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34"/>
  </p:notesMasterIdLst>
  <p:sldIdLst>
    <p:sldId id="256" r:id="rId2"/>
    <p:sldId id="265" r:id="rId3"/>
    <p:sldId id="261" r:id="rId4"/>
    <p:sldId id="322" r:id="rId5"/>
    <p:sldId id="323" r:id="rId6"/>
    <p:sldId id="325" r:id="rId7"/>
    <p:sldId id="326" r:id="rId8"/>
    <p:sldId id="327" r:id="rId9"/>
    <p:sldId id="260" r:id="rId10"/>
    <p:sldId id="321" r:id="rId11"/>
    <p:sldId id="328" r:id="rId12"/>
    <p:sldId id="264" r:id="rId13"/>
    <p:sldId id="258" r:id="rId14"/>
    <p:sldId id="273" r:id="rId15"/>
    <p:sldId id="330" r:id="rId16"/>
    <p:sldId id="329" r:id="rId17"/>
    <p:sldId id="333" r:id="rId18"/>
    <p:sldId id="334" r:id="rId19"/>
    <p:sldId id="335" r:id="rId20"/>
    <p:sldId id="269" r:id="rId21"/>
    <p:sldId id="263" r:id="rId22"/>
    <p:sldId id="262" r:id="rId23"/>
    <p:sldId id="267" r:id="rId24"/>
    <p:sldId id="266" r:id="rId25"/>
    <p:sldId id="268" r:id="rId26"/>
    <p:sldId id="270" r:id="rId27"/>
    <p:sldId id="282" r:id="rId28"/>
    <p:sldId id="285" r:id="rId29"/>
    <p:sldId id="289" r:id="rId30"/>
    <p:sldId id="290" r:id="rId31"/>
    <p:sldId id="293" r:id="rId32"/>
    <p:sldId id="294" r:id="rId33"/>
  </p:sldIdLst>
  <p:sldSz cx="9144000" cy="5143500" type="screen16x9"/>
  <p:notesSz cx="6858000" cy="9144000"/>
  <p:embeddedFontLst>
    <p:embeddedFont>
      <p:font typeface="Roboto" panose="020B0604020202020204" charset="0"/>
      <p:regular r:id="rId35"/>
      <p:bold r:id="rId36"/>
      <p:italic r:id="rId37"/>
      <p:boldItalic r:id="rId38"/>
    </p:embeddedFont>
    <p:embeddedFont>
      <p:font typeface="Londrina Solid" panose="020B0604020202020204" charset="0"/>
      <p:regular r:id="rId39"/>
    </p:embeddedFont>
    <p:embeddedFont>
      <p:font typeface="Bebas Neue"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21"/>
    <a:srgbClr val="685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47226-22D8-4DFD-91C6-B460AFE8010D}">
  <a:tblStyle styleId="{69C47226-22D8-4DFD-91C6-B460AFE801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63"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088d17cd7e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088d17cd7e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1089594a55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1089594a55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7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1089594a55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1089594a55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92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109840f46ad_0_4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109840f46ad_0_4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9840f46ad_0_2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9840f46ad_0_2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1089594a55c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1089594a55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9840f46ad_0_2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9840f46ad_0_2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50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09840f46ad_0_2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09840f46ad_0_2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293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419555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573137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46112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089594a5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089594a5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109840f46ad_0_4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109840f46ad_0_4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10870773aa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10870773aa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10870773aa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10870773aa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109840f46ad_0_4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109840f46ad_0_4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1089594a55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1089594a55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1089594a55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1089594a55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Google Shape;1881;g1089594a55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2" name="Google Shape;1882;g1089594a55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109840f46ad_0_3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109840f46ad_0_3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109840f46ad_0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109840f46ad_0_1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7"/>
        <p:cNvGrpSpPr/>
        <p:nvPr/>
      </p:nvGrpSpPr>
      <p:grpSpPr>
        <a:xfrm>
          <a:off x="0" y="0"/>
          <a:ext cx="0" cy="0"/>
          <a:chOff x="0" y="0"/>
          <a:chExt cx="0" cy="0"/>
        </a:xfrm>
      </p:grpSpPr>
      <p:sp>
        <p:nvSpPr>
          <p:cNvPr id="2738" name="Google Shape;2738;g10931dc17fa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9" name="Google Shape;2739;g10931dc17fa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109840f46ad_0_3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09840f46ad_0_3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2"/>
        <p:cNvGrpSpPr/>
        <p:nvPr/>
      </p:nvGrpSpPr>
      <p:grpSpPr>
        <a:xfrm>
          <a:off x="0" y="0"/>
          <a:ext cx="0" cy="0"/>
          <a:chOff x="0" y="0"/>
          <a:chExt cx="0" cy="0"/>
        </a:xfrm>
      </p:grpSpPr>
      <p:sp>
        <p:nvSpPr>
          <p:cNvPr id="3183" name="Google Shape;3183;g10938a5ca0f_0_2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4" name="Google Shape;3184;g10938a5ca0f_0_2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10938a5ca0f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10938a5ca0f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1"/>
        <p:cNvGrpSpPr/>
        <p:nvPr/>
      </p:nvGrpSpPr>
      <p:grpSpPr>
        <a:xfrm>
          <a:off x="0" y="0"/>
          <a:ext cx="0" cy="0"/>
          <a:chOff x="0" y="0"/>
          <a:chExt cx="0" cy="0"/>
        </a:xfrm>
      </p:grpSpPr>
      <p:sp>
        <p:nvSpPr>
          <p:cNvPr id="4342" name="Google Shape;4342;g10931dc17fa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3" name="Google Shape;4343;g10931dc17fa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98437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6250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37497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85735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73120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1088d17cd7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1088d17cd7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130450" y="765944"/>
            <a:ext cx="3618900" cy="3183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6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943700" y="3972269"/>
            <a:ext cx="3992400" cy="3558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428100" y="1975326"/>
            <a:ext cx="152613" cy="16406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3402657">
            <a:off x="6279177" y="294729"/>
            <a:ext cx="153105" cy="16459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4571280">
            <a:off x="513686" y="498863"/>
            <a:ext cx="542880" cy="11009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2004209" flipH="1">
            <a:off x="8124101" y="3848259"/>
            <a:ext cx="542914" cy="1101026"/>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1091283" y="3415544"/>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2481850" y="31386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rot="-3402657">
            <a:off x="462361" y="4635362"/>
            <a:ext cx="153105" cy="16459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rot="-5680941" flipH="1">
            <a:off x="8039034" y="-15508"/>
            <a:ext cx="542908" cy="1101014"/>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rot="-3402657">
            <a:off x="8471328" y="1264243"/>
            <a:ext cx="153105" cy="16459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8318101" y="2997593"/>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rot="-3402657">
            <a:off x="4683328" y="3396431"/>
            <a:ext cx="153105" cy="16459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rot="-3402657">
            <a:off x="7702753" y="4635356"/>
            <a:ext cx="153105" cy="16459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5035400" y="170451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2_1">
    <p:spTree>
      <p:nvGrpSpPr>
        <p:cNvPr id="1" name="Shape 204"/>
        <p:cNvGrpSpPr/>
        <p:nvPr/>
      </p:nvGrpSpPr>
      <p:grpSpPr>
        <a:xfrm>
          <a:off x="0" y="0"/>
          <a:ext cx="0" cy="0"/>
          <a:chOff x="0" y="0"/>
          <a:chExt cx="0" cy="0"/>
        </a:xfrm>
      </p:grpSpPr>
      <p:pic>
        <p:nvPicPr>
          <p:cNvPr id="205" name="Google Shape;205;p16"/>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206" name="Google Shape;206;p16"/>
          <p:cNvSpPr txBox="1">
            <a:spLocks noGrp="1"/>
          </p:cNvSpPr>
          <p:nvPr>
            <p:ph type="title"/>
          </p:nvPr>
        </p:nvSpPr>
        <p:spPr>
          <a:xfrm>
            <a:off x="2071500" y="2827713"/>
            <a:ext cx="5001000" cy="84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7" name="Google Shape;207;p16"/>
          <p:cNvSpPr txBox="1">
            <a:spLocks noGrp="1"/>
          </p:cNvSpPr>
          <p:nvPr>
            <p:ph type="title" idx="2" hasCustomPrompt="1"/>
          </p:nvPr>
        </p:nvSpPr>
        <p:spPr>
          <a:xfrm>
            <a:off x="3570000" y="1165643"/>
            <a:ext cx="1887900" cy="12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8" name="Google Shape;208;p16"/>
          <p:cNvSpPr txBox="1">
            <a:spLocks noGrp="1"/>
          </p:cNvSpPr>
          <p:nvPr>
            <p:ph type="subTitle" idx="1"/>
          </p:nvPr>
        </p:nvSpPr>
        <p:spPr>
          <a:xfrm>
            <a:off x="2734950" y="3745413"/>
            <a:ext cx="3674100" cy="51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6"/>
          <p:cNvSpPr/>
          <p:nvPr/>
        </p:nvSpPr>
        <p:spPr>
          <a:xfrm rot="5912491">
            <a:off x="1028427" y="258474"/>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16"/>
          <p:cNvSpPr/>
          <p:nvPr/>
        </p:nvSpPr>
        <p:spPr>
          <a:xfrm rot="-2926236" flipH="1">
            <a:off x="7310481" y="3578033"/>
            <a:ext cx="543028" cy="11012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16"/>
          <p:cNvSpPr/>
          <p:nvPr/>
        </p:nvSpPr>
        <p:spPr>
          <a:xfrm rot="-445406">
            <a:off x="897626" y="1316555"/>
            <a:ext cx="221302" cy="126184"/>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16"/>
          <p:cNvSpPr/>
          <p:nvPr/>
        </p:nvSpPr>
        <p:spPr>
          <a:xfrm rot="-834266">
            <a:off x="2346494" y="63569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16"/>
          <p:cNvSpPr/>
          <p:nvPr/>
        </p:nvSpPr>
        <p:spPr>
          <a:xfrm rot="-1964114">
            <a:off x="8356291" y="4046572"/>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16"/>
          <p:cNvSpPr/>
          <p:nvPr/>
        </p:nvSpPr>
        <p:spPr>
          <a:xfrm rot="3197591">
            <a:off x="1265155" y="3577899"/>
            <a:ext cx="543160" cy="1101524"/>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16"/>
          <p:cNvSpPr/>
          <p:nvPr/>
        </p:nvSpPr>
        <p:spPr>
          <a:xfrm rot="-5912491" flipH="1">
            <a:off x="7572579" y="258474"/>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16"/>
          <p:cNvSpPr/>
          <p:nvPr/>
        </p:nvSpPr>
        <p:spPr>
          <a:xfrm rot="1046529" flipH="1">
            <a:off x="7948397" y="1331747"/>
            <a:ext cx="221781" cy="126457"/>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16"/>
          <p:cNvSpPr/>
          <p:nvPr/>
        </p:nvSpPr>
        <p:spPr>
          <a:xfrm rot="834266" flipH="1">
            <a:off x="6644764" y="63569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16"/>
          <p:cNvSpPr/>
          <p:nvPr/>
        </p:nvSpPr>
        <p:spPr>
          <a:xfrm rot="-1964114">
            <a:off x="679141" y="4046572"/>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243"/>
        <p:cNvGrpSpPr/>
        <p:nvPr/>
      </p:nvGrpSpPr>
      <p:grpSpPr>
        <a:xfrm>
          <a:off x="0" y="0"/>
          <a:ext cx="0" cy="0"/>
          <a:chOff x="0" y="0"/>
          <a:chExt cx="0" cy="0"/>
        </a:xfrm>
      </p:grpSpPr>
      <p:pic>
        <p:nvPicPr>
          <p:cNvPr id="244" name="Google Shape;244;p19"/>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245" name="Google Shape;245;p19"/>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6" name="Google Shape;246;p19"/>
          <p:cNvSpPr/>
          <p:nvPr/>
        </p:nvSpPr>
        <p:spPr>
          <a:xfrm rot="5912491">
            <a:off x="402452" y="-58626"/>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19"/>
          <p:cNvSpPr/>
          <p:nvPr/>
        </p:nvSpPr>
        <p:spPr>
          <a:xfrm rot="-2926236" flipH="1">
            <a:off x="8502968" y="4363631"/>
            <a:ext cx="543028" cy="11012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19"/>
          <p:cNvSpPr/>
          <p:nvPr/>
        </p:nvSpPr>
        <p:spPr>
          <a:xfrm rot="-6972750" flipH="1">
            <a:off x="8218078" y="-15694"/>
            <a:ext cx="543095" cy="1101393"/>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19"/>
          <p:cNvSpPr/>
          <p:nvPr/>
        </p:nvSpPr>
        <p:spPr>
          <a:xfrm>
            <a:off x="1496475" y="3584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9"/>
          <p:cNvSpPr/>
          <p:nvPr/>
        </p:nvSpPr>
        <p:spPr>
          <a:xfrm rot="-834266">
            <a:off x="322471" y="98494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19"/>
          <p:cNvSpPr/>
          <p:nvPr/>
        </p:nvSpPr>
        <p:spPr>
          <a:xfrm>
            <a:off x="8568425" y="12062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19"/>
          <p:cNvSpPr/>
          <p:nvPr/>
        </p:nvSpPr>
        <p:spPr>
          <a:xfrm rot="-1964114">
            <a:off x="7690653" y="226500"/>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19"/>
          <p:cNvSpPr/>
          <p:nvPr/>
        </p:nvSpPr>
        <p:spPr>
          <a:xfrm rot="3197591">
            <a:off x="127255" y="4257602"/>
            <a:ext cx="543160" cy="1101524"/>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19"/>
          <p:cNvSpPr/>
          <p:nvPr/>
        </p:nvSpPr>
        <p:spPr>
          <a:xfrm rot="-1964114">
            <a:off x="8602866" y="4070363"/>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19"/>
          <p:cNvSpPr/>
          <p:nvPr/>
        </p:nvSpPr>
        <p:spPr>
          <a:xfrm>
            <a:off x="288038" y="391574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CUSTOM_3_1_1_1">
    <p:spTree>
      <p:nvGrpSpPr>
        <p:cNvPr id="1" name="Shape 256"/>
        <p:cNvGrpSpPr/>
        <p:nvPr/>
      </p:nvGrpSpPr>
      <p:grpSpPr>
        <a:xfrm>
          <a:off x="0" y="0"/>
          <a:ext cx="0" cy="0"/>
          <a:chOff x="0" y="0"/>
          <a:chExt cx="0" cy="0"/>
        </a:xfrm>
      </p:grpSpPr>
      <p:pic>
        <p:nvPicPr>
          <p:cNvPr id="257" name="Google Shape;257;p20"/>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258" name="Google Shape;258;p20"/>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0"/>
          <p:cNvSpPr/>
          <p:nvPr/>
        </p:nvSpPr>
        <p:spPr>
          <a:xfrm rot="5912491">
            <a:off x="402452" y="-58626"/>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20"/>
          <p:cNvSpPr/>
          <p:nvPr/>
        </p:nvSpPr>
        <p:spPr>
          <a:xfrm rot="-6972750" flipH="1">
            <a:off x="8218078" y="-15694"/>
            <a:ext cx="543095" cy="1101393"/>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20"/>
          <p:cNvSpPr/>
          <p:nvPr/>
        </p:nvSpPr>
        <p:spPr>
          <a:xfrm>
            <a:off x="1496475" y="3584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20"/>
          <p:cNvSpPr/>
          <p:nvPr/>
        </p:nvSpPr>
        <p:spPr>
          <a:xfrm rot="-834266">
            <a:off x="322471" y="98494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20"/>
          <p:cNvSpPr/>
          <p:nvPr/>
        </p:nvSpPr>
        <p:spPr>
          <a:xfrm>
            <a:off x="8720825" y="12062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20"/>
          <p:cNvSpPr/>
          <p:nvPr/>
        </p:nvSpPr>
        <p:spPr>
          <a:xfrm rot="-1964114">
            <a:off x="7690653" y="226500"/>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20"/>
          <p:cNvSpPr/>
          <p:nvPr/>
        </p:nvSpPr>
        <p:spPr>
          <a:xfrm rot="-1964114">
            <a:off x="8755266" y="4760400"/>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20"/>
          <p:cNvSpPr/>
          <p:nvPr/>
        </p:nvSpPr>
        <p:spPr>
          <a:xfrm rot="-1964114">
            <a:off x="251628" y="4760400"/>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CUSTOM_3_1_1_1_1">
    <p:spTree>
      <p:nvGrpSpPr>
        <p:cNvPr id="1" name="Shape 267"/>
        <p:cNvGrpSpPr/>
        <p:nvPr/>
      </p:nvGrpSpPr>
      <p:grpSpPr>
        <a:xfrm>
          <a:off x="0" y="0"/>
          <a:ext cx="0" cy="0"/>
          <a:chOff x="0" y="0"/>
          <a:chExt cx="0" cy="0"/>
        </a:xfrm>
      </p:grpSpPr>
      <p:pic>
        <p:nvPicPr>
          <p:cNvPr id="268" name="Google Shape;268;p21"/>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269" name="Google Shape;269;p21"/>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21"/>
          <p:cNvSpPr/>
          <p:nvPr/>
        </p:nvSpPr>
        <p:spPr>
          <a:xfrm rot="5912491">
            <a:off x="402452" y="-58626"/>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1"/>
          <p:cNvSpPr/>
          <p:nvPr/>
        </p:nvSpPr>
        <p:spPr>
          <a:xfrm>
            <a:off x="1296450" y="21637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21"/>
          <p:cNvSpPr/>
          <p:nvPr/>
        </p:nvSpPr>
        <p:spPr>
          <a:xfrm rot="-834266">
            <a:off x="322471" y="90874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21"/>
          <p:cNvSpPr/>
          <p:nvPr/>
        </p:nvSpPr>
        <p:spPr>
          <a:xfrm>
            <a:off x="288038" y="4698685"/>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21"/>
          <p:cNvSpPr/>
          <p:nvPr/>
        </p:nvSpPr>
        <p:spPr>
          <a:xfrm rot="-5912491" flipH="1">
            <a:off x="8138854" y="-17026"/>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21"/>
          <p:cNvSpPr/>
          <p:nvPr/>
        </p:nvSpPr>
        <p:spPr>
          <a:xfrm flipH="1">
            <a:off x="8629711" y="108889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21"/>
          <p:cNvSpPr/>
          <p:nvPr/>
        </p:nvSpPr>
        <p:spPr>
          <a:xfrm rot="834266" flipH="1">
            <a:off x="7766840" y="15764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21"/>
          <p:cNvSpPr/>
          <p:nvPr/>
        </p:nvSpPr>
        <p:spPr>
          <a:xfrm>
            <a:off x="8250938" y="487266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21"/>
          <p:cNvSpPr/>
          <p:nvPr/>
        </p:nvSpPr>
        <p:spPr>
          <a:xfrm rot="-834266">
            <a:off x="8748746" y="442834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6">
  <p:cSld name="CUSTOM_3_1_1_1_1_1">
    <p:spTree>
      <p:nvGrpSpPr>
        <p:cNvPr id="1" name="Shape 279"/>
        <p:cNvGrpSpPr/>
        <p:nvPr/>
      </p:nvGrpSpPr>
      <p:grpSpPr>
        <a:xfrm>
          <a:off x="0" y="0"/>
          <a:ext cx="0" cy="0"/>
          <a:chOff x="0" y="0"/>
          <a:chExt cx="0" cy="0"/>
        </a:xfrm>
      </p:grpSpPr>
      <p:pic>
        <p:nvPicPr>
          <p:cNvPr id="280" name="Google Shape;280;p22"/>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281" name="Google Shape;281;p22"/>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2" name="Google Shape;282;p22"/>
          <p:cNvSpPr/>
          <p:nvPr/>
        </p:nvSpPr>
        <p:spPr>
          <a:xfrm rot="4571280">
            <a:off x="368136" y="-48874"/>
            <a:ext cx="542880" cy="11009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22"/>
          <p:cNvSpPr/>
          <p:nvPr/>
        </p:nvSpPr>
        <p:spPr>
          <a:xfrm rot="-1530609">
            <a:off x="8592844" y="4648922"/>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22"/>
          <p:cNvSpPr/>
          <p:nvPr/>
        </p:nvSpPr>
        <p:spPr>
          <a:xfrm rot="-1530609">
            <a:off x="1324219" y="139247"/>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22"/>
          <p:cNvSpPr/>
          <p:nvPr/>
        </p:nvSpPr>
        <p:spPr>
          <a:xfrm rot="-392423">
            <a:off x="327703" y="4665475"/>
            <a:ext cx="152640" cy="16409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22"/>
          <p:cNvSpPr/>
          <p:nvPr/>
        </p:nvSpPr>
        <p:spPr>
          <a:xfrm>
            <a:off x="293225" y="101769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22"/>
          <p:cNvSpPr/>
          <p:nvPr/>
        </p:nvSpPr>
        <p:spPr>
          <a:xfrm rot="-4571280" flipH="1">
            <a:off x="8214096" y="-48874"/>
            <a:ext cx="542880" cy="11009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22"/>
          <p:cNvSpPr/>
          <p:nvPr/>
        </p:nvSpPr>
        <p:spPr>
          <a:xfrm rot="1530609" flipH="1">
            <a:off x="7686483" y="139247"/>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22"/>
          <p:cNvSpPr/>
          <p:nvPr/>
        </p:nvSpPr>
        <p:spPr>
          <a:xfrm flipH="1">
            <a:off x="8674020" y="109829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7">
  <p:cSld name="CUSTOM_3_1_1_1_1_1_1">
    <p:spTree>
      <p:nvGrpSpPr>
        <p:cNvPr id="1" name="Shape 290"/>
        <p:cNvGrpSpPr/>
        <p:nvPr/>
      </p:nvGrpSpPr>
      <p:grpSpPr>
        <a:xfrm>
          <a:off x="0" y="0"/>
          <a:ext cx="0" cy="0"/>
          <a:chOff x="0" y="0"/>
          <a:chExt cx="0" cy="0"/>
        </a:xfrm>
      </p:grpSpPr>
      <p:pic>
        <p:nvPicPr>
          <p:cNvPr id="291" name="Google Shape;291;p23"/>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292" name="Google Shape;292;p23"/>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3" name="Google Shape;293;p23"/>
          <p:cNvSpPr/>
          <p:nvPr/>
        </p:nvSpPr>
        <p:spPr>
          <a:xfrm rot="5912491">
            <a:off x="402452" y="-58626"/>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23"/>
          <p:cNvSpPr/>
          <p:nvPr/>
        </p:nvSpPr>
        <p:spPr>
          <a:xfrm rot="-6972750" flipH="1">
            <a:off x="8218078" y="-15694"/>
            <a:ext cx="543095" cy="1101393"/>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23"/>
          <p:cNvSpPr/>
          <p:nvPr/>
        </p:nvSpPr>
        <p:spPr>
          <a:xfrm>
            <a:off x="1496475" y="3584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23"/>
          <p:cNvSpPr/>
          <p:nvPr/>
        </p:nvSpPr>
        <p:spPr>
          <a:xfrm rot="-834266">
            <a:off x="322471" y="98494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23"/>
          <p:cNvSpPr/>
          <p:nvPr/>
        </p:nvSpPr>
        <p:spPr>
          <a:xfrm>
            <a:off x="8720825" y="11300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23"/>
          <p:cNvSpPr/>
          <p:nvPr/>
        </p:nvSpPr>
        <p:spPr>
          <a:xfrm rot="-1964114">
            <a:off x="7690653" y="226500"/>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23"/>
          <p:cNvSpPr/>
          <p:nvPr/>
        </p:nvSpPr>
        <p:spPr>
          <a:xfrm rot="4887509" flipH="1">
            <a:off x="631052" y="4168841"/>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23"/>
          <p:cNvSpPr/>
          <p:nvPr/>
        </p:nvSpPr>
        <p:spPr>
          <a:xfrm rot="-4570086">
            <a:off x="7989530" y="4125560"/>
            <a:ext cx="543192" cy="1101589"/>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23"/>
          <p:cNvSpPr/>
          <p:nvPr/>
        </p:nvSpPr>
        <p:spPr>
          <a:xfrm rot="10800000" flipH="1">
            <a:off x="1725075" y="4650436"/>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23"/>
          <p:cNvSpPr/>
          <p:nvPr/>
        </p:nvSpPr>
        <p:spPr>
          <a:xfrm rot="-9965734" flipH="1">
            <a:off x="474871" y="4062261"/>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23"/>
          <p:cNvSpPr/>
          <p:nvPr/>
        </p:nvSpPr>
        <p:spPr>
          <a:xfrm rot="10800000" flipH="1">
            <a:off x="8416025" y="4107436"/>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23"/>
          <p:cNvSpPr/>
          <p:nvPr/>
        </p:nvSpPr>
        <p:spPr>
          <a:xfrm rot="-8835886" flipH="1">
            <a:off x="7309653" y="4592129"/>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20"/>
        <p:cNvGrpSpPr/>
        <p:nvPr/>
      </p:nvGrpSpPr>
      <p:grpSpPr>
        <a:xfrm>
          <a:off x="0" y="0"/>
          <a:ext cx="0" cy="0"/>
          <a:chOff x="0" y="0"/>
          <a:chExt cx="0" cy="0"/>
        </a:xfrm>
      </p:grpSpPr>
      <p:pic>
        <p:nvPicPr>
          <p:cNvPr id="321" name="Google Shape;321;p25"/>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322" name="Google Shape;322;p25"/>
          <p:cNvSpPr txBox="1">
            <a:spLocks noGrp="1"/>
          </p:cNvSpPr>
          <p:nvPr>
            <p:ph type="subTitle" idx="1"/>
          </p:nvPr>
        </p:nvSpPr>
        <p:spPr>
          <a:xfrm>
            <a:off x="4494050" y="3062350"/>
            <a:ext cx="3934800" cy="10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25"/>
          <p:cNvSpPr txBox="1">
            <a:spLocks noGrp="1"/>
          </p:cNvSpPr>
          <p:nvPr>
            <p:ph type="title"/>
          </p:nvPr>
        </p:nvSpPr>
        <p:spPr>
          <a:xfrm>
            <a:off x="4494050" y="1381250"/>
            <a:ext cx="3934800" cy="16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4" name="Google Shape;324;p25"/>
          <p:cNvSpPr/>
          <p:nvPr/>
        </p:nvSpPr>
        <p:spPr>
          <a:xfrm rot="-6559251" flipH="1">
            <a:off x="7705594" y="87142"/>
            <a:ext cx="542809" cy="110081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25"/>
          <p:cNvSpPr/>
          <p:nvPr/>
        </p:nvSpPr>
        <p:spPr>
          <a:xfrm rot="5922413">
            <a:off x="4141100" y="417245"/>
            <a:ext cx="542974" cy="1101146"/>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25"/>
          <p:cNvSpPr/>
          <p:nvPr/>
        </p:nvSpPr>
        <p:spPr>
          <a:xfrm rot="4918883" flipH="1">
            <a:off x="6048622" y="4133623"/>
            <a:ext cx="543056" cy="1101314"/>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25"/>
          <p:cNvSpPr/>
          <p:nvPr/>
        </p:nvSpPr>
        <p:spPr>
          <a:xfrm rot="-2515187">
            <a:off x="1112643" y="422174"/>
            <a:ext cx="152529" cy="16397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25"/>
          <p:cNvSpPr/>
          <p:nvPr/>
        </p:nvSpPr>
        <p:spPr>
          <a:xfrm>
            <a:off x="346400" y="176797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25"/>
          <p:cNvSpPr/>
          <p:nvPr/>
        </p:nvSpPr>
        <p:spPr>
          <a:xfrm rot="-1530609">
            <a:off x="311344" y="4800022"/>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25"/>
          <p:cNvSpPr/>
          <p:nvPr/>
        </p:nvSpPr>
        <p:spPr>
          <a:xfrm rot="-2700000">
            <a:off x="5213572" y="645987"/>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25"/>
          <p:cNvSpPr/>
          <p:nvPr/>
        </p:nvSpPr>
        <p:spPr>
          <a:xfrm>
            <a:off x="8318100" y="116534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25"/>
          <p:cNvSpPr/>
          <p:nvPr/>
        </p:nvSpPr>
        <p:spPr>
          <a:xfrm rot="-2484460">
            <a:off x="7180002" y="498328"/>
            <a:ext cx="152608" cy="16405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25"/>
          <p:cNvSpPr/>
          <p:nvPr/>
        </p:nvSpPr>
        <p:spPr>
          <a:xfrm rot="-1530609">
            <a:off x="4901857" y="4356522"/>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25"/>
          <p:cNvSpPr/>
          <p:nvPr/>
        </p:nvSpPr>
        <p:spPr>
          <a:xfrm>
            <a:off x="7697663" y="4545335"/>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25"/>
          <p:cNvSpPr/>
          <p:nvPr/>
        </p:nvSpPr>
        <p:spPr>
          <a:xfrm rot="9118530" flipH="1">
            <a:off x="307642" y="318843"/>
            <a:ext cx="542916" cy="1101028"/>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336"/>
        <p:cNvGrpSpPr/>
        <p:nvPr/>
      </p:nvGrpSpPr>
      <p:grpSpPr>
        <a:xfrm>
          <a:off x="0" y="0"/>
          <a:ext cx="0" cy="0"/>
          <a:chOff x="0" y="0"/>
          <a:chExt cx="0" cy="0"/>
        </a:xfrm>
      </p:grpSpPr>
      <p:pic>
        <p:nvPicPr>
          <p:cNvPr id="337" name="Google Shape;337;p26"/>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338" name="Google Shape;338;p26"/>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9" name="Google Shape;339;p26"/>
          <p:cNvSpPr txBox="1">
            <a:spLocks noGrp="1"/>
          </p:cNvSpPr>
          <p:nvPr>
            <p:ph type="body" idx="1"/>
          </p:nvPr>
        </p:nvSpPr>
        <p:spPr>
          <a:xfrm>
            <a:off x="720000" y="1591875"/>
            <a:ext cx="3489900" cy="3016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40" name="Google Shape;340;p26"/>
          <p:cNvSpPr/>
          <p:nvPr/>
        </p:nvSpPr>
        <p:spPr>
          <a:xfrm rot="6450879">
            <a:off x="507489" y="42825"/>
            <a:ext cx="542814" cy="110082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26"/>
          <p:cNvSpPr/>
          <p:nvPr/>
        </p:nvSpPr>
        <p:spPr>
          <a:xfrm rot="-6299564" flipH="1">
            <a:off x="7261975" y="674233"/>
            <a:ext cx="542827" cy="1100848"/>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26"/>
          <p:cNvSpPr/>
          <p:nvPr/>
        </p:nvSpPr>
        <p:spPr>
          <a:xfrm rot="3547492">
            <a:off x="522303" y="3865060"/>
            <a:ext cx="542776" cy="1100746"/>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26"/>
          <p:cNvSpPr/>
          <p:nvPr/>
        </p:nvSpPr>
        <p:spPr>
          <a:xfrm rot="-3547492" flipH="1">
            <a:off x="8123253" y="3826960"/>
            <a:ext cx="542776" cy="1100746"/>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26"/>
          <p:cNvSpPr/>
          <p:nvPr/>
        </p:nvSpPr>
        <p:spPr>
          <a:xfrm>
            <a:off x="399725" y="1196463"/>
            <a:ext cx="152613" cy="16406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26"/>
          <p:cNvSpPr/>
          <p:nvPr/>
        </p:nvSpPr>
        <p:spPr>
          <a:xfrm>
            <a:off x="7727400" y="475651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26"/>
          <p:cNvSpPr/>
          <p:nvPr/>
        </p:nvSpPr>
        <p:spPr>
          <a:xfrm rot="2166447">
            <a:off x="1123206" y="4737750"/>
            <a:ext cx="152433" cy="163869"/>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26"/>
          <p:cNvSpPr/>
          <p:nvPr/>
        </p:nvSpPr>
        <p:spPr>
          <a:xfrm>
            <a:off x="8428888" y="82009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26"/>
          <p:cNvSpPr/>
          <p:nvPr/>
        </p:nvSpPr>
        <p:spPr>
          <a:xfrm rot="3674689">
            <a:off x="8564335" y="1700792"/>
            <a:ext cx="152595" cy="164044"/>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26"/>
          <p:cNvSpPr/>
          <p:nvPr/>
        </p:nvSpPr>
        <p:spPr>
          <a:xfrm rot="2166447">
            <a:off x="7547131" y="315525"/>
            <a:ext cx="152433" cy="163869"/>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26"/>
          <p:cNvSpPr/>
          <p:nvPr/>
        </p:nvSpPr>
        <p:spPr>
          <a:xfrm>
            <a:off x="1476213" y="33429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5">
  <p:cSld name="CUSTOM_1_1_1_1_1">
    <p:spTree>
      <p:nvGrpSpPr>
        <p:cNvPr id="1" name="Shape 390"/>
        <p:cNvGrpSpPr/>
        <p:nvPr/>
      </p:nvGrpSpPr>
      <p:grpSpPr>
        <a:xfrm>
          <a:off x="0" y="0"/>
          <a:ext cx="0" cy="0"/>
          <a:chOff x="0" y="0"/>
          <a:chExt cx="0" cy="0"/>
        </a:xfrm>
      </p:grpSpPr>
      <p:pic>
        <p:nvPicPr>
          <p:cNvPr id="391" name="Google Shape;391;p30"/>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392" name="Google Shape;392;p30"/>
          <p:cNvSpPr txBox="1">
            <a:spLocks noGrp="1"/>
          </p:cNvSpPr>
          <p:nvPr>
            <p:ph type="subTitle" idx="1"/>
          </p:nvPr>
        </p:nvSpPr>
        <p:spPr>
          <a:xfrm>
            <a:off x="719025" y="2731238"/>
            <a:ext cx="3075900" cy="143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393" name="Google Shape;393;p30"/>
          <p:cNvSpPr txBox="1">
            <a:spLocks noGrp="1"/>
          </p:cNvSpPr>
          <p:nvPr>
            <p:ph type="title"/>
          </p:nvPr>
        </p:nvSpPr>
        <p:spPr>
          <a:xfrm>
            <a:off x="956175" y="1511962"/>
            <a:ext cx="2601600" cy="121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300"/>
              <a:buNone/>
              <a:defRPr sz="2300">
                <a:solidFill>
                  <a:schemeClr val="accent3"/>
                </a:solidFill>
              </a:defRPr>
            </a:lvl1pPr>
            <a:lvl2pPr lvl="1" algn="ctr" rtl="0">
              <a:spcBef>
                <a:spcPts val="0"/>
              </a:spcBef>
              <a:spcAft>
                <a:spcPts val="0"/>
              </a:spcAft>
              <a:buClr>
                <a:schemeClr val="accent3"/>
              </a:buClr>
              <a:buSzPts val="2300"/>
              <a:buNone/>
              <a:defRPr sz="2300">
                <a:solidFill>
                  <a:schemeClr val="accent3"/>
                </a:solidFill>
              </a:defRPr>
            </a:lvl2pPr>
            <a:lvl3pPr lvl="2" algn="ctr" rtl="0">
              <a:spcBef>
                <a:spcPts val="0"/>
              </a:spcBef>
              <a:spcAft>
                <a:spcPts val="0"/>
              </a:spcAft>
              <a:buClr>
                <a:schemeClr val="accent3"/>
              </a:buClr>
              <a:buSzPts val="2300"/>
              <a:buNone/>
              <a:defRPr sz="2300">
                <a:solidFill>
                  <a:schemeClr val="accent3"/>
                </a:solidFill>
              </a:defRPr>
            </a:lvl3pPr>
            <a:lvl4pPr lvl="3" algn="ctr" rtl="0">
              <a:spcBef>
                <a:spcPts val="0"/>
              </a:spcBef>
              <a:spcAft>
                <a:spcPts val="0"/>
              </a:spcAft>
              <a:buClr>
                <a:schemeClr val="accent3"/>
              </a:buClr>
              <a:buSzPts val="2300"/>
              <a:buNone/>
              <a:defRPr sz="2300">
                <a:solidFill>
                  <a:schemeClr val="accent3"/>
                </a:solidFill>
              </a:defRPr>
            </a:lvl4pPr>
            <a:lvl5pPr lvl="4" algn="ctr" rtl="0">
              <a:spcBef>
                <a:spcPts val="0"/>
              </a:spcBef>
              <a:spcAft>
                <a:spcPts val="0"/>
              </a:spcAft>
              <a:buClr>
                <a:schemeClr val="accent3"/>
              </a:buClr>
              <a:buSzPts val="2300"/>
              <a:buNone/>
              <a:defRPr sz="2300">
                <a:solidFill>
                  <a:schemeClr val="accent3"/>
                </a:solidFill>
              </a:defRPr>
            </a:lvl5pPr>
            <a:lvl6pPr lvl="5" algn="ctr" rtl="0">
              <a:spcBef>
                <a:spcPts val="0"/>
              </a:spcBef>
              <a:spcAft>
                <a:spcPts val="0"/>
              </a:spcAft>
              <a:buClr>
                <a:schemeClr val="accent3"/>
              </a:buClr>
              <a:buSzPts val="2300"/>
              <a:buNone/>
              <a:defRPr sz="2300">
                <a:solidFill>
                  <a:schemeClr val="accent3"/>
                </a:solidFill>
              </a:defRPr>
            </a:lvl6pPr>
            <a:lvl7pPr lvl="6" algn="ctr" rtl="0">
              <a:spcBef>
                <a:spcPts val="0"/>
              </a:spcBef>
              <a:spcAft>
                <a:spcPts val="0"/>
              </a:spcAft>
              <a:buClr>
                <a:schemeClr val="accent3"/>
              </a:buClr>
              <a:buSzPts val="2300"/>
              <a:buNone/>
              <a:defRPr sz="2300">
                <a:solidFill>
                  <a:schemeClr val="accent3"/>
                </a:solidFill>
              </a:defRPr>
            </a:lvl7pPr>
            <a:lvl8pPr lvl="7" algn="ctr" rtl="0">
              <a:spcBef>
                <a:spcPts val="0"/>
              </a:spcBef>
              <a:spcAft>
                <a:spcPts val="0"/>
              </a:spcAft>
              <a:buClr>
                <a:schemeClr val="accent3"/>
              </a:buClr>
              <a:buSzPts val="2300"/>
              <a:buNone/>
              <a:defRPr sz="2300">
                <a:solidFill>
                  <a:schemeClr val="accent3"/>
                </a:solidFill>
              </a:defRPr>
            </a:lvl8pPr>
            <a:lvl9pPr lvl="8" algn="ctr" rtl="0">
              <a:spcBef>
                <a:spcPts val="0"/>
              </a:spcBef>
              <a:spcAft>
                <a:spcPts val="0"/>
              </a:spcAft>
              <a:buClr>
                <a:schemeClr val="accent3"/>
              </a:buClr>
              <a:buSzPts val="2300"/>
              <a:buNone/>
              <a:defRPr sz="2300">
                <a:solidFill>
                  <a:schemeClr val="accent3"/>
                </a:solidFill>
              </a:defRPr>
            </a:lvl9pPr>
          </a:lstStyle>
          <a:p>
            <a:endParaRPr/>
          </a:p>
        </p:txBody>
      </p:sp>
      <p:sp>
        <p:nvSpPr>
          <p:cNvPr id="394" name="Google Shape;394;p30"/>
          <p:cNvSpPr txBox="1">
            <a:spLocks noGrp="1"/>
          </p:cNvSpPr>
          <p:nvPr>
            <p:ph type="title" idx="2"/>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5" name="Google Shape;395;p30"/>
          <p:cNvSpPr/>
          <p:nvPr/>
        </p:nvSpPr>
        <p:spPr>
          <a:xfrm rot="5912491">
            <a:off x="756277" y="102424"/>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0"/>
          <p:cNvSpPr/>
          <p:nvPr/>
        </p:nvSpPr>
        <p:spPr>
          <a:xfrm>
            <a:off x="1650275" y="3774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30"/>
          <p:cNvSpPr/>
          <p:nvPr/>
        </p:nvSpPr>
        <p:spPr>
          <a:xfrm rot="-834266">
            <a:off x="676296" y="106979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30"/>
          <p:cNvSpPr/>
          <p:nvPr/>
        </p:nvSpPr>
        <p:spPr>
          <a:xfrm>
            <a:off x="345188" y="427081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30"/>
          <p:cNvSpPr/>
          <p:nvPr/>
        </p:nvSpPr>
        <p:spPr>
          <a:xfrm rot="-5912491" flipH="1">
            <a:off x="7874929" y="1014574"/>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30"/>
          <p:cNvSpPr/>
          <p:nvPr/>
        </p:nvSpPr>
        <p:spPr>
          <a:xfrm flipH="1">
            <a:off x="8250949" y="23938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30"/>
          <p:cNvSpPr/>
          <p:nvPr/>
        </p:nvSpPr>
        <p:spPr>
          <a:xfrm rot="834266" flipH="1">
            <a:off x="7319165" y="1141108"/>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30"/>
          <p:cNvSpPr/>
          <p:nvPr/>
        </p:nvSpPr>
        <p:spPr>
          <a:xfrm rot="-834266">
            <a:off x="864021" y="4714620"/>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30"/>
          <p:cNvSpPr/>
          <p:nvPr/>
        </p:nvSpPr>
        <p:spPr>
          <a:xfrm rot="4504430" flipH="1">
            <a:off x="3302525" y="3939683"/>
            <a:ext cx="543192" cy="1101588"/>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_1">
    <p:spTree>
      <p:nvGrpSpPr>
        <p:cNvPr id="1" name="Shape 419"/>
        <p:cNvGrpSpPr/>
        <p:nvPr/>
      </p:nvGrpSpPr>
      <p:grpSpPr>
        <a:xfrm>
          <a:off x="0" y="0"/>
          <a:ext cx="0" cy="0"/>
          <a:chOff x="0" y="0"/>
          <a:chExt cx="0" cy="0"/>
        </a:xfrm>
      </p:grpSpPr>
      <p:pic>
        <p:nvPicPr>
          <p:cNvPr id="420" name="Google Shape;420;p32"/>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421" name="Google Shape;421;p32"/>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2" name="Google Shape;422;p32"/>
          <p:cNvSpPr txBox="1">
            <a:spLocks noGrp="1"/>
          </p:cNvSpPr>
          <p:nvPr>
            <p:ph type="subTitle" idx="1"/>
          </p:nvPr>
        </p:nvSpPr>
        <p:spPr>
          <a:xfrm>
            <a:off x="720000" y="1549325"/>
            <a:ext cx="39948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300">
                <a:solidFill>
                  <a:schemeClr val="accent3"/>
                </a:solidFill>
                <a:latin typeface="Londrina Solid"/>
                <a:ea typeface="Londrina Solid"/>
                <a:cs typeface="Londrina Solid"/>
                <a:sym typeface="Londrina Soli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23" name="Google Shape;423;p32"/>
          <p:cNvSpPr txBox="1">
            <a:spLocks noGrp="1"/>
          </p:cNvSpPr>
          <p:nvPr>
            <p:ph type="subTitle" idx="2"/>
          </p:nvPr>
        </p:nvSpPr>
        <p:spPr>
          <a:xfrm>
            <a:off x="720025" y="2031908"/>
            <a:ext cx="3991200" cy="8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24" name="Google Shape;424;p32"/>
          <p:cNvSpPr txBox="1">
            <a:spLocks noGrp="1"/>
          </p:cNvSpPr>
          <p:nvPr>
            <p:ph type="subTitle" idx="3"/>
          </p:nvPr>
        </p:nvSpPr>
        <p:spPr>
          <a:xfrm>
            <a:off x="720000" y="2972516"/>
            <a:ext cx="39948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300">
                <a:solidFill>
                  <a:schemeClr val="accent3"/>
                </a:solidFill>
                <a:latin typeface="Londrina Solid"/>
                <a:ea typeface="Londrina Solid"/>
                <a:cs typeface="Londrina Solid"/>
                <a:sym typeface="Londrina Soli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25" name="Google Shape;425;p32"/>
          <p:cNvSpPr txBox="1">
            <a:spLocks noGrp="1"/>
          </p:cNvSpPr>
          <p:nvPr>
            <p:ph type="subTitle" idx="4"/>
          </p:nvPr>
        </p:nvSpPr>
        <p:spPr>
          <a:xfrm>
            <a:off x="720000" y="3455100"/>
            <a:ext cx="3994800" cy="8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26" name="Google Shape;426;p32"/>
          <p:cNvSpPr/>
          <p:nvPr/>
        </p:nvSpPr>
        <p:spPr>
          <a:xfrm rot="5991879">
            <a:off x="702066" y="247688"/>
            <a:ext cx="542940" cy="110107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32"/>
          <p:cNvSpPr/>
          <p:nvPr/>
        </p:nvSpPr>
        <p:spPr>
          <a:xfrm rot="-1530609">
            <a:off x="1629019" y="247647"/>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32"/>
          <p:cNvSpPr/>
          <p:nvPr/>
        </p:nvSpPr>
        <p:spPr>
          <a:xfrm>
            <a:off x="478250" y="144709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32"/>
          <p:cNvSpPr/>
          <p:nvPr/>
        </p:nvSpPr>
        <p:spPr>
          <a:xfrm rot="-5991879" flipH="1">
            <a:off x="7898984" y="323888"/>
            <a:ext cx="542940" cy="110107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32"/>
          <p:cNvSpPr/>
          <p:nvPr/>
        </p:nvSpPr>
        <p:spPr>
          <a:xfrm rot="1530609" flipH="1">
            <a:off x="8379287" y="1621297"/>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32"/>
          <p:cNvSpPr/>
          <p:nvPr/>
        </p:nvSpPr>
        <p:spPr>
          <a:xfrm flipH="1">
            <a:off x="7530674" y="34264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32"/>
          <p:cNvSpPr/>
          <p:nvPr/>
        </p:nvSpPr>
        <p:spPr>
          <a:xfrm rot="4808121" flipH="1">
            <a:off x="3651254" y="4184588"/>
            <a:ext cx="542940" cy="110107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32"/>
          <p:cNvSpPr/>
          <p:nvPr/>
        </p:nvSpPr>
        <p:spPr>
          <a:xfrm rot="-1530609">
            <a:off x="4607394" y="4729347"/>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27" name="Google Shape;27;p3"/>
          <p:cNvSpPr txBox="1">
            <a:spLocks noGrp="1"/>
          </p:cNvSpPr>
          <p:nvPr>
            <p:ph type="title"/>
          </p:nvPr>
        </p:nvSpPr>
        <p:spPr>
          <a:xfrm>
            <a:off x="715100" y="2774538"/>
            <a:ext cx="4287000" cy="794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789887" y="1089450"/>
            <a:ext cx="2004000" cy="12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5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810450" y="3669213"/>
            <a:ext cx="3674100" cy="51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6559251" flipH="1">
            <a:off x="7705594" y="315742"/>
            <a:ext cx="542809" cy="110081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3"/>
          <p:cNvSpPr/>
          <p:nvPr/>
        </p:nvSpPr>
        <p:spPr>
          <a:xfrm rot="5922413">
            <a:off x="3992900" y="795882"/>
            <a:ext cx="542974" cy="1101146"/>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3"/>
          <p:cNvSpPr/>
          <p:nvPr/>
        </p:nvSpPr>
        <p:spPr>
          <a:xfrm rot="-2926236" flipH="1">
            <a:off x="8046581" y="4201694"/>
            <a:ext cx="543028" cy="11012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3"/>
          <p:cNvSpPr/>
          <p:nvPr/>
        </p:nvSpPr>
        <p:spPr>
          <a:xfrm rot="-2515187">
            <a:off x="914468" y="650774"/>
            <a:ext cx="152529" cy="16397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3"/>
          <p:cNvSpPr/>
          <p:nvPr/>
        </p:nvSpPr>
        <p:spPr>
          <a:xfrm>
            <a:off x="331200" y="21637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3"/>
          <p:cNvSpPr/>
          <p:nvPr/>
        </p:nvSpPr>
        <p:spPr>
          <a:xfrm rot="-1530609">
            <a:off x="698819" y="4633347"/>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3"/>
          <p:cNvSpPr/>
          <p:nvPr/>
        </p:nvSpPr>
        <p:spPr>
          <a:xfrm>
            <a:off x="3010475" y="120404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3"/>
          <p:cNvSpPr/>
          <p:nvPr/>
        </p:nvSpPr>
        <p:spPr>
          <a:xfrm rot="-1530609">
            <a:off x="3616932" y="2270922"/>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3"/>
          <p:cNvSpPr/>
          <p:nvPr/>
        </p:nvSpPr>
        <p:spPr>
          <a:xfrm>
            <a:off x="2705438" y="457527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3"/>
          <p:cNvSpPr/>
          <p:nvPr/>
        </p:nvSpPr>
        <p:spPr>
          <a:xfrm rot="-2700000">
            <a:off x="5213572" y="874587"/>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3"/>
          <p:cNvSpPr/>
          <p:nvPr/>
        </p:nvSpPr>
        <p:spPr>
          <a:xfrm>
            <a:off x="8224938" y="314061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3"/>
          <p:cNvSpPr/>
          <p:nvPr/>
        </p:nvSpPr>
        <p:spPr>
          <a:xfrm rot="-1530609">
            <a:off x="8344494" y="1824372"/>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3"/>
          <p:cNvSpPr/>
          <p:nvPr/>
        </p:nvSpPr>
        <p:spPr>
          <a:xfrm rot="-2484460">
            <a:off x="7180002" y="726928"/>
            <a:ext cx="152608" cy="16405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34"/>
        <p:cNvGrpSpPr/>
        <p:nvPr/>
      </p:nvGrpSpPr>
      <p:grpSpPr>
        <a:xfrm>
          <a:off x="0" y="0"/>
          <a:ext cx="0" cy="0"/>
          <a:chOff x="0" y="0"/>
          <a:chExt cx="0" cy="0"/>
        </a:xfrm>
      </p:grpSpPr>
      <p:pic>
        <p:nvPicPr>
          <p:cNvPr id="435" name="Google Shape;435;p33"/>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436" name="Google Shape;436;p33"/>
          <p:cNvSpPr txBox="1">
            <a:spLocks noGrp="1"/>
          </p:cNvSpPr>
          <p:nvPr>
            <p:ph type="title"/>
          </p:nvPr>
        </p:nvSpPr>
        <p:spPr>
          <a:xfrm>
            <a:off x="924423" y="2925525"/>
            <a:ext cx="22125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7" name="Google Shape;437;p33"/>
          <p:cNvSpPr txBox="1">
            <a:spLocks noGrp="1"/>
          </p:cNvSpPr>
          <p:nvPr>
            <p:ph type="subTitle" idx="1"/>
          </p:nvPr>
        </p:nvSpPr>
        <p:spPr>
          <a:xfrm>
            <a:off x="924423" y="3390850"/>
            <a:ext cx="2212500" cy="75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8" name="Google Shape;438;p33"/>
          <p:cNvSpPr txBox="1">
            <a:spLocks noGrp="1"/>
          </p:cNvSpPr>
          <p:nvPr>
            <p:ph type="title" idx="2"/>
          </p:nvPr>
        </p:nvSpPr>
        <p:spPr>
          <a:xfrm>
            <a:off x="3465750" y="2925525"/>
            <a:ext cx="22125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9" name="Google Shape;439;p33"/>
          <p:cNvSpPr txBox="1">
            <a:spLocks noGrp="1"/>
          </p:cNvSpPr>
          <p:nvPr>
            <p:ph type="subTitle" idx="3"/>
          </p:nvPr>
        </p:nvSpPr>
        <p:spPr>
          <a:xfrm>
            <a:off x="3465750" y="3390850"/>
            <a:ext cx="2212500" cy="75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33"/>
          <p:cNvSpPr txBox="1">
            <a:spLocks noGrp="1"/>
          </p:cNvSpPr>
          <p:nvPr>
            <p:ph type="title" idx="4"/>
          </p:nvPr>
        </p:nvSpPr>
        <p:spPr>
          <a:xfrm>
            <a:off x="6007077" y="2925525"/>
            <a:ext cx="22125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1" name="Google Shape;441;p33"/>
          <p:cNvSpPr txBox="1">
            <a:spLocks noGrp="1"/>
          </p:cNvSpPr>
          <p:nvPr>
            <p:ph type="subTitle" idx="5"/>
          </p:nvPr>
        </p:nvSpPr>
        <p:spPr>
          <a:xfrm>
            <a:off x="6007077" y="3390850"/>
            <a:ext cx="2212500" cy="75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2" name="Google Shape;442;p33"/>
          <p:cNvSpPr txBox="1">
            <a:spLocks noGrp="1"/>
          </p:cNvSpPr>
          <p:nvPr>
            <p:ph type="title" idx="6"/>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3" name="Google Shape;443;p33"/>
          <p:cNvSpPr/>
          <p:nvPr/>
        </p:nvSpPr>
        <p:spPr>
          <a:xfrm rot="-5912491" flipH="1">
            <a:off x="8210470" y="-58626"/>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33"/>
          <p:cNvSpPr/>
          <p:nvPr/>
        </p:nvSpPr>
        <p:spPr>
          <a:xfrm rot="2926236">
            <a:off x="421010" y="4257731"/>
            <a:ext cx="543028" cy="11012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33"/>
          <p:cNvSpPr/>
          <p:nvPr/>
        </p:nvSpPr>
        <p:spPr>
          <a:xfrm rot="6972750">
            <a:off x="394746" y="-15694"/>
            <a:ext cx="543095" cy="1101393"/>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33"/>
          <p:cNvSpPr/>
          <p:nvPr/>
        </p:nvSpPr>
        <p:spPr>
          <a:xfrm flipH="1">
            <a:off x="7437852" y="3584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33"/>
          <p:cNvSpPr/>
          <p:nvPr/>
        </p:nvSpPr>
        <p:spPr>
          <a:xfrm rot="834266" flipH="1">
            <a:off x="8680706" y="98494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33"/>
          <p:cNvSpPr/>
          <p:nvPr/>
        </p:nvSpPr>
        <p:spPr>
          <a:xfrm flipH="1">
            <a:off x="8646290" y="4173635"/>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33"/>
          <p:cNvSpPr/>
          <p:nvPr/>
        </p:nvSpPr>
        <p:spPr>
          <a:xfrm flipH="1">
            <a:off x="365902" y="12062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33"/>
          <p:cNvSpPr/>
          <p:nvPr/>
        </p:nvSpPr>
        <p:spPr>
          <a:xfrm rot="1964114" flipH="1">
            <a:off x="1312545" y="226500"/>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33"/>
          <p:cNvSpPr/>
          <p:nvPr/>
        </p:nvSpPr>
        <p:spPr>
          <a:xfrm rot="1964114" flipH="1">
            <a:off x="451307" y="4154725"/>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33"/>
          <p:cNvSpPr/>
          <p:nvPr/>
        </p:nvSpPr>
        <p:spPr>
          <a:xfrm rot="-3197591" flipH="1">
            <a:off x="8190228" y="4257602"/>
            <a:ext cx="543160" cy="1101524"/>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453"/>
        <p:cNvGrpSpPr/>
        <p:nvPr/>
      </p:nvGrpSpPr>
      <p:grpSpPr>
        <a:xfrm>
          <a:off x="0" y="0"/>
          <a:ext cx="0" cy="0"/>
          <a:chOff x="0" y="0"/>
          <a:chExt cx="0" cy="0"/>
        </a:xfrm>
      </p:grpSpPr>
      <p:pic>
        <p:nvPicPr>
          <p:cNvPr id="454" name="Google Shape;454;p34"/>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455" name="Google Shape;455;p34"/>
          <p:cNvSpPr txBox="1">
            <a:spLocks noGrp="1"/>
          </p:cNvSpPr>
          <p:nvPr>
            <p:ph type="title"/>
          </p:nvPr>
        </p:nvSpPr>
        <p:spPr>
          <a:xfrm>
            <a:off x="720000" y="3384797"/>
            <a:ext cx="2336400" cy="45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300"/>
              <a:buNone/>
              <a:defRPr sz="2300">
                <a:solidFill>
                  <a:schemeClr val="accent3"/>
                </a:solidFill>
              </a:defRPr>
            </a:lvl1pPr>
            <a:lvl2pPr lvl="1" algn="ctr" rtl="0">
              <a:spcBef>
                <a:spcPts val="0"/>
              </a:spcBef>
              <a:spcAft>
                <a:spcPts val="0"/>
              </a:spcAft>
              <a:buClr>
                <a:schemeClr val="accent3"/>
              </a:buClr>
              <a:buSzPts val="2300"/>
              <a:buNone/>
              <a:defRPr sz="2300">
                <a:solidFill>
                  <a:schemeClr val="accent3"/>
                </a:solidFill>
              </a:defRPr>
            </a:lvl2pPr>
            <a:lvl3pPr lvl="2" algn="ctr" rtl="0">
              <a:spcBef>
                <a:spcPts val="0"/>
              </a:spcBef>
              <a:spcAft>
                <a:spcPts val="0"/>
              </a:spcAft>
              <a:buClr>
                <a:schemeClr val="accent3"/>
              </a:buClr>
              <a:buSzPts val="2300"/>
              <a:buNone/>
              <a:defRPr sz="2300">
                <a:solidFill>
                  <a:schemeClr val="accent3"/>
                </a:solidFill>
              </a:defRPr>
            </a:lvl3pPr>
            <a:lvl4pPr lvl="3" algn="ctr" rtl="0">
              <a:spcBef>
                <a:spcPts val="0"/>
              </a:spcBef>
              <a:spcAft>
                <a:spcPts val="0"/>
              </a:spcAft>
              <a:buClr>
                <a:schemeClr val="accent3"/>
              </a:buClr>
              <a:buSzPts val="2300"/>
              <a:buNone/>
              <a:defRPr sz="2300">
                <a:solidFill>
                  <a:schemeClr val="accent3"/>
                </a:solidFill>
              </a:defRPr>
            </a:lvl4pPr>
            <a:lvl5pPr lvl="4" algn="ctr" rtl="0">
              <a:spcBef>
                <a:spcPts val="0"/>
              </a:spcBef>
              <a:spcAft>
                <a:spcPts val="0"/>
              </a:spcAft>
              <a:buClr>
                <a:schemeClr val="accent3"/>
              </a:buClr>
              <a:buSzPts val="2300"/>
              <a:buNone/>
              <a:defRPr sz="2300">
                <a:solidFill>
                  <a:schemeClr val="accent3"/>
                </a:solidFill>
              </a:defRPr>
            </a:lvl5pPr>
            <a:lvl6pPr lvl="5" algn="ctr" rtl="0">
              <a:spcBef>
                <a:spcPts val="0"/>
              </a:spcBef>
              <a:spcAft>
                <a:spcPts val="0"/>
              </a:spcAft>
              <a:buClr>
                <a:schemeClr val="accent3"/>
              </a:buClr>
              <a:buSzPts val="2300"/>
              <a:buNone/>
              <a:defRPr sz="2300">
                <a:solidFill>
                  <a:schemeClr val="accent3"/>
                </a:solidFill>
              </a:defRPr>
            </a:lvl6pPr>
            <a:lvl7pPr lvl="6" algn="ctr" rtl="0">
              <a:spcBef>
                <a:spcPts val="0"/>
              </a:spcBef>
              <a:spcAft>
                <a:spcPts val="0"/>
              </a:spcAft>
              <a:buClr>
                <a:schemeClr val="accent3"/>
              </a:buClr>
              <a:buSzPts val="2300"/>
              <a:buNone/>
              <a:defRPr sz="2300">
                <a:solidFill>
                  <a:schemeClr val="accent3"/>
                </a:solidFill>
              </a:defRPr>
            </a:lvl7pPr>
            <a:lvl8pPr lvl="7" algn="ctr" rtl="0">
              <a:spcBef>
                <a:spcPts val="0"/>
              </a:spcBef>
              <a:spcAft>
                <a:spcPts val="0"/>
              </a:spcAft>
              <a:buClr>
                <a:schemeClr val="accent3"/>
              </a:buClr>
              <a:buSzPts val="2300"/>
              <a:buNone/>
              <a:defRPr sz="2300">
                <a:solidFill>
                  <a:schemeClr val="accent3"/>
                </a:solidFill>
              </a:defRPr>
            </a:lvl8pPr>
            <a:lvl9pPr lvl="8" algn="ctr" rtl="0">
              <a:spcBef>
                <a:spcPts val="0"/>
              </a:spcBef>
              <a:spcAft>
                <a:spcPts val="0"/>
              </a:spcAft>
              <a:buClr>
                <a:schemeClr val="accent3"/>
              </a:buClr>
              <a:buSzPts val="2300"/>
              <a:buNone/>
              <a:defRPr sz="2300">
                <a:solidFill>
                  <a:schemeClr val="accent3"/>
                </a:solidFill>
              </a:defRPr>
            </a:lvl9pPr>
          </a:lstStyle>
          <a:p>
            <a:endParaRPr/>
          </a:p>
        </p:txBody>
      </p:sp>
      <p:sp>
        <p:nvSpPr>
          <p:cNvPr id="456" name="Google Shape;456;p34"/>
          <p:cNvSpPr txBox="1">
            <a:spLocks noGrp="1"/>
          </p:cNvSpPr>
          <p:nvPr>
            <p:ph type="subTitle" idx="1"/>
          </p:nvPr>
        </p:nvSpPr>
        <p:spPr>
          <a:xfrm>
            <a:off x="720000" y="3836277"/>
            <a:ext cx="23364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 name="Google Shape;457;p34"/>
          <p:cNvSpPr txBox="1">
            <a:spLocks noGrp="1"/>
          </p:cNvSpPr>
          <p:nvPr>
            <p:ph type="title" idx="2"/>
          </p:nvPr>
        </p:nvSpPr>
        <p:spPr>
          <a:xfrm>
            <a:off x="3403798" y="3384797"/>
            <a:ext cx="2336400" cy="45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300"/>
              <a:buNone/>
              <a:defRPr sz="2300">
                <a:solidFill>
                  <a:schemeClr val="accent3"/>
                </a:solidFill>
              </a:defRPr>
            </a:lvl1pPr>
            <a:lvl2pPr lvl="1" algn="ctr" rtl="0">
              <a:spcBef>
                <a:spcPts val="0"/>
              </a:spcBef>
              <a:spcAft>
                <a:spcPts val="0"/>
              </a:spcAft>
              <a:buClr>
                <a:schemeClr val="accent3"/>
              </a:buClr>
              <a:buSzPts val="2300"/>
              <a:buNone/>
              <a:defRPr sz="2300">
                <a:solidFill>
                  <a:schemeClr val="accent3"/>
                </a:solidFill>
              </a:defRPr>
            </a:lvl2pPr>
            <a:lvl3pPr lvl="2" algn="ctr" rtl="0">
              <a:spcBef>
                <a:spcPts val="0"/>
              </a:spcBef>
              <a:spcAft>
                <a:spcPts val="0"/>
              </a:spcAft>
              <a:buClr>
                <a:schemeClr val="accent3"/>
              </a:buClr>
              <a:buSzPts val="2300"/>
              <a:buNone/>
              <a:defRPr sz="2300">
                <a:solidFill>
                  <a:schemeClr val="accent3"/>
                </a:solidFill>
              </a:defRPr>
            </a:lvl3pPr>
            <a:lvl4pPr lvl="3" algn="ctr" rtl="0">
              <a:spcBef>
                <a:spcPts val="0"/>
              </a:spcBef>
              <a:spcAft>
                <a:spcPts val="0"/>
              </a:spcAft>
              <a:buClr>
                <a:schemeClr val="accent3"/>
              </a:buClr>
              <a:buSzPts val="2300"/>
              <a:buNone/>
              <a:defRPr sz="2300">
                <a:solidFill>
                  <a:schemeClr val="accent3"/>
                </a:solidFill>
              </a:defRPr>
            </a:lvl4pPr>
            <a:lvl5pPr lvl="4" algn="ctr" rtl="0">
              <a:spcBef>
                <a:spcPts val="0"/>
              </a:spcBef>
              <a:spcAft>
                <a:spcPts val="0"/>
              </a:spcAft>
              <a:buClr>
                <a:schemeClr val="accent3"/>
              </a:buClr>
              <a:buSzPts val="2300"/>
              <a:buNone/>
              <a:defRPr sz="2300">
                <a:solidFill>
                  <a:schemeClr val="accent3"/>
                </a:solidFill>
              </a:defRPr>
            </a:lvl5pPr>
            <a:lvl6pPr lvl="5" algn="ctr" rtl="0">
              <a:spcBef>
                <a:spcPts val="0"/>
              </a:spcBef>
              <a:spcAft>
                <a:spcPts val="0"/>
              </a:spcAft>
              <a:buClr>
                <a:schemeClr val="accent3"/>
              </a:buClr>
              <a:buSzPts val="2300"/>
              <a:buNone/>
              <a:defRPr sz="2300">
                <a:solidFill>
                  <a:schemeClr val="accent3"/>
                </a:solidFill>
              </a:defRPr>
            </a:lvl6pPr>
            <a:lvl7pPr lvl="6" algn="ctr" rtl="0">
              <a:spcBef>
                <a:spcPts val="0"/>
              </a:spcBef>
              <a:spcAft>
                <a:spcPts val="0"/>
              </a:spcAft>
              <a:buClr>
                <a:schemeClr val="accent3"/>
              </a:buClr>
              <a:buSzPts val="2300"/>
              <a:buNone/>
              <a:defRPr sz="2300">
                <a:solidFill>
                  <a:schemeClr val="accent3"/>
                </a:solidFill>
              </a:defRPr>
            </a:lvl7pPr>
            <a:lvl8pPr lvl="7" algn="ctr" rtl="0">
              <a:spcBef>
                <a:spcPts val="0"/>
              </a:spcBef>
              <a:spcAft>
                <a:spcPts val="0"/>
              </a:spcAft>
              <a:buClr>
                <a:schemeClr val="accent3"/>
              </a:buClr>
              <a:buSzPts val="2300"/>
              <a:buNone/>
              <a:defRPr sz="2300">
                <a:solidFill>
                  <a:schemeClr val="accent3"/>
                </a:solidFill>
              </a:defRPr>
            </a:lvl8pPr>
            <a:lvl9pPr lvl="8" algn="ctr" rtl="0">
              <a:spcBef>
                <a:spcPts val="0"/>
              </a:spcBef>
              <a:spcAft>
                <a:spcPts val="0"/>
              </a:spcAft>
              <a:buClr>
                <a:schemeClr val="accent3"/>
              </a:buClr>
              <a:buSzPts val="2300"/>
              <a:buNone/>
              <a:defRPr sz="2300">
                <a:solidFill>
                  <a:schemeClr val="accent3"/>
                </a:solidFill>
              </a:defRPr>
            </a:lvl9pPr>
          </a:lstStyle>
          <a:p>
            <a:endParaRPr/>
          </a:p>
        </p:txBody>
      </p:sp>
      <p:sp>
        <p:nvSpPr>
          <p:cNvPr id="458" name="Google Shape;458;p34"/>
          <p:cNvSpPr txBox="1">
            <a:spLocks noGrp="1"/>
          </p:cNvSpPr>
          <p:nvPr>
            <p:ph type="subTitle" idx="3"/>
          </p:nvPr>
        </p:nvSpPr>
        <p:spPr>
          <a:xfrm>
            <a:off x="3403800" y="3836277"/>
            <a:ext cx="23364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9" name="Google Shape;459;p34"/>
          <p:cNvSpPr txBox="1">
            <a:spLocks noGrp="1"/>
          </p:cNvSpPr>
          <p:nvPr>
            <p:ph type="title" idx="4"/>
          </p:nvPr>
        </p:nvSpPr>
        <p:spPr>
          <a:xfrm>
            <a:off x="6087602" y="3384819"/>
            <a:ext cx="2336400" cy="45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300"/>
              <a:buNone/>
              <a:defRPr sz="2300">
                <a:solidFill>
                  <a:schemeClr val="accent3"/>
                </a:solidFill>
              </a:defRPr>
            </a:lvl1pPr>
            <a:lvl2pPr lvl="1" algn="ctr" rtl="0">
              <a:spcBef>
                <a:spcPts val="0"/>
              </a:spcBef>
              <a:spcAft>
                <a:spcPts val="0"/>
              </a:spcAft>
              <a:buClr>
                <a:schemeClr val="accent3"/>
              </a:buClr>
              <a:buSzPts val="2300"/>
              <a:buNone/>
              <a:defRPr sz="2300">
                <a:solidFill>
                  <a:schemeClr val="accent3"/>
                </a:solidFill>
              </a:defRPr>
            </a:lvl2pPr>
            <a:lvl3pPr lvl="2" algn="ctr" rtl="0">
              <a:spcBef>
                <a:spcPts val="0"/>
              </a:spcBef>
              <a:spcAft>
                <a:spcPts val="0"/>
              </a:spcAft>
              <a:buClr>
                <a:schemeClr val="accent3"/>
              </a:buClr>
              <a:buSzPts val="2300"/>
              <a:buNone/>
              <a:defRPr sz="2300">
                <a:solidFill>
                  <a:schemeClr val="accent3"/>
                </a:solidFill>
              </a:defRPr>
            </a:lvl3pPr>
            <a:lvl4pPr lvl="3" algn="ctr" rtl="0">
              <a:spcBef>
                <a:spcPts val="0"/>
              </a:spcBef>
              <a:spcAft>
                <a:spcPts val="0"/>
              </a:spcAft>
              <a:buClr>
                <a:schemeClr val="accent3"/>
              </a:buClr>
              <a:buSzPts val="2300"/>
              <a:buNone/>
              <a:defRPr sz="2300">
                <a:solidFill>
                  <a:schemeClr val="accent3"/>
                </a:solidFill>
              </a:defRPr>
            </a:lvl4pPr>
            <a:lvl5pPr lvl="4" algn="ctr" rtl="0">
              <a:spcBef>
                <a:spcPts val="0"/>
              </a:spcBef>
              <a:spcAft>
                <a:spcPts val="0"/>
              </a:spcAft>
              <a:buClr>
                <a:schemeClr val="accent3"/>
              </a:buClr>
              <a:buSzPts val="2300"/>
              <a:buNone/>
              <a:defRPr sz="2300">
                <a:solidFill>
                  <a:schemeClr val="accent3"/>
                </a:solidFill>
              </a:defRPr>
            </a:lvl5pPr>
            <a:lvl6pPr lvl="5" algn="ctr" rtl="0">
              <a:spcBef>
                <a:spcPts val="0"/>
              </a:spcBef>
              <a:spcAft>
                <a:spcPts val="0"/>
              </a:spcAft>
              <a:buClr>
                <a:schemeClr val="accent3"/>
              </a:buClr>
              <a:buSzPts val="2300"/>
              <a:buNone/>
              <a:defRPr sz="2300">
                <a:solidFill>
                  <a:schemeClr val="accent3"/>
                </a:solidFill>
              </a:defRPr>
            </a:lvl6pPr>
            <a:lvl7pPr lvl="6" algn="ctr" rtl="0">
              <a:spcBef>
                <a:spcPts val="0"/>
              </a:spcBef>
              <a:spcAft>
                <a:spcPts val="0"/>
              </a:spcAft>
              <a:buClr>
                <a:schemeClr val="accent3"/>
              </a:buClr>
              <a:buSzPts val="2300"/>
              <a:buNone/>
              <a:defRPr sz="2300">
                <a:solidFill>
                  <a:schemeClr val="accent3"/>
                </a:solidFill>
              </a:defRPr>
            </a:lvl7pPr>
            <a:lvl8pPr lvl="7" algn="ctr" rtl="0">
              <a:spcBef>
                <a:spcPts val="0"/>
              </a:spcBef>
              <a:spcAft>
                <a:spcPts val="0"/>
              </a:spcAft>
              <a:buClr>
                <a:schemeClr val="accent3"/>
              </a:buClr>
              <a:buSzPts val="2300"/>
              <a:buNone/>
              <a:defRPr sz="2300">
                <a:solidFill>
                  <a:schemeClr val="accent3"/>
                </a:solidFill>
              </a:defRPr>
            </a:lvl8pPr>
            <a:lvl9pPr lvl="8" algn="ctr" rtl="0">
              <a:spcBef>
                <a:spcPts val="0"/>
              </a:spcBef>
              <a:spcAft>
                <a:spcPts val="0"/>
              </a:spcAft>
              <a:buClr>
                <a:schemeClr val="accent3"/>
              </a:buClr>
              <a:buSzPts val="2300"/>
              <a:buNone/>
              <a:defRPr sz="2300">
                <a:solidFill>
                  <a:schemeClr val="accent3"/>
                </a:solidFill>
              </a:defRPr>
            </a:lvl9pPr>
          </a:lstStyle>
          <a:p>
            <a:endParaRPr/>
          </a:p>
        </p:txBody>
      </p:sp>
      <p:sp>
        <p:nvSpPr>
          <p:cNvPr id="460" name="Google Shape;460;p34"/>
          <p:cNvSpPr txBox="1">
            <a:spLocks noGrp="1"/>
          </p:cNvSpPr>
          <p:nvPr>
            <p:ph type="subTitle" idx="5"/>
          </p:nvPr>
        </p:nvSpPr>
        <p:spPr>
          <a:xfrm>
            <a:off x="6087606" y="3836302"/>
            <a:ext cx="23364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1" name="Google Shape;461;p34"/>
          <p:cNvSpPr txBox="1">
            <a:spLocks noGrp="1"/>
          </p:cNvSpPr>
          <p:nvPr>
            <p:ph type="title" idx="6"/>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2" name="Google Shape;462;p34"/>
          <p:cNvSpPr/>
          <p:nvPr/>
        </p:nvSpPr>
        <p:spPr>
          <a:xfrm rot="-4571280" flipH="1">
            <a:off x="8063119" y="309251"/>
            <a:ext cx="542880" cy="11009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34"/>
          <p:cNvSpPr/>
          <p:nvPr/>
        </p:nvSpPr>
        <p:spPr>
          <a:xfrm flipH="1">
            <a:off x="7088422" y="550438"/>
            <a:ext cx="152613" cy="16406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34"/>
          <p:cNvSpPr/>
          <p:nvPr/>
        </p:nvSpPr>
        <p:spPr>
          <a:xfrm flipH="1">
            <a:off x="367797" y="4618013"/>
            <a:ext cx="152613" cy="16406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34"/>
          <p:cNvSpPr/>
          <p:nvPr/>
        </p:nvSpPr>
        <p:spPr>
          <a:xfrm flipH="1">
            <a:off x="8623981" y="157716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34"/>
          <p:cNvSpPr/>
          <p:nvPr/>
        </p:nvSpPr>
        <p:spPr>
          <a:xfrm rot="-2700000" flipH="1">
            <a:off x="8658628" y="4647884"/>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34"/>
          <p:cNvSpPr/>
          <p:nvPr/>
        </p:nvSpPr>
        <p:spPr>
          <a:xfrm flipH="1">
            <a:off x="4461131" y="479661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34"/>
          <p:cNvSpPr/>
          <p:nvPr/>
        </p:nvSpPr>
        <p:spPr>
          <a:xfrm rot="4571280">
            <a:off x="548820" y="309251"/>
            <a:ext cx="542880" cy="11009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34"/>
          <p:cNvSpPr/>
          <p:nvPr/>
        </p:nvSpPr>
        <p:spPr>
          <a:xfrm>
            <a:off x="421534" y="1558288"/>
            <a:ext cx="152613" cy="16406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34"/>
          <p:cNvSpPr/>
          <p:nvPr/>
        </p:nvSpPr>
        <p:spPr>
          <a:xfrm>
            <a:off x="1718947" y="56931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71"/>
        <p:cNvGrpSpPr/>
        <p:nvPr/>
      </p:nvGrpSpPr>
      <p:grpSpPr>
        <a:xfrm>
          <a:off x="0" y="0"/>
          <a:ext cx="0" cy="0"/>
          <a:chOff x="0" y="0"/>
          <a:chExt cx="0" cy="0"/>
        </a:xfrm>
      </p:grpSpPr>
      <p:pic>
        <p:nvPicPr>
          <p:cNvPr id="472" name="Google Shape;472;p35"/>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473" name="Google Shape;473;p35"/>
          <p:cNvSpPr txBox="1">
            <a:spLocks noGrp="1"/>
          </p:cNvSpPr>
          <p:nvPr>
            <p:ph type="title"/>
          </p:nvPr>
        </p:nvSpPr>
        <p:spPr>
          <a:xfrm>
            <a:off x="2192450" y="1673750"/>
            <a:ext cx="2214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4" name="Google Shape;474;p35"/>
          <p:cNvSpPr txBox="1">
            <a:spLocks noGrp="1"/>
          </p:cNvSpPr>
          <p:nvPr>
            <p:ph type="subTitle" idx="1"/>
          </p:nvPr>
        </p:nvSpPr>
        <p:spPr>
          <a:xfrm>
            <a:off x="2192450" y="2184075"/>
            <a:ext cx="2214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5" name="Google Shape;475;p35"/>
          <p:cNvSpPr txBox="1">
            <a:spLocks noGrp="1"/>
          </p:cNvSpPr>
          <p:nvPr>
            <p:ph type="title" idx="2"/>
          </p:nvPr>
        </p:nvSpPr>
        <p:spPr>
          <a:xfrm>
            <a:off x="4736658" y="1673750"/>
            <a:ext cx="2214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6" name="Google Shape;476;p35"/>
          <p:cNvSpPr txBox="1">
            <a:spLocks noGrp="1"/>
          </p:cNvSpPr>
          <p:nvPr>
            <p:ph type="subTitle" idx="3"/>
          </p:nvPr>
        </p:nvSpPr>
        <p:spPr>
          <a:xfrm>
            <a:off x="4736658" y="2184075"/>
            <a:ext cx="2214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7" name="Google Shape;477;p35"/>
          <p:cNvSpPr txBox="1">
            <a:spLocks noGrp="1"/>
          </p:cNvSpPr>
          <p:nvPr>
            <p:ph type="title" idx="4"/>
          </p:nvPr>
        </p:nvSpPr>
        <p:spPr>
          <a:xfrm>
            <a:off x="2192450" y="3107150"/>
            <a:ext cx="2214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8" name="Google Shape;478;p35"/>
          <p:cNvSpPr txBox="1">
            <a:spLocks noGrp="1"/>
          </p:cNvSpPr>
          <p:nvPr>
            <p:ph type="subTitle" idx="5"/>
          </p:nvPr>
        </p:nvSpPr>
        <p:spPr>
          <a:xfrm>
            <a:off x="2192450" y="3617475"/>
            <a:ext cx="2214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9" name="Google Shape;479;p35"/>
          <p:cNvSpPr txBox="1">
            <a:spLocks noGrp="1"/>
          </p:cNvSpPr>
          <p:nvPr>
            <p:ph type="title" idx="6"/>
          </p:nvPr>
        </p:nvSpPr>
        <p:spPr>
          <a:xfrm>
            <a:off x="4736658" y="3107150"/>
            <a:ext cx="2214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0" name="Google Shape;480;p35"/>
          <p:cNvSpPr txBox="1">
            <a:spLocks noGrp="1"/>
          </p:cNvSpPr>
          <p:nvPr>
            <p:ph type="subTitle" idx="7"/>
          </p:nvPr>
        </p:nvSpPr>
        <p:spPr>
          <a:xfrm>
            <a:off x="4736658" y="3617475"/>
            <a:ext cx="2214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1" name="Google Shape;481;p35"/>
          <p:cNvSpPr txBox="1">
            <a:spLocks noGrp="1"/>
          </p:cNvSpPr>
          <p:nvPr>
            <p:ph type="title" idx="8"/>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2" name="Google Shape;482;p35"/>
          <p:cNvSpPr/>
          <p:nvPr/>
        </p:nvSpPr>
        <p:spPr>
          <a:xfrm rot="4571280">
            <a:off x="555011" y="196876"/>
            <a:ext cx="542880" cy="11009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35"/>
          <p:cNvSpPr/>
          <p:nvPr/>
        </p:nvSpPr>
        <p:spPr>
          <a:xfrm rot="-5825275" flipH="1">
            <a:off x="8090760" y="183390"/>
            <a:ext cx="542927" cy="1101051"/>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35"/>
          <p:cNvSpPr/>
          <p:nvPr/>
        </p:nvSpPr>
        <p:spPr>
          <a:xfrm rot="2166447">
            <a:off x="8488131" y="1472125"/>
            <a:ext cx="152433" cy="163869"/>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35"/>
          <p:cNvSpPr/>
          <p:nvPr/>
        </p:nvSpPr>
        <p:spPr>
          <a:xfrm rot="-1530609">
            <a:off x="8411869" y="4731747"/>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35"/>
          <p:cNvSpPr/>
          <p:nvPr/>
        </p:nvSpPr>
        <p:spPr>
          <a:xfrm rot="-1530609">
            <a:off x="1304919" y="163172"/>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35"/>
          <p:cNvSpPr/>
          <p:nvPr/>
        </p:nvSpPr>
        <p:spPr>
          <a:xfrm rot="-392423">
            <a:off x="302078" y="4196950"/>
            <a:ext cx="152640" cy="16409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35"/>
          <p:cNvSpPr/>
          <p:nvPr/>
        </p:nvSpPr>
        <p:spPr>
          <a:xfrm>
            <a:off x="267600" y="166517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35"/>
          <p:cNvSpPr/>
          <p:nvPr/>
        </p:nvSpPr>
        <p:spPr>
          <a:xfrm>
            <a:off x="630975" y="475054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35"/>
          <p:cNvSpPr/>
          <p:nvPr/>
        </p:nvSpPr>
        <p:spPr>
          <a:xfrm rot="804576">
            <a:off x="8674099" y="4218663"/>
            <a:ext cx="221923" cy="126538"/>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dirty="0"/>
          </a:p>
        </p:txBody>
      </p:sp>
      <p:sp>
        <p:nvSpPr>
          <p:cNvPr id="491" name="Google Shape;491;p35"/>
          <p:cNvSpPr/>
          <p:nvPr/>
        </p:nvSpPr>
        <p:spPr>
          <a:xfrm>
            <a:off x="7665575" y="22599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92"/>
        <p:cNvGrpSpPr/>
        <p:nvPr/>
      </p:nvGrpSpPr>
      <p:grpSpPr>
        <a:xfrm>
          <a:off x="0" y="0"/>
          <a:ext cx="0" cy="0"/>
          <a:chOff x="0" y="0"/>
          <a:chExt cx="0" cy="0"/>
        </a:xfrm>
      </p:grpSpPr>
      <p:pic>
        <p:nvPicPr>
          <p:cNvPr id="493" name="Google Shape;493;p36"/>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494" name="Google Shape;494;p36"/>
          <p:cNvSpPr txBox="1">
            <a:spLocks noGrp="1"/>
          </p:cNvSpPr>
          <p:nvPr>
            <p:ph type="title"/>
          </p:nvPr>
        </p:nvSpPr>
        <p:spPr>
          <a:xfrm>
            <a:off x="1119275" y="1989125"/>
            <a:ext cx="20664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5" name="Google Shape;495;p36"/>
          <p:cNvSpPr txBox="1">
            <a:spLocks noGrp="1"/>
          </p:cNvSpPr>
          <p:nvPr>
            <p:ph type="subTitle" idx="1"/>
          </p:nvPr>
        </p:nvSpPr>
        <p:spPr>
          <a:xfrm>
            <a:off x="1119275" y="2345575"/>
            <a:ext cx="206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36"/>
          <p:cNvSpPr txBox="1">
            <a:spLocks noGrp="1"/>
          </p:cNvSpPr>
          <p:nvPr>
            <p:ph type="title" idx="2"/>
          </p:nvPr>
        </p:nvSpPr>
        <p:spPr>
          <a:xfrm>
            <a:off x="3538797" y="1989125"/>
            <a:ext cx="20664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7" name="Google Shape;497;p36"/>
          <p:cNvSpPr txBox="1">
            <a:spLocks noGrp="1"/>
          </p:cNvSpPr>
          <p:nvPr>
            <p:ph type="subTitle" idx="3"/>
          </p:nvPr>
        </p:nvSpPr>
        <p:spPr>
          <a:xfrm>
            <a:off x="3538800" y="2345575"/>
            <a:ext cx="206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8" name="Google Shape;498;p36"/>
          <p:cNvSpPr txBox="1">
            <a:spLocks noGrp="1"/>
          </p:cNvSpPr>
          <p:nvPr>
            <p:ph type="title" idx="4"/>
          </p:nvPr>
        </p:nvSpPr>
        <p:spPr>
          <a:xfrm>
            <a:off x="1119275" y="3767275"/>
            <a:ext cx="20664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9" name="Google Shape;499;p36"/>
          <p:cNvSpPr txBox="1">
            <a:spLocks noGrp="1"/>
          </p:cNvSpPr>
          <p:nvPr>
            <p:ph type="subTitle" idx="5"/>
          </p:nvPr>
        </p:nvSpPr>
        <p:spPr>
          <a:xfrm>
            <a:off x="1119275" y="4123700"/>
            <a:ext cx="206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0" name="Google Shape;500;p36"/>
          <p:cNvSpPr txBox="1">
            <a:spLocks noGrp="1"/>
          </p:cNvSpPr>
          <p:nvPr>
            <p:ph type="title" idx="6"/>
          </p:nvPr>
        </p:nvSpPr>
        <p:spPr>
          <a:xfrm>
            <a:off x="3538798" y="3767275"/>
            <a:ext cx="20664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36"/>
          <p:cNvSpPr txBox="1">
            <a:spLocks noGrp="1"/>
          </p:cNvSpPr>
          <p:nvPr>
            <p:ph type="subTitle" idx="7"/>
          </p:nvPr>
        </p:nvSpPr>
        <p:spPr>
          <a:xfrm>
            <a:off x="3538800" y="4123700"/>
            <a:ext cx="206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2" name="Google Shape;502;p36"/>
          <p:cNvSpPr txBox="1">
            <a:spLocks noGrp="1"/>
          </p:cNvSpPr>
          <p:nvPr>
            <p:ph type="title" idx="8"/>
          </p:nvPr>
        </p:nvSpPr>
        <p:spPr>
          <a:xfrm>
            <a:off x="5958326" y="1989125"/>
            <a:ext cx="20664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36"/>
          <p:cNvSpPr txBox="1">
            <a:spLocks noGrp="1"/>
          </p:cNvSpPr>
          <p:nvPr>
            <p:ph type="subTitle" idx="9"/>
          </p:nvPr>
        </p:nvSpPr>
        <p:spPr>
          <a:xfrm>
            <a:off x="5958331" y="2345575"/>
            <a:ext cx="206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4" name="Google Shape;504;p36"/>
          <p:cNvSpPr txBox="1">
            <a:spLocks noGrp="1"/>
          </p:cNvSpPr>
          <p:nvPr>
            <p:ph type="title" idx="13"/>
          </p:nvPr>
        </p:nvSpPr>
        <p:spPr>
          <a:xfrm>
            <a:off x="5958327" y="3767275"/>
            <a:ext cx="2066400" cy="37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5" name="Google Shape;505;p36"/>
          <p:cNvSpPr txBox="1">
            <a:spLocks noGrp="1"/>
          </p:cNvSpPr>
          <p:nvPr>
            <p:ph type="subTitle" idx="14"/>
          </p:nvPr>
        </p:nvSpPr>
        <p:spPr>
          <a:xfrm>
            <a:off x="5958331" y="4123700"/>
            <a:ext cx="206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6" name="Google Shape;506;p36"/>
          <p:cNvSpPr txBox="1">
            <a:spLocks noGrp="1"/>
          </p:cNvSpPr>
          <p:nvPr>
            <p:ph type="title" idx="15"/>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7" name="Google Shape;507;p36"/>
          <p:cNvSpPr/>
          <p:nvPr/>
        </p:nvSpPr>
        <p:spPr>
          <a:xfrm rot="-4571280" flipH="1">
            <a:off x="8025019" y="196876"/>
            <a:ext cx="542880" cy="11009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36"/>
          <p:cNvSpPr/>
          <p:nvPr/>
        </p:nvSpPr>
        <p:spPr>
          <a:xfrm rot="3524824" flipH="1">
            <a:off x="243187" y="3905677"/>
            <a:ext cx="542827" cy="1100848"/>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36"/>
          <p:cNvSpPr/>
          <p:nvPr/>
        </p:nvSpPr>
        <p:spPr>
          <a:xfrm rot="5825275">
            <a:off x="747835" y="-3135"/>
            <a:ext cx="542927" cy="1101051"/>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36"/>
          <p:cNvSpPr/>
          <p:nvPr/>
        </p:nvSpPr>
        <p:spPr>
          <a:xfrm flipH="1">
            <a:off x="7088422" y="321838"/>
            <a:ext cx="152613" cy="16406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36"/>
          <p:cNvSpPr/>
          <p:nvPr/>
        </p:nvSpPr>
        <p:spPr>
          <a:xfrm flipH="1">
            <a:off x="8428893" y="150517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6"/>
          <p:cNvSpPr/>
          <p:nvPr/>
        </p:nvSpPr>
        <p:spPr>
          <a:xfrm rot="-2700000" flipH="1">
            <a:off x="8520591" y="4638379"/>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36"/>
          <p:cNvSpPr/>
          <p:nvPr/>
        </p:nvSpPr>
        <p:spPr>
          <a:xfrm flipH="1">
            <a:off x="1806072" y="236113"/>
            <a:ext cx="152613" cy="16406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36"/>
          <p:cNvSpPr/>
          <p:nvPr/>
        </p:nvSpPr>
        <p:spPr>
          <a:xfrm rot="2830679" flipH="1">
            <a:off x="535412" y="1028103"/>
            <a:ext cx="152760" cy="16422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36"/>
          <p:cNvSpPr/>
          <p:nvPr/>
        </p:nvSpPr>
        <p:spPr>
          <a:xfrm flipH="1">
            <a:off x="501006" y="3522235"/>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72"/>
        <p:cNvGrpSpPr/>
        <p:nvPr/>
      </p:nvGrpSpPr>
      <p:grpSpPr>
        <a:xfrm>
          <a:off x="0" y="0"/>
          <a:ext cx="0" cy="0"/>
          <a:chOff x="0" y="0"/>
          <a:chExt cx="0" cy="0"/>
        </a:xfrm>
      </p:grpSpPr>
      <p:pic>
        <p:nvPicPr>
          <p:cNvPr id="573" name="Google Shape;573;p40"/>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574" name="Google Shape;574;p40"/>
          <p:cNvSpPr/>
          <p:nvPr/>
        </p:nvSpPr>
        <p:spPr>
          <a:xfrm rot="4571280">
            <a:off x="555011" y="196876"/>
            <a:ext cx="542880" cy="11009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40"/>
          <p:cNvSpPr/>
          <p:nvPr/>
        </p:nvSpPr>
        <p:spPr>
          <a:xfrm rot="-5825275" flipH="1">
            <a:off x="8090760" y="183390"/>
            <a:ext cx="542927" cy="1101051"/>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40"/>
          <p:cNvSpPr/>
          <p:nvPr/>
        </p:nvSpPr>
        <p:spPr>
          <a:xfrm rot="2166447">
            <a:off x="8488131" y="1472125"/>
            <a:ext cx="152433" cy="163869"/>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40"/>
          <p:cNvSpPr/>
          <p:nvPr/>
        </p:nvSpPr>
        <p:spPr>
          <a:xfrm rot="-1530609">
            <a:off x="8411869" y="4731747"/>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40"/>
          <p:cNvSpPr/>
          <p:nvPr/>
        </p:nvSpPr>
        <p:spPr>
          <a:xfrm rot="-1530609">
            <a:off x="1304919" y="163172"/>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40"/>
          <p:cNvSpPr/>
          <p:nvPr/>
        </p:nvSpPr>
        <p:spPr>
          <a:xfrm rot="-392423">
            <a:off x="302078" y="4196950"/>
            <a:ext cx="152640" cy="16409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40"/>
          <p:cNvSpPr/>
          <p:nvPr/>
        </p:nvSpPr>
        <p:spPr>
          <a:xfrm>
            <a:off x="267600" y="166517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40"/>
          <p:cNvSpPr/>
          <p:nvPr/>
        </p:nvSpPr>
        <p:spPr>
          <a:xfrm>
            <a:off x="630975" y="475054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40"/>
          <p:cNvSpPr/>
          <p:nvPr/>
        </p:nvSpPr>
        <p:spPr>
          <a:xfrm rot="804576">
            <a:off x="8674099" y="4218663"/>
            <a:ext cx="221923" cy="126538"/>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dirty="0"/>
          </a:p>
        </p:txBody>
      </p:sp>
      <p:sp>
        <p:nvSpPr>
          <p:cNvPr id="583" name="Google Shape;583;p40"/>
          <p:cNvSpPr/>
          <p:nvPr/>
        </p:nvSpPr>
        <p:spPr>
          <a:xfrm>
            <a:off x="7665575" y="22599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84"/>
        <p:cNvGrpSpPr/>
        <p:nvPr/>
      </p:nvGrpSpPr>
      <p:grpSpPr>
        <a:xfrm>
          <a:off x="0" y="0"/>
          <a:ext cx="0" cy="0"/>
          <a:chOff x="0" y="0"/>
          <a:chExt cx="0" cy="0"/>
        </a:xfrm>
      </p:grpSpPr>
      <p:pic>
        <p:nvPicPr>
          <p:cNvPr id="585" name="Google Shape;585;p41"/>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586" name="Google Shape;586;p41"/>
          <p:cNvSpPr/>
          <p:nvPr/>
        </p:nvSpPr>
        <p:spPr>
          <a:xfrm rot="5912491">
            <a:off x="402452" y="-58626"/>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41"/>
          <p:cNvSpPr/>
          <p:nvPr/>
        </p:nvSpPr>
        <p:spPr>
          <a:xfrm rot="-2926236" flipH="1">
            <a:off x="7979956" y="3932219"/>
            <a:ext cx="543028" cy="11012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41"/>
          <p:cNvSpPr/>
          <p:nvPr/>
        </p:nvSpPr>
        <p:spPr>
          <a:xfrm rot="-6972750" flipH="1">
            <a:off x="8218078" y="-15694"/>
            <a:ext cx="543095" cy="1101393"/>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41"/>
          <p:cNvSpPr/>
          <p:nvPr/>
        </p:nvSpPr>
        <p:spPr>
          <a:xfrm>
            <a:off x="1496475" y="3584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41"/>
          <p:cNvSpPr/>
          <p:nvPr/>
        </p:nvSpPr>
        <p:spPr>
          <a:xfrm rot="-834266">
            <a:off x="322471" y="98494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41"/>
          <p:cNvSpPr/>
          <p:nvPr/>
        </p:nvSpPr>
        <p:spPr>
          <a:xfrm>
            <a:off x="8568425" y="12062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41"/>
          <p:cNvSpPr/>
          <p:nvPr/>
        </p:nvSpPr>
        <p:spPr>
          <a:xfrm rot="-1964114">
            <a:off x="7690653" y="226500"/>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41"/>
          <p:cNvSpPr/>
          <p:nvPr/>
        </p:nvSpPr>
        <p:spPr>
          <a:xfrm rot="3197591">
            <a:off x="554768" y="3932085"/>
            <a:ext cx="543160" cy="1101524"/>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41"/>
          <p:cNvSpPr/>
          <p:nvPr/>
        </p:nvSpPr>
        <p:spPr>
          <a:xfrm rot="-1964114">
            <a:off x="8602866" y="3917963"/>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41"/>
          <p:cNvSpPr/>
          <p:nvPr/>
        </p:nvSpPr>
        <p:spPr>
          <a:xfrm>
            <a:off x="288038" y="376334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596"/>
        <p:cNvGrpSpPr/>
        <p:nvPr/>
      </p:nvGrpSpPr>
      <p:grpSpPr>
        <a:xfrm>
          <a:off x="0" y="0"/>
          <a:ext cx="0" cy="0"/>
          <a:chOff x="0" y="0"/>
          <a:chExt cx="0" cy="0"/>
        </a:xfrm>
      </p:grpSpPr>
      <p:pic>
        <p:nvPicPr>
          <p:cNvPr id="597" name="Google Shape;597;p42"/>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598" name="Google Shape;598;p42"/>
          <p:cNvSpPr/>
          <p:nvPr/>
        </p:nvSpPr>
        <p:spPr>
          <a:xfrm rot="5912491">
            <a:off x="478652" y="4762"/>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42"/>
          <p:cNvSpPr/>
          <p:nvPr/>
        </p:nvSpPr>
        <p:spPr>
          <a:xfrm>
            <a:off x="1496475" y="3584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42"/>
          <p:cNvSpPr/>
          <p:nvPr/>
        </p:nvSpPr>
        <p:spPr>
          <a:xfrm rot="-834266">
            <a:off x="322471" y="98494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42"/>
          <p:cNvSpPr/>
          <p:nvPr/>
        </p:nvSpPr>
        <p:spPr>
          <a:xfrm>
            <a:off x="8720825" y="11300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42"/>
          <p:cNvSpPr/>
          <p:nvPr/>
        </p:nvSpPr>
        <p:spPr>
          <a:xfrm rot="-1964114">
            <a:off x="7690653" y="226500"/>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42"/>
          <p:cNvSpPr/>
          <p:nvPr/>
        </p:nvSpPr>
        <p:spPr>
          <a:xfrm rot="10800000" flipH="1">
            <a:off x="763050" y="4762986"/>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42"/>
          <p:cNvSpPr/>
          <p:nvPr/>
        </p:nvSpPr>
        <p:spPr>
          <a:xfrm rot="-9965734" flipH="1">
            <a:off x="322471" y="4249711"/>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605;p42"/>
          <p:cNvSpPr/>
          <p:nvPr/>
        </p:nvSpPr>
        <p:spPr>
          <a:xfrm rot="-8835886" flipH="1">
            <a:off x="8013753" y="4744067"/>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606;p42"/>
          <p:cNvSpPr/>
          <p:nvPr/>
        </p:nvSpPr>
        <p:spPr>
          <a:xfrm rot="-5912491" flipH="1">
            <a:off x="8157402" y="4762"/>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42"/>
          <p:cNvSpPr/>
          <p:nvPr/>
        </p:nvSpPr>
        <p:spPr>
          <a:xfrm rot="-2700000" flipH="1">
            <a:off x="8291284" y="3876521"/>
            <a:ext cx="542946" cy="1101090"/>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608"/>
        <p:cNvGrpSpPr/>
        <p:nvPr/>
      </p:nvGrpSpPr>
      <p:grpSpPr>
        <a:xfrm>
          <a:off x="0" y="0"/>
          <a:ext cx="0" cy="0"/>
          <a:chOff x="0" y="0"/>
          <a:chExt cx="0" cy="0"/>
        </a:xfrm>
      </p:grpSpPr>
      <p:pic>
        <p:nvPicPr>
          <p:cNvPr id="609" name="Google Shape;609;p43"/>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610" name="Google Shape;610;p43"/>
          <p:cNvSpPr/>
          <p:nvPr/>
        </p:nvSpPr>
        <p:spPr>
          <a:xfrm rot="-5912491" flipH="1">
            <a:off x="8135299" y="4762"/>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43"/>
          <p:cNvSpPr/>
          <p:nvPr/>
        </p:nvSpPr>
        <p:spPr>
          <a:xfrm flipH="1">
            <a:off x="7438881" y="3584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43"/>
          <p:cNvSpPr/>
          <p:nvPr/>
        </p:nvSpPr>
        <p:spPr>
          <a:xfrm rot="834266" flipH="1">
            <a:off x="8681735" y="98494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43"/>
          <p:cNvSpPr/>
          <p:nvPr/>
        </p:nvSpPr>
        <p:spPr>
          <a:xfrm flipH="1">
            <a:off x="214531" y="11300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43"/>
          <p:cNvSpPr/>
          <p:nvPr/>
        </p:nvSpPr>
        <p:spPr>
          <a:xfrm rot="1964114" flipH="1">
            <a:off x="1313574" y="226500"/>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43"/>
          <p:cNvSpPr/>
          <p:nvPr/>
        </p:nvSpPr>
        <p:spPr>
          <a:xfrm rot="10800000">
            <a:off x="8172306" y="4762986"/>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43"/>
          <p:cNvSpPr/>
          <p:nvPr/>
        </p:nvSpPr>
        <p:spPr>
          <a:xfrm rot="9965734">
            <a:off x="8681735" y="4249711"/>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43"/>
          <p:cNvSpPr/>
          <p:nvPr/>
        </p:nvSpPr>
        <p:spPr>
          <a:xfrm rot="8835886">
            <a:off x="990474" y="4744067"/>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43"/>
          <p:cNvSpPr/>
          <p:nvPr/>
        </p:nvSpPr>
        <p:spPr>
          <a:xfrm rot="5912491">
            <a:off x="456549" y="4762"/>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43"/>
          <p:cNvSpPr/>
          <p:nvPr/>
        </p:nvSpPr>
        <p:spPr>
          <a:xfrm rot="2700000">
            <a:off x="322718" y="3876521"/>
            <a:ext cx="542946" cy="1101090"/>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dirty="0"/>
          </a:p>
        </p:txBody>
      </p:sp>
    </p:spTree>
    <p:extLst>
      <p:ext uri="{BB962C8B-B14F-4D97-AF65-F5344CB8AC3E}">
        <p14:creationId xmlns:p14="http://schemas.microsoft.com/office/powerpoint/2010/main" val="395645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pic>
        <p:nvPicPr>
          <p:cNvPr id="57" name="Google Shape;57;p5"/>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58" name="Google Shape;58;p5"/>
          <p:cNvSpPr txBox="1">
            <a:spLocks noGrp="1"/>
          </p:cNvSpPr>
          <p:nvPr>
            <p:ph type="subTitle" idx="1"/>
          </p:nvPr>
        </p:nvSpPr>
        <p:spPr>
          <a:xfrm>
            <a:off x="1386013" y="2776225"/>
            <a:ext cx="2788800" cy="48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300">
                <a:solidFill>
                  <a:schemeClr val="accent3"/>
                </a:solidFill>
                <a:latin typeface="Londrina Solid"/>
                <a:ea typeface="Londrina Solid"/>
                <a:cs typeface="Londrina Solid"/>
                <a:sym typeface="Londrina Solid"/>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9" name="Google Shape;59;p5"/>
          <p:cNvSpPr txBox="1">
            <a:spLocks noGrp="1"/>
          </p:cNvSpPr>
          <p:nvPr>
            <p:ph type="subTitle" idx="2"/>
          </p:nvPr>
        </p:nvSpPr>
        <p:spPr>
          <a:xfrm>
            <a:off x="4964688" y="2776225"/>
            <a:ext cx="27933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300">
                <a:solidFill>
                  <a:schemeClr val="accent3"/>
                </a:solidFill>
                <a:latin typeface="Londrina Solid"/>
                <a:ea typeface="Londrina Solid"/>
                <a:cs typeface="Londrina Solid"/>
                <a:sym typeface="Londrina Soli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60" name="Google Shape;60;p5"/>
          <p:cNvSpPr txBox="1">
            <a:spLocks noGrp="1"/>
          </p:cNvSpPr>
          <p:nvPr>
            <p:ph type="subTitle" idx="3"/>
          </p:nvPr>
        </p:nvSpPr>
        <p:spPr>
          <a:xfrm>
            <a:off x="1386013" y="3258800"/>
            <a:ext cx="2788800" cy="99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5"/>
          <p:cNvSpPr txBox="1">
            <a:spLocks noGrp="1"/>
          </p:cNvSpPr>
          <p:nvPr>
            <p:ph type="subTitle" idx="4"/>
          </p:nvPr>
        </p:nvSpPr>
        <p:spPr>
          <a:xfrm>
            <a:off x="4964688" y="3258800"/>
            <a:ext cx="2793300" cy="99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5"/>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 name="Google Shape;63;p5"/>
          <p:cNvSpPr/>
          <p:nvPr/>
        </p:nvSpPr>
        <p:spPr>
          <a:xfrm rot="5912491">
            <a:off x="659627" y="379524"/>
            <a:ext cx="542997" cy="110119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5"/>
          <p:cNvSpPr/>
          <p:nvPr/>
        </p:nvSpPr>
        <p:spPr>
          <a:xfrm rot="-2926236" flipH="1">
            <a:off x="8279431" y="3736194"/>
            <a:ext cx="543028" cy="11012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5"/>
          <p:cNvSpPr/>
          <p:nvPr/>
        </p:nvSpPr>
        <p:spPr>
          <a:xfrm rot="-6972750" flipH="1">
            <a:off x="7922803" y="1044368"/>
            <a:ext cx="543095" cy="1101393"/>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5"/>
          <p:cNvSpPr/>
          <p:nvPr/>
        </p:nvSpPr>
        <p:spPr>
          <a:xfrm>
            <a:off x="391575" y="158739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5"/>
          <p:cNvSpPr/>
          <p:nvPr/>
        </p:nvSpPr>
        <p:spPr>
          <a:xfrm rot="-834266">
            <a:off x="1703596" y="49399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5"/>
          <p:cNvSpPr/>
          <p:nvPr/>
        </p:nvSpPr>
        <p:spPr>
          <a:xfrm>
            <a:off x="938950" y="465077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5"/>
          <p:cNvSpPr/>
          <p:nvPr/>
        </p:nvSpPr>
        <p:spPr>
          <a:xfrm rot="-3411737">
            <a:off x="425952" y="4127286"/>
            <a:ext cx="152841" cy="164307"/>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5"/>
          <p:cNvSpPr/>
          <p:nvPr/>
        </p:nvSpPr>
        <p:spPr>
          <a:xfrm>
            <a:off x="7587350" y="9776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5"/>
          <p:cNvSpPr/>
          <p:nvPr/>
        </p:nvSpPr>
        <p:spPr>
          <a:xfrm rot="-1964114">
            <a:off x="8461178" y="2207700"/>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5"/>
          <p:cNvSpPr/>
          <p:nvPr/>
        </p:nvSpPr>
        <p:spPr>
          <a:xfrm rot="-1964114">
            <a:off x="7990141" y="4755225"/>
            <a:ext cx="152721" cy="16417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pic>
        <p:nvPicPr>
          <p:cNvPr id="74" name="Google Shape;74;p6"/>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75" name="Google Shape;75;p6"/>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 name="Google Shape;76;p6"/>
          <p:cNvSpPr/>
          <p:nvPr/>
        </p:nvSpPr>
        <p:spPr>
          <a:xfrm rot="4571280">
            <a:off x="555011" y="196876"/>
            <a:ext cx="542880" cy="11009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6"/>
          <p:cNvSpPr/>
          <p:nvPr/>
        </p:nvSpPr>
        <p:spPr>
          <a:xfrm rot="2166447">
            <a:off x="8625906" y="786325"/>
            <a:ext cx="152433" cy="163869"/>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6"/>
          <p:cNvSpPr/>
          <p:nvPr/>
        </p:nvSpPr>
        <p:spPr>
          <a:xfrm rot="-1530609">
            <a:off x="8154694" y="4714097"/>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6"/>
          <p:cNvSpPr/>
          <p:nvPr/>
        </p:nvSpPr>
        <p:spPr>
          <a:xfrm rot="-1530609">
            <a:off x="1304919" y="163172"/>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6"/>
          <p:cNvSpPr/>
          <p:nvPr/>
        </p:nvSpPr>
        <p:spPr>
          <a:xfrm rot="-392423">
            <a:off x="302078" y="4196950"/>
            <a:ext cx="152640" cy="16409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6"/>
          <p:cNvSpPr/>
          <p:nvPr/>
        </p:nvSpPr>
        <p:spPr>
          <a:xfrm>
            <a:off x="267600" y="166517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6"/>
          <p:cNvSpPr/>
          <p:nvPr/>
        </p:nvSpPr>
        <p:spPr>
          <a:xfrm rot="804576">
            <a:off x="8674099" y="4218663"/>
            <a:ext cx="221923" cy="126538"/>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dirty="0"/>
          </a:p>
        </p:txBody>
      </p:sp>
      <p:sp>
        <p:nvSpPr>
          <p:cNvPr id="83" name="Google Shape;83;p6"/>
          <p:cNvSpPr/>
          <p:nvPr/>
        </p:nvSpPr>
        <p:spPr>
          <a:xfrm>
            <a:off x="7837025" y="25537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6"/>
          <p:cNvSpPr/>
          <p:nvPr/>
        </p:nvSpPr>
        <p:spPr>
          <a:xfrm rot="4520619" flipH="1">
            <a:off x="622960" y="4058124"/>
            <a:ext cx="542783" cy="1100759"/>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pic>
        <p:nvPicPr>
          <p:cNvPr id="94" name="Google Shape;94;p8"/>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95" name="Google Shape;95;p8"/>
          <p:cNvSpPr txBox="1">
            <a:spLocks noGrp="1"/>
          </p:cNvSpPr>
          <p:nvPr>
            <p:ph type="title"/>
          </p:nvPr>
        </p:nvSpPr>
        <p:spPr>
          <a:xfrm>
            <a:off x="1918050" y="1542000"/>
            <a:ext cx="5307900" cy="2211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96" name="Google Shape;96;p8"/>
          <p:cNvSpPr/>
          <p:nvPr/>
        </p:nvSpPr>
        <p:spPr>
          <a:xfrm rot="-5584455" flipH="1">
            <a:off x="7330305" y="2302084"/>
            <a:ext cx="542908" cy="1101014"/>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8"/>
          <p:cNvSpPr/>
          <p:nvPr/>
        </p:nvSpPr>
        <p:spPr>
          <a:xfrm rot="1807755">
            <a:off x="1424197" y="3041143"/>
            <a:ext cx="543098" cy="1101399"/>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8"/>
          <p:cNvSpPr/>
          <p:nvPr/>
        </p:nvSpPr>
        <p:spPr>
          <a:xfrm rot="-2700000">
            <a:off x="1134397" y="2694375"/>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8"/>
          <p:cNvSpPr/>
          <p:nvPr/>
        </p:nvSpPr>
        <p:spPr>
          <a:xfrm>
            <a:off x="7305700" y="38209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8"/>
          <p:cNvSpPr/>
          <p:nvPr/>
        </p:nvSpPr>
        <p:spPr>
          <a:xfrm rot="-2484460">
            <a:off x="6996602" y="2172828"/>
            <a:ext cx="152608" cy="16405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8"/>
          <p:cNvSpPr/>
          <p:nvPr/>
        </p:nvSpPr>
        <p:spPr>
          <a:xfrm>
            <a:off x="2420225" y="401154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8"/>
          <p:cNvSpPr/>
          <p:nvPr/>
        </p:nvSpPr>
        <p:spPr>
          <a:xfrm rot="-2700000">
            <a:off x="3432322" y="490590"/>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8"/>
          <p:cNvSpPr/>
          <p:nvPr/>
        </p:nvSpPr>
        <p:spPr>
          <a:xfrm rot="-6559251" flipH="1">
            <a:off x="4300596" y="96329"/>
            <a:ext cx="542809" cy="110081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8"/>
          <p:cNvSpPr/>
          <p:nvPr/>
        </p:nvSpPr>
        <p:spPr>
          <a:xfrm rot="-757635">
            <a:off x="5672714" y="719121"/>
            <a:ext cx="152436" cy="163873"/>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pic>
        <p:nvPicPr>
          <p:cNvPr id="106" name="Google Shape;106;p9"/>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107" name="Google Shape;107;p9"/>
          <p:cNvSpPr txBox="1">
            <a:spLocks noGrp="1"/>
          </p:cNvSpPr>
          <p:nvPr>
            <p:ph type="subTitle" idx="1"/>
          </p:nvPr>
        </p:nvSpPr>
        <p:spPr>
          <a:xfrm>
            <a:off x="715100" y="2056011"/>
            <a:ext cx="3481500" cy="191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8" name="Google Shape;108;p9"/>
          <p:cNvSpPr txBox="1">
            <a:spLocks noGrp="1"/>
          </p:cNvSpPr>
          <p:nvPr>
            <p:ph type="title"/>
          </p:nvPr>
        </p:nvSpPr>
        <p:spPr>
          <a:xfrm>
            <a:off x="718969" y="1175589"/>
            <a:ext cx="3481500" cy="880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 name="Google Shape;109;p9"/>
          <p:cNvSpPr/>
          <p:nvPr/>
        </p:nvSpPr>
        <p:spPr>
          <a:xfrm rot="-4571280" flipH="1">
            <a:off x="7948819" y="134701"/>
            <a:ext cx="542880" cy="11009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9"/>
          <p:cNvSpPr/>
          <p:nvPr/>
        </p:nvSpPr>
        <p:spPr>
          <a:xfrm rot="5189389" flipH="1">
            <a:off x="906937" y="3972158"/>
            <a:ext cx="542888" cy="110097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9"/>
          <p:cNvSpPr/>
          <p:nvPr/>
        </p:nvSpPr>
        <p:spPr>
          <a:xfrm rot="5825275">
            <a:off x="624660" y="-126810"/>
            <a:ext cx="542927" cy="1101051"/>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9"/>
          <p:cNvSpPr/>
          <p:nvPr/>
        </p:nvSpPr>
        <p:spPr>
          <a:xfrm rot="-2515187">
            <a:off x="365743" y="886249"/>
            <a:ext cx="152529" cy="16397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9"/>
          <p:cNvSpPr/>
          <p:nvPr/>
        </p:nvSpPr>
        <p:spPr>
          <a:xfrm>
            <a:off x="1974075" y="470092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9"/>
          <p:cNvSpPr/>
          <p:nvPr/>
        </p:nvSpPr>
        <p:spPr>
          <a:xfrm rot="-834266">
            <a:off x="1779796" y="417795"/>
            <a:ext cx="152742" cy="164201"/>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9"/>
          <p:cNvSpPr/>
          <p:nvPr/>
        </p:nvSpPr>
        <p:spPr>
          <a:xfrm rot="-2515187">
            <a:off x="7238893" y="265062"/>
            <a:ext cx="152529" cy="16397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9"/>
          <p:cNvSpPr/>
          <p:nvPr/>
        </p:nvSpPr>
        <p:spPr>
          <a:xfrm>
            <a:off x="8391025" y="1249847"/>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9"/>
          <p:cNvSpPr/>
          <p:nvPr/>
        </p:nvSpPr>
        <p:spPr>
          <a:xfrm rot="-2515187">
            <a:off x="8515793" y="4682112"/>
            <a:ext cx="152529" cy="16397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9"/>
          <p:cNvSpPr/>
          <p:nvPr/>
        </p:nvSpPr>
        <p:spPr>
          <a:xfrm rot="4325600" flipH="1">
            <a:off x="5481161" y="2296910"/>
            <a:ext cx="182206" cy="195876"/>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71"/>
        <p:cNvGrpSpPr/>
        <p:nvPr/>
      </p:nvGrpSpPr>
      <p:grpSpPr>
        <a:xfrm>
          <a:off x="0" y="0"/>
          <a:ext cx="0" cy="0"/>
          <a:chOff x="0" y="0"/>
          <a:chExt cx="0" cy="0"/>
        </a:xfrm>
      </p:grpSpPr>
      <p:pic>
        <p:nvPicPr>
          <p:cNvPr id="172" name="Google Shape;172;p14"/>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173" name="Google Shape;173;p14"/>
          <p:cNvSpPr txBox="1">
            <a:spLocks noGrp="1"/>
          </p:cNvSpPr>
          <p:nvPr>
            <p:ph type="title"/>
          </p:nvPr>
        </p:nvSpPr>
        <p:spPr>
          <a:xfrm>
            <a:off x="2290050" y="3592350"/>
            <a:ext cx="4563900" cy="61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74" name="Google Shape;174;p14"/>
          <p:cNvSpPr txBox="1">
            <a:spLocks noGrp="1"/>
          </p:cNvSpPr>
          <p:nvPr>
            <p:ph type="subTitle" idx="1"/>
          </p:nvPr>
        </p:nvSpPr>
        <p:spPr>
          <a:xfrm>
            <a:off x="1323150" y="937650"/>
            <a:ext cx="6497700" cy="265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75" name="Google Shape;175;p14"/>
          <p:cNvSpPr/>
          <p:nvPr/>
        </p:nvSpPr>
        <p:spPr>
          <a:xfrm rot="5922413">
            <a:off x="515600" y="157570"/>
            <a:ext cx="542974" cy="1101146"/>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14"/>
          <p:cNvSpPr/>
          <p:nvPr/>
        </p:nvSpPr>
        <p:spPr>
          <a:xfrm>
            <a:off x="1608013" y="31527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14"/>
          <p:cNvSpPr/>
          <p:nvPr/>
        </p:nvSpPr>
        <p:spPr>
          <a:xfrm rot="-2700000">
            <a:off x="619172" y="1422137"/>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14"/>
          <p:cNvSpPr/>
          <p:nvPr/>
        </p:nvSpPr>
        <p:spPr>
          <a:xfrm rot="-5922413" flipH="1">
            <a:off x="8049867" y="190432"/>
            <a:ext cx="542974" cy="1101146"/>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14"/>
          <p:cNvSpPr/>
          <p:nvPr/>
        </p:nvSpPr>
        <p:spPr>
          <a:xfrm flipH="1">
            <a:off x="8428911" y="148941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14"/>
          <p:cNvSpPr/>
          <p:nvPr/>
        </p:nvSpPr>
        <p:spPr>
          <a:xfrm rot="2700000" flipH="1">
            <a:off x="7500509" y="296575"/>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14"/>
          <p:cNvSpPr/>
          <p:nvPr/>
        </p:nvSpPr>
        <p:spPr>
          <a:xfrm rot="4877587" flipH="1">
            <a:off x="533375" y="3949397"/>
            <a:ext cx="542974" cy="1101146"/>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14"/>
          <p:cNvSpPr/>
          <p:nvPr/>
        </p:nvSpPr>
        <p:spPr>
          <a:xfrm rot="10800000" flipH="1">
            <a:off x="584538" y="3680642"/>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14"/>
          <p:cNvSpPr/>
          <p:nvPr/>
        </p:nvSpPr>
        <p:spPr>
          <a:xfrm rot="-8100000" flipH="1">
            <a:off x="1642647" y="4710640"/>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14"/>
          <p:cNvSpPr/>
          <p:nvPr/>
        </p:nvSpPr>
        <p:spPr>
          <a:xfrm rot="-4877587">
            <a:off x="8067642" y="3916535"/>
            <a:ext cx="542974" cy="1101146"/>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14"/>
          <p:cNvSpPr/>
          <p:nvPr/>
        </p:nvSpPr>
        <p:spPr>
          <a:xfrm rot="10800000">
            <a:off x="7384936" y="4640154"/>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14"/>
          <p:cNvSpPr/>
          <p:nvPr/>
        </p:nvSpPr>
        <p:spPr>
          <a:xfrm rot="8100000">
            <a:off x="8463547" y="3661953"/>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187"/>
        <p:cNvGrpSpPr/>
        <p:nvPr/>
      </p:nvGrpSpPr>
      <p:grpSpPr>
        <a:xfrm>
          <a:off x="0" y="0"/>
          <a:ext cx="0" cy="0"/>
          <a:chOff x="0" y="0"/>
          <a:chExt cx="0" cy="0"/>
        </a:xfrm>
      </p:grpSpPr>
      <p:pic>
        <p:nvPicPr>
          <p:cNvPr id="188" name="Google Shape;188;p15"/>
          <p:cNvPicPr preferRelativeResize="0"/>
          <p:nvPr/>
        </p:nvPicPr>
        <p:blipFill rotWithShape="1">
          <a:blip r:embed="rId2">
            <a:alphaModFix amt="42000"/>
          </a:blip>
          <a:srcRect/>
          <a:stretch/>
        </p:blipFill>
        <p:spPr>
          <a:xfrm>
            <a:off x="0" y="0"/>
            <a:ext cx="9144000" cy="5143500"/>
          </a:xfrm>
          <a:prstGeom prst="rect">
            <a:avLst/>
          </a:prstGeom>
          <a:noFill/>
          <a:ln>
            <a:noFill/>
          </a:ln>
        </p:spPr>
      </p:pic>
      <p:sp>
        <p:nvSpPr>
          <p:cNvPr id="189" name="Google Shape;189;p15"/>
          <p:cNvSpPr txBox="1">
            <a:spLocks noGrp="1"/>
          </p:cNvSpPr>
          <p:nvPr>
            <p:ph type="title"/>
          </p:nvPr>
        </p:nvSpPr>
        <p:spPr>
          <a:xfrm>
            <a:off x="2457450" y="2774550"/>
            <a:ext cx="5897400" cy="79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90" name="Google Shape;190;p15"/>
          <p:cNvSpPr txBox="1">
            <a:spLocks noGrp="1"/>
          </p:cNvSpPr>
          <p:nvPr>
            <p:ph type="title" idx="2" hasCustomPrompt="1"/>
          </p:nvPr>
        </p:nvSpPr>
        <p:spPr>
          <a:xfrm>
            <a:off x="6350900" y="1089450"/>
            <a:ext cx="2004000" cy="12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500">
                <a:solidFill>
                  <a:schemeClr val="dk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91" name="Google Shape;191;p15"/>
          <p:cNvSpPr txBox="1">
            <a:spLocks noGrp="1"/>
          </p:cNvSpPr>
          <p:nvPr>
            <p:ph type="subTitle" idx="1"/>
          </p:nvPr>
        </p:nvSpPr>
        <p:spPr>
          <a:xfrm>
            <a:off x="4620450" y="3669213"/>
            <a:ext cx="3674100" cy="51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92" name="Google Shape;192;p15"/>
          <p:cNvSpPr/>
          <p:nvPr/>
        </p:nvSpPr>
        <p:spPr>
          <a:xfrm rot="6559251">
            <a:off x="472217" y="-15396"/>
            <a:ext cx="542809" cy="1100812"/>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15"/>
          <p:cNvSpPr/>
          <p:nvPr/>
        </p:nvSpPr>
        <p:spPr>
          <a:xfrm rot="-5922413" flipH="1">
            <a:off x="4983021" y="73182"/>
            <a:ext cx="542974" cy="1101146"/>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15"/>
          <p:cNvSpPr/>
          <p:nvPr/>
        </p:nvSpPr>
        <p:spPr>
          <a:xfrm rot="2926236">
            <a:off x="557810" y="4049294"/>
            <a:ext cx="543028" cy="1101257"/>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15"/>
          <p:cNvSpPr/>
          <p:nvPr/>
        </p:nvSpPr>
        <p:spPr>
          <a:xfrm rot="2700000" flipH="1">
            <a:off x="4109814" y="336812"/>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15"/>
          <p:cNvSpPr/>
          <p:nvPr/>
        </p:nvSpPr>
        <p:spPr>
          <a:xfrm flipH="1">
            <a:off x="236240" y="378831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15"/>
          <p:cNvSpPr/>
          <p:nvPr/>
        </p:nvSpPr>
        <p:spPr>
          <a:xfrm rot="1530609" flipH="1">
            <a:off x="476440" y="1078722"/>
            <a:ext cx="152510" cy="163952"/>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15"/>
          <p:cNvSpPr/>
          <p:nvPr/>
        </p:nvSpPr>
        <p:spPr>
          <a:xfrm rot="2484460" flipH="1">
            <a:off x="1457584" y="336653"/>
            <a:ext cx="152608" cy="164058"/>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15"/>
          <p:cNvSpPr/>
          <p:nvPr/>
        </p:nvSpPr>
        <p:spPr>
          <a:xfrm flipH="1">
            <a:off x="5055890" y="150231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15"/>
          <p:cNvSpPr/>
          <p:nvPr/>
        </p:nvSpPr>
        <p:spPr>
          <a:xfrm rot="-2700000">
            <a:off x="7566089" y="453125"/>
            <a:ext cx="152309" cy="163735"/>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15"/>
          <p:cNvSpPr/>
          <p:nvPr/>
        </p:nvSpPr>
        <p:spPr>
          <a:xfrm>
            <a:off x="8655755" y="1883310"/>
            <a:ext cx="221591" cy="126349"/>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15"/>
          <p:cNvSpPr/>
          <p:nvPr/>
        </p:nvSpPr>
        <p:spPr>
          <a:xfrm rot="-503222">
            <a:off x="7566081" y="4781182"/>
            <a:ext cx="152310" cy="163737"/>
          </a:xfrm>
          <a:custGeom>
            <a:avLst/>
            <a:gdLst/>
            <a:ahLst/>
            <a:cxnLst/>
            <a:rect l="l" t="t" r="r" b="b"/>
            <a:pathLst>
              <a:path w="193181" h="207674" extrusionOk="0">
                <a:moveTo>
                  <a:pt x="157427" y="0"/>
                </a:moveTo>
                <a:cubicBezTo>
                  <a:pt x="149293" y="0"/>
                  <a:pt x="143774" y="5224"/>
                  <a:pt x="138254" y="10163"/>
                </a:cubicBezTo>
                <a:cubicBezTo>
                  <a:pt x="125237" y="21602"/>
                  <a:pt x="115376" y="35900"/>
                  <a:pt x="104825" y="49509"/>
                </a:cubicBezTo>
                <a:cubicBezTo>
                  <a:pt x="103672" y="50982"/>
                  <a:pt x="102769" y="52704"/>
                  <a:pt x="101197" y="52704"/>
                </a:cubicBezTo>
                <a:cubicBezTo>
                  <a:pt x="100348" y="52704"/>
                  <a:pt x="99305" y="52203"/>
                  <a:pt x="97922" y="50889"/>
                </a:cubicBezTo>
                <a:cubicBezTo>
                  <a:pt x="83032" y="36886"/>
                  <a:pt x="65775" y="26138"/>
                  <a:pt x="48123" y="16079"/>
                </a:cubicBezTo>
                <a:cubicBezTo>
                  <a:pt x="45796" y="14774"/>
                  <a:pt x="43404" y="13566"/>
                  <a:pt x="40983" y="13566"/>
                </a:cubicBezTo>
                <a:cubicBezTo>
                  <a:pt x="39199" y="13566"/>
                  <a:pt x="37399" y="14223"/>
                  <a:pt x="35600" y="15981"/>
                </a:cubicBezTo>
                <a:cubicBezTo>
                  <a:pt x="31458" y="20122"/>
                  <a:pt x="33134" y="24757"/>
                  <a:pt x="35600" y="28997"/>
                </a:cubicBezTo>
                <a:cubicBezTo>
                  <a:pt x="44080" y="43986"/>
                  <a:pt x="52265" y="59271"/>
                  <a:pt x="62915" y="72880"/>
                </a:cubicBezTo>
                <a:cubicBezTo>
                  <a:pt x="65577" y="76331"/>
                  <a:pt x="65084" y="77514"/>
                  <a:pt x="61041" y="79289"/>
                </a:cubicBezTo>
                <a:cubicBezTo>
                  <a:pt x="41713" y="88066"/>
                  <a:pt x="24259" y="100392"/>
                  <a:pt x="9566" y="115579"/>
                </a:cubicBezTo>
                <a:cubicBezTo>
                  <a:pt x="1" y="125243"/>
                  <a:pt x="2565" y="134019"/>
                  <a:pt x="15483" y="138062"/>
                </a:cubicBezTo>
                <a:cubicBezTo>
                  <a:pt x="20934" y="139758"/>
                  <a:pt x="26292" y="140496"/>
                  <a:pt x="31568" y="140496"/>
                </a:cubicBezTo>
                <a:cubicBezTo>
                  <a:pt x="43473" y="140496"/>
                  <a:pt x="54963" y="136739"/>
                  <a:pt x="66169" y="131751"/>
                </a:cubicBezTo>
                <a:cubicBezTo>
                  <a:pt x="70317" y="129934"/>
                  <a:pt x="72787" y="128813"/>
                  <a:pt x="74334" y="128813"/>
                </a:cubicBezTo>
                <a:cubicBezTo>
                  <a:pt x="76650" y="128813"/>
                  <a:pt x="76899" y="131323"/>
                  <a:pt x="77608" y="137766"/>
                </a:cubicBezTo>
                <a:cubicBezTo>
                  <a:pt x="77707" y="138851"/>
                  <a:pt x="78003" y="139837"/>
                  <a:pt x="78101" y="140823"/>
                </a:cubicBezTo>
                <a:cubicBezTo>
                  <a:pt x="80961" y="156108"/>
                  <a:pt x="83722" y="171491"/>
                  <a:pt x="86582" y="186776"/>
                </a:cubicBezTo>
                <a:cubicBezTo>
                  <a:pt x="87469" y="191411"/>
                  <a:pt x="87469" y="196243"/>
                  <a:pt x="89244" y="200681"/>
                </a:cubicBezTo>
                <a:cubicBezTo>
                  <a:pt x="91196" y="205330"/>
                  <a:pt x="93882" y="207674"/>
                  <a:pt x="97051" y="207674"/>
                </a:cubicBezTo>
                <a:cubicBezTo>
                  <a:pt x="99326" y="207674"/>
                  <a:pt x="101850" y="206465"/>
                  <a:pt x="104529" y="204033"/>
                </a:cubicBezTo>
                <a:cubicBezTo>
                  <a:pt x="108967" y="199892"/>
                  <a:pt x="111925" y="194567"/>
                  <a:pt x="113108" y="188650"/>
                </a:cubicBezTo>
                <a:cubicBezTo>
                  <a:pt x="116560" y="173464"/>
                  <a:pt x="119912" y="158278"/>
                  <a:pt x="123462" y="143091"/>
                </a:cubicBezTo>
                <a:cubicBezTo>
                  <a:pt x="123931" y="141140"/>
                  <a:pt x="123473" y="137893"/>
                  <a:pt x="126046" y="137893"/>
                </a:cubicBezTo>
                <a:cubicBezTo>
                  <a:pt x="126725" y="137893"/>
                  <a:pt x="127615" y="138119"/>
                  <a:pt x="128787" y="138654"/>
                </a:cubicBezTo>
                <a:cubicBezTo>
                  <a:pt x="142396" y="144866"/>
                  <a:pt x="156892" y="147726"/>
                  <a:pt x="171585" y="149797"/>
                </a:cubicBezTo>
                <a:cubicBezTo>
                  <a:pt x="172729" y="149951"/>
                  <a:pt x="173879" y="150033"/>
                  <a:pt x="175020" y="150033"/>
                </a:cubicBezTo>
                <a:cubicBezTo>
                  <a:pt x="180468" y="150033"/>
                  <a:pt x="185713" y="148147"/>
                  <a:pt x="189138" y="143091"/>
                </a:cubicBezTo>
                <a:cubicBezTo>
                  <a:pt x="193181" y="136977"/>
                  <a:pt x="189927" y="131356"/>
                  <a:pt x="186278" y="126130"/>
                </a:cubicBezTo>
                <a:cubicBezTo>
                  <a:pt x="185588" y="125144"/>
                  <a:pt x="184799" y="124158"/>
                  <a:pt x="184109" y="123172"/>
                </a:cubicBezTo>
                <a:cubicBezTo>
                  <a:pt x="174445" y="109958"/>
                  <a:pt x="161428" y="100688"/>
                  <a:pt x="147918" y="92109"/>
                </a:cubicBezTo>
                <a:cubicBezTo>
                  <a:pt x="143678" y="89446"/>
                  <a:pt x="142593" y="86685"/>
                  <a:pt x="144368" y="81952"/>
                </a:cubicBezTo>
                <a:cubicBezTo>
                  <a:pt x="149397" y="68442"/>
                  <a:pt x="154328" y="54932"/>
                  <a:pt x="158963" y="41423"/>
                </a:cubicBezTo>
                <a:cubicBezTo>
                  <a:pt x="162414" y="31364"/>
                  <a:pt x="166950" y="21700"/>
                  <a:pt x="168627" y="12825"/>
                </a:cubicBezTo>
                <a:cubicBezTo>
                  <a:pt x="168824" y="3753"/>
                  <a:pt x="165175" y="104"/>
                  <a:pt x="157878" y="6"/>
                </a:cubicBezTo>
                <a:cubicBezTo>
                  <a:pt x="157727" y="2"/>
                  <a:pt x="157577" y="0"/>
                  <a:pt x="157427"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15"/>
          <p:cNvSpPr/>
          <p:nvPr/>
        </p:nvSpPr>
        <p:spPr>
          <a:xfrm rot="-2079336" flipH="1">
            <a:off x="8254602" y="4168920"/>
            <a:ext cx="542842" cy="1100878"/>
          </a:xfrm>
          <a:custGeom>
            <a:avLst/>
            <a:gdLst/>
            <a:ahLst/>
            <a:cxnLst/>
            <a:rect l="l" t="t" r="r" b="b"/>
            <a:pathLst>
              <a:path w="103066" h="209017" extrusionOk="0">
                <a:moveTo>
                  <a:pt x="58791" y="66199"/>
                </a:moveTo>
                <a:cubicBezTo>
                  <a:pt x="59021" y="66199"/>
                  <a:pt x="59320" y="66300"/>
                  <a:pt x="59712" y="66542"/>
                </a:cubicBezTo>
                <a:cubicBezTo>
                  <a:pt x="66073" y="70444"/>
                  <a:pt x="71152" y="78676"/>
                  <a:pt x="70777" y="86000"/>
                </a:cubicBezTo>
                <a:cubicBezTo>
                  <a:pt x="70938" y="88405"/>
                  <a:pt x="70403" y="90811"/>
                  <a:pt x="69281" y="92949"/>
                </a:cubicBezTo>
                <a:cubicBezTo>
                  <a:pt x="67867" y="95694"/>
                  <a:pt x="66079" y="96943"/>
                  <a:pt x="64201" y="96943"/>
                </a:cubicBezTo>
                <a:cubicBezTo>
                  <a:pt x="62457" y="96943"/>
                  <a:pt x="60636" y="95867"/>
                  <a:pt x="58964" y="93911"/>
                </a:cubicBezTo>
                <a:cubicBezTo>
                  <a:pt x="57199" y="91880"/>
                  <a:pt x="56558" y="89314"/>
                  <a:pt x="56344" y="86748"/>
                </a:cubicBezTo>
                <a:cubicBezTo>
                  <a:pt x="55756" y="80226"/>
                  <a:pt x="56772" y="73865"/>
                  <a:pt x="57948" y="67504"/>
                </a:cubicBezTo>
                <a:cubicBezTo>
                  <a:pt x="58063" y="66851"/>
                  <a:pt x="58206" y="66199"/>
                  <a:pt x="58791" y="66199"/>
                </a:cubicBezTo>
                <a:close/>
                <a:moveTo>
                  <a:pt x="27777" y="95693"/>
                </a:moveTo>
                <a:cubicBezTo>
                  <a:pt x="32569" y="95693"/>
                  <a:pt x="36175" y="98219"/>
                  <a:pt x="39078" y="101823"/>
                </a:cubicBezTo>
                <a:cubicBezTo>
                  <a:pt x="41376" y="104656"/>
                  <a:pt x="43033" y="107970"/>
                  <a:pt x="42873" y="111819"/>
                </a:cubicBezTo>
                <a:cubicBezTo>
                  <a:pt x="42927" y="113958"/>
                  <a:pt x="42392" y="116042"/>
                  <a:pt x="41216" y="117860"/>
                </a:cubicBezTo>
                <a:cubicBezTo>
                  <a:pt x="40358" y="119411"/>
                  <a:pt x="39174" y="120167"/>
                  <a:pt x="37828" y="120167"/>
                </a:cubicBezTo>
                <a:cubicBezTo>
                  <a:pt x="36993" y="120167"/>
                  <a:pt x="36096" y="119876"/>
                  <a:pt x="35175" y="119303"/>
                </a:cubicBezTo>
                <a:cubicBezTo>
                  <a:pt x="33037" y="117967"/>
                  <a:pt x="31808" y="115935"/>
                  <a:pt x="30632" y="113904"/>
                </a:cubicBezTo>
                <a:cubicBezTo>
                  <a:pt x="27585" y="108719"/>
                  <a:pt x="26088" y="103052"/>
                  <a:pt x="25286" y="97172"/>
                </a:cubicBezTo>
                <a:cubicBezTo>
                  <a:pt x="25126" y="95943"/>
                  <a:pt x="25767" y="95782"/>
                  <a:pt x="26783" y="95729"/>
                </a:cubicBezTo>
                <a:cubicBezTo>
                  <a:pt x="27120" y="95705"/>
                  <a:pt x="27451" y="95693"/>
                  <a:pt x="27777" y="95693"/>
                </a:cubicBezTo>
                <a:close/>
                <a:moveTo>
                  <a:pt x="99738" y="0"/>
                </a:moveTo>
                <a:cubicBezTo>
                  <a:pt x="99349" y="0"/>
                  <a:pt x="98893" y="171"/>
                  <a:pt x="98361" y="469"/>
                </a:cubicBezTo>
                <a:cubicBezTo>
                  <a:pt x="93336" y="3463"/>
                  <a:pt x="88579" y="6830"/>
                  <a:pt x="84142" y="10572"/>
                </a:cubicBezTo>
                <a:cubicBezTo>
                  <a:pt x="77673" y="16185"/>
                  <a:pt x="72007" y="22654"/>
                  <a:pt x="67303" y="29763"/>
                </a:cubicBezTo>
                <a:cubicBezTo>
                  <a:pt x="61850" y="37835"/>
                  <a:pt x="57627" y="46709"/>
                  <a:pt x="54847" y="56011"/>
                </a:cubicBezTo>
                <a:cubicBezTo>
                  <a:pt x="54509" y="57218"/>
                  <a:pt x="53997" y="57683"/>
                  <a:pt x="52877" y="57683"/>
                </a:cubicBezTo>
                <a:cubicBezTo>
                  <a:pt x="52757" y="57683"/>
                  <a:pt x="52630" y="57678"/>
                  <a:pt x="52495" y="57668"/>
                </a:cubicBezTo>
                <a:cubicBezTo>
                  <a:pt x="51825" y="57624"/>
                  <a:pt x="51164" y="57603"/>
                  <a:pt x="50510" y="57603"/>
                </a:cubicBezTo>
                <a:cubicBezTo>
                  <a:pt x="42358" y="57603"/>
                  <a:pt x="35517" y="60961"/>
                  <a:pt x="29776" y="66702"/>
                </a:cubicBezTo>
                <a:cubicBezTo>
                  <a:pt x="23949" y="72475"/>
                  <a:pt x="20368" y="80173"/>
                  <a:pt x="19726" y="88405"/>
                </a:cubicBezTo>
                <a:cubicBezTo>
                  <a:pt x="19619" y="90009"/>
                  <a:pt x="19138" y="91185"/>
                  <a:pt x="17481" y="91933"/>
                </a:cubicBezTo>
                <a:cubicBezTo>
                  <a:pt x="15129" y="93003"/>
                  <a:pt x="12991" y="94553"/>
                  <a:pt x="11173" y="96370"/>
                </a:cubicBezTo>
                <a:cubicBezTo>
                  <a:pt x="5026" y="102518"/>
                  <a:pt x="1284" y="110697"/>
                  <a:pt x="696" y="119357"/>
                </a:cubicBezTo>
                <a:cubicBezTo>
                  <a:pt x="1" y="127215"/>
                  <a:pt x="1017" y="135180"/>
                  <a:pt x="3582" y="142664"/>
                </a:cubicBezTo>
                <a:cubicBezTo>
                  <a:pt x="9195" y="159289"/>
                  <a:pt x="19192" y="174096"/>
                  <a:pt x="32503" y="185589"/>
                </a:cubicBezTo>
                <a:cubicBezTo>
                  <a:pt x="40361" y="192539"/>
                  <a:pt x="49288" y="198098"/>
                  <a:pt x="58910" y="202161"/>
                </a:cubicBezTo>
                <a:cubicBezTo>
                  <a:pt x="68372" y="206224"/>
                  <a:pt x="78475" y="208469"/>
                  <a:pt x="88739" y="208897"/>
                </a:cubicBezTo>
                <a:cubicBezTo>
                  <a:pt x="89978" y="208938"/>
                  <a:pt x="90855" y="209016"/>
                  <a:pt x="91475" y="209016"/>
                </a:cubicBezTo>
                <a:cubicBezTo>
                  <a:pt x="93237" y="209016"/>
                  <a:pt x="92936" y="208387"/>
                  <a:pt x="93015" y="204513"/>
                </a:cubicBezTo>
                <a:cubicBezTo>
                  <a:pt x="93015" y="203123"/>
                  <a:pt x="92481" y="202749"/>
                  <a:pt x="91144" y="202642"/>
                </a:cubicBezTo>
                <a:cubicBezTo>
                  <a:pt x="86975" y="202535"/>
                  <a:pt x="82805" y="202108"/>
                  <a:pt x="78742" y="201413"/>
                </a:cubicBezTo>
                <a:cubicBezTo>
                  <a:pt x="58482" y="197403"/>
                  <a:pt x="41590" y="187567"/>
                  <a:pt x="27905" y="172225"/>
                </a:cubicBezTo>
                <a:cubicBezTo>
                  <a:pt x="21330" y="164902"/>
                  <a:pt x="15984" y="156616"/>
                  <a:pt x="12029" y="147635"/>
                </a:cubicBezTo>
                <a:cubicBezTo>
                  <a:pt x="7859" y="138173"/>
                  <a:pt x="5347" y="128444"/>
                  <a:pt x="6897" y="117967"/>
                </a:cubicBezTo>
                <a:cubicBezTo>
                  <a:pt x="7966" y="110269"/>
                  <a:pt x="12136" y="103320"/>
                  <a:pt x="18443" y="98722"/>
                </a:cubicBezTo>
                <a:cubicBezTo>
                  <a:pt x="18772" y="98459"/>
                  <a:pt x="19038" y="98313"/>
                  <a:pt x="19244" y="98313"/>
                </a:cubicBezTo>
                <a:cubicBezTo>
                  <a:pt x="19542" y="98313"/>
                  <a:pt x="19717" y="98616"/>
                  <a:pt x="19780" y="99310"/>
                </a:cubicBezTo>
                <a:cubicBezTo>
                  <a:pt x="20101" y="103213"/>
                  <a:pt x="21009" y="107115"/>
                  <a:pt x="22506" y="110804"/>
                </a:cubicBezTo>
                <a:cubicBezTo>
                  <a:pt x="24270" y="115561"/>
                  <a:pt x="26569" y="119998"/>
                  <a:pt x="30311" y="123580"/>
                </a:cubicBezTo>
                <a:cubicBezTo>
                  <a:pt x="32590" y="125722"/>
                  <a:pt x="35161" y="126767"/>
                  <a:pt x="37650" y="126767"/>
                </a:cubicBezTo>
                <a:cubicBezTo>
                  <a:pt x="41000" y="126767"/>
                  <a:pt x="44201" y="124877"/>
                  <a:pt x="46348" y="121228"/>
                </a:cubicBezTo>
                <a:cubicBezTo>
                  <a:pt x="48914" y="116791"/>
                  <a:pt x="49288" y="112087"/>
                  <a:pt x="48272" y="107222"/>
                </a:cubicBezTo>
                <a:cubicBezTo>
                  <a:pt x="46407" y="98108"/>
                  <a:pt x="37952" y="89100"/>
                  <a:pt x="27305" y="89100"/>
                </a:cubicBezTo>
                <a:cubicBezTo>
                  <a:pt x="27273" y="89100"/>
                  <a:pt x="27242" y="89100"/>
                  <a:pt x="27210" y="89100"/>
                </a:cubicBezTo>
                <a:cubicBezTo>
                  <a:pt x="27130" y="89103"/>
                  <a:pt x="27053" y="89105"/>
                  <a:pt x="26979" y="89105"/>
                </a:cubicBezTo>
                <a:cubicBezTo>
                  <a:pt x="25692" y="89105"/>
                  <a:pt x="25514" y="88648"/>
                  <a:pt x="25767" y="87283"/>
                </a:cubicBezTo>
                <a:cubicBezTo>
                  <a:pt x="27157" y="80066"/>
                  <a:pt x="30471" y="74025"/>
                  <a:pt x="36191" y="69375"/>
                </a:cubicBezTo>
                <a:cubicBezTo>
                  <a:pt x="40307" y="66007"/>
                  <a:pt x="45332" y="64083"/>
                  <a:pt x="50624" y="63869"/>
                </a:cubicBezTo>
                <a:cubicBezTo>
                  <a:pt x="50704" y="63866"/>
                  <a:pt x="50781" y="63864"/>
                  <a:pt x="50855" y="63864"/>
                </a:cubicBezTo>
                <a:cubicBezTo>
                  <a:pt x="52165" y="63864"/>
                  <a:pt x="52532" y="64331"/>
                  <a:pt x="52228" y="65900"/>
                </a:cubicBezTo>
                <a:cubicBezTo>
                  <a:pt x="51105" y="71406"/>
                  <a:pt x="50197" y="76966"/>
                  <a:pt x="50410" y="82258"/>
                </a:cubicBezTo>
                <a:lnTo>
                  <a:pt x="50464" y="85412"/>
                </a:lnTo>
                <a:cubicBezTo>
                  <a:pt x="50464" y="91078"/>
                  <a:pt x="52014" y="96103"/>
                  <a:pt x="56237" y="100112"/>
                </a:cubicBezTo>
                <a:cubicBezTo>
                  <a:pt x="58556" y="102296"/>
                  <a:pt x="61349" y="103342"/>
                  <a:pt x="64089" y="103342"/>
                </a:cubicBezTo>
                <a:cubicBezTo>
                  <a:pt x="67855" y="103342"/>
                  <a:pt x="71521" y="101366"/>
                  <a:pt x="73718" y="97653"/>
                </a:cubicBezTo>
                <a:cubicBezTo>
                  <a:pt x="76604" y="92789"/>
                  <a:pt x="77299" y="87550"/>
                  <a:pt x="76551" y="82258"/>
                </a:cubicBezTo>
                <a:cubicBezTo>
                  <a:pt x="75161" y="72422"/>
                  <a:pt x="70029" y="64938"/>
                  <a:pt x="61209" y="60127"/>
                </a:cubicBezTo>
                <a:cubicBezTo>
                  <a:pt x="60246" y="59592"/>
                  <a:pt x="60033" y="59058"/>
                  <a:pt x="60353" y="58149"/>
                </a:cubicBezTo>
                <a:cubicBezTo>
                  <a:pt x="61690" y="54460"/>
                  <a:pt x="62973" y="50772"/>
                  <a:pt x="64630" y="47244"/>
                </a:cubicBezTo>
                <a:cubicBezTo>
                  <a:pt x="68532" y="38691"/>
                  <a:pt x="73664" y="30726"/>
                  <a:pt x="79865" y="23616"/>
                </a:cubicBezTo>
                <a:cubicBezTo>
                  <a:pt x="85531" y="17148"/>
                  <a:pt x="92214" y="11588"/>
                  <a:pt x="99644" y="7205"/>
                </a:cubicBezTo>
                <a:cubicBezTo>
                  <a:pt x="103065" y="5120"/>
                  <a:pt x="103012" y="6082"/>
                  <a:pt x="101355" y="1859"/>
                </a:cubicBezTo>
                <a:cubicBezTo>
                  <a:pt x="101301" y="1645"/>
                  <a:pt x="101141" y="1485"/>
                  <a:pt x="101087" y="1324"/>
                </a:cubicBezTo>
                <a:cubicBezTo>
                  <a:pt x="100766" y="391"/>
                  <a:pt x="100328" y="0"/>
                  <a:pt x="99738" y="0"/>
                </a:cubicBezTo>
                <a:close/>
              </a:path>
            </a:pathLst>
          </a:custGeom>
          <a:solidFill>
            <a:srgbClr val="167480">
              <a:alpha val="651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48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1pPr>
            <a:lvl2pPr marL="914400" lvl="1"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00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8" r:id="rId7"/>
    <p:sldLayoutId id="2147483660" r:id="rId8"/>
    <p:sldLayoutId id="2147483661" r:id="rId9"/>
    <p:sldLayoutId id="2147483662" r:id="rId10"/>
    <p:sldLayoutId id="2147483665" r:id="rId11"/>
    <p:sldLayoutId id="2147483666" r:id="rId12"/>
    <p:sldLayoutId id="2147483667" r:id="rId13"/>
    <p:sldLayoutId id="2147483668" r:id="rId14"/>
    <p:sldLayoutId id="2147483669" r:id="rId15"/>
    <p:sldLayoutId id="2147483671" r:id="rId16"/>
    <p:sldLayoutId id="2147483672" r:id="rId17"/>
    <p:sldLayoutId id="2147483676" r:id="rId18"/>
    <p:sldLayoutId id="2147483678" r:id="rId19"/>
    <p:sldLayoutId id="2147483679" r:id="rId20"/>
    <p:sldLayoutId id="2147483680" r:id="rId21"/>
    <p:sldLayoutId id="2147483681" r:id="rId22"/>
    <p:sldLayoutId id="2147483682" r:id="rId23"/>
    <p:sldLayoutId id="2147483686" r:id="rId24"/>
    <p:sldLayoutId id="2147483687" r:id="rId25"/>
    <p:sldLayoutId id="2147483688" r:id="rId26"/>
    <p:sldLayoutId id="2147483689" r:id="rId27"/>
    <p:sldLayoutId id="2147483694"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8.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2.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5.xml"/><Relationship Id="rId7" Type="http://schemas.openxmlformats.org/officeDocument/2006/relationships/image" Target="../media/image10.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notesSlide" Target="../notesSlides/notesSlide17.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3.gif"/><Relationship Id="rId3" Type="http://schemas.microsoft.com/office/2007/relationships/media" Target="../media/media3.mp3"/><Relationship Id="rId7" Type="http://schemas.openxmlformats.org/officeDocument/2006/relationships/image" Target="../media/image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5.xml"/><Relationship Id="rId5" Type="http://schemas.openxmlformats.org/officeDocument/2006/relationships/slideLayout" Target="../slideLayouts/slideLayout24.xml"/><Relationship Id="rId10" Type="http://schemas.microsoft.com/office/2007/relationships/hdphoto" Target="../media/hdphoto1.wdp"/><Relationship Id="rId4" Type="http://schemas.openxmlformats.org/officeDocument/2006/relationships/audio" Target="../media/media3.mp3"/><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microsoft.com/office/2007/relationships/hdphoto" Target="../media/hdphoto2.wdp"/><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7"/>
          <p:cNvSpPr/>
          <p:nvPr/>
        </p:nvSpPr>
        <p:spPr>
          <a:xfrm>
            <a:off x="974416" y="3572119"/>
            <a:ext cx="3861600" cy="8555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47"/>
          <p:cNvSpPr txBox="1">
            <a:spLocks noGrp="1"/>
          </p:cNvSpPr>
          <p:nvPr>
            <p:ph type="ctrTitle"/>
          </p:nvPr>
        </p:nvSpPr>
        <p:spPr>
          <a:xfrm>
            <a:off x="217975" y="1279961"/>
            <a:ext cx="5183802" cy="2051703"/>
          </a:xfrm>
          <a:prstGeom prst="rect">
            <a:avLst/>
          </a:prstGeom>
        </p:spPr>
        <p:txBody>
          <a:bodyPr spcFirstLastPara="1" wrap="square" lIns="91425" tIns="91425" rIns="91425" bIns="91425" anchor="ctr" anchorCtr="0">
            <a:noAutofit/>
          </a:bodyPr>
          <a:lstStyle/>
          <a:p>
            <a:r>
              <a:rPr lang="en" sz="4800" dirty="0" smtClean="0">
                <a:solidFill>
                  <a:schemeClr val="tx1"/>
                </a:solidFill>
              </a:rPr>
              <a:t>Unit 9:</a:t>
            </a:r>
            <a:r>
              <a:rPr lang="en" sz="5400" dirty="0" smtClean="0">
                <a:solidFill>
                  <a:schemeClr val="accent2"/>
                </a:solidFill>
              </a:rPr>
              <a:t/>
            </a:r>
            <a:br>
              <a:rPr lang="en" sz="5400" dirty="0" smtClean="0">
                <a:solidFill>
                  <a:schemeClr val="accent2"/>
                </a:solidFill>
              </a:rPr>
            </a:br>
            <a:r>
              <a:rPr lang="en" sz="5400" dirty="0" smtClean="0">
                <a:solidFill>
                  <a:schemeClr val="accent3"/>
                </a:solidFill>
              </a:rPr>
              <a:t>NATURAL DISASTERS</a:t>
            </a:r>
            <a:br>
              <a:rPr lang="en" sz="5400" dirty="0" smtClean="0">
                <a:solidFill>
                  <a:schemeClr val="accent3"/>
                </a:solidFill>
              </a:rPr>
            </a:br>
            <a:r>
              <a:rPr lang="en-US" sz="3600" dirty="0">
                <a:solidFill>
                  <a:srgbClr val="FFAA21"/>
                </a:solidFill>
              </a:rPr>
              <a:t>Lesson 1: Getting </a:t>
            </a:r>
            <a:r>
              <a:rPr lang="en-US" sz="3600" dirty="0" smtClean="0">
                <a:solidFill>
                  <a:srgbClr val="FFAA21"/>
                </a:solidFill>
              </a:rPr>
              <a:t>started</a:t>
            </a:r>
            <a:endParaRPr sz="3600" dirty="0">
              <a:solidFill>
                <a:schemeClr val="dk1"/>
              </a:solidFill>
            </a:endParaRPr>
          </a:p>
        </p:txBody>
      </p:sp>
      <p:sp>
        <p:nvSpPr>
          <p:cNvPr id="633" name="Google Shape;633;p47"/>
          <p:cNvSpPr/>
          <p:nvPr/>
        </p:nvSpPr>
        <p:spPr>
          <a:xfrm>
            <a:off x="7739653" y="1933422"/>
            <a:ext cx="241164" cy="116424"/>
          </a:xfrm>
          <a:custGeom>
            <a:avLst/>
            <a:gdLst/>
            <a:ahLst/>
            <a:cxnLst/>
            <a:rect l="l" t="t" r="r" b="b"/>
            <a:pathLst>
              <a:path w="4466" h="2156" extrusionOk="0">
                <a:moveTo>
                  <a:pt x="4465" y="1"/>
                </a:moveTo>
                <a:cubicBezTo>
                  <a:pt x="4465" y="1"/>
                  <a:pt x="2546" y="1230"/>
                  <a:pt x="900" y="1230"/>
                </a:cubicBezTo>
                <a:cubicBezTo>
                  <a:pt x="701" y="1230"/>
                  <a:pt x="506" y="1212"/>
                  <a:pt x="319" y="1172"/>
                </a:cubicBezTo>
                <a:cubicBezTo>
                  <a:pt x="176" y="1617"/>
                  <a:pt x="1" y="2128"/>
                  <a:pt x="1" y="2128"/>
                </a:cubicBezTo>
                <a:cubicBezTo>
                  <a:pt x="80" y="2147"/>
                  <a:pt x="179" y="2156"/>
                  <a:pt x="293" y="2156"/>
                </a:cubicBezTo>
                <a:cubicBezTo>
                  <a:pt x="1441" y="2156"/>
                  <a:pt x="4135" y="1246"/>
                  <a:pt x="44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34" name="Google Shape;634;p47"/>
          <p:cNvGrpSpPr/>
          <p:nvPr/>
        </p:nvGrpSpPr>
        <p:grpSpPr>
          <a:xfrm>
            <a:off x="5350290" y="2341152"/>
            <a:ext cx="2666568" cy="2275152"/>
            <a:chOff x="2615525" y="578925"/>
            <a:chExt cx="4026224" cy="3435229"/>
          </a:xfrm>
        </p:grpSpPr>
        <p:sp>
          <p:nvSpPr>
            <p:cNvPr id="635" name="Google Shape;635;p47"/>
            <p:cNvSpPr/>
            <p:nvPr/>
          </p:nvSpPr>
          <p:spPr>
            <a:xfrm>
              <a:off x="2615525" y="578925"/>
              <a:ext cx="4026224" cy="3435229"/>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grpSp>
          <p:nvGrpSpPr>
            <p:cNvPr id="636" name="Google Shape;636;p47"/>
            <p:cNvGrpSpPr/>
            <p:nvPr/>
          </p:nvGrpSpPr>
          <p:grpSpPr>
            <a:xfrm>
              <a:off x="2712350" y="578928"/>
              <a:ext cx="3711088" cy="3418140"/>
              <a:chOff x="2733124" y="578922"/>
              <a:chExt cx="3690055" cy="3393032"/>
            </a:xfrm>
          </p:grpSpPr>
          <p:sp>
            <p:nvSpPr>
              <p:cNvPr id="637" name="Google Shape;637;p47"/>
              <p:cNvSpPr/>
              <p:nvPr/>
            </p:nvSpPr>
            <p:spPr>
              <a:xfrm rot="-189680">
                <a:off x="4087797" y="593892"/>
                <a:ext cx="554184" cy="409496"/>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sp>
            <p:nvSpPr>
              <p:cNvPr id="638" name="Google Shape;638;p47"/>
              <p:cNvSpPr/>
              <p:nvPr/>
            </p:nvSpPr>
            <p:spPr>
              <a:xfrm>
                <a:off x="5136029" y="940532"/>
                <a:ext cx="282701" cy="247927"/>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sp>
            <p:nvSpPr>
              <p:cNvPr id="639" name="Google Shape;639;p47"/>
              <p:cNvSpPr/>
              <p:nvPr/>
            </p:nvSpPr>
            <p:spPr>
              <a:xfrm>
                <a:off x="4675135" y="773421"/>
                <a:ext cx="181322" cy="89816"/>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sp>
            <p:nvSpPr>
              <p:cNvPr id="640" name="Google Shape;640;p47"/>
              <p:cNvSpPr/>
              <p:nvPr/>
            </p:nvSpPr>
            <p:spPr>
              <a:xfrm>
                <a:off x="5111596" y="1045491"/>
                <a:ext cx="130279" cy="111881"/>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sp>
            <p:nvSpPr>
              <p:cNvPr id="641" name="Google Shape;641;p47"/>
              <p:cNvSpPr/>
              <p:nvPr/>
            </p:nvSpPr>
            <p:spPr>
              <a:xfrm>
                <a:off x="5077163" y="578928"/>
                <a:ext cx="1346016" cy="2888872"/>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sp>
            <p:nvSpPr>
              <p:cNvPr id="642" name="Google Shape;642;p47"/>
              <p:cNvSpPr/>
              <p:nvPr/>
            </p:nvSpPr>
            <p:spPr>
              <a:xfrm>
                <a:off x="2733124" y="732285"/>
                <a:ext cx="1368427" cy="2001511"/>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sp>
            <p:nvSpPr>
              <p:cNvPr id="643" name="Google Shape;643;p47"/>
              <p:cNvSpPr/>
              <p:nvPr/>
            </p:nvSpPr>
            <p:spPr>
              <a:xfrm>
                <a:off x="3509925" y="2552450"/>
                <a:ext cx="1345990" cy="1419505"/>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sp>
            <p:nvSpPr>
              <p:cNvPr id="644" name="Google Shape;644;p47"/>
              <p:cNvSpPr/>
              <p:nvPr/>
            </p:nvSpPr>
            <p:spPr>
              <a:xfrm>
                <a:off x="3270981" y="2270952"/>
                <a:ext cx="245711" cy="94174"/>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sp>
            <p:nvSpPr>
              <p:cNvPr id="645" name="Google Shape;645;p47"/>
              <p:cNvSpPr/>
              <p:nvPr/>
            </p:nvSpPr>
            <p:spPr>
              <a:xfrm>
                <a:off x="3569849" y="2340225"/>
                <a:ext cx="258305" cy="80126"/>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sp>
            <p:nvSpPr>
              <p:cNvPr id="646" name="Google Shape;646;p47"/>
              <p:cNvSpPr/>
              <p:nvPr/>
            </p:nvSpPr>
            <p:spPr>
              <a:xfrm>
                <a:off x="3944935" y="1341028"/>
                <a:ext cx="142873" cy="82889"/>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sp>
            <p:nvSpPr>
              <p:cNvPr id="647" name="Google Shape;647;p47"/>
              <p:cNvSpPr/>
              <p:nvPr/>
            </p:nvSpPr>
            <p:spPr>
              <a:xfrm rot="-1196854">
                <a:off x="6103052" y="1430637"/>
                <a:ext cx="82659" cy="19028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dirty="0"/>
              </a:p>
            </p:txBody>
          </p:sp>
        </p:grpSp>
      </p:grpSp>
      <p:grpSp>
        <p:nvGrpSpPr>
          <p:cNvPr id="648" name="Google Shape;648;p47"/>
          <p:cNvGrpSpPr/>
          <p:nvPr/>
        </p:nvGrpSpPr>
        <p:grpSpPr>
          <a:xfrm rot="1314237">
            <a:off x="5580392" y="762406"/>
            <a:ext cx="3121801" cy="2075300"/>
            <a:chOff x="6479905" y="535000"/>
            <a:chExt cx="1785008" cy="1186632"/>
          </a:xfrm>
        </p:grpSpPr>
        <p:grpSp>
          <p:nvGrpSpPr>
            <p:cNvPr id="649" name="Google Shape;649;p47"/>
            <p:cNvGrpSpPr/>
            <p:nvPr/>
          </p:nvGrpSpPr>
          <p:grpSpPr>
            <a:xfrm>
              <a:off x="6479905" y="535000"/>
              <a:ext cx="1785008" cy="1186632"/>
              <a:chOff x="6479905" y="535000"/>
              <a:chExt cx="1785008" cy="1186632"/>
            </a:xfrm>
          </p:grpSpPr>
          <p:grpSp>
            <p:nvGrpSpPr>
              <p:cNvPr id="650" name="Google Shape;650;p47"/>
              <p:cNvGrpSpPr/>
              <p:nvPr/>
            </p:nvGrpSpPr>
            <p:grpSpPr>
              <a:xfrm>
                <a:off x="6479905" y="535000"/>
                <a:ext cx="1785008" cy="1186632"/>
                <a:chOff x="6363580" y="288400"/>
                <a:chExt cx="1785008" cy="1186632"/>
              </a:xfrm>
            </p:grpSpPr>
            <p:sp>
              <p:nvSpPr>
                <p:cNvPr id="651" name="Google Shape;651;p47"/>
                <p:cNvSpPr/>
                <p:nvPr/>
              </p:nvSpPr>
              <p:spPr>
                <a:xfrm>
                  <a:off x="6902690" y="631375"/>
                  <a:ext cx="760223" cy="666803"/>
                </a:xfrm>
                <a:custGeom>
                  <a:avLst/>
                  <a:gdLst/>
                  <a:ahLst/>
                  <a:cxnLst/>
                  <a:rect l="l" t="t" r="r" b="b"/>
                  <a:pathLst>
                    <a:path w="22582" h="19807" extrusionOk="0">
                      <a:moveTo>
                        <a:pt x="9907" y="0"/>
                      </a:moveTo>
                      <a:cubicBezTo>
                        <a:pt x="8711" y="0"/>
                        <a:pt x="7644" y="2396"/>
                        <a:pt x="7714" y="3264"/>
                      </a:cubicBezTo>
                      <a:cubicBezTo>
                        <a:pt x="7809" y="4451"/>
                        <a:pt x="7531" y="6982"/>
                        <a:pt x="6733" y="6982"/>
                      </a:cubicBezTo>
                      <a:cubicBezTo>
                        <a:pt x="6516" y="6982"/>
                        <a:pt x="6261" y="6795"/>
                        <a:pt x="5964" y="6343"/>
                      </a:cubicBezTo>
                      <a:cubicBezTo>
                        <a:pt x="5362" y="5428"/>
                        <a:pt x="4670" y="4943"/>
                        <a:pt x="4211" y="4943"/>
                      </a:cubicBezTo>
                      <a:cubicBezTo>
                        <a:pt x="3610" y="4943"/>
                        <a:pt x="3410" y="5772"/>
                        <a:pt x="4334" y="7551"/>
                      </a:cubicBezTo>
                      <a:cubicBezTo>
                        <a:pt x="5618" y="10024"/>
                        <a:pt x="4204" y="10287"/>
                        <a:pt x="3546" y="10287"/>
                      </a:cubicBezTo>
                      <a:cubicBezTo>
                        <a:pt x="3368" y="10287"/>
                        <a:pt x="3246" y="10268"/>
                        <a:pt x="3246" y="10268"/>
                      </a:cubicBezTo>
                      <a:cubicBezTo>
                        <a:pt x="2595" y="9883"/>
                        <a:pt x="2138" y="9712"/>
                        <a:pt x="1842" y="9712"/>
                      </a:cubicBezTo>
                      <a:cubicBezTo>
                        <a:pt x="1" y="9712"/>
                        <a:pt x="4431" y="16373"/>
                        <a:pt x="7291" y="19807"/>
                      </a:cubicBezTo>
                      <a:lnTo>
                        <a:pt x="14958" y="19686"/>
                      </a:lnTo>
                      <a:cubicBezTo>
                        <a:pt x="17586" y="18322"/>
                        <a:pt x="17414" y="16971"/>
                        <a:pt x="18802" y="16325"/>
                      </a:cubicBezTo>
                      <a:cubicBezTo>
                        <a:pt x="22582" y="14566"/>
                        <a:pt x="22169" y="12587"/>
                        <a:pt x="21169" y="12587"/>
                      </a:cubicBezTo>
                      <a:cubicBezTo>
                        <a:pt x="20934" y="12587"/>
                        <a:pt x="20666" y="12696"/>
                        <a:pt x="20412" y="12944"/>
                      </a:cubicBezTo>
                      <a:cubicBezTo>
                        <a:pt x="19342" y="13991"/>
                        <a:pt x="18557" y="14401"/>
                        <a:pt x="18054" y="14401"/>
                      </a:cubicBezTo>
                      <a:cubicBezTo>
                        <a:pt x="16778" y="14401"/>
                        <a:pt x="17313" y="11766"/>
                        <a:pt x="19607" y="10207"/>
                      </a:cubicBezTo>
                      <a:cubicBezTo>
                        <a:pt x="22194" y="8450"/>
                        <a:pt x="21696" y="5941"/>
                        <a:pt x="20602" y="5941"/>
                      </a:cubicBezTo>
                      <a:cubicBezTo>
                        <a:pt x="20251" y="5941"/>
                        <a:pt x="19838" y="6200"/>
                        <a:pt x="19447" y="6827"/>
                      </a:cubicBezTo>
                      <a:cubicBezTo>
                        <a:pt x="18579" y="8216"/>
                        <a:pt x="17248" y="9120"/>
                        <a:pt x="16501" y="9120"/>
                      </a:cubicBezTo>
                      <a:cubicBezTo>
                        <a:pt x="15674" y="9120"/>
                        <a:pt x="15564" y="8009"/>
                        <a:pt x="17595" y="5217"/>
                      </a:cubicBezTo>
                      <a:cubicBezTo>
                        <a:pt x="19789" y="2199"/>
                        <a:pt x="19614" y="831"/>
                        <a:pt x="18733" y="831"/>
                      </a:cubicBezTo>
                      <a:cubicBezTo>
                        <a:pt x="18063" y="831"/>
                        <a:pt x="16983" y="1623"/>
                        <a:pt x="16226" y="3084"/>
                      </a:cubicBezTo>
                      <a:cubicBezTo>
                        <a:pt x="15543" y="4537"/>
                        <a:pt x="14162" y="6990"/>
                        <a:pt x="13222" y="6990"/>
                      </a:cubicBezTo>
                      <a:cubicBezTo>
                        <a:pt x="12834" y="6990"/>
                        <a:pt x="12521" y="6573"/>
                        <a:pt x="12363" y="5498"/>
                      </a:cubicBezTo>
                      <a:cubicBezTo>
                        <a:pt x="11744" y="1306"/>
                        <a:pt x="10791" y="0"/>
                        <a:pt x="9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47"/>
                <p:cNvSpPr/>
                <p:nvPr/>
              </p:nvSpPr>
              <p:spPr>
                <a:xfrm>
                  <a:off x="7086935" y="628884"/>
                  <a:ext cx="112441" cy="267536"/>
                </a:xfrm>
                <a:custGeom>
                  <a:avLst/>
                  <a:gdLst/>
                  <a:ahLst/>
                  <a:cxnLst/>
                  <a:rect l="l" t="t" r="r" b="b"/>
                  <a:pathLst>
                    <a:path w="3340" h="7947" extrusionOk="0">
                      <a:moveTo>
                        <a:pt x="1452" y="1"/>
                      </a:moveTo>
                      <a:cubicBezTo>
                        <a:pt x="1348" y="1"/>
                        <a:pt x="1243" y="47"/>
                        <a:pt x="1138" y="146"/>
                      </a:cubicBezTo>
                      <a:cubicBezTo>
                        <a:pt x="0" y="1219"/>
                        <a:pt x="1463" y="4894"/>
                        <a:pt x="2463" y="7947"/>
                      </a:cubicBezTo>
                      <a:cubicBezTo>
                        <a:pt x="3339" y="4512"/>
                        <a:pt x="2471" y="1"/>
                        <a:pt x="1452" y="1"/>
                      </a:cubicBezTo>
                      <a:close/>
                    </a:path>
                  </a:pathLst>
                </a:custGeom>
                <a:solidFill>
                  <a:srgbClr val="FFE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47"/>
                <p:cNvSpPr/>
                <p:nvPr/>
              </p:nvSpPr>
              <p:spPr>
                <a:xfrm>
                  <a:off x="7379277" y="587241"/>
                  <a:ext cx="91030" cy="222492"/>
                </a:xfrm>
                <a:custGeom>
                  <a:avLst/>
                  <a:gdLst/>
                  <a:ahLst/>
                  <a:cxnLst/>
                  <a:rect l="l" t="t" r="r" b="b"/>
                  <a:pathLst>
                    <a:path w="2704" h="6609" extrusionOk="0">
                      <a:moveTo>
                        <a:pt x="1631" y="1"/>
                      </a:moveTo>
                      <a:cubicBezTo>
                        <a:pt x="1576" y="1"/>
                        <a:pt x="1514" y="15"/>
                        <a:pt x="1443" y="45"/>
                      </a:cubicBezTo>
                      <a:cubicBezTo>
                        <a:pt x="0" y="651"/>
                        <a:pt x="350" y="3399"/>
                        <a:pt x="221" y="6609"/>
                      </a:cubicBezTo>
                      <a:cubicBezTo>
                        <a:pt x="960" y="5367"/>
                        <a:pt x="2703" y="1"/>
                        <a:pt x="1631" y="1"/>
                      </a:cubicBezTo>
                      <a:close/>
                    </a:path>
                  </a:pathLst>
                </a:custGeom>
                <a:solidFill>
                  <a:srgbClr val="FFE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47"/>
                <p:cNvSpPr/>
                <p:nvPr/>
              </p:nvSpPr>
              <p:spPr>
                <a:xfrm>
                  <a:off x="7131911" y="657903"/>
                  <a:ext cx="306251" cy="712318"/>
                </a:xfrm>
                <a:custGeom>
                  <a:avLst/>
                  <a:gdLst/>
                  <a:ahLst/>
                  <a:cxnLst/>
                  <a:rect l="l" t="t" r="r" b="b"/>
                  <a:pathLst>
                    <a:path w="9097" h="21159" extrusionOk="0">
                      <a:moveTo>
                        <a:pt x="9096" y="1"/>
                      </a:moveTo>
                      <a:lnTo>
                        <a:pt x="0" y="1692"/>
                      </a:lnTo>
                      <a:cubicBezTo>
                        <a:pt x="970" y="10589"/>
                        <a:pt x="1750" y="16164"/>
                        <a:pt x="1006" y="20689"/>
                      </a:cubicBezTo>
                      <a:lnTo>
                        <a:pt x="7254" y="21158"/>
                      </a:lnTo>
                      <a:cubicBezTo>
                        <a:pt x="7181" y="14181"/>
                        <a:pt x="7682" y="7830"/>
                        <a:pt x="9096" y="1"/>
                      </a:cubicBezTo>
                      <a:close/>
                    </a:path>
                  </a:pathLst>
                </a:custGeom>
                <a:solidFill>
                  <a:srgbClr val="FFE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47"/>
                <p:cNvSpPr/>
                <p:nvPr/>
              </p:nvSpPr>
              <p:spPr>
                <a:xfrm>
                  <a:off x="7337803" y="990744"/>
                  <a:ext cx="199869" cy="347928"/>
                </a:xfrm>
                <a:custGeom>
                  <a:avLst/>
                  <a:gdLst/>
                  <a:ahLst/>
                  <a:cxnLst/>
                  <a:rect l="l" t="t" r="r" b="b"/>
                  <a:pathLst>
                    <a:path w="5937" h="10335" extrusionOk="0">
                      <a:moveTo>
                        <a:pt x="3950" y="1"/>
                      </a:moveTo>
                      <a:cubicBezTo>
                        <a:pt x="3884" y="1"/>
                        <a:pt x="3812" y="10"/>
                        <a:pt x="3731" y="29"/>
                      </a:cubicBezTo>
                      <a:cubicBezTo>
                        <a:pt x="1233" y="627"/>
                        <a:pt x="1067" y="5171"/>
                        <a:pt x="1" y="10335"/>
                      </a:cubicBezTo>
                      <a:cubicBezTo>
                        <a:pt x="1558" y="8488"/>
                        <a:pt x="5937" y="1"/>
                        <a:pt x="39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47"/>
                <p:cNvSpPr/>
                <p:nvPr/>
              </p:nvSpPr>
              <p:spPr>
                <a:xfrm>
                  <a:off x="7332012" y="1052788"/>
                  <a:ext cx="59991" cy="100456"/>
                </a:xfrm>
                <a:custGeom>
                  <a:avLst/>
                  <a:gdLst/>
                  <a:ahLst/>
                  <a:cxnLst/>
                  <a:rect l="l" t="t" r="r" b="b"/>
                  <a:pathLst>
                    <a:path w="1782" h="2984" extrusionOk="0">
                      <a:moveTo>
                        <a:pt x="1480" y="1"/>
                      </a:moveTo>
                      <a:cubicBezTo>
                        <a:pt x="1038" y="1"/>
                        <a:pt x="0" y="2217"/>
                        <a:pt x="82" y="2984"/>
                      </a:cubicBezTo>
                      <a:lnTo>
                        <a:pt x="1422" y="2429"/>
                      </a:lnTo>
                      <a:cubicBezTo>
                        <a:pt x="1782" y="627"/>
                        <a:pt x="1715" y="1"/>
                        <a:pt x="1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47"/>
                <p:cNvSpPr/>
                <p:nvPr/>
              </p:nvSpPr>
              <p:spPr>
                <a:xfrm>
                  <a:off x="7102623" y="925065"/>
                  <a:ext cx="66488" cy="145029"/>
                </a:xfrm>
                <a:custGeom>
                  <a:avLst/>
                  <a:gdLst/>
                  <a:ahLst/>
                  <a:cxnLst/>
                  <a:rect l="l" t="t" r="r" b="b"/>
                  <a:pathLst>
                    <a:path w="1975" h="4308" extrusionOk="0">
                      <a:moveTo>
                        <a:pt x="843" y="0"/>
                      </a:moveTo>
                      <a:cubicBezTo>
                        <a:pt x="787" y="0"/>
                        <a:pt x="730" y="30"/>
                        <a:pt x="672" y="94"/>
                      </a:cubicBezTo>
                      <a:cubicBezTo>
                        <a:pt x="0" y="844"/>
                        <a:pt x="1081" y="2403"/>
                        <a:pt x="1891" y="4308"/>
                      </a:cubicBezTo>
                      <a:cubicBezTo>
                        <a:pt x="1975" y="3416"/>
                        <a:pt x="1448" y="0"/>
                        <a:pt x="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47"/>
                <p:cNvSpPr/>
                <p:nvPr/>
              </p:nvSpPr>
              <p:spPr>
                <a:xfrm>
                  <a:off x="7068723" y="1079181"/>
                  <a:ext cx="136478" cy="294872"/>
                </a:xfrm>
                <a:custGeom>
                  <a:avLst/>
                  <a:gdLst/>
                  <a:ahLst/>
                  <a:cxnLst/>
                  <a:rect l="l" t="t" r="r" b="b"/>
                  <a:pathLst>
                    <a:path w="4054" h="8759" extrusionOk="0">
                      <a:moveTo>
                        <a:pt x="1695" y="0"/>
                      </a:moveTo>
                      <a:cubicBezTo>
                        <a:pt x="1576" y="0"/>
                        <a:pt x="1456" y="67"/>
                        <a:pt x="1337" y="211"/>
                      </a:cubicBezTo>
                      <a:cubicBezTo>
                        <a:pt x="1" y="1824"/>
                        <a:pt x="2116" y="4868"/>
                        <a:pt x="3950" y="8759"/>
                      </a:cubicBezTo>
                      <a:cubicBezTo>
                        <a:pt x="4054" y="6908"/>
                        <a:pt x="2910" y="0"/>
                        <a:pt x="1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47"/>
                <p:cNvSpPr/>
                <p:nvPr/>
              </p:nvSpPr>
              <p:spPr>
                <a:xfrm>
                  <a:off x="7121576" y="410703"/>
                  <a:ext cx="119039" cy="257201"/>
                </a:xfrm>
                <a:custGeom>
                  <a:avLst/>
                  <a:gdLst/>
                  <a:ahLst/>
                  <a:cxnLst/>
                  <a:rect l="l" t="t" r="r" b="b"/>
                  <a:pathLst>
                    <a:path w="3536" h="7640" extrusionOk="0">
                      <a:moveTo>
                        <a:pt x="1479" y="1"/>
                      </a:moveTo>
                      <a:cubicBezTo>
                        <a:pt x="1375" y="1"/>
                        <a:pt x="1271" y="59"/>
                        <a:pt x="1167" y="184"/>
                      </a:cubicBezTo>
                      <a:cubicBezTo>
                        <a:pt x="0" y="1591"/>
                        <a:pt x="1846" y="4246"/>
                        <a:pt x="3444" y="7639"/>
                      </a:cubicBezTo>
                      <a:cubicBezTo>
                        <a:pt x="3535" y="6024"/>
                        <a:pt x="2538" y="1"/>
                        <a:pt x="1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47"/>
                <p:cNvSpPr/>
                <p:nvPr/>
              </p:nvSpPr>
              <p:spPr>
                <a:xfrm>
                  <a:off x="7353457" y="339907"/>
                  <a:ext cx="149708" cy="244745"/>
                </a:xfrm>
                <a:custGeom>
                  <a:avLst/>
                  <a:gdLst/>
                  <a:ahLst/>
                  <a:cxnLst/>
                  <a:rect l="l" t="t" r="r" b="b"/>
                  <a:pathLst>
                    <a:path w="4447" h="7270" extrusionOk="0">
                      <a:moveTo>
                        <a:pt x="2999" y="1"/>
                      </a:moveTo>
                      <a:cubicBezTo>
                        <a:pt x="2956" y="1"/>
                        <a:pt x="2908" y="6"/>
                        <a:pt x="2857" y="17"/>
                      </a:cubicBezTo>
                      <a:cubicBezTo>
                        <a:pt x="1069" y="392"/>
                        <a:pt x="861" y="3619"/>
                        <a:pt x="1" y="7270"/>
                      </a:cubicBezTo>
                      <a:cubicBezTo>
                        <a:pt x="1147" y="5983"/>
                        <a:pt x="4447" y="1"/>
                        <a:pt x="2999" y="1"/>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47"/>
                <p:cNvSpPr/>
                <p:nvPr/>
              </p:nvSpPr>
              <p:spPr>
                <a:xfrm>
                  <a:off x="7621122" y="699748"/>
                  <a:ext cx="127254" cy="59924"/>
                </a:xfrm>
                <a:custGeom>
                  <a:avLst/>
                  <a:gdLst/>
                  <a:ahLst/>
                  <a:cxnLst/>
                  <a:rect l="l" t="t" r="r" b="b"/>
                  <a:pathLst>
                    <a:path w="3780" h="1780" extrusionOk="0">
                      <a:moveTo>
                        <a:pt x="2789" y="0"/>
                      </a:moveTo>
                      <a:cubicBezTo>
                        <a:pt x="1952" y="0"/>
                        <a:pt x="760" y="610"/>
                        <a:pt x="1" y="1779"/>
                      </a:cubicBezTo>
                      <a:cubicBezTo>
                        <a:pt x="832" y="1191"/>
                        <a:pt x="1674" y="1094"/>
                        <a:pt x="2350" y="1094"/>
                      </a:cubicBezTo>
                      <a:cubicBezTo>
                        <a:pt x="2678" y="1094"/>
                        <a:pt x="2966" y="1117"/>
                        <a:pt x="3195" y="1117"/>
                      </a:cubicBezTo>
                      <a:cubicBezTo>
                        <a:pt x="3565" y="1117"/>
                        <a:pt x="3780" y="1058"/>
                        <a:pt x="3752" y="747"/>
                      </a:cubicBezTo>
                      <a:cubicBezTo>
                        <a:pt x="3707" y="245"/>
                        <a:pt x="3319" y="0"/>
                        <a:pt x="2789" y="0"/>
                      </a:cubicBezTo>
                      <a:close/>
                    </a:path>
                  </a:pathLst>
                </a:custGeom>
                <a:solidFill>
                  <a:srgbClr val="FAB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47"/>
                <p:cNvSpPr/>
                <p:nvPr/>
              </p:nvSpPr>
              <p:spPr>
                <a:xfrm>
                  <a:off x="7354298" y="719273"/>
                  <a:ext cx="110152" cy="256965"/>
                </a:xfrm>
                <a:custGeom>
                  <a:avLst/>
                  <a:gdLst/>
                  <a:ahLst/>
                  <a:cxnLst/>
                  <a:rect l="l" t="t" r="r" b="b"/>
                  <a:pathLst>
                    <a:path w="3272" h="7633" extrusionOk="0">
                      <a:moveTo>
                        <a:pt x="1982" y="0"/>
                      </a:moveTo>
                      <a:cubicBezTo>
                        <a:pt x="1922" y="0"/>
                        <a:pt x="1854" y="14"/>
                        <a:pt x="1778" y="42"/>
                      </a:cubicBezTo>
                      <a:cubicBezTo>
                        <a:pt x="63" y="673"/>
                        <a:pt x="324" y="3896"/>
                        <a:pt x="1" y="7633"/>
                      </a:cubicBezTo>
                      <a:cubicBezTo>
                        <a:pt x="934" y="6216"/>
                        <a:pt x="3272"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47"/>
                <p:cNvSpPr/>
                <p:nvPr/>
              </p:nvSpPr>
              <p:spPr>
                <a:xfrm>
                  <a:off x="7356520" y="495942"/>
                  <a:ext cx="107593" cy="257773"/>
                </a:xfrm>
                <a:custGeom>
                  <a:avLst/>
                  <a:gdLst/>
                  <a:ahLst/>
                  <a:cxnLst/>
                  <a:rect l="l" t="t" r="r" b="b"/>
                  <a:pathLst>
                    <a:path w="3196" h="7657" extrusionOk="0">
                      <a:moveTo>
                        <a:pt x="1916" y="1"/>
                      </a:moveTo>
                      <a:cubicBezTo>
                        <a:pt x="1855" y="1"/>
                        <a:pt x="1785" y="15"/>
                        <a:pt x="1707" y="44"/>
                      </a:cubicBezTo>
                      <a:cubicBezTo>
                        <a:pt x="0" y="695"/>
                        <a:pt x="301" y="3916"/>
                        <a:pt x="24" y="7656"/>
                      </a:cubicBezTo>
                      <a:cubicBezTo>
                        <a:pt x="938" y="6230"/>
                        <a:pt x="3195" y="1"/>
                        <a:pt x="1916" y="1"/>
                      </a:cubicBezTo>
                      <a:close/>
                    </a:path>
                  </a:pathLst>
                </a:custGeom>
                <a:solidFill>
                  <a:srgbClr val="FAB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47"/>
                <p:cNvSpPr/>
                <p:nvPr/>
              </p:nvSpPr>
              <p:spPr>
                <a:xfrm>
                  <a:off x="7104306" y="530785"/>
                  <a:ext cx="133078" cy="295747"/>
                </a:xfrm>
                <a:custGeom>
                  <a:avLst/>
                  <a:gdLst/>
                  <a:ahLst/>
                  <a:cxnLst/>
                  <a:rect l="l" t="t" r="r" b="b"/>
                  <a:pathLst>
                    <a:path w="3953" h="8785" extrusionOk="0">
                      <a:moveTo>
                        <a:pt x="2279" y="0"/>
                      </a:moveTo>
                      <a:cubicBezTo>
                        <a:pt x="2177" y="0"/>
                        <a:pt x="2068" y="28"/>
                        <a:pt x="1953" y="86"/>
                      </a:cubicBezTo>
                      <a:cubicBezTo>
                        <a:pt x="1" y="1080"/>
                        <a:pt x="1977" y="4597"/>
                        <a:pt x="3440" y="8784"/>
                      </a:cubicBezTo>
                      <a:cubicBezTo>
                        <a:pt x="3952" y="7083"/>
                        <a:pt x="3914" y="0"/>
                        <a:pt x="2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47"/>
                <p:cNvSpPr/>
                <p:nvPr/>
              </p:nvSpPr>
              <p:spPr>
                <a:xfrm>
                  <a:off x="7618597" y="842586"/>
                  <a:ext cx="266425" cy="170917"/>
                </a:xfrm>
                <a:custGeom>
                  <a:avLst/>
                  <a:gdLst/>
                  <a:ahLst/>
                  <a:cxnLst/>
                  <a:rect l="l" t="t" r="r" b="b"/>
                  <a:pathLst>
                    <a:path w="7914" h="5077" extrusionOk="0">
                      <a:moveTo>
                        <a:pt x="5612" y="1"/>
                      </a:moveTo>
                      <a:cubicBezTo>
                        <a:pt x="5193" y="1"/>
                        <a:pt x="4090" y="935"/>
                        <a:pt x="4090" y="935"/>
                      </a:cubicBezTo>
                      <a:cubicBezTo>
                        <a:pt x="3835" y="325"/>
                        <a:pt x="3550" y="90"/>
                        <a:pt x="3278" y="90"/>
                      </a:cubicBezTo>
                      <a:cubicBezTo>
                        <a:pt x="2600" y="90"/>
                        <a:pt x="1997" y="1541"/>
                        <a:pt x="2098" y="2298"/>
                      </a:cubicBezTo>
                      <a:cubicBezTo>
                        <a:pt x="2215" y="3173"/>
                        <a:pt x="715" y="4493"/>
                        <a:pt x="183" y="4930"/>
                      </a:cubicBezTo>
                      <a:lnTo>
                        <a:pt x="183" y="4930"/>
                      </a:lnTo>
                      <a:cubicBezTo>
                        <a:pt x="1525" y="3868"/>
                        <a:pt x="2273" y="3588"/>
                        <a:pt x="2857" y="3588"/>
                      </a:cubicBezTo>
                      <a:cubicBezTo>
                        <a:pt x="3376" y="3588"/>
                        <a:pt x="3766" y="3808"/>
                        <a:pt x="4329" y="3901"/>
                      </a:cubicBezTo>
                      <a:cubicBezTo>
                        <a:pt x="4509" y="3930"/>
                        <a:pt x="4662" y="3944"/>
                        <a:pt x="4790" y="3944"/>
                      </a:cubicBezTo>
                      <a:cubicBezTo>
                        <a:pt x="6046" y="3944"/>
                        <a:pt x="4944" y="2653"/>
                        <a:pt x="4944" y="2653"/>
                      </a:cubicBezTo>
                      <a:lnTo>
                        <a:pt x="4944" y="2653"/>
                      </a:lnTo>
                      <a:cubicBezTo>
                        <a:pt x="5086" y="2659"/>
                        <a:pt x="5217" y="2661"/>
                        <a:pt x="5336" y="2661"/>
                      </a:cubicBezTo>
                      <a:cubicBezTo>
                        <a:pt x="7914" y="2661"/>
                        <a:pt x="5251" y="1393"/>
                        <a:pt x="5251" y="1393"/>
                      </a:cubicBezTo>
                      <a:cubicBezTo>
                        <a:pt x="5867" y="333"/>
                        <a:pt x="5861" y="1"/>
                        <a:pt x="5612" y="1"/>
                      </a:cubicBezTo>
                      <a:close/>
                      <a:moveTo>
                        <a:pt x="183" y="4930"/>
                      </a:moveTo>
                      <a:cubicBezTo>
                        <a:pt x="123" y="4977"/>
                        <a:pt x="62" y="5026"/>
                        <a:pt x="0" y="5077"/>
                      </a:cubicBezTo>
                      <a:cubicBezTo>
                        <a:pt x="0" y="5077"/>
                        <a:pt x="69" y="5024"/>
                        <a:pt x="183" y="4930"/>
                      </a:cubicBezTo>
                      <a:close/>
                    </a:path>
                  </a:pathLst>
                </a:custGeom>
                <a:solidFill>
                  <a:srgbClr val="C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47"/>
                <p:cNvSpPr/>
                <p:nvPr/>
              </p:nvSpPr>
              <p:spPr>
                <a:xfrm>
                  <a:off x="6742111" y="946543"/>
                  <a:ext cx="240873" cy="205491"/>
                </a:xfrm>
                <a:custGeom>
                  <a:avLst/>
                  <a:gdLst/>
                  <a:ahLst/>
                  <a:cxnLst/>
                  <a:rect l="l" t="t" r="r" b="b"/>
                  <a:pathLst>
                    <a:path w="7155" h="6104" extrusionOk="0">
                      <a:moveTo>
                        <a:pt x="2455" y="0"/>
                      </a:moveTo>
                      <a:cubicBezTo>
                        <a:pt x="2099" y="0"/>
                        <a:pt x="1983" y="1287"/>
                        <a:pt x="1983" y="1287"/>
                      </a:cubicBezTo>
                      <a:cubicBezTo>
                        <a:pt x="1318" y="1004"/>
                        <a:pt x="932" y="892"/>
                        <a:pt x="737" y="892"/>
                      </a:cubicBezTo>
                      <a:cubicBezTo>
                        <a:pt x="0" y="892"/>
                        <a:pt x="1962" y="2476"/>
                        <a:pt x="1962" y="2476"/>
                      </a:cubicBezTo>
                      <a:cubicBezTo>
                        <a:pt x="492" y="3448"/>
                        <a:pt x="2463" y="4344"/>
                        <a:pt x="3554" y="4344"/>
                      </a:cubicBezTo>
                      <a:cubicBezTo>
                        <a:pt x="3681" y="4344"/>
                        <a:pt x="3796" y="4332"/>
                        <a:pt x="3892" y="4306"/>
                      </a:cubicBezTo>
                      <a:cubicBezTo>
                        <a:pt x="3944" y="4293"/>
                        <a:pt x="4001" y="4286"/>
                        <a:pt x="4061" y="4286"/>
                      </a:cubicBezTo>
                      <a:cubicBezTo>
                        <a:pt x="4885" y="4286"/>
                        <a:pt x="6418" y="5491"/>
                        <a:pt x="6959" y="5938"/>
                      </a:cubicBezTo>
                      <a:lnTo>
                        <a:pt x="6959" y="5938"/>
                      </a:lnTo>
                      <a:cubicBezTo>
                        <a:pt x="4247" y="3625"/>
                        <a:pt x="4650" y="2917"/>
                        <a:pt x="4650" y="2916"/>
                      </a:cubicBezTo>
                      <a:cubicBezTo>
                        <a:pt x="4302" y="1532"/>
                        <a:pt x="3928" y="1206"/>
                        <a:pt x="3653" y="1206"/>
                      </a:cubicBezTo>
                      <a:cubicBezTo>
                        <a:pt x="3408" y="1206"/>
                        <a:pt x="3241" y="1465"/>
                        <a:pt x="3241" y="1465"/>
                      </a:cubicBezTo>
                      <a:cubicBezTo>
                        <a:pt x="2899" y="361"/>
                        <a:pt x="2643" y="0"/>
                        <a:pt x="2455" y="0"/>
                      </a:cubicBezTo>
                      <a:close/>
                      <a:moveTo>
                        <a:pt x="6959" y="5938"/>
                      </a:moveTo>
                      <a:cubicBezTo>
                        <a:pt x="7023" y="5992"/>
                        <a:pt x="7088" y="6047"/>
                        <a:pt x="7155" y="6103"/>
                      </a:cubicBezTo>
                      <a:cubicBezTo>
                        <a:pt x="7155" y="6103"/>
                        <a:pt x="7083" y="6040"/>
                        <a:pt x="6959" y="5938"/>
                      </a:cubicBezTo>
                      <a:close/>
                    </a:path>
                  </a:pathLst>
                </a:custGeom>
                <a:solidFill>
                  <a:srgbClr val="C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47"/>
                <p:cNvSpPr/>
                <p:nvPr/>
              </p:nvSpPr>
              <p:spPr>
                <a:xfrm>
                  <a:off x="7160324" y="556303"/>
                  <a:ext cx="260197" cy="736792"/>
                </a:xfrm>
                <a:custGeom>
                  <a:avLst/>
                  <a:gdLst/>
                  <a:ahLst/>
                  <a:cxnLst/>
                  <a:rect l="l" t="t" r="r" b="b"/>
                  <a:pathLst>
                    <a:path w="7729" h="21886" extrusionOk="0">
                      <a:moveTo>
                        <a:pt x="7729" y="1"/>
                      </a:moveTo>
                      <a:lnTo>
                        <a:pt x="1" y="2054"/>
                      </a:lnTo>
                      <a:cubicBezTo>
                        <a:pt x="1049" y="9002"/>
                        <a:pt x="1332" y="14296"/>
                        <a:pt x="1420" y="21885"/>
                      </a:cubicBezTo>
                      <a:lnTo>
                        <a:pt x="5163" y="21795"/>
                      </a:lnTo>
                      <a:cubicBezTo>
                        <a:pt x="5449" y="14701"/>
                        <a:pt x="6260" y="8823"/>
                        <a:pt x="7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47"/>
                <p:cNvSpPr/>
                <p:nvPr/>
              </p:nvSpPr>
              <p:spPr>
                <a:xfrm>
                  <a:off x="7215937" y="508196"/>
                  <a:ext cx="174452" cy="783890"/>
                </a:xfrm>
                <a:custGeom>
                  <a:avLst/>
                  <a:gdLst/>
                  <a:ahLst/>
                  <a:cxnLst/>
                  <a:rect l="l" t="t" r="r" b="b"/>
                  <a:pathLst>
                    <a:path w="5182" h="23285" extrusionOk="0">
                      <a:moveTo>
                        <a:pt x="5182" y="0"/>
                      </a:moveTo>
                      <a:lnTo>
                        <a:pt x="0" y="818"/>
                      </a:lnTo>
                      <a:cubicBezTo>
                        <a:pt x="637" y="9942"/>
                        <a:pt x="1217" y="18612"/>
                        <a:pt x="733" y="23284"/>
                      </a:cubicBezTo>
                      <a:lnTo>
                        <a:pt x="2544" y="23163"/>
                      </a:lnTo>
                      <a:cubicBezTo>
                        <a:pt x="2704" y="17762"/>
                        <a:pt x="3868" y="9187"/>
                        <a:pt x="5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47"/>
                <p:cNvSpPr/>
                <p:nvPr/>
              </p:nvSpPr>
              <p:spPr>
                <a:xfrm>
                  <a:off x="7164397" y="1123989"/>
                  <a:ext cx="220539" cy="176203"/>
                </a:xfrm>
                <a:custGeom>
                  <a:avLst/>
                  <a:gdLst/>
                  <a:ahLst/>
                  <a:cxnLst/>
                  <a:rect l="l" t="t" r="r" b="b"/>
                  <a:pathLst>
                    <a:path w="6551" h="5234" extrusionOk="0">
                      <a:moveTo>
                        <a:pt x="5532" y="1"/>
                      </a:moveTo>
                      <a:cubicBezTo>
                        <a:pt x="4997" y="1"/>
                        <a:pt x="4420" y="252"/>
                        <a:pt x="4266" y="806"/>
                      </a:cubicBezTo>
                      <a:cubicBezTo>
                        <a:pt x="4050" y="1587"/>
                        <a:pt x="3407" y="2254"/>
                        <a:pt x="2906" y="2254"/>
                      </a:cubicBezTo>
                      <a:cubicBezTo>
                        <a:pt x="2709" y="2254"/>
                        <a:pt x="2535" y="2151"/>
                        <a:pt x="2416" y="1913"/>
                      </a:cubicBezTo>
                      <a:cubicBezTo>
                        <a:pt x="2204" y="1491"/>
                        <a:pt x="1751" y="1309"/>
                        <a:pt x="1276" y="1309"/>
                      </a:cubicBezTo>
                      <a:cubicBezTo>
                        <a:pt x="800" y="1309"/>
                        <a:pt x="302" y="1491"/>
                        <a:pt x="1" y="1792"/>
                      </a:cubicBezTo>
                      <a:lnTo>
                        <a:pt x="725" y="5174"/>
                      </a:lnTo>
                      <a:lnTo>
                        <a:pt x="5494" y="5233"/>
                      </a:lnTo>
                      <a:lnTo>
                        <a:pt x="6551" y="645"/>
                      </a:lnTo>
                      <a:cubicBezTo>
                        <a:pt x="6521" y="231"/>
                        <a:pt x="6045" y="1"/>
                        <a:pt x="5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47"/>
                <p:cNvSpPr/>
                <p:nvPr/>
              </p:nvSpPr>
              <p:spPr>
                <a:xfrm>
                  <a:off x="7169817" y="288400"/>
                  <a:ext cx="279150" cy="265213"/>
                </a:xfrm>
                <a:custGeom>
                  <a:avLst/>
                  <a:gdLst/>
                  <a:ahLst/>
                  <a:cxnLst/>
                  <a:rect l="l" t="t" r="r" b="b"/>
                  <a:pathLst>
                    <a:path w="8292" h="7878" extrusionOk="0">
                      <a:moveTo>
                        <a:pt x="4444" y="1"/>
                      </a:moveTo>
                      <a:cubicBezTo>
                        <a:pt x="4152" y="1"/>
                        <a:pt x="3900" y="423"/>
                        <a:pt x="3612" y="1680"/>
                      </a:cubicBezTo>
                      <a:cubicBezTo>
                        <a:pt x="3554" y="4571"/>
                        <a:pt x="3057" y="5424"/>
                        <a:pt x="2447" y="5424"/>
                      </a:cubicBezTo>
                      <a:cubicBezTo>
                        <a:pt x="1568" y="5424"/>
                        <a:pt x="455" y="3651"/>
                        <a:pt x="86" y="3651"/>
                      </a:cubicBezTo>
                      <a:cubicBezTo>
                        <a:pt x="50" y="3651"/>
                        <a:pt x="22" y="3667"/>
                        <a:pt x="1" y="3703"/>
                      </a:cubicBezTo>
                      <a:lnTo>
                        <a:pt x="1490" y="7878"/>
                      </a:lnTo>
                      <a:lnTo>
                        <a:pt x="6078" y="7274"/>
                      </a:lnTo>
                      <a:lnTo>
                        <a:pt x="8291" y="1589"/>
                      </a:lnTo>
                      <a:lnTo>
                        <a:pt x="8291" y="1589"/>
                      </a:lnTo>
                      <a:cubicBezTo>
                        <a:pt x="7967" y="1711"/>
                        <a:pt x="7670" y="1763"/>
                        <a:pt x="7397" y="1763"/>
                      </a:cubicBezTo>
                      <a:cubicBezTo>
                        <a:pt x="5809" y="1763"/>
                        <a:pt x="5042" y="1"/>
                        <a:pt x="4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47"/>
                <p:cNvSpPr/>
                <p:nvPr/>
              </p:nvSpPr>
              <p:spPr>
                <a:xfrm>
                  <a:off x="7319152" y="833935"/>
                  <a:ext cx="65344" cy="152435"/>
                </a:xfrm>
                <a:custGeom>
                  <a:avLst/>
                  <a:gdLst/>
                  <a:ahLst/>
                  <a:cxnLst/>
                  <a:rect l="l" t="t" r="r" b="b"/>
                  <a:pathLst>
                    <a:path w="1941" h="4528" extrusionOk="0">
                      <a:moveTo>
                        <a:pt x="1175" y="0"/>
                      </a:moveTo>
                      <a:cubicBezTo>
                        <a:pt x="1140" y="0"/>
                        <a:pt x="1099" y="8"/>
                        <a:pt x="1054" y="25"/>
                      </a:cubicBezTo>
                      <a:cubicBezTo>
                        <a:pt x="37" y="399"/>
                        <a:pt x="192" y="2311"/>
                        <a:pt x="0" y="4527"/>
                      </a:cubicBezTo>
                      <a:cubicBezTo>
                        <a:pt x="554" y="3687"/>
                        <a:pt x="1941" y="0"/>
                        <a:pt x="1175" y="0"/>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47"/>
                <p:cNvSpPr/>
                <p:nvPr/>
              </p:nvSpPr>
              <p:spPr>
                <a:xfrm>
                  <a:off x="7163152" y="627167"/>
                  <a:ext cx="105203" cy="404754"/>
                </a:xfrm>
                <a:custGeom>
                  <a:avLst/>
                  <a:gdLst/>
                  <a:ahLst/>
                  <a:cxnLst/>
                  <a:rect l="l" t="t" r="r" b="b"/>
                  <a:pathLst>
                    <a:path w="3125" h="12023" extrusionOk="0">
                      <a:moveTo>
                        <a:pt x="1580" y="0"/>
                      </a:moveTo>
                      <a:cubicBezTo>
                        <a:pt x="1516" y="0"/>
                        <a:pt x="1450" y="28"/>
                        <a:pt x="1381" y="88"/>
                      </a:cubicBezTo>
                      <a:cubicBezTo>
                        <a:pt x="1" y="1285"/>
                        <a:pt x="2212" y="6167"/>
                        <a:pt x="2754" y="12023"/>
                      </a:cubicBezTo>
                      <a:cubicBezTo>
                        <a:pt x="3124" y="10377"/>
                        <a:pt x="2798" y="0"/>
                        <a:pt x="1580" y="0"/>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47"/>
                <p:cNvSpPr/>
                <p:nvPr/>
              </p:nvSpPr>
              <p:spPr>
                <a:xfrm>
                  <a:off x="7475019" y="486314"/>
                  <a:ext cx="133852" cy="160683"/>
                </a:xfrm>
                <a:custGeom>
                  <a:avLst/>
                  <a:gdLst/>
                  <a:ahLst/>
                  <a:cxnLst/>
                  <a:rect l="l" t="t" r="r" b="b"/>
                  <a:pathLst>
                    <a:path w="3976" h="4773" extrusionOk="0">
                      <a:moveTo>
                        <a:pt x="2370" y="0"/>
                      </a:moveTo>
                      <a:cubicBezTo>
                        <a:pt x="1358" y="0"/>
                        <a:pt x="277" y="2034"/>
                        <a:pt x="0" y="4772"/>
                      </a:cubicBezTo>
                      <a:cubicBezTo>
                        <a:pt x="1158" y="2361"/>
                        <a:pt x="3975" y="792"/>
                        <a:pt x="2760" y="107"/>
                      </a:cubicBezTo>
                      <a:cubicBezTo>
                        <a:pt x="2633" y="35"/>
                        <a:pt x="2502" y="0"/>
                        <a:pt x="2370" y="0"/>
                      </a:cubicBezTo>
                      <a:close/>
                    </a:path>
                  </a:pathLst>
                </a:custGeom>
                <a:solidFill>
                  <a:srgbClr val="F8A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47"/>
                <p:cNvSpPr/>
                <p:nvPr/>
              </p:nvSpPr>
              <p:spPr>
                <a:xfrm rot="380919">
                  <a:off x="6382608" y="1057184"/>
                  <a:ext cx="680752" cy="381379"/>
                </a:xfrm>
                <a:custGeom>
                  <a:avLst/>
                  <a:gdLst/>
                  <a:ahLst/>
                  <a:cxnLst/>
                  <a:rect l="l" t="t" r="r" b="b"/>
                  <a:pathLst>
                    <a:path w="20222" h="11329" extrusionOk="0">
                      <a:moveTo>
                        <a:pt x="7939" y="1"/>
                      </a:moveTo>
                      <a:cubicBezTo>
                        <a:pt x="7562" y="1"/>
                        <a:pt x="7057" y="870"/>
                        <a:pt x="6392" y="3489"/>
                      </a:cubicBezTo>
                      <a:cubicBezTo>
                        <a:pt x="6392" y="3489"/>
                        <a:pt x="4523" y="2696"/>
                        <a:pt x="3307" y="2696"/>
                      </a:cubicBezTo>
                      <a:cubicBezTo>
                        <a:pt x="2129" y="2696"/>
                        <a:pt x="1563" y="3440"/>
                        <a:pt x="3900" y="6370"/>
                      </a:cubicBezTo>
                      <a:cubicBezTo>
                        <a:pt x="3900" y="6370"/>
                        <a:pt x="0" y="10358"/>
                        <a:pt x="2808" y="10358"/>
                      </a:cubicBezTo>
                      <a:cubicBezTo>
                        <a:pt x="3628" y="10358"/>
                        <a:pt x="5020" y="10017"/>
                        <a:pt x="7248" y="9139"/>
                      </a:cubicBezTo>
                      <a:lnTo>
                        <a:pt x="7248" y="9139"/>
                      </a:lnTo>
                      <a:cubicBezTo>
                        <a:pt x="7248" y="9139"/>
                        <a:pt x="6551" y="11328"/>
                        <a:pt x="7563" y="11328"/>
                      </a:cubicBezTo>
                      <a:cubicBezTo>
                        <a:pt x="8172" y="11328"/>
                        <a:pt x="9401" y="10535"/>
                        <a:pt x="11773" y="7992"/>
                      </a:cubicBezTo>
                      <a:cubicBezTo>
                        <a:pt x="11773" y="7992"/>
                        <a:pt x="11975" y="9194"/>
                        <a:pt x="12815" y="9194"/>
                      </a:cubicBezTo>
                      <a:cubicBezTo>
                        <a:pt x="13384" y="9194"/>
                        <a:pt x="14247" y="8640"/>
                        <a:pt x="15538" y="6783"/>
                      </a:cubicBezTo>
                      <a:cubicBezTo>
                        <a:pt x="15538" y="6783"/>
                        <a:pt x="18651" y="5471"/>
                        <a:pt x="20222" y="5084"/>
                      </a:cubicBezTo>
                      <a:lnTo>
                        <a:pt x="20222" y="5084"/>
                      </a:lnTo>
                      <a:cubicBezTo>
                        <a:pt x="20221" y="5084"/>
                        <a:pt x="18936" y="5200"/>
                        <a:pt x="17474" y="5200"/>
                      </a:cubicBezTo>
                      <a:cubicBezTo>
                        <a:pt x="15927" y="5200"/>
                        <a:pt x="14182" y="5070"/>
                        <a:pt x="13555" y="4535"/>
                      </a:cubicBezTo>
                      <a:cubicBezTo>
                        <a:pt x="12728" y="3830"/>
                        <a:pt x="12530" y="332"/>
                        <a:pt x="11386" y="332"/>
                      </a:cubicBezTo>
                      <a:cubicBezTo>
                        <a:pt x="10840" y="332"/>
                        <a:pt x="10079" y="1127"/>
                        <a:pt x="8931" y="3401"/>
                      </a:cubicBezTo>
                      <a:cubicBezTo>
                        <a:pt x="8931" y="3401"/>
                        <a:pt x="8685" y="1"/>
                        <a:pt x="7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47"/>
                <p:cNvSpPr/>
                <p:nvPr/>
              </p:nvSpPr>
              <p:spPr>
                <a:xfrm rot="380919">
                  <a:off x="6376172" y="1172667"/>
                  <a:ext cx="680786" cy="265508"/>
                </a:xfrm>
                <a:custGeom>
                  <a:avLst/>
                  <a:gdLst/>
                  <a:ahLst/>
                  <a:cxnLst/>
                  <a:rect l="l" t="t" r="r" b="b"/>
                  <a:pathLst>
                    <a:path w="20223" h="7887" extrusionOk="0">
                      <a:moveTo>
                        <a:pt x="2288" y="1"/>
                      </a:moveTo>
                      <a:cubicBezTo>
                        <a:pt x="2296" y="554"/>
                        <a:pt x="2738" y="1470"/>
                        <a:pt x="3901" y="2929"/>
                      </a:cubicBezTo>
                      <a:cubicBezTo>
                        <a:pt x="3901" y="2929"/>
                        <a:pt x="0" y="6916"/>
                        <a:pt x="2809" y="6916"/>
                      </a:cubicBezTo>
                      <a:cubicBezTo>
                        <a:pt x="3629" y="6916"/>
                        <a:pt x="5021" y="6576"/>
                        <a:pt x="7249" y="5698"/>
                      </a:cubicBezTo>
                      <a:lnTo>
                        <a:pt x="7249" y="5698"/>
                      </a:lnTo>
                      <a:cubicBezTo>
                        <a:pt x="7249" y="5698"/>
                        <a:pt x="6552" y="7887"/>
                        <a:pt x="7564" y="7887"/>
                      </a:cubicBezTo>
                      <a:cubicBezTo>
                        <a:pt x="8173" y="7887"/>
                        <a:pt x="9402" y="7093"/>
                        <a:pt x="11774" y="4551"/>
                      </a:cubicBezTo>
                      <a:cubicBezTo>
                        <a:pt x="11774" y="4551"/>
                        <a:pt x="11976" y="5752"/>
                        <a:pt x="12815" y="5752"/>
                      </a:cubicBezTo>
                      <a:cubicBezTo>
                        <a:pt x="13384" y="5752"/>
                        <a:pt x="14247" y="5199"/>
                        <a:pt x="15538" y="3341"/>
                      </a:cubicBezTo>
                      <a:cubicBezTo>
                        <a:pt x="15538" y="3341"/>
                        <a:pt x="18652" y="2029"/>
                        <a:pt x="20223" y="1642"/>
                      </a:cubicBezTo>
                      <a:lnTo>
                        <a:pt x="20223" y="1642"/>
                      </a:lnTo>
                      <a:cubicBezTo>
                        <a:pt x="20223" y="1642"/>
                        <a:pt x="20122" y="1650"/>
                        <a:pt x="19950" y="1663"/>
                      </a:cubicBezTo>
                      <a:cubicBezTo>
                        <a:pt x="18410" y="2291"/>
                        <a:pt x="16284" y="2643"/>
                        <a:pt x="13860" y="2643"/>
                      </a:cubicBezTo>
                      <a:cubicBezTo>
                        <a:pt x="12654" y="2643"/>
                        <a:pt x="11373" y="2556"/>
                        <a:pt x="10054" y="2373"/>
                      </a:cubicBezTo>
                      <a:cubicBezTo>
                        <a:pt x="6994" y="1947"/>
                        <a:pt x="4273" y="1079"/>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47"/>
                <p:cNvSpPr/>
                <p:nvPr/>
              </p:nvSpPr>
              <p:spPr>
                <a:xfrm>
                  <a:off x="7473605" y="1125638"/>
                  <a:ext cx="674983" cy="305039"/>
                </a:xfrm>
                <a:custGeom>
                  <a:avLst/>
                  <a:gdLst/>
                  <a:ahLst/>
                  <a:cxnLst/>
                  <a:rect l="l" t="t" r="r" b="b"/>
                  <a:pathLst>
                    <a:path w="20050" h="9061" extrusionOk="0">
                      <a:moveTo>
                        <a:pt x="401" y="4996"/>
                      </a:moveTo>
                      <a:cubicBezTo>
                        <a:pt x="269" y="5001"/>
                        <a:pt x="135" y="5006"/>
                        <a:pt x="0" y="5012"/>
                      </a:cubicBezTo>
                      <a:cubicBezTo>
                        <a:pt x="0" y="5012"/>
                        <a:pt x="146" y="5009"/>
                        <a:pt x="401" y="4996"/>
                      </a:cubicBezTo>
                      <a:close/>
                      <a:moveTo>
                        <a:pt x="12744" y="1"/>
                      </a:moveTo>
                      <a:cubicBezTo>
                        <a:pt x="11104" y="1"/>
                        <a:pt x="9227" y="686"/>
                        <a:pt x="8414" y="2524"/>
                      </a:cubicBezTo>
                      <a:cubicBezTo>
                        <a:pt x="7536" y="4510"/>
                        <a:pt x="1954" y="4920"/>
                        <a:pt x="401" y="4996"/>
                      </a:cubicBezTo>
                      <a:lnTo>
                        <a:pt x="401" y="4996"/>
                      </a:lnTo>
                      <a:cubicBezTo>
                        <a:pt x="837" y="4981"/>
                        <a:pt x="1255" y="4974"/>
                        <a:pt x="1653" y="4974"/>
                      </a:cubicBezTo>
                      <a:cubicBezTo>
                        <a:pt x="7684" y="4974"/>
                        <a:pt x="9452" y="6604"/>
                        <a:pt x="9453" y="6604"/>
                      </a:cubicBezTo>
                      <a:cubicBezTo>
                        <a:pt x="11320" y="8524"/>
                        <a:pt x="12598" y="9061"/>
                        <a:pt x="13445" y="9061"/>
                      </a:cubicBezTo>
                      <a:cubicBezTo>
                        <a:pt x="14521" y="9061"/>
                        <a:pt x="14898" y="8192"/>
                        <a:pt x="14898" y="8192"/>
                      </a:cubicBezTo>
                      <a:cubicBezTo>
                        <a:pt x="16201" y="8736"/>
                        <a:pt x="17071" y="8958"/>
                        <a:pt x="17624" y="8958"/>
                      </a:cubicBezTo>
                      <a:cubicBezTo>
                        <a:pt x="20050" y="8958"/>
                        <a:pt x="16377" y="4689"/>
                        <a:pt x="16377" y="4689"/>
                      </a:cubicBezTo>
                      <a:cubicBezTo>
                        <a:pt x="20047" y="2877"/>
                        <a:pt x="18926" y="2495"/>
                        <a:pt x="17327" y="2495"/>
                      </a:cubicBezTo>
                      <a:cubicBezTo>
                        <a:pt x="16162" y="2495"/>
                        <a:pt x="14742" y="2698"/>
                        <a:pt x="14742" y="2698"/>
                      </a:cubicBezTo>
                      <a:cubicBezTo>
                        <a:pt x="16832" y="1314"/>
                        <a:pt x="15015" y="1"/>
                        <a:pt x="127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47"/>
                <p:cNvSpPr/>
                <p:nvPr/>
              </p:nvSpPr>
              <p:spPr>
                <a:xfrm>
                  <a:off x="7473605" y="1294163"/>
                  <a:ext cx="4477" cy="236"/>
                </a:xfrm>
                <a:custGeom>
                  <a:avLst/>
                  <a:gdLst/>
                  <a:ahLst/>
                  <a:cxnLst/>
                  <a:rect l="l" t="t" r="r" b="b"/>
                  <a:pathLst>
                    <a:path w="133" h="7" extrusionOk="0">
                      <a:moveTo>
                        <a:pt x="132" y="1"/>
                      </a:moveTo>
                      <a:cubicBezTo>
                        <a:pt x="84" y="3"/>
                        <a:pt x="48" y="4"/>
                        <a:pt x="26" y="5"/>
                      </a:cubicBezTo>
                      <a:lnTo>
                        <a:pt x="26" y="5"/>
                      </a:lnTo>
                      <a:cubicBezTo>
                        <a:pt x="62" y="4"/>
                        <a:pt x="96" y="3"/>
                        <a:pt x="132" y="1"/>
                      </a:cubicBezTo>
                      <a:close/>
                      <a:moveTo>
                        <a:pt x="26" y="5"/>
                      </a:moveTo>
                      <a:lnTo>
                        <a:pt x="26" y="5"/>
                      </a:lnTo>
                      <a:cubicBezTo>
                        <a:pt x="17" y="5"/>
                        <a:pt x="9" y="6"/>
                        <a:pt x="0" y="6"/>
                      </a:cubicBezTo>
                      <a:cubicBezTo>
                        <a:pt x="0" y="6"/>
                        <a:pt x="9" y="6"/>
                        <a:pt x="26" y="5"/>
                      </a:cubicBezTo>
                      <a:close/>
                    </a:path>
                  </a:pathLst>
                </a:custGeom>
                <a:solidFill>
                  <a:srgbClr val="C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47"/>
                <p:cNvSpPr/>
                <p:nvPr/>
              </p:nvSpPr>
              <p:spPr>
                <a:xfrm>
                  <a:off x="7696800" y="1215556"/>
                  <a:ext cx="451751" cy="215119"/>
                </a:xfrm>
                <a:custGeom>
                  <a:avLst/>
                  <a:gdLst/>
                  <a:ahLst/>
                  <a:cxnLst/>
                  <a:rect l="l" t="t" r="r" b="b"/>
                  <a:pathLst>
                    <a:path w="13419" h="6390" extrusionOk="0">
                      <a:moveTo>
                        <a:pt x="11999" y="1"/>
                      </a:moveTo>
                      <a:lnTo>
                        <a:pt x="11999" y="1"/>
                      </a:lnTo>
                      <a:cubicBezTo>
                        <a:pt x="10352" y="1692"/>
                        <a:pt x="6536" y="2875"/>
                        <a:pt x="2090" y="2875"/>
                      </a:cubicBezTo>
                      <a:cubicBezTo>
                        <a:pt x="1375" y="2875"/>
                        <a:pt x="677" y="2844"/>
                        <a:pt x="0" y="2786"/>
                      </a:cubicBezTo>
                      <a:lnTo>
                        <a:pt x="0" y="2786"/>
                      </a:lnTo>
                      <a:cubicBezTo>
                        <a:pt x="2097" y="3267"/>
                        <a:pt x="2822" y="3931"/>
                        <a:pt x="2822" y="3931"/>
                      </a:cubicBezTo>
                      <a:cubicBezTo>
                        <a:pt x="4690" y="5852"/>
                        <a:pt x="5968" y="6390"/>
                        <a:pt x="6814" y="6390"/>
                      </a:cubicBezTo>
                      <a:cubicBezTo>
                        <a:pt x="7890" y="6390"/>
                        <a:pt x="8267" y="5521"/>
                        <a:pt x="8267" y="5521"/>
                      </a:cubicBezTo>
                      <a:cubicBezTo>
                        <a:pt x="9570" y="6065"/>
                        <a:pt x="10440" y="6287"/>
                        <a:pt x="10993" y="6287"/>
                      </a:cubicBezTo>
                      <a:cubicBezTo>
                        <a:pt x="13419" y="6287"/>
                        <a:pt x="9746" y="2018"/>
                        <a:pt x="9746" y="2018"/>
                      </a:cubicBezTo>
                      <a:cubicBezTo>
                        <a:pt x="12158" y="828"/>
                        <a:pt x="12500" y="255"/>
                        <a:pt x="11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679;p47"/>
                <p:cNvSpPr/>
                <p:nvPr/>
              </p:nvSpPr>
              <p:spPr>
                <a:xfrm>
                  <a:off x="7668454" y="1280798"/>
                  <a:ext cx="235554" cy="97427"/>
                </a:xfrm>
                <a:custGeom>
                  <a:avLst/>
                  <a:gdLst/>
                  <a:ahLst/>
                  <a:cxnLst/>
                  <a:rect l="l" t="t" r="r" b="b"/>
                  <a:pathLst>
                    <a:path w="6997" h="2894" extrusionOk="0">
                      <a:moveTo>
                        <a:pt x="3595" y="0"/>
                      </a:moveTo>
                      <a:cubicBezTo>
                        <a:pt x="2049" y="0"/>
                        <a:pt x="123" y="211"/>
                        <a:pt x="0" y="666"/>
                      </a:cubicBezTo>
                      <a:cubicBezTo>
                        <a:pt x="2234" y="1420"/>
                        <a:pt x="3641" y="2395"/>
                        <a:pt x="4437" y="2719"/>
                      </a:cubicBezTo>
                      <a:cubicBezTo>
                        <a:pt x="4717" y="2833"/>
                        <a:pt x="5071" y="2893"/>
                        <a:pt x="5420" y="2893"/>
                      </a:cubicBezTo>
                      <a:cubicBezTo>
                        <a:pt x="6062" y="2893"/>
                        <a:pt x="6688" y="2689"/>
                        <a:pt x="6810" y="2237"/>
                      </a:cubicBezTo>
                      <a:cubicBezTo>
                        <a:pt x="6997" y="1538"/>
                        <a:pt x="6572" y="663"/>
                        <a:pt x="5415" y="176"/>
                      </a:cubicBezTo>
                      <a:cubicBezTo>
                        <a:pt x="5139" y="61"/>
                        <a:pt x="4422" y="0"/>
                        <a:pt x="3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47"/>
                <p:cNvSpPr/>
                <p:nvPr/>
              </p:nvSpPr>
              <p:spPr>
                <a:xfrm>
                  <a:off x="7169447" y="1141797"/>
                  <a:ext cx="49420" cy="100658"/>
                </a:xfrm>
                <a:custGeom>
                  <a:avLst/>
                  <a:gdLst/>
                  <a:ahLst/>
                  <a:cxnLst/>
                  <a:rect l="l" t="t" r="r" b="b"/>
                  <a:pathLst>
                    <a:path w="1468" h="2990" extrusionOk="0">
                      <a:moveTo>
                        <a:pt x="565" y="1"/>
                      </a:moveTo>
                      <a:cubicBezTo>
                        <a:pt x="522" y="1"/>
                        <a:pt x="480" y="25"/>
                        <a:pt x="440" y="78"/>
                      </a:cubicBezTo>
                      <a:cubicBezTo>
                        <a:pt x="1" y="652"/>
                        <a:pt x="773" y="1673"/>
                        <a:pt x="1458" y="2990"/>
                      </a:cubicBezTo>
                      <a:cubicBezTo>
                        <a:pt x="1468" y="2353"/>
                        <a:pt x="983" y="1"/>
                        <a:pt x="565" y="1"/>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47"/>
                <p:cNvSpPr/>
                <p:nvPr/>
              </p:nvSpPr>
              <p:spPr>
                <a:xfrm>
                  <a:off x="7261149" y="1023736"/>
                  <a:ext cx="43697" cy="96450"/>
                </a:xfrm>
                <a:custGeom>
                  <a:avLst/>
                  <a:gdLst/>
                  <a:ahLst/>
                  <a:cxnLst/>
                  <a:rect l="l" t="t" r="r" b="b"/>
                  <a:pathLst>
                    <a:path w="1298" h="2865" extrusionOk="0">
                      <a:moveTo>
                        <a:pt x="774" y="1"/>
                      </a:moveTo>
                      <a:cubicBezTo>
                        <a:pt x="746" y="1"/>
                        <a:pt x="714" y="8"/>
                        <a:pt x="679" y="22"/>
                      </a:cubicBezTo>
                      <a:cubicBezTo>
                        <a:pt x="0" y="304"/>
                        <a:pt x="363" y="1515"/>
                        <a:pt x="440" y="2864"/>
                      </a:cubicBezTo>
                      <a:cubicBezTo>
                        <a:pt x="747" y="2330"/>
                        <a:pt x="1297" y="1"/>
                        <a:pt x="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47"/>
                <p:cNvSpPr/>
                <p:nvPr/>
              </p:nvSpPr>
              <p:spPr>
                <a:xfrm>
                  <a:off x="7838460" y="1189736"/>
                  <a:ext cx="158562" cy="53931"/>
                </a:xfrm>
                <a:custGeom>
                  <a:avLst/>
                  <a:gdLst/>
                  <a:ahLst/>
                  <a:cxnLst/>
                  <a:rect l="l" t="t" r="r" b="b"/>
                  <a:pathLst>
                    <a:path w="4710" h="1602" extrusionOk="0">
                      <a:moveTo>
                        <a:pt x="4710" y="0"/>
                      </a:moveTo>
                      <a:lnTo>
                        <a:pt x="4710" y="0"/>
                      </a:lnTo>
                      <a:cubicBezTo>
                        <a:pt x="4709" y="0"/>
                        <a:pt x="3048" y="773"/>
                        <a:pt x="1528" y="773"/>
                      </a:cubicBezTo>
                      <a:cubicBezTo>
                        <a:pt x="1149" y="773"/>
                        <a:pt x="778" y="725"/>
                        <a:pt x="444" y="605"/>
                      </a:cubicBezTo>
                      <a:cubicBezTo>
                        <a:pt x="243" y="1027"/>
                        <a:pt x="1" y="1509"/>
                        <a:pt x="1" y="1509"/>
                      </a:cubicBezTo>
                      <a:cubicBezTo>
                        <a:pt x="163" y="1571"/>
                        <a:pt x="416" y="1602"/>
                        <a:pt x="724" y="1602"/>
                      </a:cubicBezTo>
                      <a:cubicBezTo>
                        <a:pt x="2018" y="1602"/>
                        <a:pt x="4271" y="1057"/>
                        <a:pt x="4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47"/>
                <p:cNvSpPr/>
                <p:nvPr/>
              </p:nvSpPr>
              <p:spPr>
                <a:xfrm>
                  <a:off x="7856201" y="1252015"/>
                  <a:ext cx="192934" cy="113586"/>
                </a:xfrm>
                <a:custGeom>
                  <a:avLst/>
                  <a:gdLst/>
                  <a:ahLst/>
                  <a:cxnLst/>
                  <a:rect l="l" t="t" r="r" b="b"/>
                  <a:pathLst>
                    <a:path w="5731" h="3374" extrusionOk="0">
                      <a:moveTo>
                        <a:pt x="1904" y="0"/>
                      </a:moveTo>
                      <a:cubicBezTo>
                        <a:pt x="1038" y="0"/>
                        <a:pt x="258" y="179"/>
                        <a:pt x="167" y="699"/>
                      </a:cubicBezTo>
                      <a:cubicBezTo>
                        <a:pt x="0" y="1648"/>
                        <a:pt x="2354" y="2813"/>
                        <a:pt x="3449" y="3149"/>
                      </a:cubicBezTo>
                      <a:cubicBezTo>
                        <a:pt x="3886" y="3283"/>
                        <a:pt x="4285" y="3373"/>
                        <a:pt x="4617" y="3373"/>
                      </a:cubicBezTo>
                      <a:cubicBezTo>
                        <a:pt x="5117" y="3373"/>
                        <a:pt x="5465" y="3169"/>
                        <a:pt x="5564" y="2600"/>
                      </a:cubicBezTo>
                      <a:cubicBezTo>
                        <a:pt x="5731" y="1652"/>
                        <a:pt x="4977" y="610"/>
                        <a:pt x="3882" y="273"/>
                      </a:cubicBezTo>
                      <a:cubicBezTo>
                        <a:pt x="3388" y="122"/>
                        <a:pt x="2616"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47"/>
                <p:cNvSpPr/>
                <p:nvPr/>
              </p:nvSpPr>
              <p:spPr>
                <a:xfrm>
                  <a:off x="7729757" y="1143178"/>
                  <a:ext cx="207141" cy="128230"/>
                </a:xfrm>
                <a:custGeom>
                  <a:avLst/>
                  <a:gdLst/>
                  <a:ahLst/>
                  <a:cxnLst/>
                  <a:rect l="l" t="t" r="r" b="b"/>
                  <a:pathLst>
                    <a:path w="6153" h="3809" extrusionOk="0">
                      <a:moveTo>
                        <a:pt x="4066" y="1"/>
                      </a:moveTo>
                      <a:cubicBezTo>
                        <a:pt x="3591" y="1"/>
                        <a:pt x="3093" y="140"/>
                        <a:pt x="2662" y="424"/>
                      </a:cubicBezTo>
                      <a:cubicBezTo>
                        <a:pt x="1707" y="1055"/>
                        <a:pt x="1" y="2830"/>
                        <a:pt x="627" y="3562"/>
                      </a:cubicBezTo>
                      <a:cubicBezTo>
                        <a:pt x="776" y="3736"/>
                        <a:pt x="1025" y="3808"/>
                        <a:pt x="1331" y="3808"/>
                      </a:cubicBezTo>
                      <a:cubicBezTo>
                        <a:pt x="2311" y="3808"/>
                        <a:pt x="3876" y="3070"/>
                        <a:pt x="4604" y="2589"/>
                      </a:cubicBezTo>
                      <a:cubicBezTo>
                        <a:pt x="5559" y="1958"/>
                        <a:pt x="6153" y="1339"/>
                        <a:pt x="5527" y="608"/>
                      </a:cubicBezTo>
                      <a:cubicBezTo>
                        <a:pt x="5183" y="207"/>
                        <a:pt x="4642" y="1"/>
                        <a:pt x="4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47"/>
                <p:cNvSpPr/>
                <p:nvPr/>
              </p:nvSpPr>
              <p:spPr>
                <a:xfrm>
                  <a:off x="7304273" y="638646"/>
                  <a:ext cx="59856" cy="76992"/>
                </a:xfrm>
                <a:custGeom>
                  <a:avLst/>
                  <a:gdLst/>
                  <a:ahLst/>
                  <a:cxnLst/>
                  <a:rect l="l" t="t" r="r" b="b"/>
                  <a:pathLst>
                    <a:path w="1778" h="2287" extrusionOk="0">
                      <a:moveTo>
                        <a:pt x="649" y="1"/>
                      </a:moveTo>
                      <a:cubicBezTo>
                        <a:pt x="79" y="1"/>
                        <a:pt x="1" y="1179"/>
                        <a:pt x="456" y="2286"/>
                      </a:cubicBezTo>
                      <a:cubicBezTo>
                        <a:pt x="456" y="2286"/>
                        <a:pt x="1777" y="40"/>
                        <a:pt x="663" y="1"/>
                      </a:cubicBezTo>
                      <a:cubicBezTo>
                        <a:pt x="658" y="1"/>
                        <a:pt x="653" y="1"/>
                        <a:pt x="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47"/>
                <p:cNvSpPr/>
                <p:nvPr/>
              </p:nvSpPr>
              <p:spPr>
                <a:xfrm rot="380919">
                  <a:off x="6500309" y="1190794"/>
                  <a:ext cx="221879" cy="146034"/>
                </a:xfrm>
                <a:custGeom>
                  <a:avLst/>
                  <a:gdLst/>
                  <a:ahLst/>
                  <a:cxnLst/>
                  <a:rect l="l" t="t" r="r" b="b"/>
                  <a:pathLst>
                    <a:path w="6591" h="4338" extrusionOk="0">
                      <a:moveTo>
                        <a:pt x="4816" y="0"/>
                      </a:moveTo>
                      <a:cubicBezTo>
                        <a:pt x="4134" y="0"/>
                        <a:pt x="3292" y="234"/>
                        <a:pt x="2469" y="695"/>
                      </a:cubicBezTo>
                      <a:cubicBezTo>
                        <a:pt x="902" y="1572"/>
                        <a:pt x="0" y="2944"/>
                        <a:pt x="456" y="3758"/>
                      </a:cubicBezTo>
                      <a:cubicBezTo>
                        <a:pt x="673" y="4146"/>
                        <a:pt x="1157" y="4337"/>
                        <a:pt x="1774" y="4337"/>
                      </a:cubicBezTo>
                      <a:cubicBezTo>
                        <a:pt x="2456" y="4337"/>
                        <a:pt x="3298" y="4104"/>
                        <a:pt x="4121" y="3644"/>
                      </a:cubicBezTo>
                      <a:cubicBezTo>
                        <a:pt x="5689" y="2766"/>
                        <a:pt x="6590" y="1393"/>
                        <a:pt x="6134" y="579"/>
                      </a:cubicBezTo>
                      <a:cubicBezTo>
                        <a:pt x="5918" y="192"/>
                        <a:pt x="5433" y="0"/>
                        <a:pt x="48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47"/>
                <p:cNvSpPr/>
                <p:nvPr/>
              </p:nvSpPr>
              <p:spPr>
                <a:xfrm>
                  <a:off x="7621122" y="681266"/>
                  <a:ext cx="129004" cy="78406"/>
                </a:xfrm>
                <a:custGeom>
                  <a:avLst/>
                  <a:gdLst/>
                  <a:ahLst/>
                  <a:cxnLst/>
                  <a:rect l="l" t="t" r="r" b="b"/>
                  <a:pathLst>
                    <a:path w="3832" h="2329" extrusionOk="0">
                      <a:moveTo>
                        <a:pt x="3752" y="1296"/>
                      </a:moveTo>
                      <a:cubicBezTo>
                        <a:pt x="3635" y="1"/>
                        <a:pt x="1241" y="419"/>
                        <a:pt x="1" y="2328"/>
                      </a:cubicBezTo>
                      <a:cubicBezTo>
                        <a:pt x="1889" y="991"/>
                        <a:pt x="3832" y="2194"/>
                        <a:pt x="3752" y="12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47"/>
                <p:cNvSpPr/>
                <p:nvPr/>
              </p:nvSpPr>
              <p:spPr>
                <a:xfrm>
                  <a:off x="7618597" y="1009361"/>
                  <a:ext cx="5184" cy="4141"/>
                </a:xfrm>
                <a:custGeom>
                  <a:avLst/>
                  <a:gdLst/>
                  <a:ahLst/>
                  <a:cxnLst/>
                  <a:rect l="l" t="t" r="r" b="b"/>
                  <a:pathLst>
                    <a:path w="154" h="123" extrusionOk="0">
                      <a:moveTo>
                        <a:pt x="154" y="1"/>
                      </a:moveTo>
                      <a:cubicBezTo>
                        <a:pt x="103" y="41"/>
                        <a:pt x="52" y="81"/>
                        <a:pt x="0" y="122"/>
                      </a:cubicBezTo>
                      <a:cubicBezTo>
                        <a:pt x="0" y="123"/>
                        <a:pt x="57" y="78"/>
                        <a:pt x="154" y="1"/>
                      </a:cubicBezTo>
                      <a:close/>
                    </a:path>
                  </a:pathLst>
                </a:custGeom>
                <a:solidFill>
                  <a:srgbClr val="B67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47"/>
                <p:cNvSpPr/>
                <p:nvPr/>
              </p:nvSpPr>
              <p:spPr>
                <a:xfrm>
                  <a:off x="7623748" y="793874"/>
                  <a:ext cx="269791" cy="215523"/>
                </a:xfrm>
                <a:custGeom>
                  <a:avLst/>
                  <a:gdLst/>
                  <a:ahLst/>
                  <a:cxnLst/>
                  <a:rect l="l" t="t" r="r" b="b"/>
                  <a:pathLst>
                    <a:path w="8014" h="6402" extrusionOk="0">
                      <a:moveTo>
                        <a:pt x="1945" y="3745"/>
                      </a:moveTo>
                      <a:cubicBezTo>
                        <a:pt x="2064" y="4638"/>
                        <a:pt x="502" y="5992"/>
                        <a:pt x="1" y="6402"/>
                      </a:cubicBezTo>
                      <a:cubicBezTo>
                        <a:pt x="2558" y="4370"/>
                        <a:pt x="2973" y="5151"/>
                        <a:pt x="4176" y="5348"/>
                      </a:cubicBezTo>
                      <a:cubicBezTo>
                        <a:pt x="6128" y="5668"/>
                        <a:pt x="4791" y="4100"/>
                        <a:pt x="4791" y="4100"/>
                      </a:cubicBezTo>
                      <a:cubicBezTo>
                        <a:pt x="8013" y="4228"/>
                        <a:pt x="5098" y="2840"/>
                        <a:pt x="5098" y="2840"/>
                      </a:cubicBezTo>
                      <a:cubicBezTo>
                        <a:pt x="6748" y="1"/>
                        <a:pt x="3937" y="2382"/>
                        <a:pt x="3937" y="2382"/>
                      </a:cubicBezTo>
                      <a:cubicBezTo>
                        <a:pt x="3048" y="257"/>
                        <a:pt x="1804" y="2683"/>
                        <a:pt x="1945" y="37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47"/>
                <p:cNvSpPr/>
                <p:nvPr/>
              </p:nvSpPr>
              <p:spPr>
                <a:xfrm>
                  <a:off x="6977795" y="1147588"/>
                  <a:ext cx="5184" cy="4444"/>
                </a:xfrm>
                <a:custGeom>
                  <a:avLst/>
                  <a:gdLst/>
                  <a:ahLst/>
                  <a:cxnLst/>
                  <a:rect l="l" t="t" r="r" b="b"/>
                  <a:pathLst>
                    <a:path w="154" h="132" extrusionOk="0">
                      <a:moveTo>
                        <a:pt x="0" y="0"/>
                      </a:moveTo>
                      <a:cubicBezTo>
                        <a:pt x="51" y="44"/>
                        <a:pt x="101" y="87"/>
                        <a:pt x="154" y="131"/>
                      </a:cubicBezTo>
                      <a:cubicBezTo>
                        <a:pt x="154" y="131"/>
                        <a:pt x="97" y="81"/>
                        <a:pt x="0" y="0"/>
                      </a:cubicBezTo>
                      <a:close/>
                    </a:path>
                  </a:pathLst>
                </a:custGeom>
                <a:solidFill>
                  <a:srgbClr val="B67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47"/>
                <p:cNvSpPr/>
                <p:nvPr/>
              </p:nvSpPr>
              <p:spPr>
                <a:xfrm>
                  <a:off x="6702320" y="888505"/>
                  <a:ext cx="275514" cy="259120"/>
                </a:xfrm>
                <a:custGeom>
                  <a:avLst/>
                  <a:gdLst/>
                  <a:ahLst/>
                  <a:cxnLst/>
                  <a:rect l="l" t="t" r="r" b="b"/>
                  <a:pathLst>
                    <a:path w="8184" h="7697" extrusionOk="0">
                      <a:moveTo>
                        <a:pt x="3144" y="4200"/>
                      </a:moveTo>
                      <a:cubicBezTo>
                        <a:pt x="1503" y="5285"/>
                        <a:pt x="4150" y="6274"/>
                        <a:pt x="5074" y="6030"/>
                      </a:cubicBezTo>
                      <a:cubicBezTo>
                        <a:pt x="5856" y="5824"/>
                        <a:pt x="7648" y="7251"/>
                        <a:pt x="8183" y="7696"/>
                      </a:cubicBezTo>
                      <a:cubicBezTo>
                        <a:pt x="5427" y="5357"/>
                        <a:pt x="5832" y="4640"/>
                        <a:pt x="5832" y="4640"/>
                      </a:cubicBezTo>
                      <a:cubicBezTo>
                        <a:pt x="5173" y="2022"/>
                        <a:pt x="4423" y="3189"/>
                        <a:pt x="4423" y="3189"/>
                      </a:cubicBezTo>
                      <a:cubicBezTo>
                        <a:pt x="3435" y="0"/>
                        <a:pt x="3164" y="3011"/>
                        <a:pt x="3164" y="3011"/>
                      </a:cubicBezTo>
                      <a:cubicBezTo>
                        <a:pt x="1" y="1662"/>
                        <a:pt x="3144" y="4200"/>
                        <a:pt x="3144" y="42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47"/>
                <p:cNvSpPr/>
                <p:nvPr/>
              </p:nvSpPr>
              <p:spPr>
                <a:xfrm>
                  <a:off x="7475019" y="468876"/>
                  <a:ext cx="133852" cy="178122"/>
                </a:xfrm>
                <a:custGeom>
                  <a:avLst/>
                  <a:gdLst/>
                  <a:ahLst/>
                  <a:cxnLst/>
                  <a:rect l="l" t="t" r="r" b="b"/>
                  <a:pathLst>
                    <a:path w="3976" h="5291" extrusionOk="0">
                      <a:moveTo>
                        <a:pt x="0" y="5290"/>
                      </a:moveTo>
                      <a:cubicBezTo>
                        <a:pt x="1158" y="2879"/>
                        <a:pt x="3975" y="1310"/>
                        <a:pt x="2760" y="625"/>
                      </a:cubicBezTo>
                      <a:cubicBezTo>
                        <a:pt x="1653" y="1"/>
                        <a:pt x="313" y="2195"/>
                        <a:pt x="0"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47"/>
                <p:cNvSpPr/>
                <p:nvPr/>
              </p:nvSpPr>
              <p:spPr>
                <a:xfrm rot="2700000">
                  <a:off x="6979638" y="1182519"/>
                  <a:ext cx="82977" cy="88205"/>
                </a:xfrm>
                <a:custGeom>
                  <a:avLst/>
                  <a:gdLst/>
                  <a:ahLst/>
                  <a:cxnLst/>
                  <a:rect l="l" t="t" r="r" b="b"/>
                  <a:pathLst>
                    <a:path w="2873" h="3054" extrusionOk="0">
                      <a:moveTo>
                        <a:pt x="1309" y="1618"/>
                      </a:moveTo>
                      <a:cubicBezTo>
                        <a:pt x="1619" y="906"/>
                        <a:pt x="1954" y="638"/>
                        <a:pt x="2872" y="836"/>
                      </a:cubicBezTo>
                      <a:cubicBezTo>
                        <a:pt x="2141" y="1"/>
                        <a:pt x="429" y="494"/>
                        <a:pt x="215" y="1774"/>
                      </a:cubicBezTo>
                      <a:cubicBezTo>
                        <a:pt x="1" y="3054"/>
                        <a:pt x="998" y="2331"/>
                        <a:pt x="1309" y="1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94" name="Google Shape;694;p47"/>
              <p:cNvSpPr/>
              <p:nvPr/>
            </p:nvSpPr>
            <p:spPr>
              <a:xfrm>
                <a:off x="7210363" y="1469513"/>
                <a:ext cx="343109" cy="195637"/>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95" name="Google Shape;695;p47"/>
            <p:cNvSpPr/>
            <p:nvPr/>
          </p:nvSpPr>
          <p:spPr>
            <a:xfrm>
              <a:off x="7298650" y="1445424"/>
              <a:ext cx="208725" cy="119013"/>
            </a:xfrm>
            <a:custGeom>
              <a:avLst/>
              <a:gdLst/>
              <a:ahLst/>
              <a:cxnLst/>
              <a:rect l="l" t="t" r="r" b="b"/>
              <a:pathLst>
                <a:path w="285924" h="163031" extrusionOk="0">
                  <a:moveTo>
                    <a:pt x="243995" y="0"/>
                  </a:moveTo>
                  <a:cubicBezTo>
                    <a:pt x="243528" y="0"/>
                    <a:pt x="243058" y="10"/>
                    <a:pt x="242583" y="28"/>
                  </a:cubicBezTo>
                  <a:cubicBezTo>
                    <a:pt x="232645" y="417"/>
                    <a:pt x="224824" y="4868"/>
                    <a:pt x="218515" y="12386"/>
                  </a:cubicBezTo>
                  <a:cubicBezTo>
                    <a:pt x="214669" y="16967"/>
                    <a:pt x="212163" y="22325"/>
                    <a:pt x="210132" y="27899"/>
                  </a:cubicBezTo>
                  <a:cubicBezTo>
                    <a:pt x="208231" y="32998"/>
                    <a:pt x="206459" y="38226"/>
                    <a:pt x="204601" y="43541"/>
                  </a:cubicBezTo>
                  <a:cubicBezTo>
                    <a:pt x="204428" y="43238"/>
                    <a:pt x="204256" y="42893"/>
                    <a:pt x="204126" y="42590"/>
                  </a:cubicBezTo>
                  <a:cubicBezTo>
                    <a:pt x="204040" y="42201"/>
                    <a:pt x="203996" y="41856"/>
                    <a:pt x="203996" y="41510"/>
                  </a:cubicBezTo>
                  <a:cubicBezTo>
                    <a:pt x="203003" y="29411"/>
                    <a:pt x="197644" y="19646"/>
                    <a:pt x="188441" y="11868"/>
                  </a:cubicBezTo>
                  <a:cubicBezTo>
                    <a:pt x="181718" y="6201"/>
                    <a:pt x="174330" y="3717"/>
                    <a:pt x="167039" y="3717"/>
                  </a:cubicBezTo>
                  <a:cubicBezTo>
                    <a:pt x="156428" y="3717"/>
                    <a:pt x="146025" y="8980"/>
                    <a:pt x="138187" y="17355"/>
                  </a:cubicBezTo>
                  <a:cubicBezTo>
                    <a:pt x="132181" y="23578"/>
                    <a:pt x="128335" y="31615"/>
                    <a:pt x="127212" y="40214"/>
                  </a:cubicBezTo>
                  <a:cubicBezTo>
                    <a:pt x="122804" y="26732"/>
                    <a:pt x="120514" y="22584"/>
                    <a:pt x="111397" y="13769"/>
                  </a:cubicBezTo>
                  <a:cubicBezTo>
                    <a:pt x="103013" y="5685"/>
                    <a:pt x="93268" y="1264"/>
                    <a:pt x="81966" y="1264"/>
                  </a:cubicBezTo>
                  <a:cubicBezTo>
                    <a:pt x="80219" y="1264"/>
                    <a:pt x="78434" y="1370"/>
                    <a:pt x="76612" y="1584"/>
                  </a:cubicBezTo>
                  <a:cubicBezTo>
                    <a:pt x="66112" y="2837"/>
                    <a:pt x="57600" y="7936"/>
                    <a:pt x="50513" y="15325"/>
                  </a:cubicBezTo>
                  <a:cubicBezTo>
                    <a:pt x="41655" y="24615"/>
                    <a:pt x="36556" y="35806"/>
                    <a:pt x="35649" y="48769"/>
                  </a:cubicBezTo>
                  <a:cubicBezTo>
                    <a:pt x="35552" y="49839"/>
                    <a:pt x="35284" y="50228"/>
                    <a:pt x="34610" y="50228"/>
                  </a:cubicBezTo>
                  <a:cubicBezTo>
                    <a:pt x="34385" y="50228"/>
                    <a:pt x="34115" y="50184"/>
                    <a:pt x="33791" y="50109"/>
                  </a:cubicBezTo>
                  <a:cubicBezTo>
                    <a:pt x="32509" y="49743"/>
                    <a:pt x="31165" y="49283"/>
                    <a:pt x="29812" y="49283"/>
                  </a:cubicBezTo>
                  <a:cubicBezTo>
                    <a:pt x="29568" y="49283"/>
                    <a:pt x="29325" y="49298"/>
                    <a:pt x="29081" y="49331"/>
                  </a:cubicBezTo>
                  <a:cubicBezTo>
                    <a:pt x="18883" y="50541"/>
                    <a:pt x="11797" y="56677"/>
                    <a:pt x="5704" y="64238"/>
                  </a:cubicBezTo>
                  <a:cubicBezTo>
                    <a:pt x="865" y="70201"/>
                    <a:pt x="0" y="77245"/>
                    <a:pt x="476" y="84590"/>
                  </a:cubicBezTo>
                  <a:cubicBezTo>
                    <a:pt x="1167" y="94442"/>
                    <a:pt x="5229" y="102695"/>
                    <a:pt x="12834" y="108831"/>
                  </a:cubicBezTo>
                  <a:cubicBezTo>
                    <a:pt x="20924" y="115382"/>
                    <a:pt x="29900" y="118031"/>
                    <a:pt x="39408" y="118031"/>
                  </a:cubicBezTo>
                  <a:cubicBezTo>
                    <a:pt x="43510" y="118031"/>
                    <a:pt x="47711" y="117538"/>
                    <a:pt x="51982" y="116652"/>
                  </a:cubicBezTo>
                  <a:cubicBezTo>
                    <a:pt x="59415" y="115010"/>
                    <a:pt x="66587" y="112418"/>
                    <a:pt x="73328" y="108874"/>
                  </a:cubicBezTo>
                  <a:cubicBezTo>
                    <a:pt x="73927" y="108567"/>
                    <a:pt x="74404" y="108367"/>
                    <a:pt x="74762" y="108367"/>
                  </a:cubicBezTo>
                  <a:cubicBezTo>
                    <a:pt x="75307" y="108367"/>
                    <a:pt x="75575" y="108831"/>
                    <a:pt x="75575" y="110084"/>
                  </a:cubicBezTo>
                  <a:cubicBezTo>
                    <a:pt x="75618" y="112245"/>
                    <a:pt x="75834" y="114362"/>
                    <a:pt x="76223" y="116479"/>
                  </a:cubicBezTo>
                  <a:cubicBezTo>
                    <a:pt x="78341" y="127498"/>
                    <a:pt x="83051" y="137134"/>
                    <a:pt x="91563" y="144696"/>
                  </a:cubicBezTo>
                  <a:cubicBezTo>
                    <a:pt x="98441" y="150788"/>
                    <a:pt x="106094" y="154100"/>
                    <a:pt x="114943" y="154100"/>
                  </a:cubicBezTo>
                  <a:cubicBezTo>
                    <a:pt x="116324" y="154100"/>
                    <a:pt x="117734" y="154020"/>
                    <a:pt x="119174" y="153856"/>
                  </a:cubicBezTo>
                  <a:cubicBezTo>
                    <a:pt x="132915" y="152301"/>
                    <a:pt x="142811" y="144869"/>
                    <a:pt x="150286" y="133634"/>
                  </a:cubicBezTo>
                  <a:cubicBezTo>
                    <a:pt x="152360" y="130480"/>
                    <a:pt x="153570" y="126936"/>
                    <a:pt x="155125" y="123177"/>
                  </a:cubicBezTo>
                  <a:cubicBezTo>
                    <a:pt x="157977" y="129442"/>
                    <a:pt x="160613" y="135405"/>
                    <a:pt x="163984" y="140980"/>
                  </a:cubicBezTo>
                  <a:cubicBezTo>
                    <a:pt x="172384" y="154995"/>
                    <a:pt x="184167" y="163030"/>
                    <a:pt x="200742" y="163030"/>
                  </a:cubicBezTo>
                  <a:cubicBezTo>
                    <a:pt x="201133" y="163030"/>
                    <a:pt x="201526" y="163026"/>
                    <a:pt x="201922" y="163017"/>
                  </a:cubicBezTo>
                  <a:cubicBezTo>
                    <a:pt x="212336" y="162801"/>
                    <a:pt x="220330" y="158307"/>
                    <a:pt x="226120" y="149794"/>
                  </a:cubicBezTo>
                  <a:cubicBezTo>
                    <a:pt x="230700" y="142967"/>
                    <a:pt x="232818" y="135449"/>
                    <a:pt x="231694" y="126677"/>
                  </a:cubicBezTo>
                  <a:lnTo>
                    <a:pt x="231694" y="126677"/>
                  </a:lnTo>
                  <a:cubicBezTo>
                    <a:pt x="234546" y="128492"/>
                    <a:pt x="237009" y="130739"/>
                    <a:pt x="240120" y="131689"/>
                  </a:cubicBezTo>
                  <a:cubicBezTo>
                    <a:pt x="244150" y="132895"/>
                    <a:pt x="248104" y="133513"/>
                    <a:pt x="251971" y="133513"/>
                  </a:cubicBezTo>
                  <a:cubicBezTo>
                    <a:pt x="259051" y="133513"/>
                    <a:pt x="265841" y="131441"/>
                    <a:pt x="272269" y="127109"/>
                  </a:cubicBezTo>
                  <a:cubicBezTo>
                    <a:pt x="279528" y="122183"/>
                    <a:pt x="284022" y="115270"/>
                    <a:pt x="284886" y="106455"/>
                  </a:cubicBezTo>
                  <a:cubicBezTo>
                    <a:pt x="285923" y="95436"/>
                    <a:pt x="283763" y="85066"/>
                    <a:pt x="278059" y="75473"/>
                  </a:cubicBezTo>
                  <a:cubicBezTo>
                    <a:pt x="274645" y="69726"/>
                    <a:pt x="270367" y="64757"/>
                    <a:pt x="264232" y="61948"/>
                  </a:cubicBezTo>
                  <a:cubicBezTo>
                    <a:pt x="262071" y="60998"/>
                    <a:pt x="262157" y="60177"/>
                    <a:pt x="262849" y="58362"/>
                  </a:cubicBezTo>
                  <a:cubicBezTo>
                    <a:pt x="267559" y="46263"/>
                    <a:pt x="270800" y="33948"/>
                    <a:pt x="267602" y="20855"/>
                  </a:cubicBezTo>
                  <a:cubicBezTo>
                    <a:pt x="266046" y="14417"/>
                    <a:pt x="263195" y="8670"/>
                    <a:pt x="257707" y="4392"/>
                  </a:cubicBezTo>
                  <a:cubicBezTo>
                    <a:pt x="253556" y="1111"/>
                    <a:pt x="249007" y="0"/>
                    <a:pt x="24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96" name="Google Shape;696;p47"/>
          <p:cNvSpPr/>
          <p:nvPr/>
        </p:nvSpPr>
        <p:spPr>
          <a:xfrm rot="-2700000" flipH="1">
            <a:off x="7130147" y="2158165"/>
            <a:ext cx="145111" cy="154253"/>
          </a:xfrm>
          <a:custGeom>
            <a:avLst/>
            <a:gdLst/>
            <a:ahLst/>
            <a:cxnLst/>
            <a:rect l="l" t="t" r="r" b="b"/>
            <a:pathLst>
              <a:path w="2873" h="3054" extrusionOk="0">
                <a:moveTo>
                  <a:pt x="1309" y="1618"/>
                </a:moveTo>
                <a:cubicBezTo>
                  <a:pt x="1619" y="906"/>
                  <a:pt x="1954" y="638"/>
                  <a:pt x="2872" y="836"/>
                </a:cubicBezTo>
                <a:cubicBezTo>
                  <a:pt x="2141" y="1"/>
                  <a:pt x="429" y="494"/>
                  <a:pt x="215" y="1774"/>
                </a:cubicBezTo>
                <a:cubicBezTo>
                  <a:pt x="1" y="3054"/>
                  <a:pt x="998" y="2331"/>
                  <a:pt x="1309" y="1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97" name="Google Shape;697;p47"/>
          <p:cNvGrpSpPr/>
          <p:nvPr/>
        </p:nvGrpSpPr>
        <p:grpSpPr>
          <a:xfrm rot="219202" flipH="1">
            <a:off x="4491053" y="390494"/>
            <a:ext cx="1678644" cy="1122152"/>
            <a:chOff x="6562100" y="781949"/>
            <a:chExt cx="1449415" cy="968914"/>
          </a:xfrm>
        </p:grpSpPr>
        <p:sp>
          <p:nvSpPr>
            <p:cNvPr id="698" name="Google Shape;698;p47"/>
            <p:cNvSpPr/>
            <p:nvPr/>
          </p:nvSpPr>
          <p:spPr>
            <a:xfrm>
              <a:off x="6562100" y="1194107"/>
              <a:ext cx="729607" cy="556757"/>
            </a:xfrm>
            <a:custGeom>
              <a:avLst/>
              <a:gdLst/>
              <a:ahLst/>
              <a:cxnLst/>
              <a:rect l="l" t="t" r="r" b="b"/>
              <a:pathLst>
                <a:path w="22802" h="17400" extrusionOk="0">
                  <a:moveTo>
                    <a:pt x="10547" y="0"/>
                  </a:moveTo>
                  <a:cubicBezTo>
                    <a:pt x="8129" y="0"/>
                    <a:pt x="5878" y="1106"/>
                    <a:pt x="3524" y="3072"/>
                  </a:cubicBezTo>
                  <a:lnTo>
                    <a:pt x="3521" y="3077"/>
                  </a:lnTo>
                  <a:cubicBezTo>
                    <a:pt x="1597" y="5423"/>
                    <a:pt x="58" y="8169"/>
                    <a:pt x="31" y="11142"/>
                  </a:cubicBezTo>
                  <a:cubicBezTo>
                    <a:pt x="0" y="14568"/>
                    <a:pt x="2477" y="16924"/>
                    <a:pt x="5786" y="17320"/>
                  </a:cubicBezTo>
                  <a:cubicBezTo>
                    <a:pt x="6238" y="17374"/>
                    <a:pt x="6691" y="17400"/>
                    <a:pt x="7143" y="17400"/>
                  </a:cubicBezTo>
                  <a:cubicBezTo>
                    <a:pt x="9048" y="17400"/>
                    <a:pt x="10948" y="16942"/>
                    <a:pt x="12775" y="16231"/>
                  </a:cubicBezTo>
                  <a:cubicBezTo>
                    <a:pt x="18947" y="12895"/>
                    <a:pt x="22802" y="6132"/>
                    <a:pt x="16527" y="2060"/>
                  </a:cubicBezTo>
                  <a:cubicBezTo>
                    <a:pt x="14354" y="650"/>
                    <a:pt x="12401" y="0"/>
                    <a:pt x="10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47"/>
            <p:cNvSpPr/>
            <p:nvPr/>
          </p:nvSpPr>
          <p:spPr>
            <a:xfrm>
              <a:off x="6601425" y="1194107"/>
              <a:ext cx="690282" cy="545045"/>
            </a:xfrm>
            <a:custGeom>
              <a:avLst/>
              <a:gdLst/>
              <a:ahLst/>
              <a:cxnLst/>
              <a:rect l="l" t="t" r="r" b="b"/>
              <a:pathLst>
                <a:path w="21573" h="17034" extrusionOk="0">
                  <a:moveTo>
                    <a:pt x="9319" y="0"/>
                  </a:moveTo>
                  <a:cubicBezTo>
                    <a:pt x="6900" y="0"/>
                    <a:pt x="4649" y="1106"/>
                    <a:pt x="2295" y="3074"/>
                  </a:cubicBezTo>
                  <a:lnTo>
                    <a:pt x="2292" y="3077"/>
                  </a:lnTo>
                  <a:cubicBezTo>
                    <a:pt x="1410" y="4151"/>
                    <a:pt x="613" y="5310"/>
                    <a:pt x="1" y="6537"/>
                  </a:cubicBezTo>
                  <a:cubicBezTo>
                    <a:pt x="1465" y="4259"/>
                    <a:pt x="5827" y="1763"/>
                    <a:pt x="9262" y="1763"/>
                  </a:cubicBezTo>
                  <a:cubicBezTo>
                    <a:pt x="10398" y="1763"/>
                    <a:pt x="11432" y="2036"/>
                    <a:pt x="12227" y="2680"/>
                  </a:cubicBezTo>
                  <a:cubicBezTo>
                    <a:pt x="20704" y="9556"/>
                    <a:pt x="9649" y="16623"/>
                    <a:pt x="8981" y="17033"/>
                  </a:cubicBezTo>
                  <a:cubicBezTo>
                    <a:pt x="9847" y="16832"/>
                    <a:pt x="10704" y="16559"/>
                    <a:pt x="11546" y="16231"/>
                  </a:cubicBezTo>
                  <a:cubicBezTo>
                    <a:pt x="17718" y="12895"/>
                    <a:pt x="21573" y="6132"/>
                    <a:pt x="15298" y="2060"/>
                  </a:cubicBezTo>
                  <a:cubicBezTo>
                    <a:pt x="13125" y="650"/>
                    <a:pt x="11172" y="0"/>
                    <a:pt x="9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47"/>
            <p:cNvSpPr/>
            <p:nvPr/>
          </p:nvSpPr>
          <p:spPr>
            <a:xfrm>
              <a:off x="6674826" y="813050"/>
              <a:ext cx="1152934" cy="900410"/>
            </a:xfrm>
            <a:custGeom>
              <a:avLst/>
              <a:gdLst/>
              <a:ahLst/>
              <a:cxnLst/>
              <a:rect l="l" t="t" r="r" b="b"/>
              <a:pathLst>
                <a:path w="36032" h="28140" extrusionOk="0">
                  <a:moveTo>
                    <a:pt x="27592" y="0"/>
                  </a:moveTo>
                  <a:cubicBezTo>
                    <a:pt x="26183" y="2081"/>
                    <a:pt x="24160" y="3616"/>
                    <a:pt x="22174" y="5163"/>
                  </a:cubicBezTo>
                  <a:cubicBezTo>
                    <a:pt x="19966" y="6880"/>
                    <a:pt x="17529" y="8660"/>
                    <a:pt x="14892" y="9662"/>
                  </a:cubicBezTo>
                  <a:cubicBezTo>
                    <a:pt x="14375" y="9858"/>
                    <a:pt x="13821" y="10013"/>
                    <a:pt x="13373" y="10013"/>
                  </a:cubicBezTo>
                  <a:cubicBezTo>
                    <a:pt x="12694" y="10013"/>
                    <a:pt x="12261" y="9656"/>
                    <a:pt x="12576" y="8546"/>
                  </a:cubicBezTo>
                  <a:cubicBezTo>
                    <a:pt x="13436" y="5520"/>
                    <a:pt x="16494" y="2880"/>
                    <a:pt x="18637" y="664"/>
                  </a:cubicBezTo>
                  <a:lnTo>
                    <a:pt x="18637" y="664"/>
                  </a:lnTo>
                  <a:cubicBezTo>
                    <a:pt x="13195" y="4076"/>
                    <a:pt x="7593" y="7466"/>
                    <a:pt x="2909" y="11903"/>
                  </a:cubicBezTo>
                  <a:cubicBezTo>
                    <a:pt x="1935" y="12826"/>
                    <a:pt x="924" y="13858"/>
                    <a:pt x="1" y="14983"/>
                  </a:cubicBezTo>
                  <a:cubicBezTo>
                    <a:pt x="2355" y="13016"/>
                    <a:pt x="4606" y="11910"/>
                    <a:pt x="7024" y="11910"/>
                  </a:cubicBezTo>
                  <a:cubicBezTo>
                    <a:pt x="8878" y="11910"/>
                    <a:pt x="10831" y="12560"/>
                    <a:pt x="13004" y="13970"/>
                  </a:cubicBezTo>
                  <a:cubicBezTo>
                    <a:pt x="19279" y="18041"/>
                    <a:pt x="15424" y="24804"/>
                    <a:pt x="9252" y="28140"/>
                  </a:cubicBezTo>
                  <a:cubicBezTo>
                    <a:pt x="11850" y="27126"/>
                    <a:pt x="14304" y="25594"/>
                    <a:pt x="16431" y="24116"/>
                  </a:cubicBezTo>
                  <a:cubicBezTo>
                    <a:pt x="23764" y="19025"/>
                    <a:pt x="29902" y="12325"/>
                    <a:pt x="36032" y="5894"/>
                  </a:cubicBezTo>
                  <a:lnTo>
                    <a:pt x="36032" y="5894"/>
                  </a:lnTo>
                  <a:cubicBezTo>
                    <a:pt x="33042" y="8084"/>
                    <a:pt x="32687" y="8700"/>
                    <a:pt x="29622" y="10781"/>
                  </a:cubicBezTo>
                  <a:cubicBezTo>
                    <a:pt x="28509" y="11532"/>
                    <a:pt x="26578" y="13239"/>
                    <a:pt x="25121" y="13254"/>
                  </a:cubicBezTo>
                  <a:cubicBezTo>
                    <a:pt x="25111" y="13254"/>
                    <a:pt x="25101" y="13254"/>
                    <a:pt x="25091" y="13254"/>
                  </a:cubicBezTo>
                  <a:cubicBezTo>
                    <a:pt x="23147" y="13254"/>
                    <a:pt x="25420" y="11470"/>
                    <a:pt x="26047" y="11013"/>
                  </a:cubicBezTo>
                  <a:lnTo>
                    <a:pt x="26047" y="11013"/>
                  </a:lnTo>
                  <a:cubicBezTo>
                    <a:pt x="24998" y="11717"/>
                    <a:pt x="22084" y="13971"/>
                    <a:pt x="20422" y="13971"/>
                  </a:cubicBezTo>
                  <a:cubicBezTo>
                    <a:pt x="20220" y="13971"/>
                    <a:pt x="20035" y="13938"/>
                    <a:pt x="19876" y="13864"/>
                  </a:cubicBezTo>
                  <a:cubicBezTo>
                    <a:pt x="18494" y="13220"/>
                    <a:pt x="21097" y="11080"/>
                    <a:pt x="21721" y="10605"/>
                  </a:cubicBezTo>
                  <a:lnTo>
                    <a:pt x="21721" y="10605"/>
                  </a:lnTo>
                  <a:cubicBezTo>
                    <a:pt x="21225" y="10881"/>
                    <a:pt x="19714" y="11936"/>
                    <a:pt x="18829" y="11936"/>
                  </a:cubicBezTo>
                  <a:cubicBezTo>
                    <a:pt x="18677" y="11936"/>
                    <a:pt x="18543" y="11905"/>
                    <a:pt x="18437" y="11833"/>
                  </a:cubicBezTo>
                  <a:cubicBezTo>
                    <a:pt x="17522" y="11221"/>
                    <a:pt x="19384" y="10005"/>
                    <a:pt x="19833" y="9549"/>
                  </a:cubicBezTo>
                  <a:cubicBezTo>
                    <a:pt x="23002" y="6337"/>
                    <a:pt x="23820" y="5574"/>
                    <a:pt x="27592"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47"/>
            <p:cNvSpPr/>
            <p:nvPr/>
          </p:nvSpPr>
          <p:spPr>
            <a:xfrm>
              <a:off x="6674826" y="813050"/>
              <a:ext cx="1152934" cy="900410"/>
            </a:xfrm>
            <a:custGeom>
              <a:avLst/>
              <a:gdLst/>
              <a:ahLst/>
              <a:cxnLst/>
              <a:rect l="l" t="t" r="r" b="b"/>
              <a:pathLst>
                <a:path w="36032" h="28140" extrusionOk="0">
                  <a:moveTo>
                    <a:pt x="22174" y="5163"/>
                  </a:moveTo>
                  <a:cubicBezTo>
                    <a:pt x="24160" y="3616"/>
                    <a:pt x="26183" y="2081"/>
                    <a:pt x="27592" y="0"/>
                  </a:cubicBezTo>
                  <a:cubicBezTo>
                    <a:pt x="23820" y="5574"/>
                    <a:pt x="23002" y="6337"/>
                    <a:pt x="19833" y="9549"/>
                  </a:cubicBezTo>
                  <a:cubicBezTo>
                    <a:pt x="19384" y="10005"/>
                    <a:pt x="17522" y="11221"/>
                    <a:pt x="18437" y="11833"/>
                  </a:cubicBezTo>
                  <a:cubicBezTo>
                    <a:pt x="19164" y="12322"/>
                    <a:pt x="21139" y="10929"/>
                    <a:pt x="21721" y="10605"/>
                  </a:cubicBezTo>
                  <a:cubicBezTo>
                    <a:pt x="21097" y="11080"/>
                    <a:pt x="18494" y="13220"/>
                    <a:pt x="19876" y="13864"/>
                  </a:cubicBezTo>
                  <a:cubicBezTo>
                    <a:pt x="21345" y="14545"/>
                    <a:pt x="24870" y="11803"/>
                    <a:pt x="26047" y="11013"/>
                  </a:cubicBezTo>
                  <a:cubicBezTo>
                    <a:pt x="25417" y="11472"/>
                    <a:pt x="23124" y="13272"/>
                    <a:pt x="25121" y="13254"/>
                  </a:cubicBezTo>
                  <a:cubicBezTo>
                    <a:pt x="26578" y="13239"/>
                    <a:pt x="28509" y="11532"/>
                    <a:pt x="29622" y="10781"/>
                  </a:cubicBezTo>
                  <a:cubicBezTo>
                    <a:pt x="32687" y="8700"/>
                    <a:pt x="33042" y="8084"/>
                    <a:pt x="36032" y="5894"/>
                  </a:cubicBezTo>
                  <a:cubicBezTo>
                    <a:pt x="29902" y="12325"/>
                    <a:pt x="23764" y="19025"/>
                    <a:pt x="16431" y="24116"/>
                  </a:cubicBezTo>
                  <a:cubicBezTo>
                    <a:pt x="14304" y="25594"/>
                    <a:pt x="11850" y="27126"/>
                    <a:pt x="9252" y="28140"/>
                  </a:cubicBezTo>
                  <a:cubicBezTo>
                    <a:pt x="15424" y="24804"/>
                    <a:pt x="19279" y="18041"/>
                    <a:pt x="13004" y="13970"/>
                  </a:cubicBezTo>
                  <a:cubicBezTo>
                    <a:pt x="7995" y="10721"/>
                    <a:pt x="4160" y="11508"/>
                    <a:pt x="1" y="14983"/>
                  </a:cubicBezTo>
                  <a:cubicBezTo>
                    <a:pt x="924" y="13858"/>
                    <a:pt x="1935" y="12826"/>
                    <a:pt x="2909" y="11903"/>
                  </a:cubicBezTo>
                  <a:cubicBezTo>
                    <a:pt x="7593" y="7466"/>
                    <a:pt x="13195" y="4076"/>
                    <a:pt x="18637" y="664"/>
                  </a:cubicBezTo>
                  <a:cubicBezTo>
                    <a:pt x="16494" y="2880"/>
                    <a:pt x="13436" y="5520"/>
                    <a:pt x="12576" y="8546"/>
                  </a:cubicBezTo>
                  <a:cubicBezTo>
                    <a:pt x="12052" y="10389"/>
                    <a:pt x="13593" y="10155"/>
                    <a:pt x="14892" y="9662"/>
                  </a:cubicBezTo>
                  <a:cubicBezTo>
                    <a:pt x="17529" y="8660"/>
                    <a:pt x="19966" y="6880"/>
                    <a:pt x="22174" y="51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47"/>
            <p:cNvSpPr/>
            <p:nvPr/>
          </p:nvSpPr>
          <p:spPr>
            <a:xfrm>
              <a:off x="7487268" y="1165373"/>
              <a:ext cx="21022" cy="16575"/>
            </a:xfrm>
            <a:custGeom>
              <a:avLst/>
              <a:gdLst/>
              <a:ahLst/>
              <a:cxnLst/>
              <a:rect l="l" t="t" r="r" b="b"/>
              <a:pathLst>
                <a:path w="657" h="518" extrusionOk="0">
                  <a:moveTo>
                    <a:pt x="656" y="1"/>
                  </a:moveTo>
                  <a:cubicBezTo>
                    <a:pt x="503" y="105"/>
                    <a:pt x="306" y="244"/>
                    <a:pt x="81" y="402"/>
                  </a:cubicBezTo>
                  <a:cubicBezTo>
                    <a:pt x="54" y="441"/>
                    <a:pt x="27" y="479"/>
                    <a:pt x="0" y="518"/>
                  </a:cubicBezTo>
                  <a:cubicBezTo>
                    <a:pt x="261" y="297"/>
                    <a:pt x="506" y="111"/>
                    <a:pt x="656" y="1"/>
                  </a:cubicBezTo>
                  <a:close/>
                </a:path>
              </a:pathLst>
            </a:custGeom>
            <a:solidFill>
              <a:srgbClr val="7C5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47"/>
            <p:cNvSpPr/>
            <p:nvPr/>
          </p:nvSpPr>
          <p:spPr>
            <a:xfrm>
              <a:off x="6674826" y="1120257"/>
              <a:ext cx="710249" cy="593202"/>
            </a:xfrm>
            <a:custGeom>
              <a:avLst/>
              <a:gdLst/>
              <a:ahLst/>
              <a:cxnLst/>
              <a:rect l="l" t="t" r="r" b="b"/>
              <a:pathLst>
                <a:path w="22197" h="18539" extrusionOk="0">
                  <a:moveTo>
                    <a:pt x="8863" y="1"/>
                  </a:moveTo>
                  <a:cubicBezTo>
                    <a:pt x="7282" y="1"/>
                    <a:pt x="5437" y="523"/>
                    <a:pt x="3402" y="1848"/>
                  </a:cubicBezTo>
                  <a:cubicBezTo>
                    <a:pt x="3237" y="1999"/>
                    <a:pt x="3071" y="2148"/>
                    <a:pt x="2909" y="2302"/>
                  </a:cubicBezTo>
                  <a:cubicBezTo>
                    <a:pt x="1935" y="3225"/>
                    <a:pt x="924" y="4256"/>
                    <a:pt x="1" y="5382"/>
                  </a:cubicBezTo>
                  <a:cubicBezTo>
                    <a:pt x="2356" y="3415"/>
                    <a:pt x="4606" y="2309"/>
                    <a:pt x="7025" y="2309"/>
                  </a:cubicBezTo>
                  <a:cubicBezTo>
                    <a:pt x="8878" y="2309"/>
                    <a:pt x="10831" y="2958"/>
                    <a:pt x="13004" y="4368"/>
                  </a:cubicBezTo>
                  <a:cubicBezTo>
                    <a:pt x="19279" y="8440"/>
                    <a:pt x="15424" y="15203"/>
                    <a:pt x="9252" y="18539"/>
                  </a:cubicBezTo>
                  <a:cubicBezTo>
                    <a:pt x="11850" y="17525"/>
                    <a:pt x="14305" y="15993"/>
                    <a:pt x="16431" y="14515"/>
                  </a:cubicBezTo>
                  <a:cubicBezTo>
                    <a:pt x="17252" y="13945"/>
                    <a:pt x="18056" y="13352"/>
                    <a:pt x="18849" y="12743"/>
                  </a:cubicBezTo>
                  <a:cubicBezTo>
                    <a:pt x="19313" y="11867"/>
                    <a:pt x="22196" y="5309"/>
                    <a:pt x="15230" y="5309"/>
                  </a:cubicBezTo>
                  <a:cubicBezTo>
                    <a:pt x="15036" y="5309"/>
                    <a:pt x="14834" y="5314"/>
                    <a:pt x="14625" y="5324"/>
                  </a:cubicBezTo>
                  <a:cubicBezTo>
                    <a:pt x="15053" y="3178"/>
                    <a:pt x="12763" y="1"/>
                    <a:pt x="8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47"/>
            <p:cNvSpPr/>
            <p:nvPr/>
          </p:nvSpPr>
          <p:spPr>
            <a:xfrm>
              <a:off x="7494275" y="781949"/>
              <a:ext cx="276522" cy="317607"/>
            </a:xfrm>
            <a:custGeom>
              <a:avLst/>
              <a:gdLst/>
              <a:ahLst/>
              <a:cxnLst/>
              <a:rect l="l" t="t" r="r" b="b"/>
              <a:pathLst>
                <a:path w="8642" h="9926" extrusionOk="0">
                  <a:moveTo>
                    <a:pt x="8641" y="0"/>
                  </a:moveTo>
                  <a:cubicBezTo>
                    <a:pt x="8579" y="142"/>
                    <a:pt x="7544" y="2453"/>
                    <a:pt x="4512" y="5087"/>
                  </a:cubicBezTo>
                  <a:cubicBezTo>
                    <a:pt x="1385" y="7803"/>
                    <a:pt x="1" y="8337"/>
                    <a:pt x="395" y="9569"/>
                  </a:cubicBezTo>
                  <a:cubicBezTo>
                    <a:pt x="472" y="9809"/>
                    <a:pt x="670" y="9926"/>
                    <a:pt x="957" y="9926"/>
                  </a:cubicBezTo>
                  <a:cubicBezTo>
                    <a:pt x="2574" y="9926"/>
                    <a:pt x="7021" y="6234"/>
                    <a:pt x="8641"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47"/>
            <p:cNvSpPr/>
            <p:nvPr/>
          </p:nvSpPr>
          <p:spPr>
            <a:xfrm>
              <a:off x="7494275" y="781949"/>
              <a:ext cx="276522" cy="357092"/>
            </a:xfrm>
            <a:custGeom>
              <a:avLst/>
              <a:gdLst/>
              <a:ahLst/>
              <a:cxnLst/>
              <a:rect l="l" t="t" r="r" b="b"/>
              <a:pathLst>
                <a:path w="8642" h="11160" extrusionOk="0">
                  <a:moveTo>
                    <a:pt x="4512" y="5087"/>
                  </a:moveTo>
                  <a:cubicBezTo>
                    <a:pt x="7544" y="2453"/>
                    <a:pt x="8579" y="142"/>
                    <a:pt x="8641" y="0"/>
                  </a:cubicBezTo>
                  <a:cubicBezTo>
                    <a:pt x="6733" y="7343"/>
                    <a:pt x="902" y="11159"/>
                    <a:pt x="395" y="9569"/>
                  </a:cubicBezTo>
                  <a:cubicBezTo>
                    <a:pt x="1" y="8337"/>
                    <a:pt x="1385" y="7803"/>
                    <a:pt x="4512" y="50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47"/>
            <p:cNvSpPr/>
            <p:nvPr/>
          </p:nvSpPr>
          <p:spPr>
            <a:xfrm>
              <a:off x="7129763" y="813146"/>
              <a:ext cx="260492" cy="241293"/>
            </a:xfrm>
            <a:custGeom>
              <a:avLst/>
              <a:gdLst/>
              <a:ahLst/>
              <a:cxnLst/>
              <a:rect l="l" t="t" r="r" b="b"/>
              <a:pathLst>
                <a:path w="8141" h="7541" extrusionOk="0">
                  <a:moveTo>
                    <a:pt x="8141" y="1"/>
                  </a:moveTo>
                  <a:cubicBezTo>
                    <a:pt x="8011" y="145"/>
                    <a:pt x="3890" y="4766"/>
                    <a:pt x="1513" y="6096"/>
                  </a:cubicBezTo>
                  <a:cubicBezTo>
                    <a:pt x="27" y="6928"/>
                    <a:pt x="1" y="7540"/>
                    <a:pt x="637" y="7540"/>
                  </a:cubicBezTo>
                  <a:cubicBezTo>
                    <a:pt x="1036" y="7540"/>
                    <a:pt x="1693" y="7301"/>
                    <a:pt x="2416" y="6726"/>
                  </a:cubicBezTo>
                  <a:cubicBezTo>
                    <a:pt x="4294" y="5231"/>
                    <a:pt x="6554" y="2853"/>
                    <a:pt x="8141" y="1"/>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47"/>
            <p:cNvSpPr/>
            <p:nvPr/>
          </p:nvSpPr>
          <p:spPr>
            <a:xfrm>
              <a:off x="7100869" y="813146"/>
              <a:ext cx="289385" cy="263019"/>
            </a:xfrm>
            <a:custGeom>
              <a:avLst/>
              <a:gdLst/>
              <a:ahLst/>
              <a:cxnLst/>
              <a:rect l="l" t="t" r="r" b="b"/>
              <a:pathLst>
                <a:path w="9044" h="8220" extrusionOk="0">
                  <a:moveTo>
                    <a:pt x="2416" y="6096"/>
                  </a:moveTo>
                  <a:cubicBezTo>
                    <a:pt x="4793" y="4766"/>
                    <a:pt x="8914" y="145"/>
                    <a:pt x="9044" y="1"/>
                  </a:cubicBezTo>
                  <a:cubicBezTo>
                    <a:pt x="7457" y="2853"/>
                    <a:pt x="5197" y="5231"/>
                    <a:pt x="3319" y="6726"/>
                  </a:cubicBezTo>
                  <a:cubicBezTo>
                    <a:pt x="1442" y="8220"/>
                    <a:pt x="1" y="7449"/>
                    <a:pt x="2416" y="60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47"/>
            <p:cNvSpPr/>
            <p:nvPr/>
          </p:nvSpPr>
          <p:spPr>
            <a:xfrm>
              <a:off x="6601521" y="1308721"/>
              <a:ext cx="463900" cy="414240"/>
            </a:xfrm>
            <a:custGeom>
              <a:avLst/>
              <a:gdLst/>
              <a:ahLst/>
              <a:cxnLst/>
              <a:rect l="l" t="t" r="r" b="b"/>
              <a:pathLst>
                <a:path w="14498" h="12946" extrusionOk="0">
                  <a:moveTo>
                    <a:pt x="9596" y="1"/>
                  </a:moveTo>
                  <a:cubicBezTo>
                    <a:pt x="8276" y="1"/>
                    <a:pt x="2998" y="576"/>
                    <a:pt x="1524" y="2992"/>
                  </a:cubicBezTo>
                  <a:cubicBezTo>
                    <a:pt x="1" y="5489"/>
                    <a:pt x="507" y="11897"/>
                    <a:pt x="3812" y="12784"/>
                  </a:cubicBezTo>
                  <a:cubicBezTo>
                    <a:pt x="4221" y="12894"/>
                    <a:pt x="4651" y="12945"/>
                    <a:pt x="5095" y="12945"/>
                  </a:cubicBezTo>
                  <a:cubicBezTo>
                    <a:pt x="8269" y="12945"/>
                    <a:pt x="12107" y="10318"/>
                    <a:pt x="13456" y="7689"/>
                  </a:cubicBezTo>
                  <a:cubicBezTo>
                    <a:pt x="14498" y="5657"/>
                    <a:pt x="12990" y="1"/>
                    <a:pt x="9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47"/>
            <p:cNvSpPr/>
            <p:nvPr/>
          </p:nvSpPr>
          <p:spPr>
            <a:xfrm>
              <a:off x="6693324" y="1514623"/>
              <a:ext cx="131635" cy="112335"/>
            </a:xfrm>
            <a:custGeom>
              <a:avLst/>
              <a:gdLst/>
              <a:ahLst/>
              <a:cxnLst/>
              <a:rect l="l" t="t" r="r" b="b"/>
              <a:pathLst>
                <a:path w="3799" h="3242" extrusionOk="0">
                  <a:moveTo>
                    <a:pt x="2607" y="0"/>
                  </a:moveTo>
                  <a:cubicBezTo>
                    <a:pt x="1720" y="0"/>
                    <a:pt x="0" y="754"/>
                    <a:pt x="28" y="1956"/>
                  </a:cubicBezTo>
                  <a:cubicBezTo>
                    <a:pt x="42" y="2534"/>
                    <a:pt x="1036" y="3241"/>
                    <a:pt x="2002" y="3241"/>
                  </a:cubicBezTo>
                  <a:cubicBezTo>
                    <a:pt x="2373" y="3241"/>
                    <a:pt x="2739" y="3137"/>
                    <a:pt x="3045" y="2882"/>
                  </a:cubicBezTo>
                  <a:cubicBezTo>
                    <a:pt x="3664" y="2364"/>
                    <a:pt x="3798" y="777"/>
                    <a:pt x="3045" y="113"/>
                  </a:cubicBezTo>
                  <a:cubicBezTo>
                    <a:pt x="2958" y="37"/>
                    <a:pt x="2803" y="0"/>
                    <a:pt x="2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47"/>
            <p:cNvSpPr/>
            <p:nvPr/>
          </p:nvSpPr>
          <p:spPr>
            <a:xfrm>
              <a:off x="6929748" y="1502977"/>
              <a:ext cx="101272" cy="86553"/>
            </a:xfrm>
            <a:custGeom>
              <a:avLst/>
              <a:gdLst/>
              <a:ahLst/>
              <a:cxnLst/>
              <a:rect l="l" t="t" r="r" b="b"/>
              <a:pathLst>
                <a:path w="3165" h="2705" extrusionOk="0">
                  <a:moveTo>
                    <a:pt x="1645" y="1"/>
                  </a:moveTo>
                  <a:cubicBezTo>
                    <a:pt x="1114" y="1"/>
                    <a:pt x="536" y="208"/>
                    <a:pt x="279" y="727"/>
                  </a:cubicBezTo>
                  <a:cubicBezTo>
                    <a:pt x="1" y="1287"/>
                    <a:pt x="399" y="2456"/>
                    <a:pt x="1140" y="2693"/>
                  </a:cubicBezTo>
                  <a:cubicBezTo>
                    <a:pt x="1164" y="2700"/>
                    <a:pt x="1191" y="2704"/>
                    <a:pt x="1221" y="2704"/>
                  </a:cubicBezTo>
                  <a:cubicBezTo>
                    <a:pt x="1768" y="2704"/>
                    <a:pt x="3164" y="1423"/>
                    <a:pt x="2708" y="444"/>
                  </a:cubicBezTo>
                  <a:cubicBezTo>
                    <a:pt x="2582" y="175"/>
                    <a:pt x="2133" y="1"/>
                    <a:pt x="1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47"/>
            <p:cNvSpPr/>
            <p:nvPr/>
          </p:nvSpPr>
          <p:spPr>
            <a:xfrm>
              <a:off x="6798847" y="1361997"/>
              <a:ext cx="65339" cy="59995"/>
            </a:xfrm>
            <a:custGeom>
              <a:avLst/>
              <a:gdLst/>
              <a:ahLst/>
              <a:cxnLst/>
              <a:rect l="l" t="t" r="r" b="b"/>
              <a:pathLst>
                <a:path w="2042" h="1875" extrusionOk="0">
                  <a:moveTo>
                    <a:pt x="1060" y="1"/>
                  </a:moveTo>
                  <a:cubicBezTo>
                    <a:pt x="645" y="1"/>
                    <a:pt x="1" y="844"/>
                    <a:pt x="363" y="1469"/>
                  </a:cubicBezTo>
                  <a:cubicBezTo>
                    <a:pt x="501" y="1704"/>
                    <a:pt x="888" y="1874"/>
                    <a:pt x="1253" y="1874"/>
                  </a:cubicBezTo>
                  <a:cubicBezTo>
                    <a:pt x="1450" y="1874"/>
                    <a:pt x="1641" y="1825"/>
                    <a:pt x="1783" y="1710"/>
                  </a:cubicBezTo>
                  <a:cubicBezTo>
                    <a:pt x="2041" y="1500"/>
                    <a:pt x="1855" y="114"/>
                    <a:pt x="1102" y="4"/>
                  </a:cubicBezTo>
                  <a:cubicBezTo>
                    <a:pt x="1088" y="2"/>
                    <a:pt x="1074" y="1"/>
                    <a:pt x="1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47"/>
            <p:cNvSpPr/>
            <p:nvPr/>
          </p:nvSpPr>
          <p:spPr>
            <a:xfrm>
              <a:off x="7311091" y="1427591"/>
              <a:ext cx="360612" cy="249964"/>
            </a:xfrm>
            <a:custGeom>
              <a:avLst/>
              <a:gdLst/>
              <a:ahLst/>
              <a:cxnLst/>
              <a:rect l="l" t="t" r="r" b="b"/>
              <a:pathLst>
                <a:path w="11270" h="7812" extrusionOk="0">
                  <a:moveTo>
                    <a:pt x="6980" y="1"/>
                  </a:moveTo>
                  <a:cubicBezTo>
                    <a:pt x="5445" y="1"/>
                    <a:pt x="4023" y="1137"/>
                    <a:pt x="2476" y="2587"/>
                  </a:cubicBezTo>
                  <a:cubicBezTo>
                    <a:pt x="1227" y="4336"/>
                    <a:pt x="0" y="7352"/>
                    <a:pt x="3109" y="7757"/>
                  </a:cubicBezTo>
                  <a:cubicBezTo>
                    <a:pt x="3395" y="7794"/>
                    <a:pt x="3683" y="7812"/>
                    <a:pt x="3973" y="7812"/>
                  </a:cubicBezTo>
                  <a:cubicBezTo>
                    <a:pt x="5215" y="7812"/>
                    <a:pt x="6495" y="7487"/>
                    <a:pt x="7740" y="6976"/>
                  </a:cubicBezTo>
                  <a:cubicBezTo>
                    <a:pt x="11019" y="4774"/>
                    <a:pt x="11269" y="1288"/>
                    <a:pt x="8017" y="176"/>
                  </a:cubicBezTo>
                  <a:cubicBezTo>
                    <a:pt x="7664" y="56"/>
                    <a:pt x="7319" y="1"/>
                    <a:pt x="6980" y="1"/>
                  </a:cubicBezTo>
                  <a:close/>
                </a:path>
              </a:pathLst>
            </a:custGeom>
            <a:solidFill>
              <a:schemeClr val="accent2"/>
            </a:solidFill>
            <a:ln>
              <a:noFill/>
            </a:ln>
          </p:spPr>
          <p:txBody>
            <a:bodyPr spcFirstLastPara="1" wrap="square" lIns="91450" tIns="91425" rIns="91425" bIns="91425" anchor="ctr" anchorCtr="0">
              <a:noAutofit/>
            </a:bodyPr>
            <a:lstStyle/>
            <a:p>
              <a:pPr marL="0" lvl="0" indent="0" algn="l" rtl="0">
                <a:spcBef>
                  <a:spcPts val="0"/>
                </a:spcBef>
                <a:spcAft>
                  <a:spcPts val="0"/>
                </a:spcAft>
                <a:buNone/>
              </a:pPr>
              <a:endParaRPr dirty="0"/>
            </a:p>
          </p:txBody>
        </p:sp>
        <p:sp>
          <p:nvSpPr>
            <p:cNvPr id="713" name="Google Shape;713;p47"/>
            <p:cNvSpPr/>
            <p:nvPr/>
          </p:nvSpPr>
          <p:spPr>
            <a:xfrm>
              <a:off x="7420937" y="1427591"/>
              <a:ext cx="242125" cy="184050"/>
            </a:xfrm>
            <a:custGeom>
              <a:avLst/>
              <a:gdLst/>
              <a:ahLst/>
              <a:cxnLst/>
              <a:rect l="l" t="t" r="r" b="b"/>
              <a:pathLst>
                <a:path w="7567" h="5752" extrusionOk="0">
                  <a:moveTo>
                    <a:pt x="3548" y="1"/>
                  </a:moveTo>
                  <a:cubicBezTo>
                    <a:pt x="2334" y="1"/>
                    <a:pt x="1190" y="712"/>
                    <a:pt x="1" y="1726"/>
                  </a:cubicBezTo>
                  <a:cubicBezTo>
                    <a:pt x="626" y="1460"/>
                    <a:pt x="1281" y="1313"/>
                    <a:pt x="1932" y="1313"/>
                  </a:cubicBezTo>
                  <a:cubicBezTo>
                    <a:pt x="2741" y="1313"/>
                    <a:pt x="3545" y="1541"/>
                    <a:pt x="4276" y="2053"/>
                  </a:cubicBezTo>
                  <a:cubicBezTo>
                    <a:pt x="5651" y="3015"/>
                    <a:pt x="5959" y="4352"/>
                    <a:pt x="5718" y="5751"/>
                  </a:cubicBezTo>
                  <a:cubicBezTo>
                    <a:pt x="7567" y="3652"/>
                    <a:pt x="7280" y="1097"/>
                    <a:pt x="4584" y="176"/>
                  </a:cubicBezTo>
                  <a:cubicBezTo>
                    <a:pt x="4232" y="56"/>
                    <a:pt x="3887"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47"/>
            <p:cNvSpPr/>
            <p:nvPr/>
          </p:nvSpPr>
          <p:spPr>
            <a:xfrm>
              <a:off x="7390284" y="1136543"/>
              <a:ext cx="621231" cy="514264"/>
            </a:xfrm>
            <a:custGeom>
              <a:avLst/>
              <a:gdLst/>
              <a:ahLst/>
              <a:cxnLst/>
              <a:rect l="l" t="t" r="r" b="b"/>
              <a:pathLst>
                <a:path w="19415" h="16072" extrusionOk="0">
                  <a:moveTo>
                    <a:pt x="19414" y="0"/>
                  </a:moveTo>
                  <a:lnTo>
                    <a:pt x="19414" y="0"/>
                  </a:lnTo>
                  <a:cubicBezTo>
                    <a:pt x="18817" y="670"/>
                    <a:pt x="14041" y="6290"/>
                    <a:pt x="12103" y="6290"/>
                  </a:cubicBezTo>
                  <a:cubicBezTo>
                    <a:pt x="11838" y="6290"/>
                    <a:pt x="11626" y="6184"/>
                    <a:pt x="11485" y="5946"/>
                  </a:cubicBezTo>
                  <a:cubicBezTo>
                    <a:pt x="10606" y="4456"/>
                    <a:pt x="13438" y="2610"/>
                    <a:pt x="14474" y="2218"/>
                  </a:cubicBezTo>
                  <a:lnTo>
                    <a:pt x="14474" y="2218"/>
                  </a:lnTo>
                  <a:cubicBezTo>
                    <a:pt x="8872" y="2990"/>
                    <a:pt x="3226" y="7171"/>
                    <a:pt x="1" y="11682"/>
                  </a:cubicBezTo>
                  <a:cubicBezTo>
                    <a:pt x="1547" y="10233"/>
                    <a:pt x="2970" y="9096"/>
                    <a:pt x="4504" y="9096"/>
                  </a:cubicBezTo>
                  <a:cubicBezTo>
                    <a:pt x="4844" y="9096"/>
                    <a:pt x="5189" y="9152"/>
                    <a:pt x="5542" y="9272"/>
                  </a:cubicBezTo>
                  <a:cubicBezTo>
                    <a:pt x="8794" y="10383"/>
                    <a:pt x="8544" y="13870"/>
                    <a:pt x="5265" y="16071"/>
                  </a:cubicBezTo>
                  <a:cubicBezTo>
                    <a:pt x="7409" y="15191"/>
                    <a:pt x="9439" y="13761"/>
                    <a:pt x="10963" y="12497"/>
                  </a:cubicBezTo>
                  <a:cubicBezTo>
                    <a:pt x="14983" y="9164"/>
                    <a:pt x="17335" y="4691"/>
                    <a:pt x="19414"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47"/>
            <p:cNvSpPr/>
            <p:nvPr/>
          </p:nvSpPr>
          <p:spPr>
            <a:xfrm>
              <a:off x="7390284" y="1136543"/>
              <a:ext cx="621231" cy="514264"/>
            </a:xfrm>
            <a:custGeom>
              <a:avLst/>
              <a:gdLst/>
              <a:ahLst/>
              <a:cxnLst/>
              <a:rect l="l" t="t" r="r" b="b"/>
              <a:pathLst>
                <a:path w="19415" h="16072" extrusionOk="0">
                  <a:moveTo>
                    <a:pt x="11485" y="5946"/>
                  </a:moveTo>
                  <a:cubicBezTo>
                    <a:pt x="12655" y="7922"/>
                    <a:pt x="18735" y="761"/>
                    <a:pt x="19414" y="0"/>
                  </a:cubicBezTo>
                  <a:cubicBezTo>
                    <a:pt x="17335" y="4691"/>
                    <a:pt x="14983" y="9164"/>
                    <a:pt x="10963" y="12497"/>
                  </a:cubicBezTo>
                  <a:cubicBezTo>
                    <a:pt x="9439" y="13761"/>
                    <a:pt x="7409" y="15191"/>
                    <a:pt x="5265" y="16071"/>
                  </a:cubicBezTo>
                  <a:cubicBezTo>
                    <a:pt x="8544" y="13870"/>
                    <a:pt x="8794" y="10383"/>
                    <a:pt x="5542" y="9272"/>
                  </a:cubicBezTo>
                  <a:cubicBezTo>
                    <a:pt x="3593" y="8609"/>
                    <a:pt x="1889" y="9912"/>
                    <a:pt x="1" y="11682"/>
                  </a:cubicBezTo>
                  <a:cubicBezTo>
                    <a:pt x="3226" y="7171"/>
                    <a:pt x="8872" y="2990"/>
                    <a:pt x="14474" y="2218"/>
                  </a:cubicBezTo>
                  <a:cubicBezTo>
                    <a:pt x="13438" y="2610"/>
                    <a:pt x="10606" y="4456"/>
                    <a:pt x="11485" y="59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47"/>
            <p:cNvSpPr/>
            <p:nvPr/>
          </p:nvSpPr>
          <p:spPr>
            <a:xfrm>
              <a:off x="7390284" y="1361069"/>
              <a:ext cx="416063" cy="289769"/>
            </a:xfrm>
            <a:custGeom>
              <a:avLst/>
              <a:gdLst/>
              <a:ahLst/>
              <a:cxnLst/>
              <a:rect l="l" t="t" r="r" b="b"/>
              <a:pathLst>
                <a:path w="13003" h="9056" extrusionOk="0">
                  <a:moveTo>
                    <a:pt x="5858" y="0"/>
                  </a:moveTo>
                  <a:cubicBezTo>
                    <a:pt x="5324" y="0"/>
                    <a:pt x="4669" y="129"/>
                    <a:pt x="3871" y="441"/>
                  </a:cubicBezTo>
                  <a:cubicBezTo>
                    <a:pt x="2379" y="1742"/>
                    <a:pt x="1059" y="3186"/>
                    <a:pt x="1" y="4666"/>
                  </a:cubicBezTo>
                  <a:cubicBezTo>
                    <a:pt x="1548" y="3216"/>
                    <a:pt x="2970" y="2080"/>
                    <a:pt x="4505" y="2080"/>
                  </a:cubicBezTo>
                  <a:cubicBezTo>
                    <a:pt x="4844" y="2080"/>
                    <a:pt x="5189" y="2135"/>
                    <a:pt x="5542" y="2255"/>
                  </a:cubicBezTo>
                  <a:cubicBezTo>
                    <a:pt x="8794" y="3367"/>
                    <a:pt x="8544" y="6853"/>
                    <a:pt x="5265" y="9055"/>
                  </a:cubicBezTo>
                  <a:cubicBezTo>
                    <a:pt x="7409" y="8174"/>
                    <a:pt x="9439" y="6744"/>
                    <a:pt x="10963" y="5480"/>
                  </a:cubicBezTo>
                  <a:cubicBezTo>
                    <a:pt x="11684" y="4881"/>
                    <a:pt x="12366" y="4236"/>
                    <a:pt x="13003" y="3548"/>
                  </a:cubicBezTo>
                  <a:cubicBezTo>
                    <a:pt x="12656" y="2531"/>
                    <a:pt x="11423" y="1863"/>
                    <a:pt x="10130" y="1863"/>
                  </a:cubicBezTo>
                  <a:cubicBezTo>
                    <a:pt x="9368" y="1863"/>
                    <a:pt x="8585" y="2095"/>
                    <a:pt x="7950" y="2624"/>
                  </a:cubicBezTo>
                  <a:cubicBezTo>
                    <a:pt x="8189" y="1906"/>
                    <a:pt x="7914" y="0"/>
                    <a:pt x="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47"/>
            <p:cNvSpPr/>
            <p:nvPr/>
          </p:nvSpPr>
          <p:spPr>
            <a:xfrm>
              <a:off x="7367278" y="1493250"/>
              <a:ext cx="228238" cy="156052"/>
            </a:xfrm>
            <a:custGeom>
              <a:avLst/>
              <a:gdLst/>
              <a:ahLst/>
              <a:cxnLst/>
              <a:rect l="l" t="t" r="r" b="b"/>
              <a:pathLst>
                <a:path w="7133" h="4877" extrusionOk="0">
                  <a:moveTo>
                    <a:pt x="4319" y="0"/>
                  </a:moveTo>
                  <a:cubicBezTo>
                    <a:pt x="3012" y="0"/>
                    <a:pt x="900" y="1307"/>
                    <a:pt x="397" y="3017"/>
                  </a:cubicBezTo>
                  <a:cubicBezTo>
                    <a:pt x="0" y="4366"/>
                    <a:pt x="1266" y="4876"/>
                    <a:pt x="2753" y="4876"/>
                  </a:cubicBezTo>
                  <a:cubicBezTo>
                    <a:pt x="4357" y="4876"/>
                    <a:pt x="6218" y="4283"/>
                    <a:pt x="6531" y="3507"/>
                  </a:cubicBezTo>
                  <a:cubicBezTo>
                    <a:pt x="7133" y="2012"/>
                    <a:pt x="5626" y="0"/>
                    <a:pt x="4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47"/>
            <p:cNvSpPr/>
            <p:nvPr/>
          </p:nvSpPr>
          <p:spPr>
            <a:xfrm>
              <a:off x="7402571" y="1558652"/>
              <a:ext cx="65371" cy="59963"/>
            </a:xfrm>
            <a:custGeom>
              <a:avLst/>
              <a:gdLst/>
              <a:ahLst/>
              <a:cxnLst/>
              <a:rect l="l" t="t" r="r" b="b"/>
              <a:pathLst>
                <a:path w="2043" h="1874" extrusionOk="0">
                  <a:moveTo>
                    <a:pt x="1062" y="1"/>
                  </a:moveTo>
                  <a:cubicBezTo>
                    <a:pt x="647" y="1"/>
                    <a:pt x="1" y="845"/>
                    <a:pt x="365" y="1468"/>
                  </a:cubicBezTo>
                  <a:cubicBezTo>
                    <a:pt x="503" y="1704"/>
                    <a:pt x="889" y="1874"/>
                    <a:pt x="1255" y="1874"/>
                  </a:cubicBezTo>
                  <a:cubicBezTo>
                    <a:pt x="1451" y="1874"/>
                    <a:pt x="1642" y="1824"/>
                    <a:pt x="1784" y="1709"/>
                  </a:cubicBezTo>
                  <a:cubicBezTo>
                    <a:pt x="2043" y="1501"/>
                    <a:pt x="1857" y="114"/>
                    <a:pt x="1102" y="4"/>
                  </a:cubicBezTo>
                  <a:cubicBezTo>
                    <a:pt x="1089" y="2"/>
                    <a:pt x="1075"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47"/>
            <p:cNvSpPr/>
            <p:nvPr/>
          </p:nvSpPr>
          <p:spPr>
            <a:xfrm>
              <a:off x="7459750" y="1524991"/>
              <a:ext cx="27870" cy="23742"/>
            </a:xfrm>
            <a:custGeom>
              <a:avLst/>
              <a:gdLst/>
              <a:ahLst/>
              <a:cxnLst/>
              <a:rect l="l" t="t" r="r" b="b"/>
              <a:pathLst>
                <a:path w="871" h="742" extrusionOk="0">
                  <a:moveTo>
                    <a:pt x="556" y="1"/>
                  </a:moveTo>
                  <a:cubicBezTo>
                    <a:pt x="398" y="1"/>
                    <a:pt x="1" y="317"/>
                    <a:pt x="103" y="593"/>
                  </a:cubicBezTo>
                  <a:cubicBezTo>
                    <a:pt x="136" y="679"/>
                    <a:pt x="281" y="741"/>
                    <a:pt x="434" y="741"/>
                  </a:cubicBezTo>
                  <a:cubicBezTo>
                    <a:pt x="568" y="741"/>
                    <a:pt x="708" y="693"/>
                    <a:pt x="782" y="569"/>
                  </a:cubicBezTo>
                  <a:cubicBezTo>
                    <a:pt x="871" y="420"/>
                    <a:pt x="788" y="88"/>
                    <a:pt x="587" y="6"/>
                  </a:cubicBezTo>
                  <a:cubicBezTo>
                    <a:pt x="578" y="2"/>
                    <a:pt x="568" y="1"/>
                    <a:pt x="5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Subtitle 1"/>
          <p:cNvSpPr>
            <a:spLocks noGrp="1"/>
          </p:cNvSpPr>
          <p:nvPr>
            <p:ph type="subTitle" idx="1"/>
          </p:nvPr>
        </p:nvSpPr>
        <p:spPr>
          <a:xfrm>
            <a:off x="909016" y="3585702"/>
            <a:ext cx="3992400" cy="787622"/>
          </a:xfrm>
        </p:spPr>
        <p:txBody>
          <a:bodyPr/>
          <a:lstStyle/>
          <a:p>
            <a:r>
              <a:rPr lang="en-US" sz="2400" dirty="0" smtClean="0">
                <a:solidFill>
                  <a:schemeClr val="bg1"/>
                </a:solidFill>
              </a:rPr>
              <a:t>We are all safe!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2" name="Title 1"/>
          <p:cNvSpPr>
            <a:spLocks noGrp="1"/>
          </p:cNvSpPr>
          <p:nvPr>
            <p:ph type="title"/>
          </p:nvPr>
        </p:nvSpPr>
        <p:spPr>
          <a:xfrm>
            <a:off x="2290050" y="318947"/>
            <a:ext cx="4563900" cy="613500"/>
          </a:xfrm>
        </p:spPr>
        <p:txBody>
          <a:bodyPr/>
          <a:lstStyle/>
          <a:p>
            <a:r>
              <a:rPr lang="en-US" sz="4000" dirty="0" smtClean="0"/>
              <a:t>VOCABULARY</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val="2230860961"/>
              </p:ext>
            </p:extLst>
          </p:nvPr>
        </p:nvGraphicFramePr>
        <p:xfrm>
          <a:off x="791338" y="1200698"/>
          <a:ext cx="8016242" cy="3531379"/>
        </p:xfrm>
        <a:graphic>
          <a:graphicData uri="http://schemas.openxmlformats.org/drawingml/2006/table">
            <a:tbl>
              <a:tblPr firstRow="1" bandRow="1">
                <a:tableStyleId>{5DA37D80-6434-44D0-A028-1B22A696006F}</a:tableStyleId>
              </a:tblPr>
              <a:tblGrid>
                <a:gridCol w="2514979">
                  <a:extLst>
                    <a:ext uri="{9D8B030D-6E8A-4147-A177-3AD203B41FA5}">
                      <a16:colId xmlns:a16="http://schemas.microsoft.com/office/drawing/2014/main" val="20000"/>
                    </a:ext>
                  </a:extLst>
                </a:gridCol>
                <a:gridCol w="2347723">
                  <a:extLst>
                    <a:ext uri="{9D8B030D-6E8A-4147-A177-3AD203B41FA5}">
                      <a16:colId xmlns:a16="http://schemas.microsoft.com/office/drawing/2014/main" val="20001"/>
                    </a:ext>
                  </a:extLst>
                </a:gridCol>
                <a:gridCol w="3153540">
                  <a:extLst>
                    <a:ext uri="{9D8B030D-6E8A-4147-A177-3AD203B41FA5}">
                      <a16:colId xmlns:a16="http://schemas.microsoft.com/office/drawing/2014/main" val="20002"/>
                    </a:ext>
                  </a:extLst>
                </a:gridCol>
              </a:tblGrid>
              <a:tr h="475759">
                <a:tc>
                  <a:txBody>
                    <a:bodyPr/>
                    <a:lstStyle/>
                    <a:p>
                      <a:pPr algn="ctr"/>
                      <a:r>
                        <a:rPr lang="en-US" sz="2400" b="1" dirty="0">
                          <a:solidFill>
                            <a:schemeClr val="tx1"/>
                          </a:solidFill>
                          <a:latin typeface="Roboto" panose="020B0604020202020204" charset="0"/>
                          <a:ea typeface="Roboto" panose="020B0604020202020204" charset="0"/>
                        </a:rPr>
                        <a:t>New words</a:t>
                      </a:r>
                    </a:p>
                  </a:txBody>
                  <a:tcPr anchor="ctr"/>
                </a:tc>
                <a:tc>
                  <a:txBody>
                    <a:bodyPr/>
                    <a:lstStyle/>
                    <a:p>
                      <a:pPr algn="ctr"/>
                      <a:r>
                        <a:rPr lang="en-US" sz="2400" b="1" dirty="0">
                          <a:solidFill>
                            <a:schemeClr val="tx1"/>
                          </a:solidFill>
                          <a:latin typeface="Roboto" panose="020B0604020202020204" charset="0"/>
                          <a:ea typeface="Roboto" panose="020B0604020202020204" charset="0"/>
                        </a:rPr>
                        <a:t>Pronunciation</a:t>
                      </a:r>
                    </a:p>
                  </a:txBody>
                  <a:tcPr anchor="ctr"/>
                </a:tc>
                <a:tc>
                  <a:txBody>
                    <a:bodyPr/>
                    <a:lstStyle/>
                    <a:p>
                      <a:pPr algn="ctr"/>
                      <a:r>
                        <a:rPr lang="en-US" sz="2400" b="1" dirty="0">
                          <a:solidFill>
                            <a:schemeClr val="tx1"/>
                          </a:solidFill>
                          <a:latin typeface="Roboto" panose="020B0604020202020204" charset="0"/>
                          <a:ea typeface="Roboto" panose="020B0604020202020204" charset="0"/>
                        </a:rPr>
                        <a:t>Meaning</a:t>
                      </a:r>
                    </a:p>
                  </a:txBody>
                  <a:tcPr anchor="ctr"/>
                </a:tc>
                <a:extLst>
                  <a:ext uri="{0D108BD9-81ED-4DB2-BD59-A6C34878D82A}">
                    <a16:rowId xmlns:a16="http://schemas.microsoft.com/office/drawing/2014/main" val="10000"/>
                  </a:ext>
                </a:extLst>
              </a:tr>
              <a:tr h="470449">
                <a:tc>
                  <a:txBody>
                    <a:bodyPr/>
                    <a:lstStyle/>
                    <a:p>
                      <a:pPr marL="144145" indent="-144145">
                        <a:spcAft>
                          <a:spcPts val="0"/>
                        </a:spcAft>
                      </a:pPr>
                      <a:r>
                        <a:rPr lang="en-US" sz="2400" b="1" dirty="0" smtClean="0">
                          <a:solidFill>
                            <a:schemeClr val="bg2">
                              <a:lumMod val="50000"/>
                            </a:schemeClr>
                          </a:solidFill>
                          <a:effectLst/>
                          <a:latin typeface="Roboto" panose="020B0604020202020204" charset="0"/>
                          <a:ea typeface="Roboto" panose="020B0604020202020204" charset="0"/>
                        </a:rPr>
                        <a:t>1. </a:t>
                      </a:r>
                      <a:r>
                        <a:rPr lang="en-US" sz="2400" b="1" kern="1200" dirty="0" smtClean="0">
                          <a:solidFill>
                            <a:schemeClr val="bg2">
                              <a:lumMod val="50000"/>
                            </a:schemeClr>
                          </a:solidFill>
                          <a:effectLst/>
                          <a:latin typeface="Roboto" panose="020B0604020202020204" charset="0"/>
                          <a:ea typeface="Roboto" panose="020B0604020202020204" charset="0"/>
                          <a:cs typeface="+mn-cs"/>
                        </a:rPr>
                        <a:t>damage (</a:t>
                      </a:r>
                      <a:r>
                        <a:rPr lang="en-US" sz="2400" b="1" kern="1200" dirty="0" err="1" smtClean="0">
                          <a:solidFill>
                            <a:schemeClr val="bg2">
                              <a:lumMod val="50000"/>
                            </a:schemeClr>
                          </a:solidFill>
                          <a:effectLst/>
                          <a:latin typeface="Roboto" panose="020B0604020202020204" charset="0"/>
                          <a:ea typeface="Roboto" panose="020B0604020202020204" charset="0"/>
                          <a:cs typeface="+mn-cs"/>
                        </a:rPr>
                        <a:t>n,v</a:t>
                      </a:r>
                      <a:r>
                        <a:rPr lang="en-US" sz="2400" b="1" kern="1200" dirty="0" smtClean="0">
                          <a:solidFill>
                            <a:schemeClr val="bg2">
                              <a:lumMod val="50000"/>
                            </a:schemeClr>
                          </a:solidFill>
                          <a:effectLst/>
                          <a:latin typeface="Roboto" panose="020B0604020202020204" charset="0"/>
                          <a:ea typeface="Roboto" panose="020B0604020202020204" charset="0"/>
                          <a:cs typeface="+mn-cs"/>
                        </a:rPr>
                        <a:t>) </a:t>
                      </a:r>
                      <a:endParaRPr lang="en-US" sz="2400" b="1" dirty="0">
                        <a:solidFill>
                          <a:schemeClr val="bg2">
                            <a:lumMod val="50000"/>
                          </a:schemeClr>
                        </a:solidFill>
                        <a:effectLst/>
                        <a:latin typeface="Roboto" panose="020B0604020202020204" charset="0"/>
                        <a:ea typeface="Roboto" panose="020B0604020202020204" charset="0"/>
                      </a:endParaRPr>
                    </a:p>
                  </a:txBody>
                  <a:tcPr marL="71755" marR="71755" marT="71755" marB="71755" anchor="ctr"/>
                </a:tc>
                <a:tc>
                  <a:txBody>
                    <a:bodyPr/>
                    <a:lstStyle/>
                    <a:p>
                      <a:pPr algn="ctr">
                        <a:spcAft>
                          <a:spcPts val="0"/>
                        </a:spcAft>
                      </a:pPr>
                      <a:r>
                        <a:rPr lang="en-US" sz="2400" kern="1200" dirty="0" smtClean="0">
                          <a:solidFill>
                            <a:schemeClr val="bg2">
                              <a:lumMod val="50000"/>
                            </a:schemeClr>
                          </a:solidFill>
                          <a:effectLst/>
                          <a:latin typeface="Roboto" panose="020B0604020202020204" charset="0"/>
                          <a:ea typeface="Roboto" panose="020B0604020202020204" charset="0"/>
                          <a:cs typeface="+mn-cs"/>
                        </a:rPr>
                        <a:t>/ˈ</a:t>
                      </a:r>
                      <a:r>
                        <a:rPr lang="en-US" sz="2400" kern="1200" dirty="0" err="1" smtClean="0">
                          <a:solidFill>
                            <a:schemeClr val="bg2">
                              <a:lumMod val="50000"/>
                            </a:schemeClr>
                          </a:solidFill>
                          <a:effectLst/>
                          <a:latin typeface="Roboto" panose="020B0604020202020204" charset="0"/>
                          <a:ea typeface="Roboto" panose="020B0604020202020204" charset="0"/>
                          <a:cs typeface="+mn-cs"/>
                        </a:rPr>
                        <a:t>dæmɪdʒ</a:t>
                      </a:r>
                      <a:r>
                        <a:rPr lang="en-US" sz="2400" kern="1200" dirty="0" smtClean="0">
                          <a:solidFill>
                            <a:schemeClr val="bg2">
                              <a:lumMod val="50000"/>
                            </a:schemeClr>
                          </a:solidFill>
                          <a:effectLst/>
                          <a:latin typeface="Roboto" panose="020B0604020202020204" charset="0"/>
                          <a:ea typeface="Roboto" panose="020B0604020202020204" charset="0"/>
                          <a:cs typeface="+mn-cs"/>
                        </a:rPr>
                        <a:t>/</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tc>
                  <a:txBody>
                    <a:bodyPr/>
                    <a:lstStyle/>
                    <a:p>
                      <a:pPr algn="just">
                        <a:spcAft>
                          <a:spcPts val="0"/>
                        </a:spcAft>
                      </a:pPr>
                      <a:r>
                        <a:rPr lang="en-US" sz="2400" kern="1200" smtClean="0">
                          <a:solidFill>
                            <a:schemeClr val="bg2">
                              <a:lumMod val="50000"/>
                            </a:schemeClr>
                          </a:solidFill>
                          <a:effectLst/>
                          <a:latin typeface="Roboto" panose="020B0604020202020204" charset="0"/>
                          <a:ea typeface="Roboto" panose="020B0604020202020204" charset="0"/>
                          <a:cs typeface="+mn-cs"/>
                        </a:rPr>
                        <a:t>thiệt hại, gây tổn hại</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extLst>
                  <a:ext uri="{0D108BD9-81ED-4DB2-BD59-A6C34878D82A}">
                    <a16:rowId xmlns:a16="http://schemas.microsoft.com/office/drawing/2014/main" val="10001"/>
                  </a:ext>
                </a:extLst>
              </a:tr>
              <a:tr h="432830">
                <a:tc>
                  <a:txBody>
                    <a:bodyPr/>
                    <a:lstStyle/>
                    <a:p>
                      <a:pPr marL="144145" indent="-144145">
                        <a:spcAft>
                          <a:spcPts val="0"/>
                        </a:spcAft>
                      </a:pPr>
                      <a:r>
                        <a:rPr lang="en-US" sz="2400" b="1" dirty="0" smtClean="0">
                          <a:solidFill>
                            <a:schemeClr val="bg2">
                              <a:lumMod val="50000"/>
                            </a:schemeClr>
                          </a:solidFill>
                          <a:effectLst/>
                          <a:latin typeface="Roboto" panose="020B0604020202020204" charset="0"/>
                          <a:ea typeface="Roboto" panose="020B0604020202020204" charset="0"/>
                        </a:rPr>
                        <a:t>2. </a:t>
                      </a:r>
                      <a:r>
                        <a:rPr lang="en-US" sz="2400" b="1" kern="1200" dirty="0" smtClean="0">
                          <a:solidFill>
                            <a:schemeClr val="bg2">
                              <a:lumMod val="50000"/>
                            </a:schemeClr>
                          </a:solidFill>
                          <a:effectLst/>
                          <a:latin typeface="Roboto" panose="020B0604020202020204" charset="0"/>
                          <a:ea typeface="Roboto" panose="020B0604020202020204" charset="0"/>
                          <a:cs typeface="+mn-cs"/>
                        </a:rPr>
                        <a:t>funnel (n) </a:t>
                      </a:r>
                      <a:endParaRPr lang="en-US" sz="2400" b="1" dirty="0">
                        <a:solidFill>
                          <a:schemeClr val="bg2">
                            <a:lumMod val="50000"/>
                          </a:schemeClr>
                        </a:solidFill>
                        <a:effectLst/>
                        <a:latin typeface="Roboto" panose="020B0604020202020204" charset="0"/>
                        <a:ea typeface="Roboto" panose="020B0604020202020204" charset="0"/>
                      </a:endParaRPr>
                    </a:p>
                  </a:txBody>
                  <a:tcPr marL="71755" marR="71755" marT="71755" marB="71755" anchor="ctr"/>
                </a:tc>
                <a:tc>
                  <a:txBody>
                    <a:bodyPr/>
                    <a:lstStyle/>
                    <a:p>
                      <a:pPr algn="ctr">
                        <a:spcAft>
                          <a:spcPts val="0"/>
                        </a:spcAft>
                      </a:pPr>
                      <a:r>
                        <a:rPr lang="en-US" sz="2400" kern="1200" dirty="0" smtClean="0">
                          <a:solidFill>
                            <a:schemeClr val="bg2">
                              <a:lumMod val="50000"/>
                            </a:schemeClr>
                          </a:solidFill>
                          <a:effectLst/>
                          <a:latin typeface="Roboto" panose="020B0604020202020204" charset="0"/>
                          <a:ea typeface="Roboto" panose="020B0604020202020204" charset="0"/>
                          <a:cs typeface="+mn-cs"/>
                        </a:rPr>
                        <a:t>/ˈ</a:t>
                      </a:r>
                      <a:r>
                        <a:rPr lang="en-US" sz="2400" kern="1200" dirty="0" err="1" smtClean="0">
                          <a:solidFill>
                            <a:schemeClr val="bg2">
                              <a:lumMod val="50000"/>
                            </a:schemeClr>
                          </a:solidFill>
                          <a:effectLst/>
                          <a:latin typeface="Roboto" panose="020B0604020202020204" charset="0"/>
                          <a:ea typeface="Roboto" panose="020B0604020202020204" charset="0"/>
                          <a:cs typeface="+mn-cs"/>
                        </a:rPr>
                        <a:t>fʌnl</a:t>
                      </a:r>
                      <a:r>
                        <a:rPr lang="en-US" sz="2400" kern="1200" dirty="0" smtClean="0">
                          <a:solidFill>
                            <a:schemeClr val="bg2">
                              <a:lumMod val="50000"/>
                            </a:schemeClr>
                          </a:solidFill>
                          <a:effectLst/>
                          <a:latin typeface="Roboto" panose="020B0604020202020204" charset="0"/>
                          <a:ea typeface="Roboto" panose="020B0604020202020204" charset="0"/>
                          <a:cs typeface="+mn-cs"/>
                        </a:rPr>
                        <a:t>/</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tc>
                  <a:txBody>
                    <a:bodyPr/>
                    <a:lstStyle/>
                    <a:p>
                      <a:pPr algn="just">
                        <a:spcAft>
                          <a:spcPts val="0"/>
                        </a:spcAft>
                      </a:pPr>
                      <a:r>
                        <a:rPr lang="en-US" sz="2400" kern="1200" smtClean="0">
                          <a:solidFill>
                            <a:schemeClr val="bg2">
                              <a:lumMod val="50000"/>
                            </a:schemeClr>
                          </a:solidFill>
                          <a:effectLst/>
                          <a:latin typeface="Roboto" panose="020B0604020202020204" charset="0"/>
                          <a:ea typeface="Roboto" panose="020B0604020202020204" charset="0"/>
                          <a:cs typeface="+mn-cs"/>
                        </a:rPr>
                        <a:t>cái phễu</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extLst>
                  <a:ext uri="{0D108BD9-81ED-4DB2-BD59-A6C34878D82A}">
                    <a16:rowId xmlns:a16="http://schemas.microsoft.com/office/drawing/2014/main" val="10002"/>
                  </a:ext>
                </a:extLst>
              </a:tr>
              <a:tr h="395212">
                <a:tc>
                  <a:txBody>
                    <a:bodyPr/>
                    <a:lstStyle/>
                    <a:p>
                      <a:pPr marL="144145" indent="-144145">
                        <a:spcAft>
                          <a:spcPts val="0"/>
                        </a:spcAft>
                      </a:pPr>
                      <a:r>
                        <a:rPr lang="en-US" sz="2400" b="1" dirty="0" smtClean="0">
                          <a:solidFill>
                            <a:schemeClr val="bg2">
                              <a:lumMod val="50000"/>
                            </a:schemeClr>
                          </a:solidFill>
                          <a:effectLst/>
                          <a:latin typeface="Roboto" panose="020B0604020202020204" charset="0"/>
                          <a:ea typeface="Roboto" panose="020B0604020202020204" charset="0"/>
                        </a:rPr>
                        <a:t>3. </a:t>
                      </a:r>
                      <a:r>
                        <a:rPr lang="en-US" sz="2400" b="1" kern="1200" dirty="0" smtClean="0">
                          <a:solidFill>
                            <a:schemeClr val="bg2">
                              <a:lumMod val="50000"/>
                            </a:schemeClr>
                          </a:solidFill>
                          <a:effectLst/>
                          <a:latin typeface="Roboto" panose="020B0604020202020204" charset="0"/>
                          <a:ea typeface="Roboto" panose="020B0604020202020204" charset="0"/>
                          <a:cs typeface="+mn-cs"/>
                        </a:rPr>
                        <a:t>tornado (n) </a:t>
                      </a:r>
                      <a:endParaRPr lang="en-US" sz="2400" b="1" dirty="0">
                        <a:solidFill>
                          <a:schemeClr val="bg2">
                            <a:lumMod val="50000"/>
                          </a:schemeClr>
                        </a:solidFill>
                        <a:effectLst/>
                        <a:latin typeface="Roboto" panose="020B0604020202020204" charset="0"/>
                        <a:ea typeface="Roboto" panose="020B0604020202020204" charset="0"/>
                      </a:endParaRPr>
                    </a:p>
                  </a:txBody>
                  <a:tcPr marL="71755" marR="71755" marT="71755" marB="71755" anchor="ctr"/>
                </a:tc>
                <a:tc>
                  <a:txBody>
                    <a:bodyPr/>
                    <a:lstStyle/>
                    <a:p>
                      <a:pPr algn="ctr">
                        <a:spcAft>
                          <a:spcPts val="0"/>
                        </a:spcAft>
                      </a:pPr>
                      <a:r>
                        <a:rPr lang="en-US" sz="2400" kern="1200" dirty="0" smtClean="0">
                          <a:solidFill>
                            <a:schemeClr val="bg2">
                              <a:lumMod val="50000"/>
                            </a:schemeClr>
                          </a:solidFill>
                          <a:effectLst/>
                          <a:latin typeface="Roboto" panose="020B0604020202020204" charset="0"/>
                          <a:ea typeface="Roboto" panose="020B0604020202020204" charset="0"/>
                          <a:cs typeface="+mn-cs"/>
                        </a:rPr>
                        <a:t>/</a:t>
                      </a:r>
                      <a:r>
                        <a:rPr lang="en-US" sz="2400" kern="1200" dirty="0" err="1" smtClean="0">
                          <a:solidFill>
                            <a:schemeClr val="bg2">
                              <a:lumMod val="50000"/>
                            </a:schemeClr>
                          </a:solidFill>
                          <a:effectLst/>
                          <a:latin typeface="Roboto" panose="020B0604020202020204" charset="0"/>
                          <a:ea typeface="Roboto" panose="020B0604020202020204" charset="0"/>
                          <a:cs typeface="+mn-cs"/>
                        </a:rPr>
                        <a:t>tɔ</a:t>
                      </a:r>
                      <a:r>
                        <a:rPr lang="en-US" sz="2400" kern="1200" dirty="0" smtClean="0">
                          <a:solidFill>
                            <a:schemeClr val="bg2">
                              <a:lumMod val="50000"/>
                            </a:schemeClr>
                          </a:solidFill>
                          <a:effectLst/>
                          <a:latin typeface="Roboto" panose="020B0604020202020204" charset="0"/>
                          <a:ea typeface="Roboto" panose="020B0604020202020204" charset="0"/>
                          <a:cs typeface="+mn-cs"/>
                        </a:rPr>
                        <a:t>ːˈ</a:t>
                      </a:r>
                      <a:r>
                        <a:rPr lang="en-US" sz="2400" kern="1200" dirty="0" err="1" smtClean="0">
                          <a:solidFill>
                            <a:schemeClr val="bg2">
                              <a:lumMod val="50000"/>
                            </a:schemeClr>
                          </a:solidFill>
                          <a:effectLst/>
                          <a:latin typeface="Roboto" panose="020B0604020202020204" charset="0"/>
                          <a:ea typeface="Roboto" panose="020B0604020202020204" charset="0"/>
                          <a:cs typeface="+mn-cs"/>
                        </a:rPr>
                        <a:t>neɪdəʊ</a:t>
                      </a:r>
                      <a:r>
                        <a:rPr lang="en-US" sz="2400" kern="1200" dirty="0" smtClean="0">
                          <a:solidFill>
                            <a:schemeClr val="bg2">
                              <a:lumMod val="50000"/>
                            </a:schemeClr>
                          </a:solidFill>
                          <a:effectLst/>
                          <a:latin typeface="Roboto" panose="020B0604020202020204" charset="0"/>
                          <a:ea typeface="Roboto" panose="020B0604020202020204" charset="0"/>
                          <a:cs typeface="+mn-cs"/>
                        </a:rPr>
                        <a:t>/</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tc>
                  <a:txBody>
                    <a:bodyPr/>
                    <a:lstStyle/>
                    <a:p>
                      <a:pPr algn="just">
                        <a:spcAft>
                          <a:spcPts val="0"/>
                        </a:spcAft>
                      </a:pPr>
                      <a:r>
                        <a:rPr lang="en-US" sz="2400" kern="1200" smtClean="0">
                          <a:solidFill>
                            <a:schemeClr val="bg2">
                              <a:lumMod val="50000"/>
                            </a:schemeClr>
                          </a:solidFill>
                          <a:effectLst/>
                          <a:latin typeface="Roboto" panose="020B0604020202020204" charset="0"/>
                          <a:ea typeface="Roboto" panose="020B0604020202020204" charset="0"/>
                          <a:cs typeface="+mn-cs"/>
                        </a:rPr>
                        <a:t>lốc xoáy</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extLst>
                  <a:ext uri="{0D108BD9-81ED-4DB2-BD59-A6C34878D82A}">
                    <a16:rowId xmlns:a16="http://schemas.microsoft.com/office/drawing/2014/main" val="10003"/>
                  </a:ext>
                </a:extLst>
              </a:tr>
              <a:tr h="440354">
                <a:tc>
                  <a:txBody>
                    <a:bodyPr/>
                    <a:lstStyle/>
                    <a:p>
                      <a:pPr marL="144145" indent="-144145">
                        <a:spcAft>
                          <a:spcPts val="0"/>
                        </a:spcAft>
                      </a:pPr>
                      <a:r>
                        <a:rPr lang="en-US" sz="2400" b="1" dirty="0" smtClean="0">
                          <a:solidFill>
                            <a:schemeClr val="bg2">
                              <a:lumMod val="50000"/>
                            </a:schemeClr>
                          </a:solidFill>
                          <a:effectLst/>
                          <a:latin typeface="Roboto" panose="020B0604020202020204" charset="0"/>
                          <a:ea typeface="Roboto" panose="020B0604020202020204" charset="0"/>
                        </a:rPr>
                        <a:t>4. </a:t>
                      </a:r>
                      <a:r>
                        <a:rPr lang="en-US" sz="2400" b="1" kern="1200" dirty="0" smtClean="0">
                          <a:solidFill>
                            <a:schemeClr val="bg2">
                              <a:lumMod val="50000"/>
                            </a:schemeClr>
                          </a:solidFill>
                          <a:effectLst/>
                          <a:latin typeface="Roboto" panose="020B0604020202020204" charset="0"/>
                          <a:ea typeface="Roboto" panose="020B0604020202020204" charset="0"/>
                          <a:cs typeface="+mn-cs"/>
                        </a:rPr>
                        <a:t>eruption (n)</a:t>
                      </a:r>
                      <a:endParaRPr lang="en-US" sz="2400" b="1" dirty="0">
                        <a:solidFill>
                          <a:schemeClr val="bg2">
                            <a:lumMod val="50000"/>
                          </a:schemeClr>
                        </a:solidFill>
                        <a:effectLst/>
                        <a:latin typeface="Roboto" panose="020B0604020202020204" charset="0"/>
                        <a:ea typeface="Roboto" panose="020B0604020202020204" charset="0"/>
                      </a:endParaRPr>
                    </a:p>
                  </a:txBody>
                  <a:tcPr marL="71755" marR="71755" marT="71755" marB="71755" anchor="ctr"/>
                </a:tc>
                <a:tc>
                  <a:txBody>
                    <a:bodyPr/>
                    <a:lstStyle/>
                    <a:p>
                      <a:pPr algn="ctr">
                        <a:spcAft>
                          <a:spcPts val="0"/>
                        </a:spcAft>
                      </a:pPr>
                      <a:r>
                        <a:rPr lang="en-US" sz="2400" kern="1200" dirty="0" smtClean="0">
                          <a:solidFill>
                            <a:schemeClr val="bg2">
                              <a:lumMod val="50000"/>
                            </a:schemeClr>
                          </a:solidFill>
                          <a:effectLst/>
                          <a:latin typeface="Roboto" panose="020B0604020202020204" charset="0"/>
                          <a:ea typeface="Roboto" panose="020B0604020202020204" charset="0"/>
                          <a:cs typeface="+mn-cs"/>
                        </a:rPr>
                        <a:t>/</a:t>
                      </a:r>
                      <a:r>
                        <a:rPr lang="en-US" sz="2400" kern="1200" dirty="0" err="1" smtClean="0">
                          <a:solidFill>
                            <a:schemeClr val="bg2">
                              <a:lumMod val="50000"/>
                            </a:schemeClr>
                          </a:solidFill>
                          <a:effectLst/>
                          <a:latin typeface="Roboto" panose="020B0604020202020204" charset="0"/>
                          <a:ea typeface="Roboto" panose="020B0604020202020204" charset="0"/>
                          <a:cs typeface="+mn-cs"/>
                        </a:rPr>
                        <a:t>ɪˈrʌpʃn</a:t>
                      </a:r>
                      <a:r>
                        <a:rPr lang="en-US" sz="2400" kern="1200" dirty="0" smtClean="0">
                          <a:solidFill>
                            <a:schemeClr val="bg2">
                              <a:lumMod val="50000"/>
                            </a:schemeClr>
                          </a:solidFill>
                          <a:effectLst/>
                          <a:latin typeface="Roboto" panose="020B0604020202020204" charset="0"/>
                          <a:ea typeface="Roboto" panose="020B0604020202020204" charset="0"/>
                          <a:cs typeface="+mn-cs"/>
                        </a:rPr>
                        <a:t>/</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tc>
                  <a:txBody>
                    <a:bodyPr/>
                    <a:lstStyle/>
                    <a:p>
                      <a:pPr algn="just">
                        <a:spcAft>
                          <a:spcPts val="0"/>
                        </a:spcAft>
                      </a:pPr>
                      <a:r>
                        <a:rPr lang="en-US" sz="2400" kern="1200" dirty="0" err="1" smtClean="0">
                          <a:solidFill>
                            <a:schemeClr val="bg2">
                              <a:lumMod val="50000"/>
                            </a:schemeClr>
                          </a:solidFill>
                          <a:effectLst/>
                          <a:latin typeface="Roboto" panose="020B0604020202020204" charset="0"/>
                          <a:ea typeface="Roboto" panose="020B0604020202020204" charset="0"/>
                          <a:cs typeface="+mn-cs"/>
                        </a:rPr>
                        <a:t>sự</a:t>
                      </a:r>
                      <a:r>
                        <a:rPr lang="en-US" sz="2400" kern="1200" dirty="0" smtClean="0">
                          <a:solidFill>
                            <a:schemeClr val="bg2">
                              <a:lumMod val="50000"/>
                            </a:schemeClr>
                          </a:solidFill>
                          <a:effectLst/>
                          <a:latin typeface="Roboto" panose="020B0604020202020204" charset="0"/>
                          <a:ea typeface="Roboto" panose="020B0604020202020204" charset="0"/>
                          <a:cs typeface="+mn-cs"/>
                        </a:rPr>
                        <a:t> </a:t>
                      </a:r>
                      <a:r>
                        <a:rPr lang="en-US" sz="2400" kern="1200" dirty="0" err="1" smtClean="0">
                          <a:solidFill>
                            <a:schemeClr val="bg2">
                              <a:lumMod val="50000"/>
                            </a:schemeClr>
                          </a:solidFill>
                          <a:effectLst/>
                          <a:latin typeface="Roboto" panose="020B0604020202020204" charset="0"/>
                          <a:ea typeface="Roboto" panose="020B0604020202020204" charset="0"/>
                          <a:cs typeface="+mn-cs"/>
                        </a:rPr>
                        <a:t>phun</a:t>
                      </a:r>
                      <a:r>
                        <a:rPr lang="en-US" sz="2400" kern="1200" dirty="0" smtClean="0">
                          <a:solidFill>
                            <a:schemeClr val="bg2">
                              <a:lumMod val="50000"/>
                            </a:schemeClr>
                          </a:solidFill>
                          <a:effectLst/>
                          <a:latin typeface="Roboto" panose="020B0604020202020204" charset="0"/>
                          <a:ea typeface="Roboto" panose="020B0604020202020204" charset="0"/>
                          <a:cs typeface="+mn-cs"/>
                        </a:rPr>
                        <a:t> </a:t>
                      </a:r>
                      <a:r>
                        <a:rPr lang="en-US" sz="2400" kern="1200" dirty="0" err="1" smtClean="0">
                          <a:solidFill>
                            <a:schemeClr val="bg2">
                              <a:lumMod val="50000"/>
                            </a:schemeClr>
                          </a:solidFill>
                          <a:effectLst/>
                          <a:latin typeface="Roboto" panose="020B0604020202020204" charset="0"/>
                          <a:ea typeface="Roboto" panose="020B0604020202020204" charset="0"/>
                          <a:cs typeface="+mn-cs"/>
                        </a:rPr>
                        <a:t>trào</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extLst>
                  <a:ext uri="{0D108BD9-81ED-4DB2-BD59-A6C34878D82A}">
                    <a16:rowId xmlns:a16="http://schemas.microsoft.com/office/drawing/2014/main" val="10006"/>
                  </a:ext>
                </a:extLst>
              </a:tr>
              <a:tr h="465580">
                <a:tc>
                  <a:txBody>
                    <a:bodyPr/>
                    <a:lstStyle/>
                    <a:p>
                      <a:pPr marL="144145" indent="-144145">
                        <a:spcAft>
                          <a:spcPts val="0"/>
                        </a:spcAft>
                      </a:pPr>
                      <a:r>
                        <a:rPr lang="en-US" sz="2400" b="1" dirty="0" smtClean="0">
                          <a:solidFill>
                            <a:schemeClr val="bg2">
                              <a:lumMod val="50000"/>
                            </a:schemeClr>
                          </a:solidFill>
                          <a:effectLst/>
                          <a:latin typeface="Roboto" panose="020B0604020202020204" charset="0"/>
                          <a:ea typeface="Roboto" panose="020B0604020202020204" charset="0"/>
                        </a:rPr>
                        <a:t>5. </a:t>
                      </a:r>
                      <a:r>
                        <a:rPr lang="en-US" sz="2400" b="1" kern="1200" dirty="0" smtClean="0">
                          <a:solidFill>
                            <a:schemeClr val="bg2">
                              <a:lumMod val="50000"/>
                            </a:schemeClr>
                          </a:solidFill>
                          <a:effectLst/>
                          <a:latin typeface="Roboto" panose="020B0604020202020204" charset="0"/>
                          <a:ea typeface="Roboto" panose="020B0604020202020204" charset="0"/>
                          <a:cs typeface="+mn-cs"/>
                        </a:rPr>
                        <a:t>pull up</a:t>
                      </a:r>
                      <a:endParaRPr lang="en-US" sz="2400" b="1" dirty="0">
                        <a:solidFill>
                          <a:schemeClr val="bg2">
                            <a:lumMod val="50000"/>
                          </a:schemeClr>
                        </a:solidFill>
                        <a:effectLst/>
                        <a:latin typeface="Roboto" panose="020B0604020202020204" charset="0"/>
                        <a:ea typeface="Roboto" panose="020B0604020202020204" charset="0"/>
                      </a:endParaRPr>
                    </a:p>
                  </a:txBody>
                  <a:tcPr marL="71755" marR="71755" marT="71755" marB="71755" anchor="ctr"/>
                </a:tc>
                <a:tc>
                  <a:txBody>
                    <a:bodyPr/>
                    <a:lstStyle/>
                    <a:p>
                      <a:pPr algn="ctr">
                        <a:spcAft>
                          <a:spcPts val="0"/>
                        </a:spcAft>
                      </a:pPr>
                      <a:r>
                        <a:rPr lang="en-US" sz="2400" kern="1200" dirty="0" smtClean="0">
                          <a:solidFill>
                            <a:schemeClr val="bg2">
                              <a:lumMod val="50000"/>
                            </a:schemeClr>
                          </a:solidFill>
                          <a:effectLst/>
                          <a:latin typeface="Roboto" panose="020B0604020202020204" charset="0"/>
                          <a:ea typeface="Roboto" panose="020B0604020202020204" charset="0"/>
                          <a:cs typeface="+mn-cs"/>
                        </a:rPr>
                        <a:t>/</a:t>
                      </a:r>
                      <a:r>
                        <a:rPr lang="en-US" sz="2400" kern="1200" dirty="0" err="1" smtClean="0">
                          <a:solidFill>
                            <a:schemeClr val="bg2">
                              <a:lumMod val="50000"/>
                            </a:schemeClr>
                          </a:solidFill>
                          <a:effectLst/>
                          <a:latin typeface="Roboto" panose="020B0604020202020204" charset="0"/>
                          <a:ea typeface="Roboto" panose="020B0604020202020204" charset="0"/>
                          <a:cs typeface="+mn-cs"/>
                        </a:rPr>
                        <a:t>pʊl</a:t>
                      </a:r>
                      <a:r>
                        <a:rPr lang="en-US" sz="2400" kern="1200" dirty="0" smtClean="0">
                          <a:solidFill>
                            <a:schemeClr val="bg2">
                              <a:lumMod val="50000"/>
                            </a:schemeClr>
                          </a:solidFill>
                          <a:effectLst/>
                          <a:latin typeface="Roboto" panose="020B0604020202020204" charset="0"/>
                          <a:ea typeface="Roboto" panose="020B0604020202020204" charset="0"/>
                          <a:cs typeface="+mn-cs"/>
                        </a:rPr>
                        <a:t> </a:t>
                      </a:r>
                      <a:r>
                        <a:rPr lang="en-US" sz="2400" kern="1200" dirty="0" err="1" smtClean="0">
                          <a:solidFill>
                            <a:schemeClr val="bg2">
                              <a:lumMod val="50000"/>
                            </a:schemeClr>
                          </a:solidFill>
                          <a:effectLst/>
                          <a:latin typeface="Roboto" panose="020B0604020202020204" charset="0"/>
                          <a:ea typeface="Roboto" panose="020B0604020202020204" charset="0"/>
                          <a:cs typeface="+mn-cs"/>
                        </a:rPr>
                        <a:t>ʌp</a:t>
                      </a:r>
                      <a:r>
                        <a:rPr lang="en-US" sz="2400" kern="1200" dirty="0" smtClean="0">
                          <a:solidFill>
                            <a:schemeClr val="bg2">
                              <a:lumMod val="50000"/>
                            </a:schemeClr>
                          </a:solidFill>
                          <a:effectLst/>
                          <a:latin typeface="Roboto" panose="020B0604020202020204" charset="0"/>
                          <a:ea typeface="Roboto" panose="020B0604020202020204" charset="0"/>
                          <a:cs typeface="+mn-cs"/>
                        </a:rPr>
                        <a:t>/</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tc>
                  <a:txBody>
                    <a:bodyPr/>
                    <a:lstStyle/>
                    <a:p>
                      <a:pPr algn="just">
                        <a:spcAft>
                          <a:spcPts val="0"/>
                        </a:spcAft>
                      </a:pPr>
                      <a:r>
                        <a:rPr lang="en-US" sz="2400" kern="1200" dirty="0" err="1" smtClean="0">
                          <a:solidFill>
                            <a:schemeClr val="bg2">
                              <a:lumMod val="50000"/>
                            </a:schemeClr>
                          </a:solidFill>
                          <a:effectLst/>
                          <a:latin typeface="Roboto" panose="020B0604020202020204" charset="0"/>
                          <a:ea typeface="Roboto" panose="020B0604020202020204" charset="0"/>
                          <a:cs typeface="+mn-cs"/>
                        </a:rPr>
                        <a:t>kéo</a:t>
                      </a:r>
                      <a:r>
                        <a:rPr lang="en-US" sz="2400" kern="1200" dirty="0" smtClean="0">
                          <a:solidFill>
                            <a:schemeClr val="bg2">
                              <a:lumMod val="50000"/>
                            </a:schemeClr>
                          </a:solidFill>
                          <a:effectLst/>
                          <a:latin typeface="Roboto" panose="020B0604020202020204" charset="0"/>
                          <a:ea typeface="Roboto" panose="020B0604020202020204" charset="0"/>
                          <a:cs typeface="+mn-cs"/>
                        </a:rPr>
                        <a:t> </a:t>
                      </a:r>
                      <a:r>
                        <a:rPr lang="en-US" sz="2400" kern="1200" dirty="0" err="1" smtClean="0">
                          <a:solidFill>
                            <a:schemeClr val="bg2">
                              <a:lumMod val="50000"/>
                            </a:schemeClr>
                          </a:solidFill>
                          <a:effectLst/>
                          <a:latin typeface="Roboto" panose="020B0604020202020204" charset="0"/>
                          <a:ea typeface="Roboto" panose="020B0604020202020204" charset="0"/>
                          <a:cs typeface="+mn-cs"/>
                        </a:rPr>
                        <a:t>lên</a:t>
                      </a:r>
                      <a:r>
                        <a:rPr lang="en-US" sz="2400" kern="1200" dirty="0" smtClean="0">
                          <a:solidFill>
                            <a:schemeClr val="bg2">
                              <a:lumMod val="50000"/>
                            </a:schemeClr>
                          </a:solidFill>
                          <a:effectLst/>
                          <a:latin typeface="Roboto" panose="020B0604020202020204" charset="0"/>
                          <a:ea typeface="Roboto" panose="020B0604020202020204" charset="0"/>
                          <a:cs typeface="+mn-cs"/>
                        </a:rPr>
                        <a:t>, </a:t>
                      </a:r>
                      <a:r>
                        <a:rPr lang="en-US" sz="2400" kern="1200" dirty="0" err="1" smtClean="0">
                          <a:solidFill>
                            <a:schemeClr val="bg2">
                              <a:lumMod val="50000"/>
                            </a:schemeClr>
                          </a:solidFill>
                          <a:effectLst/>
                          <a:latin typeface="Roboto" panose="020B0604020202020204" charset="0"/>
                          <a:ea typeface="Roboto" panose="020B0604020202020204" charset="0"/>
                          <a:cs typeface="+mn-cs"/>
                        </a:rPr>
                        <a:t>nhổ</a:t>
                      </a:r>
                      <a:r>
                        <a:rPr lang="en-US" sz="2400" kern="1200" dirty="0" smtClean="0">
                          <a:solidFill>
                            <a:schemeClr val="bg2">
                              <a:lumMod val="50000"/>
                            </a:schemeClr>
                          </a:solidFill>
                          <a:effectLst/>
                          <a:latin typeface="Roboto" panose="020B0604020202020204" charset="0"/>
                          <a:ea typeface="Roboto" panose="020B0604020202020204" charset="0"/>
                          <a:cs typeface="+mn-cs"/>
                        </a:rPr>
                        <a:t> </a:t>
                      </a:r>
                      <a:r>
                        <a:rPr lang="en-US" sz="2400" kern="1200" dirty="0" err="1" smtClean="0">
                          <a:solidFill>
                            <a:schemeClr val="bg2">
                              <a:lumMod val="50000"/>
                            </a:schemeClr>
                          </a:solidFill>
                          <a:effectLst/>
                          <a:latin typeface="Roboto" panose="020B0604020202020204" charset="0"/>
                          <a:ea typeface="Roboto" panose="020B0604020202020204" charset="0"/>
                          <a:cs typeface="+mn-cs"/>
                        </a:rPr>
                        <a:t>lên</a:t>
                      </a:r>
                      <a:r>
                        <a:rPr lang="en-US" sz="2400" kern="1200" dirty="0" smtClean="0">
                          <a:solidFill>
                            <a:schemeClr val="bg2">
                              <a:lumMod val="50000"/>
                            </a:schemeClr>
                          </a:solidFill>
                          <a:effectLst/>
                          <a:latin typeface="Roboto" panose="020B0604020202020204" charset="0"/>
                          <a:ea typeface="Roboto" panose="020B0604020202020204" charset="0"/>
                          <a:cs typeface="+mn-cs"/>
                        </a:rPr>
                        <a:t>, </a:t>
                      </a:r>
                      <a:r>
                        <a:rPr lang="en-US" sz="2400" kern="1200" dirty="0" err="1" smtClean="0">
                          <a:solidFill>
                            <a:schemeClr val="bg2">
                              <a:lumMod val="50000"/>
                            </a:schemeClr>
                          </a:solidFill>
                          <a:effectLst/>
                          <a:latin typeface="Roboto" panose="020B0604020202020204" charset="0"/>
                          <a:ea typeface="Roboto" panose="020B0604020202020204" charset="0"/>
                          <a:cs typeface="+mn-cs"/>
                        </a:rPr>
                        <a:t>lôi</a:t>
                      </a:r>
                      <a:r>
                        <a:rPr lang="en-US" sz="2400" kern="1200" dirty="0" smtClean="0">
                          <a:solidFill>
                            <a:schemeClr val="bg2">
                              <a:lumMod val="50000"/>
                            </a:schemeClr>
                          </a:solidFill>
                          <a:effectLst/>
                          <a:latin typeface="Roboto" panose="020B0604020202020204" charset="0"/>
                          <a:ea typeface="Roboto" panose="020B0604020202020204" charset="0"/>
                          <a:cs typeface="+mn-cs"/>
                        </a:rPr>
                        <a:t> </a:t>
                      </a:r>
                      <a:r>
                        <a:rPr lang="en-US" sz="2400" kern="1200" dirty="0" err="1" smtClean="0">
                          <a:solidFill>
                            <a:schemeClr val="bg2">
                              <a:lumMod val="50000"/>
                            </a:schemeClr>
                          </a:solidFill>
                          <a:effectLst/>
                          <a:latin typeface="Roboto" panose="020B0604020202020204" charset="0"/>
                          <a:ea typeface="Roboto" panose="020B0604020202020204" charset="0"/>
                          <a:cs typeface="+mn-cs"/>
                        </a:rPr>
                        <a:t>lên</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extLst>
                  <a:ext uri="{0D108BD9-81ED-4DB2-BD59-A6C34878D82A}">
                    <a16:rowId xmlns:a16="http://schemas.microsoft.com/office/drawing/2014/main" val="10007"/>
                  </a:ext>
                </a:extLst>
              </a:tr>
              <a:tr h="465580">
                <a:tc>
                  <a:txBody>
                    <a:bodyPr/>
                    <a:lstStyle/>
                    <a:p>
                      <a:pPr marL="144145" indent="-144145">
                        <a:spcAft>
                          <a:spcPts val="0"/>
                        </a:spcAft>
                      </a:pPr>
                      <a:r>
                        <a:rPr lang="en-US" sz="2400" b="1" dirty="0" smtClean="0">
                          <a:solidFill>
                            <a:schemeClr val="bg2">
                              <a:lumMod val="50000"/>
                            </a:schemeClr>
                          </a:solidFill>
                          <a:effectLst/>
                          <a:latin typeface="Roboto" panose="020B0604020202020204" charset="0"/>
                          <a:ea typeface="Roboto" panose="020B0604020202020204" charset="0"/>
                        </a:rPr>
                        <a:t>6. </a:t>
                      </a:r>
                      <a:r>
                        <a:rPr lang="en-US" sz="2400" b="1" kern="1200" dirty="0" smtClean="0">
                          <a:solidFill>
                            <a:schemeClr val="bg2">
                              <a:lumMod val="50000"/>
                            </a:schemeClr>
                          </a:solidFill>
                          <a:effectLst/>
                          <a:latin typeface="Roboto" panose="020B0604020202020204" charset="0"/>
                          <a:ea typeface="Roboto" panose="020B0604020202020204" charset="0"/>
                          <a:cs typeface="+mn-cs"/>
                        </a:rPr>
                        <a:t>landslide (n)</a:t>
                      </a:r>
                      <a:endParaRPr lang="en-US" sz="2400" b="1" dirty="0">
                        <a:solidFill>
                          <a:schemeClr val="bg2">
                            <a:lumMod val="50000"/>
                          </a:schemeClr>
                        </a:solidFill>
                        <a:effectLst/>
                        <a:latin typeface="Roboto" panose="020B0604020202020204" charset="0"/>
                        <a:ea typeface="Roboto" panose="020B0604020202020204" charset="0"/>
                      </a:endParaRPr>
                    </a:p>
                  </a:txBody>
                  <a:tcPr marL="71755" marR="71755" marT="71755" marB="71755" anchor="ctr"/>
                </a:tc>
                <a:tc>
                  <a:txBody>
                    <a:bodyPr/>
                    <a:lstStyle/>
                    <a:p>
                      <a:pPr algn="ctr">
                        <a:spcAft>
                          <a:spcPts val="0"/>
                        </a:spcAft>
                      </a:pPr>
                      <a:r>
                        <a:rPr lang="en-US" sz="2400" kern="1200" dirty="0" smtClean="0">
                          <a:solidFill>
                            <a:schemeClr val="bg2">
                              <a:lumMod val="50000"/>
                            </a:schemeClr>
                          </a:solidFill>
                          <a:effectLst/>
                          <a:latin typeface="Roboto" panose="020B0604020202020204" charset="0"/>
                          <a:ea typeface="Roboto" panose="020B0604020202020204" charset="0"/>
                          <a:cs typeface="+mn-cs"/>
                        </a:rPr>
                        <a:t>/ˈ</a:t>
                      </a:r>
                      <a:r>
                        <a:rPr lang="en-US" sz="2400" kern="1200" dirty="0" err="1" smtClean="0">
                          <a:solidFill>
                            <a:schemeClr val="bg2">
                              <a:lumMod val="50000"/>
                            </a:schemeClr>
                          </a:solidFill>
                          <a:effectLst/>
                          <a:latin typeface="Roboto" panose="020B0604020202020204" charset="0"/>
                          <a:ea typeface="Roboto" panose="020B0604020202020204" charset="0"/>
                          <a:cs typeface="+mn-cs"/>
                        </a:rPr>
                        <a:t>lændslaɪd</a:t>
                      </a:r>
                      <a:r>
                        <a:rPr lang="en-US" sz="2400" kern="1200" dirty="0" smtClean="0">
                          <a:solidFill>
                            <a:schemeClr val="bg2">
                              <a:lumMod val="50000"/>
                            </a:schemeClr>
                          </a:solidFill>
                          <a:effectLst/>
                          <a:latin typeface="Roboto" panose="020B0604020202020204" charset="0"/>
                          <a:ea typeface="Roboto" panose="020B0604020202020204" charset="0"/>
                          <a:cs typeface="+mn-cs"/>
                        </a:rPr>
                        <a:t>/</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tc>
                  <a:txBody>
                    <a:bodyPr/>
                    <a:lstStyle/>
                    <a:p>
                      <a:pPr algn="just">
                        <a:spcAft>
                          <a:spcPts val="0"/>
                        </a:spcAft>
                      </a:pPr>
                      <a:r>
                        <a:rPr lang="en-US" sz="2400" kern="1200" dirty="0" err="1" smtClean="0">
                          <a:solidFill>
                            <a:schemeClr val="bg2">
                              <a:lumMod val="50000"/>
                            </a:schemeClr>
                          </a:solidFill>
                          <a:effectLst/>
                          <a:latin typeface="Roboto" panose="020B0604020202020204" charset="0"/>
                          <a:ea typeface="Roboto" panose="020B0604020202020204" charset="0"/>
                          <a:cs typeface="+mn-cs"/>
                        </a:rPr>
                        <a:t>vụ</a:t>
                      </a:r>
                      <a:r>
                        <a:rPr lang="en-US" sz="2400" kern="1200" dirty="0" smtClean="0">
                          <a:solidFill>
                            <a:schemeClr val="bg2">
                              <a:lumMod val="50000"/>
                            </a:schemeClr>
                          </a:solidFill>
                          <a:effectLst/>
                          <a:latin typeface="Roboto" panose="020B0604020202020204" charset="0"/>
                          <a:ea typeface="Roboto" panose="020B0604020202020204" charset="0"/>
                          <a:cs typeface="+mn-cs"/>
                        </a:rPr>
                        <a:t> </a:t>
                      </a:r>
                      <a:r>
                        <a:rPr lang="en-US" sz="2400" kern="1200" dirty="0" err="1" smtClean="0">
                          <a:solidFill>
                            <a:schemeClr val="bg2">
                              <a:lumMod val="50000"/>
                            </a:schemeClr>
                          </a:solidFill>
                          <a:effectLst/>
                          <a:latin typeface="Roboto" panose="020B0604020202020204" charset="0"/>
                          <a:ea typeface="Roboto" panose="020B0604020202020204" charset="0"/>
                          <a:cs typeface="+mn-cs"/>
                        </a:rPr>
                        <a:t>sạt</a:t>
                      </a:r>
                      <a:r>
                        <a:rPr lang="en-US" sz="2400" kern="1200" dirty="0" smtClean="0">
                          <a:solidFill>
                            <a:schemeClr val="bg2">
                              <a:lumMod val="50000"/>
                            </a:schemeClr>
                          </a:solidFill>
                          <a:effectLst/>
                          <a:latin typeface="Roboto" panose="020B0604020202020204" charset="0"/>
                          <a:ea typeface="Roboto" panose="020B0604020202020204" charset="0"/>
                          <a:cs typeface="+mn-cs"/>
                        </a:rPr>
                        <a:t> </a:t>
                      </a:r>
                      <a:r>
                        <a:rPr lang="en-US" sz="2400" kern="1200" dirty="0" err="1" smtClean="0">
                          <a:solidFill>
                            <a:schemeClr val="bg2">
                              <a:lumMod val="50000"/>
                            </a:schemeClr>
                          </a:solidFill>
                          <a:effectLst/>
                          <a:latin typeface="Roboto" panose="020B0604020202020204" charset="0"/>
                          <a:ea typeface="Roboto" panose="020B0604020202020204" charset="0"/>
                          <a:cs typeface="+mn-cs"/>
                        </a:rPr>
                        <a:t>lở</a:t>
                      </a:r>
                      <a:endParaRPr lang="en-US" sz="2400" dirty="0">
                        <a:solidFill>
                          <a:schemeClr val="bg2">
                            <a:lumMod val="50000"/>
                          </a:schemeClr>
                        </a:solidFill>
                        <a:effectLst/>
                        <a:latin typeface="Roboto" panose="020B0604020202020204" charset="0"/>
                        <a:ea typeface="Roboto" panose="020B0604020202020204" charset="0"/>
                      </a:endParaRPr>
                    </a:p>
                  </a:txBody>
                  <a:tcPr marL="36195" marR="36195" marT="71755" marB="71755" anchor="ctr"/>
                </a:tc>
                <a:extLst>
                  <a:ext uri="{0D108BD9-81ED-4DB2-BD59-A6C34878D82A}">
                    <a16:rowId xmlns:a16="http://schemas.microsoft.com/office/drawing/2014/main" val="3125697146"/>
                  </a:ext>
                </a:extLst>
              </a:tr>
            </a:tbl>
          </a:graphicData>
        </a:graphic>
      </p:graphicFrame>
      <p:pic>
        <p:nvPicPr>
          <p:cNvPr id="7"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26316" y="1796034"/>
            <a:ext cx="337564" cy="337564"/>
          </a:xfrm>
          <a:prstGeom prst="rect">
            <a:avLst/>
          </a:prstGeom>
        </p:spPr>
      </p:pic>
      <p:pic>
        <p:nvPicPr>
          <p:cNvPr id="8" name="funnel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226316" y="2296820"/>
            <a:ext cx="337564" cy="337564"/>
          </a:xfrm>
          <a:prstGeom prst="rect">
            <a:avLst/>
          </a:prstGeom>
        </p:spPr>
      </p:pic>
      <p:pic>
        <p:nvPicPr>
          <p:cNvPr id="9" name="tornado__gb_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226316" y="2797606"/>
            <a:ext cx="337564" cy="337564"/>
          </a:xfrm>
          <a:prstGeom prst="rect">
            <a:avLst/>
          </a:prstGeom>
        </p:spPr>
      </p:pic>
      <p:pic>
        <p:nvPicPr>
          <p:cNvPr id="10" name="eruption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226316" y="3298392"/>
            <a:ext cx="337564" cy="337564"/>
          </a:xfrm>
          <a:prstGeom prst="rect">
            <a:avLst/>
          </a:prstGeom>
        </p:spPr>
      </p:pic>
      <p:pic>
        <p:nvPicPr>
          <p:cNvPr id="11" name="pull up">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226316" y="3799178"/>
            <a:ext cx="337564" cy="337564"/>
          </a:xfrm>
          <a:prstGeom prst="rect">
            <a:avLst/>
          </a:prstGeom>
        </p:spPr>
      </p:pic>
      <p:pic>
        <p:nvPicPr>
          <p:cNvPr id="12" name="landslide__gb_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226316" y="4299962"/>
            <a:ext cx="337564" cy="337564"/>
          </a:xfrm>
          <a:prstGeom prst="rect">
            <a:avLst/>
          </a:prstGeom>
        </p:spPr>
      </p:pic>
    </p:spTree>
    <p:extLst>
      <p:ext uri="{BB962C8B-B14F-4D97-AF65-F5344CB8AC3E}">
        <p14:creationId xmlns:p14="http://schemas.microsoft.com/office/powerpoint/2010/main" val="5952623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 fill="hold"/>
                                        <p:tgtEl>
                                          <p:spTgt spid="7"/>
                                        </p:tgtEl>
                                      </p:cBhvr>
                                    </p:cmd>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83" fill="hold"/>
                                        <p:tgtEl>
                                          <p:spTgt spid="8"/>
                                        </p:tgtEl>
                                      </p:cBhvr>
                                    </p:cmd>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97" fill="hold"/>
                                        <p:tgtEl>
                                          <p:spTgt spid="9"/>
                                        </p:tgtEl>
                                      </p:cBhvr>
                                    </p:cmd>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097" fill="hold"/>
                                        <p:tgtEl>
                                          <p:spTgt spid="10"/>
                                        </p:tgtEl>
                                      </p:cBhvr>
                                    </p:cmd>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792" fill="hold"/>
                                        <p:tgtEl>
                                          <p:spTgt spid="11"/>
                                        </p:tgtEl>
                                      </p:cBhvr>
                                    </p:cmd>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227" fill="hold"/>
                                        <p:tgtEl>
                                          <p:spTgt spid="12"/>
                                        </p:tgtEl>
                                      </p:cBhvr>
                                    </p:cmd>
                                  </p:childTnLst>
                                </p:cTn>
                              </p:par>
                            </p:childTnLst>
                          </p:cTn>
                        </p:par>
                      </p:childTnLst>
                    </p:cTn>
                  </p:par>
                </p:childTnLst>
              </p:cTn>
              <p:nextCondLst>
                <p:cond evt="onClick" delay="0">
                  <p:tgtEl>
                    <p:spTgt spid="12"/>
                  </p:tgtEl>
                </p:cond>
              </p:nextCondLst>
            </p:seq>
            <p:audio>
              <p:cMediaNode vol="80000">
                <p:cTn id="32" fill="hold" display="0">
                  <p:stCondLst>
                    <p:cond delay="indefinite"/>
                  </p:stCondLst>
                  <p:endCondLst>
                    <p:cond evt="onStopAudio" delay="0">
                      <p:tgtEl>
                        <p:sldTgt/>
                      </p:tgtEl>
                    </p:cond>
                  </p:endCondLst>
                </p:cTn>
                <p:tgtEl>
                  <p:spTgt spid="7"/>
                </p:tgtEl>
              </p:cMediaNode>
            </p:audio>
            <p:audio>
              <p:cMediaNode vol="80000">
                <p:cTn id="33" fill="hold" display="0">
                  <p:stCondLst>
                    <p:cond delay="indefinite"/>
                  </p:stCondLst>
                  <p:endCondLst>
                    <p:cond evt="onStopAudio" delay="0">
                      <p:tgtEl>
                        <p:sldTgt/>
                      </p:tgtEl>
                    </p:cond>
                  </p:endCondLst>
                </p:cTn>
                <p:tgtEl>
                  <p:spTgt spid="8"/>
                </p:tgtEl>
              </p:cMediaNode>
            </p:audio>
            <p:audio>
              <p:cMediaNode vol="80000">
                <p:cTn id="34" fill="hold" display="0">
                  <p:stCondLst>
                    <p:cond delay="indefinite"/>
                  </p:stCondLst>
                  <p:endCondLst>
                    <p:cond evt="onStopAudio" delay="0">
                      <p:tgtEl>
                        <p:sldTgt/>
                      </p:tgtEl>
                    </p:cond>
                  </p:endCondLst>
                </p:cTn>
                <p:tgtEl>
                  <p:spTgt spid="9"/>
                </p:tgtEl>
              </p:cMediaNode>
            </p:audio>
            <p:audio>
              <p:cMediaNode vol="80000">
                <p:cTn id="35" fill="hold" display="0">
                  <p:stCondLst>
                    <p:cond delay="indefinite"/>
                  </p:stCondLst>
                  <p:endCondLst>
                    <p:cond evt="onStopAudio" delay="0">
                      <p:tgtEl>
                        <p:sldTgt/>
                      </p:tgtEl>
                    </p:cond>
                  </p:endCondLst>
                </p:cTn>
                <p:tgtEl>
                  <p:spTgt spid="10"/>
                </p:tgtEl>
              </p:cMediaNode>
            </p:audio>
            <p:audio>
              <p:cMediaNode vol="80000">
                <p:cTn id="36" fill="hold" display="0">
                  <p:stCondLst>
                    <p:cond delay="indefinite"/>
                  </p:stCondLst>
                  <p:endCondLst>
                    <p:cond evt="onStopAudio" delay="0">
                      <p:tgtEl>
                        <p:sldTgt/>
                      </p:tgtEl>
                    </p:cond>
                  </p:endCondLst>
                </p:cTn>
                <p:tgtEl>
                  <p:spTgt spid="11"/>
                </p:tgtEl>
              </p:cMediaNode>
            </p:audio>
            <p:audio>
              <p:cMediaNode vol="80000">
                <p:cTn id="37" fill="hold" display="0">
                  <p:stCondLst>
                    <p:cond delay="indefinite"/>
                  </p:stCondLst>
                  <p:endCondLst>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337523912"/>
              </p:ext>
            </p:extLst>
          </p:nvPr>
        </p:nvGraphicFramePr>
        <p:xfrm>
          <a:off x="646426" y="1203959"/>
          <a:ext cx="7941364" cy="3564890"/>
        </p:xfrm>
        <a:graphic>
          <a:graphicData uri="http://schemas.openxmlformats.org/drawingml/2006/table">
            <a:tbl>
              <a:tblPr bandRow="1">
                <a:tableStyleId>{616DA210-FB5B-4158-B5E0-FEB733F419BA}</a:tableStyleId>
              </a:tblPr>
              <a:tblGrid>
                <a:gridCol w="2555273">
                  <a:extLst>
                    <a:ext uri="{9D8B030D-6E8A-4147-A177-3AD203B41FA5}">
                      <a16:colId xmlns:a16="http://schemas.microsoft.com/office/drawing/2014/main" val="178702658"/>
                    </a:ext>
                  </a:extLst>
                </a:gridCol>
                <a:gridCol w="1394639">
                  <a:extLst>
                    <a:ext uri="{9D8B030D-6E8A-4147-A177-3AD203B41FA5}">
                      <a16:colId xmlns:a16="http://schemas.microsoft.com/office/drawing/2014/main" val="2759178352"/>
                    </a:ext>
                  </a:extLst>
                </a:gridCol>
                <a:gridCol w="3991452">
                  <a:extLst>
                    <a:ext uri="{9D8B030D-6E8A-4147-A177-3AD203B41FA5}">
                      <a16:colId xmlns:a16="http://schemas.microsoft.com/office/drawing/2014/main" val="1363729389"/>
                    </a:ext>
                  </a:extLst>
                </a:gridCol>
              </a:tblGrid>
              <a:tr h="457200">
                <a:tc>
                  <a:txBody>
                    <a:bodyPr/>
                    <a:lstStyle/>
                    <a:p>
                      <a:pPr algn="ctr">
                        <a:spcAft>
                          <a:spcPts val="0"/>
                        </a:spcAft>
                      </a:pPr>
                      <a:r>
                        <a:rPr lang="en-US" sz="2400" dirty="0" smtClean="0">
                          <a:effectLst/>
                        </a:rPr>
                        <a:t>Word</a:t>
                      </a:r>
                      <a:endParaRPr lang="en-US" sz="2400" b="1" dirty="0">
                        <a:effectLst/>
                        <a:latin typeface="Times New Roman" panose="02020603050405020304" pitchFamily="18" charset="0"/>
                        <a:ea typeface="Times New Roman" panose="02020603050405020304" pitchFamily="18" charset="0"/>
                      </a:endParaRPr>
                    </a:p>
                  </a:txBody>
                  <a:tcPr marL="36195" marR="3619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n-US" sz="2400" dirty="0">
                        <a:effectLst/>
                        <a:latin typeface="Times New Roman" panose="02020603050405020304" pitchFamily="18" charset="0"/>
                        <a:ea typeface="Times New Roman" panose="02020603050405020304" pitchFamily="18" charset="0"/>
                      </a:endParaRPr>
                    </a:p>
                  </a:txBody>
                  <a:tcPr marL="36195" marR="3619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en-US" sz="2400" dirty="0">
                          <a:effectLst/>
                        </a:rPr>
                        <a:t>Vietnamese</a:t>
                      </a:r>
                      <a:r>
                        <a:rPr lang="vi-VN" sz="2400" dirty="0">
                          <a:effectLst/>
                        </a:rPr>
                        <a:t> equivalent  </a:t>
                      </a:r>
                      <a:endParaRPr lang="en-US" sz="2400" b="1" dirty="0">
                        <a:effectLst/>
                        <a:latin typeface="Times New Roman" panose="02020603050405020304" pitchFamily="18" charset="0"/>
                        <a:ea typeface="Times New Roman" panose="02020603050405020304" pitchFamily="18" charset="0"/>
                      </a:endParaRPr>
                    </a:p>
                  </a:txBody>
                  <a:tcPr marL="36195" marR="3619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899475"/>
                  </a:ext>
                </a:extLst>
              </a:tr>
              <a:tr h="457200">
                <a:tc>
                  <a:txBody>
                    <a:bodyPr/>
                    <a:lstStyle/>
                    <a:p>
                      <a:pPr marL="144145" indent="-144145">
                        <a:spcAft>
                          <a:spcPts val="0"/>
                        </a:spcAft>
                      </a:pPr>
                      <a:r>
                        <a:rPr lang="en-US" sz="2400" dirty="0" smtClean="0">
                          <a:effectLst/>
                        </a:rPr>
                        <a:t>1. </a:t>
                      </a:r>
                      <a:r>
                        <a:rPr lang="en-US" sz="2400" kern="1200" dirty="0" smtClean="0">
                          <a:effectLst/>
                        </a:rPr>
                        <a:t>damage (</a:t>
                      </a:r>
                      <a:r>
                        <a:rPr lang="en-US" sz="2400" kern="1200" dirty="0" err="1" smtClean="0">
                          <a:effectLst/>
                        </a:rPr>
                        <a:t>n,v</a:t>
                      </a:r>
                      <a:r>
                        <a:rPr lang="en-US" sz="2400" kern="1200" dirty="0" smtClean="0">
                          <a:effectLst/>
                        </a:rPr>
                        <a:t>) </a:t>
                      </a:r>
                      <a:endParaRPr lang="en-US" sz="2400" dirty="0">
                        <a:effectLst/>
                        <a:latin typeface="Times New Roman" panose="02020603050405020304" pitchFamily="18" charset="0"/>
                        <a:ea typeface="Times New Roman" panose="02020603050405020304" pitchFamily="18" charset="0"/>
                      </a:endParaRPr>
                    </a:p>
                  </a:txBody>
                  <a:tcPr marL="71755" marR="7175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n-US" sz="2400" dirty="0">
                        <a:effectLst/>
                        <a:latin typeface="Times New Roman" panose="02020603050405020304" pitchFamily="18" charset="0"/>
                        <a:ea typeface="Times New Roman" panose="02020603050405020304" pitchFamily="18" charset="0"/>
                      </a:endParaRPr>
                    </a:p>
                  </a:txBody>
                  <a:tcPr marL="36195" marR="3619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smtClean="0">
                          <a:effectLst/>
                        </a:rPr>
                        <a:t>lốc</a:t>
                      </a:r>
                      <a:r>
                        <a:rPr lang="en-US" sz="2400" kern="1200" dirty="0" smtClean="0">
                          <a:effectLst/>
                        </a:rPr>
                        <a:t> </a:t>
                      </a:r>
                      <a:r>
                        <a:rPr lang="en-US" sz="2400" kern="1200" dirty="0" err="1" smtClean="0">
                          <a:effectLst/>
                        </a:rPr>
                        <a:t>xoáy</a:t>
                      </a:r>
                      <a:endParaRPr lang="en-US" sz="2400" dirty="0" smtClean="0">
                        <a:effectLst/>
                        <a:latin typeface="Times New Roman" panose="02020603050405020304" pitchFamily="18" charset="0"/>
                        <a:ea typeface="Times New Roman" panose="02020603050405020304" pitchFamily="18" charset="0"/>
                      </a:endParaRPr>
                    </a:p>
                  </a:txBody>
                  <a:tcPr marL="36195" marR="3619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36037"/>
                  </a:ext>
                </a:extLst>
              </a:tr>
              <a:tr h="457200">
                <a:tc>
                  <a:txBody>
                    <a:bodyPr/>
                    <a:lstStyle/>
                    <a:p>
                      <a:pPr marL="144145" indent="-144145">
                        <a:spcAft>
                          <a:spcPts val="0"/>
                        </a:spcAft>
                      </a:pPr>
                      <a:r>
                        <a:rPr lang="en-US" sz="2400" dirty="0" smtClean="0">
                          <a:effectLst/>
                        </a:rPr>
                        <a:t>2. </a:t>
                      </a:r>
                      <a:r>
                        <a:rPr lang="en-US" sz="2400" kern="1200" dirty="0" smtClean="0">
                          <a:effectLst/>
                        </a:rPr>
                        <a:t>funnel (n) </a:t>
                      </a:r>
                      <a:endParaRPr lang="en-US" sz="2400" dirty="0">
                        <a:effectLst/>
                        <a:latin typeface="Times New Roman" panose="02020603050405020304" pitchFamily="18" charset="0"/>
                        <a:ea typeface="Times New Roman" panose="02020603050405020304" pitchFamily="18" charset="0"/>
                      </a:endParaRPr>
                    </a:p>
                  </a:txBody>
                  <a:tcPr marL="71755" marR="7175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n-US" sz="2400" dirty="0">
                        <a:effectLst/>
                        <a:latin typeface="Times New Roman" panose="02020603050405020304" pitchFamily="18" charset="0"/>
                        <a:ea typeface="Times New Roman" panose="02020603050405020304" pitchFamily="18" charset="0"/>
                      </a:endParaRPr>
                    </a:p>
                  </a:txBody>
                  <a:tcPr marL="36195" marR="3619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smtClean="0">
                          <a:effectLst/>
                        </a:rPr>
                        <a:t>sự</a:t>
                      </a:r>
                      <a:r>
                        <a:rPr lang="en-US" sz="2400" kern="1200" dirty="0" smtClean="0">
                          <a:effectLst/>
                        </a:rPr>
                        <a:t> </a:t>
                      </a:r>
                      <a:r>
                        <a:rPr lang="en-US" sz="2400" kern="1200" dirty="0" err="1" smtClean="0">
                          <a:effectLst/>
                        </a:rPr>
                        <a:t>phun</a:t>
                      </a:r>
                      <a:r>
                        <a:rPr lang="en-US" sz="2400" kern="1200" dirty="0" smtClean="0">
                          <a:effectLst/>
                        </a:rPr>
                        <a:t> </a:t>
                      </a:r>
                      <a:r>
                        <a:rPr lang="en-US" sz="2400" kern="1200" dirty="0" err="1" smtClean="0">
                          <a:effectLst/>
                        </a:rPr>
                        <a:t>trào</a:t>
                      </a:r>
                      <a:endParaRPr lang="en-US" sz="2400" dirty="0" smtClean="0">
                        <a:effectLst/>
                        <a:latin typeface="Times New Roman" panose="02020603050405020304" pitchFamily="18" charset="0"/>
                        <a:ea typeface="Times New Roman" panose="02020603050405020304" pitchFamily="18" charset="0"/>
                      </a:endParaRPr>
                    </a:p>
                  </a:txBody>
                  <a:tcPr marL="36195" marR="3619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989348"/>
                  </a:ext>
                </a:extLst>
              </a:tr>
              <a:tr h="457200">
                <a:tc>
                  <a:txBody>
                    <a:bodyPr/>
                    <a:lstStyle/>
                    <a:p>
                      <a:pPr marL="144145" indent="-144145">
                        <a:spcAft>
                          <a:spcPts val="0"/>
                        </a:spcAft>
                      </a:pPr>
                      <a:r>
                        <a:rPr lang="en-US" sz="2400" dirty="0" smtClean="0">
                          <a:effectLst/>
                        </a:rPr>
                        <a:t>3. </a:t>
                      </a:r>
                      <a:r>
                        <a:rPr lang="en-US" sz="2400" kern="1200" dirty="0" smtClean="0">
                          <a:effectLst/>
                        </a:rPr>
                        <a:t>tornado (n) </a:t>
                      </a:r>
                      <a:endParaRPr lang="en-US" sz="2400" dirty="0">
                        <a:effectLst/>
                        <a:latin typeface="Times New Roman" panose="02020603050405020304" pitchFamily="18" charset="0"/>
                        <a:ea typeface="Times New Roman" panose="02020603050405020304" pitchFamily="18" charset="0"/>
                      </a:endParaRPr>
                    </a:p>
                  </a:txBody>
                  <a:tcPr marL="71755" marR="7175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n-US" sz="2400" dirty="0">
                        <a:effectLst/>
                        <a:latin typeface="Times New Roman" panose="02020603050405020304" pitchFamily="18" charset="0"/>
                        <a:ea typeface="Times New Roman" panose="02020603050405020304" pitchFamily="18" charset="0"/>
                      </a:endParaRPr>
                    </a:p>
                  </a:txBody>
                  <a:tcPr marL="36195" marR="3619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smtClean="0">
                          <a:effectLst/>
                        </a:rPr>
                        <a:t>thiệt</a:t>
                      </a:r>
                      <a:r>
                        <a:rPr lang="en-US" sz="2400" kern="1200" dirty="0" smtClean="0">
                          <a:effectLst/>
                        </a:rPr>
                        <a:t> </a:t>
                      </a:r>
                      <a:r>
                        <a:rPr lang="en-US" sz="2400" kern="1200" dirty="0" err="1" smtClean="0">
                          <a:effectLst/>
                        </a:rPr>
                        <a:t>hại</a:t>
                      </a:r>
                      <a:r>
                        <a:rPr lang="en-US" sz="2400" kern="1200" dirty="0" smtClean="0">
                          <a:effectLst/>
                        </a:rPr>
                        <a:t>, </a:t>
                      </a:r>
                      <a:r>
                        <a:rPr lang="en-US" sz="2400" kern="1200" dirty="0" err="1" smtClean="0">
                          <a:effectLst/>
                        </a:rPr>
                        <a:t>gây</a:t>
                      </a:r>
                      <a:r>
                        <a:rPr lang="en-US" sz="2400" kern="1200" dirty="0" smtClean="0">
                          <a:effectLst/>
                        </a:rPr>
                        <a:t> </a:t>
                      </a:r>
                      <a:r>
                        <a:rPr lang="en-US" sz="2400" kern="1200" dirty="0" err="1" smtClean="0">
                          <a:effectLst/>
                        </a:rPr>
                        <a:t>tổn</a:t>
                      </a:r>
                      <a:r>
                        <a:rPr lang="en-US" sz="2400" kern="1200" dirty="0" smtClean="0">
                          <a:effectLst/>
                        </a:rPr>
                        <a:t> </a:t>
                      </a:r>
                      <a:r>
                        <a:rPr lang="en-US" sz="2400" kern="1200" dirty="0" err="1" smtClean="0">
                          <a:effectLst/>
                        </a:rPr>
                        <a:t>hại</a:t>
                      </a:r>
                      <a:endParaRPr lang="en-US" sz="2400" dirty="0" smtClean="0">
                        <a:effectLst/>
                        <a:latin typeface="Times New Roman" panose="02020603050405020304" pitchFamily="18" charset="0"/>
                        <a:ea typeface="Times New Roman" panose="02020603050405020304" pitchFamily="18" charset="0"/>
                      </a:endParaRPr>
                    </a:p>
                  </a:txBody>
                  <a:tcPr marL="36195" marR="3619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713314"/>
                  </a:ext>
                </a:extLst>
              </a:tr>
              <a:tr h="457200">
                <a:tc>
                  <a:txBody>
                    <a:bodyPr/>
                    <a:lstStyle/>
                    <a:p>
                      <a:pPr marL="144145" indent="-144145">
                        <a:spcAft>
                          <a:spcPts val="0"/>
                        </a:spcAft>
                      </a:pPr>
                      <a:r>
                        <a:rPr lang="en-US" sz="2400" dirty="0" smtClean="0">
                          <a:effectLst/>
                        </a:rPr>
                        <a:t>4. </a:t>
                      </a:r>
                      <a:r>
                        <a:rPr lang="en-US" sz="2400" kern="1200" dirty="0" smtClean="0">
                          <a:effectLst/>
                        </a:rPr>
                        <a:t>eruption (n)</a:t>
                      </a:r>
                      <a:endParaRPr lang="en-US" sz="2400" dirty="0">
                        <a:effectLst/>
                        <a:latin typeface="Times New Roman" panose="02020603050405020304" pitchFamily="18" charset="0"/>
                        <a:ea typeface="Times New Roman" panose="02020603050405020304" pitchFamily="18" charset="0"/>
                      </a:endParaRPr>
                    </a:p>
                  </a:txBody>
                  <a:tcPr marL="71755" marR="7175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n-US" sz="2400" dirty="0">
                        <a:effectLst/>
                        <a:latin typeface="Times New Roman" panose="02020603050405020304" pitchFamily="18" charset="0"/>
                        <a:ea typeface="Times New Roman" panose="02020603050405020304" pitchFamily="18" charset="0"/>
                      </a:endParaRPr>
                    </a:p>
                  </a:txBody>
                  <a:tcPr marL="36195" marR="3619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just">
                        <a:spcAft>
                          <a:spcPts val="0"/>
                        </a:spcAft>
                      </a:pPr>
                      <a:r>
                        <a:rPr lang="en-US" sz="2400" kern="1200" dirty="0" err="1" smtClean="0">
                          <a:effectLst/>
                        </a:rPr>
                        <a:t>cái</a:t>
                      </a:r>
                      <a:r>
                        <a:rPr lang="en-US" sz="2400" kern="1200" dirty="0" smtClean="0">
                          <a:effectLst/>
                        </a:rPr>
                        <a:t> </a:t>
                      </a:r>
                      <a:r>
                        <a:rPr lang="en-US" sz="2400" kern="1200" dirty="0" err="1" smtClean="0">
                          <a:effectLst/>
                        </a:rPr>
                        <a:t>phễu</a:t>
                      </a:r>
                      <a:endParaRPr lang="en-US" sz="2400" dirty="0">
                        <a:effectLst/>
                        <a:latin typeface="Times New Roman" panose="02020603050405020304" pitchFamily="18" charset="0"/>
                        <a:ea typeface="Times New Roman" panose="02020603050405020304" pitchFamily="18" charset="0"/>
                      </a:endParaRPr>
                    </a:p>
                  </a:txBody>
                  <a:tcPr marL="36195" marR="3619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327387"/>
                  </a:ext>
                </a:extLst>
              </a:tr>
              <a:tr h="457200">
                <a:tc>
                  <a:txBody>
                    <a:bodyPr/>
                    <a:lstStyle/>
                    <a:p>
                      <a:pPr marL="144145" indent="-144145">
                        <a:spcAft>
                          <a:spcPts val="0"/>
                        </a:spcAft>
                      </a:pPr>
                      <a:r>
                        <a:rPr lang="en-US" sz="2400" dirty="0" smtClean="0">
                          <a:effectLst/>
                        </a:rPr>
                        <a:t>5. </a:t>
                      </a:r>
                      <a:r>
                        <a:rPr lang="en-US" sz="2400" kern="1200" dirty="0" smtClean="0">
                          <a:effectLst/>
                        </a:rPr>
                        <a:t>pull up</a:t>
                      </a:r>
                      <a:endParaRPr lang="en-US" sz="2400" dirty="0">
                        <a:effectLst/>
                        <a:latin typeface="Times New Roman" panose="02020603050405020304" pitchFamily="18" charset="0"/>
                        <a:ea typeface="Times New Roman" panose="02020603050405020304" pitchFamily="18" charset="0"/>
                      </a:endParaRPr>
                    </a:p>
                  </a:txBody>
                  <a:tcPr marL="71755" marR="7175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n-US" sz="2400" dirty="0">
                        <a:effectLst/>
                        <a:latin typeface="Times New Roman" panose="02020603050405020304" pitchFamily="18" charset="0"/>
                        <a:ea typeface="Times New Roman" panose="02020603050405020304" pitchFamily="18" charset="0"/>
                      </a:endParaRPr>
                    </a:p>
                  </a:txBody>
                  <a:tcPr marL="36195" marR="3619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smtClean="0">
                          <a:effectLst/>
                        </a:rPr>
                        <a:t>vụ</a:t>
                      </a:r>
                      <a:r>
                        <a:rPr lang="en-US" sz="2400" kern="1200" dirty="0" smtClean="0">
                          <a:effectLst/>
                        </a:rPr>
                        <a:t> </a:t>
                      </a:r>
                      <a:r>
                        <a:rPr lang="en-US" sz="2400" kern="1200" dirty="0" err="1" smtClean="0">
                          <a:effectLst/>
                        </a:rPr>
                        <a:t>sạt</a:t>
                      </a:r>
                      <a:r>
                        <a:rPr lang="en-US" sz="2400" kern="1200" dirty="0" smtClean="0">
                          <a:effectLst/>
                        </a:rPr>
                        <a:t> </a:t>
                      </a:r>
                      <a:r>
                        <a:rPr lang="en-US" sz="2400" kern="1200" dirty="0" err="1" smtClean="0">
                          <a:effectLst/>
                        </a:rPr>
                        <a:t>lở</a:t>
                      </a:r>
                      <a:endParaRPr lang="en-US" sz="2400" dirty="0" smtClean="0">
                        <a:effectLst/>
                        <a:latin typeface="Times New Roman" panose="02020603050405020304" pitchFamily="18" charset="0"/>
                        <a:ea typeface="Times New Roman" panose="02020603050405020304" pitchFamily="18" charset="0"/>
                      </a:endParaRPr>
                    </a:p>
                  </a:txBody>
                  <a:tcPr marL="36195" marR="3619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117684"/>
                  </a:ext>
                </a:extLst>
              </a:tr>
              <a:tr h="457200">
                <a:tc>
                  <a:txBody>
                    <a:bodyPr/>
                    <a:lstStyle/>
                    <a:p>
                      <a:pPr marL="144145" indent="-144145">
                        <a:spcAft>
                          <a:spcPts val="0"/>
                        </a:spcAft>
                      </a:pPr>
                      <a:r>
                        <a:rPr lang="en-US" sz="2400" dirty="0" smtClean="0">
                          <a:effectLst/>
                        </a:rPr>
                        <a:t>6. </a:t>
                      </a:r>
                      <a:r>
                        <a:rPr lang="en-US" sz="2400" kern="1200" dirty="0" smtClean="0">
                          <a:effectLst/>
                        </a:rPr>
                        <a:t>landslide (n)</a:t>
                      </a:r>
                      <a:endParaRPr lang="en-US" sz="2400" dirty="0">
                        <a:effectLst/>
                        <a:latin typeface="Times New Roman" panose="02020603050405020304" pitchFamily="18" charset="0"/>
                        <a:ea typeface="Times New Roman" panose="02020603050405020304" pitchFamily="18" charset="0"/>
                      </a:endParaRPr>
                    </a:p>
                  </a:txBody>
                  <a:tcPr marL="71755" marR="7175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endParaRPr lang="en-US" sz="2400" dirty="0">
                        <a:effectLst/>
                        <a:latin typeface="Times New Roman" panose="02020603050405020304" pitchFamily="18" charset="0"/>
                        <a:ea typeface="Times New Roman" panose="02020603050405020304" pitchFamily="18" charset="0"/>
                      </a:endParaRPr>
                    </a:p>
                  </a:txBody>
                  <a:tcPr marL="36195" marR="3619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smtClean="0">
                          <a:effectLst/>
                        </a:rPr>
                        <a:t>kéo</a:t>
                      </a:r>
                      <a:r>
                        <a:rPr lang="en-US" sz="2400" kern="1200" dirty="0" smtClean="0">
                          <a:effectLst/>
                        </a:rPr>
                        <a:t> </a:t>
                      </a:r>
                      <a:r>
                        <a:rPr lang="en-US" sz="2400" kern="1200" dirty="0" err="1" smtClean="0">
                          <a:effectLst/>
                        </a:rPr>
                        <a:t>lên</a:t>
                      </a:r>
                      <a:r>
                        <a:rPr lang="en-US" sz="2400" kern="1200" dirty="0" smtClean="0">
                          <a:effectLst/>
                        </a:rPr>
                        <a:t>, </a:t>
                      </a:r>
                      <a:r>
                        <a:rPr lang="en-US" sz="2400" kern="1200" dirty="0" err="1" smtClean="0">
                          <a:effectLst/>
                        </a:rPr>
                        <a:t>nhổ</a:t>
                      </a:r>
                      <a:r>
                        <a:rPr lang="en-US" sz="2400" kern="1200" dirty="0" smtClean="0">
                          <a:effectLst/>
                        </a:rPr>
                        <a:t> </a:t>
                      </a:r>
                      <a:r>
                        <a:rPr lang="en-US" sz="2400" kern="1200" dirty="0" err="1" smtClean="0">
                          <a:effectLst/>
                        </a:rPr>
                        <a:t>lên</a:t>
                      </a:r>
                      <a:r>
                        <a:rPr lang="en-US" sz="2400" kern="1200" dirty="0" smtClean="0">
                          <a:effectLst/>
                        </a:rPr>
                        <a:t>, </a:t>
                      </a:r>
                      <a:r>
                        <a:rPr lang="en-US" sz="2400" kern="1200" dirty="0" err="1" smtClean="0">
                          <a:effectLst/>
                        </a:rPr>
                        <a:t>lôi</a:t>
                      </a:r>
                      <a:r>
                        <a:rPr lang="en-US" sz="2400" kern="1200" dirty="0" smtClean="0">
                          <a:effectLst/>
                        </a:rPr>
                        <a:t> </a:t>
                      </a:r>
                      <a:r>
                        <a:rPr lang="en-US" sz="2400" kern="1200" dirty="0" err="1" smtClean="0">
                          <a:effectLst/>
                        </a:rPr>
                        <a:t>lên</a:t>
                      </a:r>
                      <a:endParaRPr lang="en-US" sz="2400" dirty="0" smtClean="0">
                        <a:effectLst/>
                        <a:latin typeface="Times New Roman" panose="02020603050405020304" pitchFamily="18" charset="0"/>
                        <a:ea typeface="Times New Roman" panose="02020603050405020304" pitchFamily="18" charset="0"/>
                      </a:endParaRPr>
                    </a:p>
                  </a:txBody>
                  <a:tcPr marL="36195" marR="36195" marT="71755" marB="71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2422520"/>
                  </a:ext>
                </a:extLst>
              </a:tr>
            </a:tbl>
          </a:graphicData>
        </a:graphic>
      </p:graphicFrame>
      <p:cxnSp>
        <p:nvCxnSpPr>
          <p:cNvPr id="14" name="Straight Arrow Connector 13"/>
          <p:cNvCxnSpPr/>
          <p:nvPr/>
        </p:nvCxnSpPr>
        <p:spPr>
          <a:xfrm>
            <a:off x="3318402" y="1912782"/>
            <a:ext cx="1097281" cy="1033669"/>
          </a:xfrm>
          <a:prstGeom prst="straightConnector1">
            <a:avLst/>
          </a:prstGeom>
          <a:ln w="38100">
            <a:solidFill>
              <a:srgbClr val="2A770F"/>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3318402" y="2450512"/>
            <a:ext cx="1097281" cy="1033669"/>
          </a:xfrm>
          <a:prstGeom prst="straightConnector1">
            <a:avLst/>
          </a:prstGeom>
          <a:ln w="38100">
            <a:solidFill>
              <a:srgbClr val="F7941E"/>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3318402" y="1912779"/>
            <a:ext cx="1129085" cy="1111268"/>
          </a:xfrm>
          <a:prstGeom prst="straightConnector1">
            <a:avLst/>
          </a:prstGeom>
          <a:ln w="381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3318402" y="2390817"/>
            <a:ext cx="1129085" cy="1111268"/>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3318402" y="3919059"/>
            <a:ext cx="1129085" cy="562176"/>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3318402" y="3988816"/>
            <a:ext cx="1129085" cy="587772"/>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4" name="Title 3"/>
          <p:cNvSpPr>
            <a:spLocks noGrp="1"/>
          </p:cNvSpPr>
          <p:nvPr>
            <p:ph type="title"/>
          </p:nvPr>
        </p:nvSpPr>
        <p:spPr>
          <a:xfrm>
            <a:off x="883790" y="482240"/>
            <a:ext cx="7704000" cy="482700"/>
          </a:xfrm>
        </p:spPr>
        <p:txBody>
          <a:bodyPr/>
          <a:lstStyle/>
          <a:p>
            <a:r>
              <a:rPr lang="en-US" dirty="0" smtClean="0"/>
              <a:t>Match the vocabulary with their meaning</a:t>
            </a:r>
            <a:endParaRPr lang="en-US" dirty="0"/>
          </a:p>
        </p:txBody>
      </p:sp>
    </p:spTree>
    <p:extLst>
      <p:ext uri="{BB962C8B-B14F-4D97-AF65-F5344CB8AC3E}">
        <p14:creationId xmlns:p14="http://schemas.microsoft.com/office/powerpoint/2010/main" val="29419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55"/>
          <p:cNvSpPr/>
          <p:nvPr/>
        </p:nvSpPr>
        <p:spPr>
          <a:xfrm>
            <a:off x="3513675" y="919881"/>
            <a:ext cx="2116650" cy="1789324"/>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0" name="Google Shape;1370;p55"/>
          <p:cNvSpPr txBox="1">
            <a:spLocks noGrp="1"/>
          </p:cNvSpPr>
          <p:nvPr>
            <p:ph type="title"/>
          </p:nvPr>
        </p:nvSpPr>
        <p:spPr>
          <a:xfrm>
            <a:off x="2071500" y="2827713"/>
            <a:ext cx="5001000" cy="84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smtClean="0"/>
              <a:t>Getting started</a:t>
            </a:r>
            <a:endParaRPr sz="5000" dirty="0"/>
          </a:p>
        </p:txBody>
      </p:sp>
      <p:sp>
        <p:nvSpPr>
          <p:cNvPr id="1371" name="Google Shape;1371;p55"/>
          <p:cNvSpPr txBox="1">
            <a:spLocks noGrp="1"/>
          </p:cNvSpPr>
          <p:nvPr>
            <p:ph type="title" idx="2"/>
          </p:nvPr>
        </p:nvSpPr>
        <p:spPr>
          <a:xfrm>
            <a:off x="3570000" y="1165643"/>
            <a:ext cx="1887900" cy="12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372" name="Google Shape;1372;p55"/>
          <p:cNvSpPr/>
          <p:nvPr/>
        </p:nvSpPr>
        <p:spPr>
          <a:xfrm>
            <a:off x="2734950" y="3804068"/>
            <a:ext cx="3674100" cy="3987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txBox="1">
            <a:spLocks noGrp="1"/>
          </p:cNvSpPr>
          <p:nvPr>
            <p:ph type="subTitle" idx="1"/>
          </p:nvPr>
        </p:nvSpPr>
        <p:spPr>
          <a:xfrm>
            <a:off x="2734950" y="3745413"/>
            <a:ext cx="3674100" cy="516000"/>
          </a:xfrm>
          <a:prstGeom prst="rect">
            <a:avLst/>
          </a:prstGeom>
        </p:spPr>
        <p:txBody>
          <a:bodyPr spcFirstLastPara="1" wrap="square" lIns="182875" tIns="91425" rIns="91425" bIns="91425" anchor="ctr" anchorCtr="0">
            <a:noAutofit/>
          </a:bodyPr>
          <a:lstStyle/>
          <a:p>
            <a:pPr marL="0" lvl="0" indent="0" algn="ctr" rtl="0">
              <a:spcBef>
                <a:spcPts val="0"/>
              </a:spcBef>
              <a:spcAft>
                <a:spcPts val="0"/>
              </a:spcAft>
              <a:buNone/>
            </a:pPr>
            <a:r>
              <a:rPr lang="en" dirty="0" smtClean="0"/>
              <a:t>We are all safe!</a:t>
            </a:r>
            <a:endParaRPr dirty="0"/>
          </a:p>
        </p:txBody>
      </p:sp>
      <p:grpSp>
        <p:nvGrpSpPr>
          <p:cNvPr id="1374" name="Google Shape;1374;p55"/>
          <p:cNvGrpSpPr/>
          <p:nvPr/>
        </p:nvGrpSpPr>
        <p:grpSpPr>
          <a:xfrm>
            <a:off x="799145" y="1639322"/>
            <a:ext cx="2076264" cy="1864855"/>
            <a:chOff x="4530550" y="1650169"/>
            <a:chExt cx="3811058" cy="2600551"/>
          </a:xfrm>
        </p:grpSpPr>
        <p:sp>
          <p:nvSpPr>
            <p:cNvPr id="1375" name="Google Shape;1375;p55"/>
            <p:cNvSpPr/>
            <p:nvPr/>
          </p:nvSpPr>
          <p:spPr>
            <a:xfrm>
              <a:off x="4741470" y="3723905"/>
              <a:ext cx="2530746" cy="526814"/>
            </a:xfrm>
            <a:custGeom>
              <a:avLst/>
              <a:gdLst/>
              <a:ahLst/>
              <a:cxnLst/>
              <a:rect l="l" t="t" r="r" b="b"/>
              <a:pathLst>
                <a:path w="49698" h="8071" extrusionOk="0">
                  <a:moveTo>
                    <a:pt x="27665" y="1"/>
                  </a:moveTo>
                  <a:cubicBezTo>
                    <a:pt x="17945" y="1"/>
                    <a:pt x="7211" y="513"/>
                    <a:pt x="2639" y="1311"/>
                  </a:cubicBezTo>
                  <a:cubicBezTo>
                    <a:pt x="846" y="1621"/>
                    <a:pt x="1" y="1979"/>
                    <a:pt x="536" y="2367"/>
                  </a:cubicBezTo>
                  <a:cubicBezTo>
                    <a:pt x="1830" y="3298"/>
                    <a:pt x="11229" y="4198"/>
                    <a:pt x="13941" y="4445"/>
                  </a:cubicBezTo>
                  <a:cubicBezTo>
                    <a:pt x="12104" y="4677"/>
                    <a:pt x="5782" y="6070"/>
                    <a:pt x="7328" y="6979"/>
                  </a:cubicBezTo>
                  <a:cubicBezTo>
                    <a:pt x="8306" y="7553"/>
                    <a:pt x="11208" y="7748"/>
                    <a:pt x="14371" y="7748"/>
                  </a:cubicBezTo>
                  <a:cubicBezTo>
                    <a:pt x="18376" y="7748"/>
                    <a:pt x="22799" y="7435"/>
                    <a:pt x="24257" y="7182"/>
                  </a:cubicBezTo>
                  <a:cubicBezTo>
                    <a:pt x="25307" y="7445"/>
                    <a:pt x="27408" y="8071"/>
                    <a:pt x="30461" y="8071"/>
                  </a:cubicBezTo>
                  <a:cubicBezTo>
                    <a:pt x="32016" y="8071"/>
                    <a:pt x="33817" y="7909"/>
                    <a:pt x="35851" y="7453"/>
                  </a:cubicBezTo>
                  <a:cubicBezTo>
                    <a:pt x="37512" y="7588"/>
                    <a:pt x="39088" y="7648"/>
                    <a:pt x="40537" y="7648"/>
                  </a:cubicBezTo>
                  <a:cubicBezTo>
                    <a:pt x="46010" y="7648"/>
                    <a:pt x="49697" y="6790"/>
                    <a:pt x="49489" y="5829"/>
                  </a:cubicBezTo>
                  <a:cubicBezTo>
                    <a:pt x="49223" y="4608"/>
                    <a:pt x="41217" y="3918"/>
                    <a:pt x="40386" y="3910"/>
                  </a:cubicBezTo>
                  <a:cubicBezTo>
                    <a:pt x="47382" y="2734"/>
                    <a:pt x="47261" y="1673"/>
                    <a:pt x="44829" y="1014"/>
                  </a:cubicBezTo>
                  <a:cubicBezTo>
                    <a:pt x="44016" y="797"/>
                    <a:pt x="42942" y="626"/>
                    <a:pt x="41792" y="510"/>
                  </a:cubicBezTo>
                  <a:cubicBezTo>
                    <a:pt x="38275" y="155"/>
                    <a:pt x="33193" y="1"/>
                    <a:pt x="27788" y="1"/>
                  </a:cubicBezTo>
                  <a:cubicBezTo>
                    <a:pt x="27747" y="1"/>
                    <a:pt x="27706" y="1"/>
                    <a:pt x="276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5"/>
            <p:cNvSpPr/>
            <p:nvPr/>
          </p:nvSpPr>
          <p:spPr>
            <a:xfrm>
              <a:off x="4741419" y="3723905"/>
              <a:ext cx="1567598" cy="228258"/>
            </a:xfrm>
            <a:custGeom>
              <a:avLst/>
              <a:gdLst/>
              <a:ahLst/>
              <a:cxnLst/>
              <a:rect l="l" t="t" r="r" b="b"/>
              <a:pathLst>
                <a:path w="30784" h="3497" extrusionOk="0">
                  <a:moveTo>
                    <a:pt x="27665" y="1"/>
                  </a:moveTo>
                  <a:cubicBezTo>
                    <a:pt x="17946" y="1"/>
                    <a:pt x="7212" y="513"/>
                    <a:pt x="2639" y="1311"/>
                  </a:cubicBezTo>
                  <a:cubicBezTo>
                    <a:pt x="847" y="1621"/>
                    <a:pt x="0" y="1979"/>
                    <a:pt x="536" y="2367"/>
                  </a:cubicBezTo>
                  <a:cubicBezTo>
                    <a:pt x="1090" y="2766"/>
                    <a:pt x="3131" y="3158"/>
                    <a:pt x="5495" y="3497"/>
                  </a:cubicBezTo>
                  <a:cubicBezTo>
                    <a:pt x="7079" y="3150"/>
                    <a:pt x="8667" y="2845"/>
                    <a:pt x="10215" y="2536"/>
                  </a:cubicBezTo>
                  <a:cubicBezTo>
                    <a:pt x="14273" y="1727"/>
                    <a:pt x="18361" y="1053"/>
                    <a:pt x="22476" y="614"/>
                  </a:cubicBezTo>
                  <a:cubicBezTo>
                    <a:pt x="24027" y="447"/>
                    <a:pt x="25579" y="313"/>
                    <a:pt x="27134" y="209"/>
                  </a:cubicBezTo>
                  <a:cubicBezTo>
                    <a:pt x="27147" y="202"/>
                    <a:pt x="27158" y="193"/>
                    <a:pt x="27171" y="186"/>
                  </a:cubicBezTo>
                  <a:cubicBezTo>
                    <a:pt x="27284" y="115"/>
                    <a:pt x="27396" y="85"/>
                    <a:pt x="27500" y="85"/>
                  </a:cubicBezTo>
                  <a:cubicBezTo>
                    <a:pt x="27605" y="85"/>
                    <a:pt x="27704" y="116"/>
                    <a:pt x="27791" y="168"/>
                  </a:cubicBezTo>
                  <a:cubicBezTo>
                    <a:pt x="28789" y="107"/>
                    <a:pt x="29785" y="53"/>
                    <a:pt x="30783" y="17"/>
                  </a:cubicBezTo>
                  <a:cubicBezTo>
                    <a:pt x="29801" y="6"/>
                    <a:pt x="28801" y="1"/>
                    <a:pt x="27788" y="1"/>
                  </a:cubicBezTo>
                  <a:cubicBezTo>
                    <a:pt x="27747" y="1"/>
                    <a:pt x="27706" y="1"/>
                    <a:pt x="27665" y="1"/>
                  </a:cubicBezTo>
                  <a:close/>
                </a:path>
              </a:pathLst>
            </a:custGeom>
            <a:solidFill>
              <a:srgbClr val="FFE23F">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5"/>
            <p:cNvSpPr/>
            <p:nvPr/>
          </p:nvSpPr>
          <p:spPr>
            <a:xfrm>
              <a:off x="6097021" y="3829514"/>
              <a:ext cx="414000" cy="61291"/>
            </a:xfrm>
            <a:custGeom>
              <a:avLst/>
              <a:gdLst/>
              <a:ahLst/>
              <a:cxnLst/>
              <a:rect l="l" t="t" r="r" b="b"/>
              <a:pathLst>
                <a:path w="8130" h="939" extrusionOk="0">
                  <a:moveTo>
                    <a:pt x="7744" y="0"/>
                  </a:moveTo>
                  <a:cubicBezTo>
                    <a:pt x="5303" y="0"/>
                    <a:pt x="2864" y="88"/>
                    <a:pt x="427" y="263"/>
                  </a:cubicBezTo>
                  <a:cubicBezTo>
                    <a:pt x="253" y="444"/>
                    <a:pt x="109" y="653"/>
                    <a:pt x="0" y="879"/>
                  </a:cubicBezTo>
                  <a:cubicBezTo>
                    <a:pt x="446" y="920"/>
                    <a:pt x="896" y="939"/>
                    <a:pt x="1349" y="939"/>
                  </a:cubicBezTo>
                  <a:cubicBezTo>
                    <a:pt x="3585" y="939"/>
                    <a:pt x="5890" y="483"/>
                    <a:pt x="8130" y="1"/>
                  </a:cubicBezTo>
                  <a:cubicBezTo>
                    <a:pt x="8001" y="1"/>
                    <a:pt x="7873" y="0"/>
                    <a:pt x="7744" y="0"/>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5"/>
            <p:cNvSpPr/>
            <p:nvPr/>
          </p:nvSpPr>
          <p:spPr>
            <a:xfrm>
              <a:off x="5035852" y="3840937"/>
              <a:ext cx="2236363" cy="409781"/>
            </a:xfrm>
            <a:custGeom>
              <a:avLst/>
              <a:gdLst/>
              <a:ahLst/>
              <a:cxnLst/>
              <a:rect l="l" t="t" r="r" b="b"/>
              <a:pathLst>
                <a:path w="43917" h="6278" extrusionOk="0">
                  <a:moveTo>
                    <a:pt x="34662" y="0"/>
                  </a:moveTo>
                  <a:cubicBezTo>
                    <a:pt x="33157" y="280"/>
                    <a:pt x="31652" y="560"/>
                    <a:pt x="30146" y="838"/>
                  </a:cubicBezTo>
                  <a:cubicBezTo>
                    <a:pt x="27441" y="1335"/>
                    <a:pt x="24683" y="2019"/>
                    <a:pt x="21920" y="2019"/>
                  </a:cubicBezTo>
                  <a:cubicBezTo>
                    <a:pt x="21220" y="2019"/>
                    <a:pt x="20520" y="1975"/>
                    <a:pt x="19820" y="1872"/>
                  </a:cubicBezTo>
                  <a:cubicBezTo>
                    <a:pt x="19465" y="1822"/>
                    <a:pt x="19288" y="1386"/>
                    <a:pt x="19368" y="1077"/>
                  </a:cubicBezTo>
                  <a:cubicBezTo>
                    <a:pt x="19445" y="775"/>
                    <a:pt x="19551" y="481"/>
                    <a:pt x="19686" y="200"/>
                  </a:cubicBezTo>
                  <a:lnTo>
                    <a:pt x="19686" y="200"/>
                  </a:lnTo>
                  <a:cubicBezTo>
                    <a:pt x="18687" y="286"/>
                    <a:pt x="17690" y="385"/>
                    <a:pt x="16693" y="497"/>
                  </a:cubicBezTo>
                  <a:cubicBezTo>
                    <a:pt x="12770" y="943"/>
                    <a:pt x="8872" y="1558"/>
                    <a:pt x="4998" y="2344"/>
                  </a:cubicBezTo>
                  <a:cubicBezTo>
                    <a:pt x="6325" y="2482"/>
                    <a:pt x="7465" y="2588"/>
                    <a:pt x="8160" y="2652"/>
                  </a:cubicBezTo>
                  <a:cubicBezTo>
                    <a:pt x="6324" y="2884"/>
                    <a:pt x="1" y="4277"/>
                    <a:pt x="1548" y="5186"/>
                  </a:cubicBezTo>
                  <a:cubicBezTo>
                    <a:pt x="2526" y="5760"/>
                    <a:pt x="5428" y="5955"/>
                    <a:pt x="8590" y="5955"/>
                  </a:cubicBezTo>
                  <a:cubicBezTo>
                    <a:pt x="12596" y="5955"/>
                    <a:pt x="17018" y="5642"/>
                    <a:pt x="18476" y="5389"/>
                  </a:cubicBezTo>
                  <a:cubicBezTo>
                    <a:pt x="19527" y="5651"/>
                    <a:pt x="21629" y="6278"/>
                    <a:pt x="24682" y="6278"/>
                  </a:cubicBezTo>
                  <a:cubicBezTo>
                    <a:pt x="26236" y="6278"/>
                    <a:pt x="28036" y="6115"/>
                    <a:pt x="30070" y="5660"/>
                  </a:cubicBezTo>
                  <a:cubicBezTo>
                    <a:pt x="31730" y="5795"/>
                    <a:pt x="33305" y="5855"/>
                    <a:pt x="34754" y="5855"/>
                  </a:cubicBezTo>
                  <a:cubicBezTo>
                    <a:pt x="40228" y="5855"/>
                    <a:pt x="43916" y="4996"/>
                    <a:pt x="43709" y="4035"/>
                  </a:cubicBezTo>
                  <a:cubicBezTo>
                    <a:pt x="43442" y="2815"/>
                    <a:pt x="35436" y="2125"/>
                    <a:pt x="34605" y="2117"/>
                  </a:cubicBezTo>
                  <a:cubicBezTo>
                    <a:pt x="38065" y="1535"/>
                    <a:pt x="39782" y="982"/>
                    <a:pt x="40341" y="490"/>
                  </a:cubicBezTo>
                  <a:cubicBezTo>
                    <a:pt x="38453" y="273"/>
                    <a:pt x="36560" y="109"/>
                    <a:pt x="34662" y="0"/>
                  </a:cubicBezTo>
                  <a:close/>
                </a:path>
              </a:pathLst>
            </a:custGeom>
            <a:solidFill>
              <a:srgbClr val="FFE23F">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5988302" y="3402052"/>
              <a:ext cx="1224533" cy="388045"/>
            </a:xfrm>
            <a:custGeom>
              <a:avLst/>
              <a:gdLst/>
              <a:ahLst/>
              <a:cxnLst/>
              <a:rect l="l" t="t" r="r" b="b"/>
              <a:pathLst>
                <a:path w="24047" h="5945" extrusionOk="0">
                  <a:moveTo>
                    <a:pt x="10705" y="1"/>
                  </a:moveTo>
                  <a:cubicBezTo>
                    <a:pt x="8530" y="1"/>
                    <a:pt x="4841" y="2319"/>
                    <a:pt x="3965" y="3073"/>
                  </a:cubicBezTo>
                  <a:cubicBezTo>
                    <a:pt x="4350" y="2512"/>
                    <a:pt x="5480" y="65"/>
                    <a:pt x="4515" y="65"/>
                  </a:cubicBezTo>
                  <a:cubicBezTo>
                    <a:pt x="4052" y="65"/>
                    <a:pt x="3106" y="629"/>
                    <a:pt x="1362" y="2237"/>
                  </a:cubicBezTo>
                  <a:cubicBezTo>
                    <a:pt x="1362" y="3156"/>
                    <a:pt x="439" y="4320"/>
                    <a:pt x="0" y="4570"/>
                  </a:cubicBezTo>
                  <a:cubicBezTo>
                    <a:pt x="1082" y="4269"/>
                    <a:pt x="1893" y="4149"/>
                    <a:pt x="2458" y="4149"/>
                  </a:cubicBezTo>
                  <a:cubicBezTo>
                    <a:pt x="3443" y="4149"/>
                    <a:pt x="3680" y="4515"/>
                    <a:pt x="3302" y="4932"/>
                  </a:cubicBezTo>
                  <a:cubicBezTo>
                    <a:pt x="8707" y="4932"/>
                    <a:pt x="13789" y="5086"/>
                    <a:pt x="17305" y="5441"/>
                  </a:cubicBezTo>
                  <a:cubicBezTo>
                    <a:pt x="18457" y="5557"/>
                    <a:pt x="19531" y="5728"/>
                    <a:pt x="20344" y="5945"/>
                  </a:cubicBezTo>
                  <a:cubicBezTo>
                    <a:pt x="21448" y="5630"/>
                    <a:pt x="22496" y="5147"/>
                    <a:pt x="23436" y="4418"/>
                  </a:cubicBezTo>
                  <a:cubicBezTo>
                    <a:pt x="24047" y="3948"/>
                    <a:pt x="22855" y="3688"/>
                    <a:pt x="21220" y="3688"/>
                  </a:cubicBezTo>
                  <a:cubicBezTo>
                    <a:pt x="19602" y="3688"/>
                    <a:pt x="17550" y="3943"/>
                    <a:pt x="16383" y="4505"/>
                  </a:cubicBezTo>
                  <a:cubicBezTo>
                    <a:pt x="16742" y="4126"/>
                    <a:pt x="17111" y="3239"/>
                    <a:pt x="16345" y="3239"/>
                  </a:cubicBezTo>
                  <a:cubicBezTo>
                    <a:pt x="15988" y="3239"/>
                    <a:pt x="15384" y="3431"/>
                    <a:pt x="14418" y="3958"/>
                  </a:cubicBezTo>
                  <a:cubicBezTo>
                    <a:pt x="14639" y="3485"/>
                    <a:pt x="13811" y="2724"/>
                    <a:pt x="12489" y="2724"/>
                  </a:cubicBezTo>
                  <a:cubicBezTo>
                    <a:pt x="11726" y="2724"/>
                    <a:pt x="10799" y="2977"/>
                    <a:pt x="9815" y="3685"/>
                  </a:cubicBezTo>
                  <a:cubicBezTo>
                    <a:pt x="10538" y="2910"/>
                    <a:pt x="13164" y="130"/>
                    <a:pt x="10854" y="4"/>
                  </a:cubicBezTo>
                  <a:cubicBezTo>
                    <a:pt x="10805" y="2"/>
                    <a:pt x="10755" y="1"/>
                    <a:pt x="10705" y="1"/>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5"/>
            <p:cNvSpPr/>
            <p:nvPr/>
          </p:nvSpPr>
          <p:spPr>
            <a:xfrm>
              <a:off x="4729503" y="3141750"/>
              <a:ext cx="1446199" cy="667738"/>
            </a:xfrm>
            <a:custGeom>
              <a:avLst/>
              <a:gdLst/>
              <a:ahLst/>
              <a:cxnLst/>
              <a:rect l="l" t="t" r="r" b="b"/>
              <a:pathLst>
                <a:path w="28400" h="10230" extrusionOk="0">
                  <a:moveTo>
                    <a:pt x="23384" y="0"/>
                  </a:moveTo>
                  <a:cubicBezTo>
                    <a:pt x="20740" y="0"/>
                    <a:pt x="16081" y="3326"/>
                    <a:pt x="14886" y="4609"/>
                  </a:cubicBezTo>
                  <a:cubicBezTo>
                    <a:pt x="15453" y="3888"/>
                    <a:pt x="15212" y="1728"/>
                    <a:pt x="13335" y="1728"/>
                  </a:cubicBezTo>
                  <a:cubicBezTo>
                    <a:pt x="12012" y="1728"/>
                    <a:pt x="9877" y="2799"/>
                    <a:pt x="6641" y="6200"/>
                  </a:cubicBezTo>
                  <a:cubicBezTo>
                    <a:pt x="7292" y="4590"/>
                    <a:pt x="7213" y="2795"/>
                    <a:pt x="6274" y="2795"/>
                  </a:cubicBezTo>
                  <a:cubicBezTo>
                    <a:pt x="5543" y="2795"/>
                    <a:pt x="4291" y="3883"/>
                    <a:pt x="2459" y="6992"/>
                  </a:cubicBezTo>
                  <a:cubicBezTo>
                    <a:pt x="2006" y="6742"/>
                    <a:pt x="1621" y="6632"/>
                    <a:pt x="1318" y="6632"/>
                  </a:cubicBezTo>
                  <a:cubicBezTo>
                    <a:pt x="0" y="6632"/>
                    <a:pt x="198" y="8688"/>
                    <a:pt x="2873" y="10226"/>
                  </a:cubicBezTo>
                  <a:lnTo>
                    <a:pt x="2873" y="10230"/>
                  </a:lnTo>
                  <a:cubicBezTo>
                    <a:pt x="7446" y="9432"/>
                    <a:pt x="18180" y="8920"/>
                    <a:pt x="27899" y="8920"/>
                  </a:cubicBezTo>
                  <a:cubicBezTo>
                    <a:pt x="27940" y="8920"/>
                    <a:pt x="27981" y="8920"/>
                    <a:pt x="28022" y="8920"/>
                  </a:cubicBezTo>
                  <a:cubicBezTo>
                    <a:pt x="28400" y="8503"/>
                    <a:pt x="28162" y="8137"/>
                    <a:pt x="27177" y="8137"/>
                  </a:cubicBezTo>
                  <a:cubicBezTo>
                    <a:pt x="26612" y="8137"/>
                    <a:pt x="25802" y="8257"/>
                    <a:pt x="24720" y="8558"/>
                  </a:cubicBezTo>
                  <a:cubicBezTo>
                    <a:pt x="25159" y="8308"/>
                    <a:pt x="26081" y="7145"/>
                    <a:pt x="26081" y="6226"/>
                  </a:cubicBezTo>
                  <a:cubicBezTo>
                    <a:pt x="26081" y="5586"/>
                    <a:pt x="25629" y="5066"/>
                    <a:pt x="24244" y="5066"/>
                  </a:cubicBezTo>
                  <a:cubicBezTo>
                    <a:pt x="23381" y="5066"/>
                    <a:pt x="22155" y="5268"/>
                    <a:pt x="20452" y="5768"/>
                  </a:cubicBezTo>
                  <a:cubicBezTo>
                    <a:pt x="21744" y="4699"/>
                    <a:pt x="26188" y="1910"/>
                    <a:pt x="24696" y="454"/>
                  </a:cubicBezTo>
                  <a:cubicBezTo>
                    <a:pt x="24372" y="137"/>
                    <a:pt x="23919" y="0"/>
                    <a:pt x="23384" y="0"/>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5"/>
            <p:cNvSpPr/>
            <p:nvPr/>
          </p:nvSpPr>
          <p:spPr>
            <a:xfrm>
              <a:off x="7103094" y="3092274"/>
              <a:ext cx="124352" cy="81149"/>
            </a:xfrm>
            <a:custGeom>
              <a:avLst/>
              <a:gdLst/>
              <a:ahLst/>
              <a:cxnLst/>
              <a:rect l="l" t="t" r="r" b="b"/>
              <a:pathLst>
                <a:path w="2528" h="1287" extrusionOk="0">
                  <a:moveTo>
                    <a:pt x="2527" y="0"/>
                  </a:moveTo>
                  <a:cubicBezTo>
                    <a:pt x="2280" y="149"/>
                    <a:pt x="1999" y="187"/>
                    <a:pt x="1718" y="187"/>
                  </a:cubicBezTo>
                  <a:cubicBezTo>
                    <a:pt x="1413" y="187"/>
                    <a:pt x="1107" y="142"/>
                    <a:pt x="842" y="142"/>
                  </a:cubicBezTo>
                  <a:cubicBezTo>
                    <a:pt x="466" y="142"/>
                    <a:pt x="174" y="233"/>
                    <a:pt x="86" y="676"/>
                  </a:cubicBezTo>
                  <a:cubicBezTo>
                    <a:pt x="1" y="1108"/>
                    <a:pt x="243" y="1287"/>
                    <a:pt x="606" y="1287"/>
                  </a:cubicBezTo>
                  <a:cubicBezTo>
                    <a:pt x="1256" y="1287"/>
                    <a:pt x="2293" y="714"/>
                    <a:pt x="2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5"/>
            <p:cNvSpPr/>
            <p:nvPr/>
          </p:nvSpPr>
          <p:spPr>
            <a:xfrm>
              <a:off x="5218713" y="1650169"/>
              <a:ext cx="1642607" cy="1967770"/>
            </a:xfrm>
            <a:custGeom>
              <a:avLst/>
              <a:gdLst/>
              <a:ahLst/>
              <a:cxnLst/>
              <a:rect l="l" t="t" r="r" b="b"/>
              <a:pathLst>
                <a:path w="32257" h="30147" extrusionOk="0">
                  <a:moveTo>
                    <a:pt x="19437" y="14632"/>
                  </a:moveTo>
                  <a:lnTo>
                    <a:pt x="19437" y="14632"/>
                  </a:lnTo>
                  <a:cubicBezTo>
                    <a:pt x="19211" y="14742"/>
                    <a:pt x="18985" y="14853"/>
                    <a:pt x="18751" y="14965"/>
                  </a:cubicBezTo>
                  <a:cubicBezTo>
                    <a:pt x="18973" y="14841"/>
                    <a:pt x="19202" y="14730"/>
                    <a:pt x="19437" y="14632"/>
                  </a:cubicBezTo>
                  <a:close/>
                  <a:moveTo>
                    <a:pt x="29649" y="1"/>
                  </a:moveTo>
                  <a:cubicBezTo>
                    <a:pt x="27238" y="1"/>
                    <a:pt x="20509" y="1909"/>
                    <a:pt x="16169" y="7585"/>
                  </a:cubicBezTo>
                  <a:cubicBezTo>
                    <a:pt x="16474" y="4542"/>
                    <a:pt x="16085" y="3324"/>
                    <a:pt x="15341" y="3324"/>
                  </a:cubicBezTo>
                  <a:cubicBezTo>
                    <a:pt x="13359" y="3324"/>
                    <a:pt x="8864" y="11967"/>
                    <a:pt x="8281" y="17771"/>
                  </a:cubicBezTo>
                  <a:cubicBezTo>
                    <a:pt x="8247" y="16991"/>
                    <a:pt x="8353" y="14960"/>
                    <a:pt x="7212" y="14960"/>
                  </a:cubicBezTo>
                  <a:cubicBezTo>
                    <a:pt x="7205" y="14960"/>
                    <a:pt x="7197" y="14960"/>
                    <a:pt x="7190" y="14960"/>
                  </a:cubicBezTo>
                  <a:cubicBezTo>
                    <a:pt x="5760" y="14986"/>
                    <a:pt x="0" y="25042"/>
                    <a:pt x="4832" y="29035"/>
                  </a:cubicBezTo>
                  <a:lnTo>
                    <a:pt x="4837" y="29035"/>
                  </a:lnTo>
                  <a:cubicBezTo>
                    <a:pt x="5487" y="27495"/>
                    <a:pt x="6302" y="25827"/>
                    <a:pt x="7228" y="24103"/>
                  </a:cubicBezTo>
                  <a:cubicBezTo>
                    <a:pt x="7473" y="24134"/>
                    <a:pt x="7732" y="24149"/>
                    <a:pt x="8000" y="24149"/>
                  </a:cubicBezTo>
                  <a:cubicBezTo>
                    <a:pt x="8358" y="24149"/>
                    <a:pt x="8733" y="24122"/>
                    <a:pt x="9115" y="24074"/>
                  </a:cubicBezTo>
                  <a:lnTo>
                    <a:pt x="9115" y="24074"/>
                  </a:lnTo>
                  <a:cubicBezTo>
                    <a:pt x="8268" y="26051"/>
                    <a:pt x="7545" y="28079"/>
                    <a:pt x="6948" y="30147"/>
                  </a:cubicBezTo>
                  <a:cubicBezTo>
                    <a:pt x="13663" y="28603"/>
                    <a:pt x="25106" y="21776"/>
                    <a:pt x="17212" y="21776"/>
                  </a:cubicBezTo>
                  <a:cubicBezTo>
                    <a:pt x="16902" y="21776"/>
                    <a:pt x="16561" y="21787"/>
                    <a:pt x="16190" y="21809"/>
                  </a:cubicBezTo>
                  <a:cubicBezTo>
                    <a:pt x="27633" y="15424"/>
                    <a:pt x="27121" y="13575"/>
                    <a:pt x="24273" y="13575"/>
                  </a:cubicBezTo>
                  <a:cubicBezTo>
                    <a:pt x="22849" y="13575"/>
                    <a:pt x="20841" y="14037"/>
                    <a:pt x="19451" y="14625"/>
                  </a:cubicBezTo>
                  <a:lnTo>
                    <a:pt x="19451" y="14625"/>
                  </a:lnTo>
                  <a:cubicBezTo>
                    <a:pt x="24437" y="12135"/>
                    <a:pt x="27194" y="9021"/>
                    <a:pt x="25557" y="9021"/>
                  </a:cubicBezTo>
                  <a:cubicBezTo>
                    <a:pt x="25036" y="9021"/>
                    <a:pt x="24070" y="9337"/>
                    <a:pt x="22587" y="10089"/>
                  </a:cubicBezTo>
                  <a:cubicBezTo>
                    <a:pt x="24975" y="8167"/>
                    <a:pt x="32256" y="1038"/>
                    <a:pt x="30402" y="114"/>
                  </a:cubicBezTo>
                  <a:cubicBezTo>
                    <a:pt x="30254" y="40"/>
                    <a:pt x="29997" y="1"/>
                    <a:pt x="29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5"/>
            <p:cNvSpPr/>
            <p:nvPr/>
          </p:nvSpPr>
          <p:spPr>
            <a:xfrm>
              <a:off x="5218663" y="1650169"/>
              <a:ext cx="1581806" cy="1895187"/>
            </a:xfrm>
            <a:custGeom>
              <a:avLst/>
              <a:gdLst/>
              <a:ahLst/>
              <a:cxnLst/>
              <a:rect l="l" t="t" r="r" b="b"/>
              <a:pathLst>
                <a:path w="31063" h="29035" extrusionOk="0">
                  <a:moveTo>
                    <a:pt x="29649" y="1"/>
                  </a:moveTo>
                  <a:cubicBezTo>
                    <a:pt x="27238" y="1"/>
                    <a:pt x="20509" y="1909"/>
                    <a:pt x="16170" y="7585"/>
                  </a:cubicBezTo>
                  <a:cubicBezTo>
                    <a:pt x="16475" y="4542"/>
                    <a:pt x="16085" y="3323"/>
                    <a:pt x="15341" y="3323"/>
                  </a:cubicBezTo>
                  <a:cubicBezTo>
                    <a:pt x="13359" y="3323"/>
                    <a:pt x="8864" y="11967"/>
                    <a:pt x="8281" y="17771"/>
                  </a:cubicBezTo>
                  <a:cubicBezTo>
                    <a:pt x="8248" y="16991"/>
                    <a:pt x="8353" y="14960"/>
                    <a:pt x="7213" y="14960"/>
                  </a:cubicBezTo>
                  <a:cubicBezTo>
                    <a:pt x="7206" y="14960"/>
                    <a:pt x="7198" y="14960"/>
                    <a:pt x="7191" y="14960"/>
                  </a:cubicBezTo>
                  <a:cubicBezTo>
                    <a:pt x="5760" y="14986"/>
                    <a:pt x="0" y="25042"/>
                    <a:pt x="4833" y="29035"/>
                  </a:cubicBezTo>
                  <a:lnTo>
                    <a:pt x="4837" y="29035"/>
                  </a:lnTo>
                  <a:cubicBezTo>
                    <a:pt x="5444" y="27599"/>
                    <a:pt x="6198" y="26048"/>
                    <a:pt x="7050" y="24447"/>
                  </a:cubicBezTo>
                  <a:cubicBezTo>
                    <a:pt x="7208" y="21827"/>
                    <a:pt x="9323" y="19165"/>
                    <a:pt x="11876" y="18933"/>
                  </a:cubicBezTo>
                  <a:cubicBezTo>
                    <a:pt x="12225" y="14329"/>
                    <a:pt x="13923" y="7606"/>
                    <a:pt x="18558" y="7606"/>
                  </a:cubicBezTo>
                  <a:cubicBezTo>
                    <a:pt x="18727" y="7606"/>
                    <a:pt x="18899" y="7615"/>
                    <a:pt x="19076" y="7633"/>
                  </a:cubicBezTo>
                  <a:cubicBezTo>
                    <a:pt x="20496" y="4438"/>
                    <a:pt x="23910" y="2444"/>
                    <a:pt x="27014" y="2444"/>
                  </a:cubicBezTo>
                  <a:cubicBezTo>
                    <a:pt x="27898" y="2444"/>
                    <a:pt x="28758" y="2606"/>
                    <a:pt x="29538" y="2948"/>
                  </a:cubicBezTo>
                  <a:cubicBezTo>
                    <a:pt x="30562" y="1561"/>
                    <a:pt x="31063" y="444"/>
                    <a:pt x="30403" y="114"/>
                  </a:cubicBezTo>
                  <a:cubicBezTo>
                    <a:pt x="30255" y="40"/>
                    <a:pt x="29997" y="1"/>
                    <a:pt x="29649" y="1"/>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5"/>
            <p:cNvSpPr/>
            <p:nvPr/>
          </p:nvSpPr>
          <p:spPr>
            <a:xfrm>
              <a:off x="5369749" y="3221446"/>
              <a:ext cx="313173" cy="727527"/>
            </a:xfrm>
            <a:custGeom>
              <a:avLst/>
              <a:gdLst/>
              <a:ahLst/>
              <a:cxnLst/>
              <a:rect l="l" t="t" r="r" b="b"/>
              <a:pathLst>
                <a:path w="6150" h="11146" extrusionOk="0">
                  <a:moveTo>
                    <a:pt x="6149" y="1"/>
                  </a:moveTo>
                  <a:cubicBezTo>
                    <a:pt x="5767" y="49"/>
                    <a:pt x="5392" y="76"/>
                    <a:pt x="5033" y="76"/>
                  </a:cubicBezTo>
                  <a:cubicBezTo>
                    <a:pt x="4765" y="76"/>
                    <a:pt x="4507" y="61"/>
                    <a:pt x="4262" y="30"/>
                  </a:cubicBezTo>
                  <a:cubicBezTo>
                    <a:pt x="3336" y="1754"/>
                    <a:pt x="2521" y="3422"/>
                    <a:pt x="1870" y="4962"/>
                  </a:cubicBezTo>
                  <a:cubicBezTo>
                    <a:pt x="1025" y="6936"/>
                    <a:pt x="444" y="8686"/>
                    <a:pt x="215" y="10039"/>
                  </a:cubicBezTo>
                  <a:cubicBezTo>
                    <a:pt x="0" y="10907"/>
                    <a:pt x="518" y="11145"/>
                    <a:pt x="1151" y="11145"/>
                  </a:cubicBezTo>
                  <a:cubicBezTo>
                    <a:pt x="1920" y="11145"/>
                    <a:pt x="2858" y="10794"/>
                    <a:pt x="2858" y="10794"/>
                  </a:cubicBezTo>
                  <a:cubicBezTo>
                    <a:pt x="3167" y="9156"/>
                    <a:pt x="3547" y="7582"/>
                    <a:pt x="3982" y="6074"/>
                  </a:cubicBezTo>
                  <a:cubicBezTo>
                    <a:pt x="4579" y="4006"/>
                    <a:pt x="5302" y="1978"/>
                    <a:pt x="6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5"/>
            <p:cNvSpPr/>
            <p:nvPr/>
          </p:nvSpPr>
          <p:spPr>
            <a:xfrm>
              <a:off x="5442873" y="3221446"/>
              <a:ext cx="240049" cy="726352"/>
            </a:xfrm>
            <a:custGeom>
              <a:avLst/>
              <a:gdLst/>
              <a:ahLst/>
              <a:cxnLst/>
              <a:rect l="l" t="t" r="r" b="b"/>
              <a:pathLst>
                <a:path w="4714" h="11128" extrusionOk="0">
                  <a:moveTo>
                    <a:pt x="4713" y="1"/>
                  </a:moveTo>
                  <a:lnTo>
                    <a:pt x="4713" y="1"/>
                  </a:lnTo>
                  <a:cubicBezTo>
                    <a:pt x="4481" y="30"/>
                    <a:pt x="4252" y="48"/>
                    <a:pt x="4027" y="61"/>
                  </a:cubicBezTo>
                  <a:cubicBezTo>
                    <a:pt x="2288" y="3590"/>
                    <a:pt x="962" y="7315"/>
                    <a:pt x="0" y="11128"/>
                  </a:cubicBezTo>
                  <a:cubicBezTo>
                    <a:pt x="697" y="11063"/>
                    <a:pt x="1422" y="10794"/>
                    <a:pt x="1422" y="10794"/>
                  </a:cubicBezTo>
                  <a:cubicBezTo>
                    <a:pt x="1731" y="9156"/>
                    <a:pt x="2111" y="7582"/>
                    <a:pt x="2546" y="6074"/>
                  </a:cubicBezTo>
                  <a:cubicBezTo>
                    <a:pt x="3143" y="4006"/>
                    <a:pt x="3866" y="1978"/>
                    <a:pt x="47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5"/>
            <p:cNvSpPr/>
            <p:nvPr/>
          </p:nvSpPr>
          <p:spPr>
            <a:xfrm>
              <a:off x="5425203" y="3477898"/>
              <a:ext cx="135607" cy="470680"/>
            </a:xfrm>
            <a:custGeom>
              <a:avLst/>
              <a:gdLst/>
              <a:ahLst/>
              <a:cxnLst/>
              <a:rect l="l" t="t" r="r" b="b"/>
              <a:pathLst>
                <a:path w="2663" h="7211" extrusionOk="0">
                  <a:moveTo>
                    <a:pt x="2663" y="0"/>
                  </a:moveTo>
                  <a:lnTo>
                    <a:pt x="2663" y="0"/>
                  </a:lnTo>
                  <a:cubicBezTo>
                    <a:pt x="1598" y="2327"/>
                    <a:pt x="759" y="4739"/>
                    <a:pt x="0" y="7210"/>
                  </a:cubicBezTo>
                  <a:cubicBezTo>
                    <a:pt x="29" y="7210"/>
                    <a:pt x="58" y="7211"/>
                    <a:pt x="87" y="7211"/>
                  </a:cubicBezTo>
                  <a:cubicBezTo>
                    <a:pt x="174" y="7211"/>
                    <a:pt x="260" y="7207"/>
                    <a:pt x="346" y="7200"/>
                  </a:cubicBezTo>
                  <a:cubicBezTo>
                    <a:pt x="964" y="4753"/>
                    <a:pt x="1733" y="2345"/>
                    <a:pt x="26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5"/>
            <p:cNvSpPr/>
            <p:nvPr/>
          </p:nvSpPr>
          <p:spPr>
            <a:xfrm>
              <a:off x="5378406" y="3224579"/>
              <a:ext cx="266732" cy="721131"/>
            </a:xfrm>
            <a:custGeom>
              <a:avLst/>
              <a:gdLst/>
              <a:ahLst/>
              <a:cxnLst/>
              <a:rect l="l" t="t" r="r" b="b"/>
              <a:pathLst>
                <a:path w="5238" h="11048" extrusionOk="0">
                  <a:moveTo>
                    <a:pt x="4341" y="0"/>
                  </a:moveTo>
                  <a:cubicBezTo>
                    <a:pt x="3881" y="904"/>
                    <a:pt x="3330" y="1783"/>
                    <a:pt x="2911" y="2650"/>
                  </a:cubicBezTo>
                  <a:cubicBezTo>
                    <a:pt x="2052" y="4432"/>
                    <a:pt x="1390" y="6254"/>
                    <a:pt x="763" y="8127"/>
                  </a:cubicBezTo>
                  <a:cubicBezTo>
                    <a:pt x="508" y="8891"/>
                    <a:pt x="250" y="9657"/>
                    <a:pt x="0" y="10428"/>
                  </a:cubicBezTo>
                  <a:cubicBezTo>
                    <a:pt x="28" y="10791"/>
                    <a:pt x="258" y="10972"/>
                    <a:pt x="569" y="11047"/>
                  </a:cubicBezTo>
                  <a:cubicBezTo>
                    <a:pt x="1370" y="8428"/>
                    <a:pt x="2257" y="5863"/>
                    <a:pt x="3413" y="3404"/>
                  </a:cubicBezTo>
                  <a:cubicBezTo>
                    <a:pt x="3161" y="3041"/>
                    <a:pt x="3208" y="2494"/>
                    <a:pt x="3429" y="2073"/>
                  </a:cubicBezTo>
                  <a:cubicBezTo>
                    <a:pt x="3561" y="1817"/>
                    <a:pt x="3773" y="1533"/>
                    <a:pt x="4064" y="1451"/>
                  </a:cubicBezTo>
                  <a:cubicBezTo>
                    <a:pt x="4116" y="1435"/>
                    <a:pt x="4169" y="1427"/>
                    <a:pt x="4222" y="1427"/>
                  </a:cubicBezTo>
                  <a:cubicBezTo>
                    <a:pt x="4282" y="1427"/>
                    <a:pt x="4341" y="1437"/>
                    <a:pt x="4398" y="1456"/>
                  </a:cubicBezTo>
                  <a:cubicBezTo>
                    <a:pt x="4666" y="970"/>
                    <a:pt x="4943" y="489"/>
                    <a:pt x="5238" y="13"/>
                  </a:cubicBezTo>
                  <a:lnTo>
                    <a:pt x="5238" y="13"/>
                  </a:lnTo>
                  <a:cubicBezTo>
                    <a:pt x="5123" y="19"/>
                    <a:pt x="5009" y="21"/>
                    <a:pt x="4894" y="21"/>
                  </a:cubicBezTo>
                  <a:cubicBezTo>
                    <a:pt x="4710" y="21"/>
                    <a:pt x="4525" y="14"/>
                    <a:pt x="4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5"/>
            <p:cNvSpPr/>
            <p:nvPr/>
          </p:nvSpPr>
          <p:spPr>
            <a:xfrm>
              <a:off x="5382785" y="3223339"/>
              <a:ext cx="211685" cy="639605"/>
            </a:xfrm>
            <a:custGeom>
              <a:avLst/>
              <a:gdLst/>
              <a:ahLst/>
              <a:cxnLst/>
              <a:rect l="l" t="t" r="r" b="b"/>
              <a:pathLst>
                <a:path w="4157" h="9799" extrusionOk="0">
                  <a:moveTo>
                    <a:pt x="4006" y="1"/>
                  </a:moveTo>
                  <a:cubicBezTo>
                    <a:pt x="3080" y="1725"/>
                    <a:pt x="2265" y="3393"/>
                    <a:pt x="1615" y="4933"/>
                  </a:cubicBezTo>
                  <a:cubicBezTo>
                    <a:pt x="813" y="6807"/>
                    <a:pt x="253" y="8474"/>
                    <a:pt x="1" y="9798"/>
                  </a:cubicBezTo>
                  <a:cubicBezTo>
                    <a:pt x="147" y="9355"/>
                    <a:pt x="294" y="8915"/>
                    <a:pt x="442" y="8475"/>
                  </a:cubicBezTo>
                  <a:cubicBezTo>
                    <a:pt x="1024" y="6731"/>
                    <a:pt x="1593" y="4995"/>
                    <a:pt x="2379" y="3328"/>
                  </a:cubicBezTo>
                  <a:cubicBezTo>
                    <a:pt x="2884" y="2256"/>
                    <a:pt x="3598" y="1148"/>
                    <a:pt x="4156" y="12"/>
                  </a:cubicBezTo>
                  <a:cubicBezTo>
                    <a:pt x="4108" y="7"/>
                    <a:pt x="4055" y="7"/>
                    <a:pt x="4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5"/>
            <p:cNvSpPr/>
            <p:nvPr/>
          </p:nvSpPr>
          <p:spPr>
            <a:xfrm>
              <a:off x="5486666" y="2710698"/>
              <a:ext cx="604399" cy="587844"/>
            </a:xfrm>
            <a:custGeom>
              <a:avLst/>
              <a:gdLst/>
              <a:ahLst/>
              <a:cxnLst/>
              <a:rect l="l" t="t" r="r" b="b"/>
              <a:pathLst>
                <a:path w="11869" h="9006" extrusionOk="0">
                  <a:moveTo>
                    <a:pt x="10686" y="0"/>
                  </a:moveTo>
                  <a:cubicBezTo>
                    <a:pt x="10627" y="0"/>
                    <a:pt x="10571" y="2"/>
                    <a:pt x="10515" y="4"/>
                  </a:cubicBezTo>
                  <a:cubicBezTo>
                    <a:pt x="10291" y="27"/>
                    <a:pt x="10071" y="73"/>
                    <a:pt x="9857" y="145"/>
                  </a:cubicBezTo>
                  <a:lnTo>
                    <a:pt x="9842" y="317"/>
                  </a:lnTo>
                  <a:cubicBezTo>
                    <a:pt x="10225" y="364"/>
                    <a:pt x="10640" y="425"/>
                    <a:pt x="10926" y="632"/>
                  </a:cubicBezTo>
                  <a:cubicBezTo>
                    <a:pt x="11232" y="840"/>
                    <a:pt x="11023" y="1225"/>
                    <a:pt x="10772" y="1498"/>
                  </a:cubicBezTo>
                  <a:cubicBezTo>
                    <a:pt x="10522" y="1786"/>
                    <a:pt x="10213" y="2034"/>
                    <a:pt x="9899" y="2267"/>
                  </a:cubicBezTo>
                  <a:cubicBezTo>
                    <a:pt x="9580" y="2498"/>
                    <a:pt x="9250" y="2714"/>
                    <a:pt x="8910" y="2912"/>
                  </a:cubicBezTo>
                  <a:lnTo>
                    <a:pt x="8731" y="3016"/>
                  </a:lnTo>
                  <a:lnTo>
                    <a:pt x="8887" y="3149"/>
                  </a:lnTo>
                  <a:cubicBezTo>
                    <a:pt x="9272" y="3475"/>
                    <a:pt x="9565" y="3926"/>
                    <a:pt x="9507" y="4401"/>
                  </a:cubicBezTo>
                  <a:cubicBezTo>
                    <a:pt x="9457" y="4874"/>
                    <a:pt x="9124" y="5297"/>
                    <a:pt x="8748" y="5636"/>
                  </a:cubicBezTo>
                  <a:cubicBezTo>
                    <a:pt x="7972" y="6311"/>
                    <a:pt x="7010" y="6788"/>
                    <a:pt x="6023" y="7140"/>
                  </a:cubicBezTo>
                  <a:cubicBezTo>
                    <a:pt x="5031" y="7487"/>
                    <a:pt x="3989" y="7719"/>
                    <a:pt x="2940" y="7762"/>
                  </a:cubicBezTo>
                  <a:cubicBezTo>
                    <a:pt x="2850" y="7765"/>
                    <a:pt x="2760" y="7767"/>
                    <a:pt x="2671" y="7767"/>
                  </a:cubicBezTo>
                  <a:cubicBezTo>
                    <a:pt x="2238" y="7767"/>
                    <a:pt x="1806" y="7727"/>
                    <a:pt x="1391" y="7625"/>
                  </a:cubicBezTo>
                  <a:cubicBezTo>
                    <a:pt x="895" y="7499"/>
                    <a:pt x="411" y="7253"/>
                    <a:pt x="148" y="6810"/>
                  </a:cubicBezTo>
                  <a:lnTo>
                    <a:pt x="1" y="6900"/>
                  </a:lnTo>
                  <a:cubicBezTo>
                    <a:pt x="77" y="7521"/>
                    <a:pt x="629" y="8066"/>
                    <a:pt x="1188" y="8355"/>
                  </a:cubicBezTo>
                  <a:cubicBezTo>
                    <a:pt x="1756" y="8676"/>
                    <a:pt x="2371" y="8827"/>
                    <a:pt x="2977" y="8923"/>
                  </a:cubicBezTo>
                  <a:cubicBezTo>
                    <a:pt x="3359" y="8979"/>
                    <a:pt x="3740" y="9006"/>
                    <a:pt x="4119" y="9006"/>
                  </a:cubicBezTo>
                  <a:cubicBezTo>
                    <a:pt x="4943" y="9006"/>
                    <a:pt x="5757" y="8881"/>
                    <a:pt x="6551" y="8669"/>
                  </a:cubicBezTo>
                  <a:cubicBezTo>
                    <a:pt x="7142" y="8511"/>
                    <a:pt x="7715" y="8293"/>
                    <a:pt x="8261" y="8019"/>
                  </a:cubicBezTo>
                  <a:cubicBezTo>
                    <a:pt x="8820" y="7736"/>
                    <a:pt x="9371" y="7392"/>
                    <a:pt x="9900" y="6896"/>
                  </a:cubicBezTo>
                  <a:cubicBezTo>
                    <a:pt x="10167" y="6649"/>
                    <a:pt x="10418" y="6350"/>
                    <a:pt x="10650" y="5977"/>
                  </a:cubicBezTo>
                  <a:cubicBezTo>
                    <a:pt x="10878" y="5605"/>
                    <a:pt x="11081" y="5125"/>
                    <a:pt x="11112" y="4554"/>
                  </a:cubicBezTo>
                  <a:cubicBezTo>
                    <a:pt x="11149" y="4041"/>
                    <a:pt x="11007" y="3509"/>
                    <a:pt x="10778" y="3106"/>
                  </a:cubicBezTo>
                  <a:cubicBezTo>
                    <a:pt x="11036" y="2818"/>
                    <a:pt x="11283" y="2510"/>
                    <a:pt x="11517" y="2133"/>
                  </a:cubicBezTo>
                  <a:cubicBezTo>
                    <a:pt x="11653" y="1905"/>
                    <a:pt x="11779" y="1643"/>
                    <a:pt x="11842" y="1255"/>
                  </a:cubicBezTo>
                  <a:cubicBezTo>
                    <a:pt x="11868" y="1059"/>
                    <a:pt x="11861" y="804"/>
                    <a:pt x="11747" y="576"/>
                  </a:cubicBezTo>
                  <a:cubicBezTo>
                    <a:pt x="11637" y="347"/>
                    <a:pt x="11461" y="199"/>
                    <a:pt x="11306" y="130"/>
                  </a:cubicBezTo>
                  <a:cubicBezTo>
                    <a:pt x="11069" y="20"/>
                    <a:pt x="10870" y="0"/>
                    <a:pt x="10686" y="0"/>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5"/>
            <p:cNvSpPr/>
            <p:nvPr/>
          </p:nvSpPr>
          <p:spPr>
            <a:xfrm>
              <a:off x="6057352" y="3156371"/>
              <a:ext cx="492217" cy="769432"/>
            </a:xfrm>
            <a:custGeom>
              <a:avLst/>
              <a:gdLst/>
              <a:ahLst/>
              <a:cxnLst/>
              <a:rect l="l" t="t" r="r" b="b"/>
              <a:pathLst>
                <a:path w="9666" h="11788" extrusionOk="0">
                  <a:moveTo>
                    <a:pt x="8791" y="1"/>
                  </a:moveTo>
                  <a:lnTo>
                    <a:pt x="8735" y="53"/>
                  </a:lnTo>
                  <a:cubicBezTo>
                    <a:pt x="7476" y="1040"/>
                    <a:pt x="6264" y="2092"/>
                    <a:pt x="5097" y="3260"/>
                  </a:cubicBezTo>
                  <a:cubicBezTo>
                    <a:pt x="4531" y="3825"/>
                    <a:pt x="3419" y="5028"/>
                    <a:pt x="2312" y="6739"/>
                  </a:cubicBezTo>
                  <a:cubicBezTo>
                    <a:pt x="1454" y="8062"/>
                    <a:pt x="600" y="9691"/>
                    <a:pt x="1" y="11558"/>
                  </a:cubicBezTo>
                  <a:cubicBezTo>
                    <a:pt x="331" y="11731"/>
                    <a:pt x="646" y="11788"/>
                    <a:pt x="919" y="11788"/>
                  </a:cubicBezTo>
                  <a:cubicBezTo>
                    <a:pt x="1464" y="11788"/>
                    <a:pt x="1842" y="11558"/>
                    <a:pt x="1842" y="11558"/>
                  </a:cubicBezTo>
                  <a:cubicBezTo>
                    <a:pt x="2049" y="10502"/>
                    <a:pt x="2540" y="9355"/>
                    <a:pt x="3117" y="8286"/>
                  </a:cubicBezTo>
                  <a:cubicBezTo>
                    <a:pt x="3850" y="6920"/>
                    <a:pt x="4726" y="5683"/>
                    <a:pt x="5321" y="4937"/>
                  </a:cubicBezTo>
                  <a:cubicBezTo>
                    <a:pt x="6664" y="3252"/>
                    <a:pt x="8123" y="1786"/>
                    <a:pt x="9665" y="441"/>
                  </a:cubicBezTo>
                  <a:cubicBezTo>
                    <a:pt x="9316" y="354"/>
                    <a:pt x="9010" y="207"/>
                    <a:pt x="8791" y="1"/>
                  </a:cubicBezTo>
                  <a:close/>
                </a:path>
              </a:pathLst>
            </a:custGeom>
            <a:solidFill>
              <a:srgbClr val="6E4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5"/>
            <p:cNvSpPr/>
            <p:nvPr/>
          </p:nvSpPr>
          <p:spPr>
            <a:xfrm>
              <a:off x="6057352" y="3156371"/>
              <a:ext cx="448882" cy="757292"/>
            </a:xfrm>
            <a:custGeom>
              <a:avLst/>
              <a:gdLst/>
              <a:ahLst/>
              <a:cxnLst/>
              <a:rect l="l" t="t" r="r" b="b"/>
              <a:pathLst>
                <a:path w="8815" h="11602" extrusionOk="0">
                  <a:moveTo>
                    <a:pt x="8790" y="1"/>
                  </a:moveTo>
                  <a:lnTo>
                    <a:pt x="8735" y="53"/>
                  </a:lnTo>
                  <a:cubicBezTo>
                    <a:pt x="7476" y="1040"/>
                    <a:pt x="6264" y="2092"/>
                    <a:pt x="5096" y="3260"/>
                  </a:cubicBezTo>
                  <a:cubicBezTo>
                    <a:pt x="4531" y="3825"/>
                    <a:pt x="3419" y="5028"/>
                    <a:pt x="2312" y="6739"/>
                  </a:cubicBezTo>
                  <a:cubicBezTo>
                    <a:pt x="1454" y="8062"/>
                    <a:pt x="600" y="9691"/>
                    <a:pt x="1" y="11558"/>
                  </a:cubicBezTo>
                  <a:cubicBezTo>
                    <a:pt x="38" y="11577"/>
                    <a:pt x="71" y="11585"/>
                    <a:pt x="106" y="11602"/>
                  </a:cubicBezTo>
                  <a:cubicBezTo>
                    <a:pt x="1287" y="7923"/>
                    <a:pt x="4202" y="4842"/>
                    <a:pt x="6725" y="2035"/>
                  </a:cubicBezTo>
                  <a:cubicBezTo>
                    <a:pt x="7371" y="1313"/>
                    <a:pt x="8070" y="641"/>
                    <a:pt x="8815" y="20"/>
                  </a:cubicBezTo>
                  <a:cubicBezTo>
                    <a:pt x="8807" y="14"/>
                    <a:pt x="8797" y="8"/>
                    <a:pt x="8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5"/>
            <p:cNvSpPr/>
            <p:nvPr/>
          </p:nvSpPr>
          <p:spPr>
            <a:xfrm>
              <a:off x="6096766" y="3718814"/>
              <a:ext cx="72972" cy="188181"/>
            </a:xfrm>
            <a:custGeom>
              <a:avLst/>
              <a:gdLst/>
              <a:ahLst/>
              <a:cxnLst/>
              <a:rect l="l" t="t" r="r" b="b"/>
              <a:pathLst>
                <a:path w="1433" h="2883" extrusionOk="0">
                  <a:moveTo>
                    <a:pt x="1432" y="1"/>
                  </a:moveTo>
                  <a:cubicBezTo>
                    <a:pt x="855" y="909"/>
                    <a:pt x="361" y="1862"/>
                    <a:pt x="1" y="2883"/>
                  </a:cubicBezTo>
                  <a:cubicBezTo>
                    <a:pt x="428" y="1921"/>
                    <a:pt x="906" y="953"/>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5"/>
            <p:cNvSpPr/>
            <p:nvPr/>
          </p:nvSpPr>
          <p:spPr>
            <a:xfrm>
              <a:off x="6105983" y="2265808"/>
              <a:ext cx="1567904" cy="1431361"/>
            </a:xfrm>
            <a:custGeom>
              <a:avLst/>
              <a:gdLst/>
              <a:ahLst/>
              <a:cxnLst/>
              <a:rect l="l" t="t" r="r" b="b"/>
              <a:pathLst>
                <a:path w="30790" h="21929" extrusionOk="0">
                  <a:moveTo>
                    <a:pt x="28454" y="0"/>
                  </a:moveTo>
                  <a:cubicBezTo>
                    <a:pt x="27627" y="0"/>
                    <a:pt x="26326" y="640"/>
                    <a:pt x="25809" y="839"/>
                  </a:cubicBezTo>
                  <a:cubicBezTo>
                    <a:pt x="24395" y="1381"/>
                    <a:pt x="20385" y="3452"/>
                    <a:pt x="18969" y="4628"/>
                  </a:cubicBezTo>
                  <a:cubicBezTo>
                    <a:pt x="19742" y="3823"/>
                    <a:pt x="22217" y="697"/>
                    <a:pt x="21252" y="697"/>
                  </a:cubicBezTo>
                  <a:cubicBezTo>
                    <a:pt x="21162" y="697"/>
                    <a:pt x="21042" y="724"/>
                    <a:pt x="20888" y="783"/>
                  </a:cubicBezTo>
                  <a:cubicBezTo>
                    <a:pt x="18052" y="1869"/>
                    <a:pt x="14255" y="5446"/>
                    <a:pt x="11926" y="7231"/>
                  </a:cubicBezTo>
                  <a:cubicBezTo>
                    <a:pt x="13234" y="5413"/>
                    <a:pt x="16780" y="1686"/>
                    <a:pt x="15680" y="1686"/>
                  </a:cubicBezTo>
                  <a:cubicBezTo>
                    <a:pt x="15552" y="1686"/>
                    <a:pt x="15361" y="1737"/>
                    <a:pt x="15095" y="1847"/>
                  </a:cubicBezTo>
                  <a:cubicBezTo>
                    <a:pt x="13505" y="2511"/>
                    <a:pt x="8642" y="6476"/>
                    <a:pt x="5039" y="12525"/>
                  </a:cubicBezTo>
                  <a:cubicBezTo>
                    <a:pt x="5060" y="11361"/>
                    <a:pt x="5042" y="10667"/>
                    <a:pt x="4461" y="10295"/>
                  </a:cubicBezTo>
                  <a:cubicBezTo>
                    <a:pt x="4431" y="10276"/>
                    <a:pt x="4399" y="10266"/>
                    <a:pt x="4364" y="10266"/>
                  </a:cubicBezTo>
                  <a:cubicBezTo>
                    <a:pt x="3297" y="10266"/>
                    <a:pt x="0" y="18959"/>
                    <a:pt x="1357" y="20382"/>
                  </a:cubicBezTo>
                  <a:cubicBezTo>
                    <a:pt x="2464" y="18671"/>
                    <a:pt x="3578" y="17467"/>
                    <a:pt x="4142" y="16903"/>
                  </a:cubicBezTo>
                  <a:cubicBezTo>
                    <a:pt x="5309" y="15735"/>
                    <a:pt x="6521" y="14684"/>
                    <a:pt x="7781" y="13697"/>
                  </a:cubicBezTo>
                  <a:lnTo>
                    <a:pt x="7836" y="13644"/>
                  </a:lnTo>
                  <a:cubicBezTo>
                    <a:pt x="8056" y="13851"/>
                    <a:pt x="8361" y="13998"/>
                    <a:pt x="8710" y="14085"/>
                  </a:cubicBezTo>
                  <a:cubicBezTo>
                    <a:pt x="7168" y="15429"/>
                    <a:pt x="5710" y="16894"/>
                    <a:pt x="4366" y="18580"/>
                  </a:cubicBezTo>
                  <a:cubicBezTo>
                    <a:pt x="3771" y="19326"/>
                    <a:pt x="2895" y="20562"/>
                    <a:pt x="2162" y="21929"/>
                  </a:cubicBezTo>
                  <a:cubicBezTo>
                    <a:pt x="14477" y="19136"/>
                    <a:pt x="9909" y="18688"/>
                    <a:pt x="7942" y="18688"/>
                  </a:cubicBezTo>
                  <a:cubicBezTo>
                    <a:pt x="7829" y="18688"/>
                    <a:pt x="7725" y="18690"/>
                    <a:pt x="7634" y="18692"/>
                  </a:cubicBezTo>
                  <a:cubicBezTo>
                    <a:pt x="10935" y="18176"/>
                    <a:pt x="12965" y="16649"/>
                    <a:pt x="10888" y="16007"/>
                  </a:cubicBezTo>
                  <a:cubicBezTo>
                    <a:pt x="19476" y="14086"/>
                    <a:pt x="19416" y="12804"/>
                    <a:pt x="15558" y="12804"/>
                  </a:cubicBezTo>
                  <a:cubicBezTo>
                    <a:pt x="15028" y="12804"/>
                    <a:pt x="14427" y="12828"/>
                    <a:pt x="13766" y="12878"/>
                  </a:cubicBezTo>
                  <a:cubicBezTo>
                    <a:pt x="13857" y="12864"/>
                    <a:pt x="13943" y="12852"/>
                    <a:pt x="14033" y="12835"/>
                  </a:cubicBezTo>
                  <a:cubicBezTo>
                    <a:pt x="21001" y="11742"/>
                    <a:pt x="27212" y="7956"/>
                    <a:pt x="23897" y="7956"/>
                  </a:cubicBezTo>
                  <a:cubicBezTo>
                    <a:pt x="23172" y="7956"/>
                    <a:pt x="21991" y="8137"/>
                    <a:pt x="20262" y="8567"/>
                  </a:cubicBezTo>
                  <a:cubicBezTo>
                    <a:pt x="21560" y="7740"/>
                    <a:pt x="30790" y="1162"/>
                    <a:pt x="28905" y="97"/>
                  </a:cubicBezTo>
                  <a:cubicBezTo>
                    <a:pt x="28784" y="29"/>
                    <a:pt x="28630" y="0"/>
                    <a:pt x="28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5"/>
            <p:cNvSpPr/>
            <p:nvPr/>
          </p:nvSpPr>
          <p:spPr>
            <a:xfrm>
              <a:off x="6105983" y="2265808"/>
              <a:ext cx="1517134" cy="1330384"/>
            </a:xfrm>
            <a:custGeom>
              <a:avLst/>
              <a:gdLst/>
              <a:ahLst/>
              <a:cxnLst/>
              <a:rect l="l" t="t" r="r" b="b"/>
              <a:pathLst>
                <a:path w="29793" h="20382" extrusionOk="0">
                  <a:moveTo>
                    <a:pt x="28454" y="0"/>
                  </a:moveTo>
                  <a:cubicBezTo>
                    <a:pt x="27627" y="0"/>
                    <a:pt x="26326" y="640"/>
                    <a:pt x="25809" y="839"/>
                  </a:cubicBezTo>
                  <a:cubicBezTo>
                    <a:pt x="24395" y="1381"/>
                    <a:pt x="20385" y="3452"/>
                    <a:pt x="18969" y="4628"/>
                  </a:cubicBezTo>
                  <a:cubicBezTo>
                    <a:pt x="19742" y="3823"/>
                    <a:pt x="22217" y="697"/>
                    <a:pt x="21252" y="697"/>
                  </a:cubicBezTo>
                  <a:cubicBezTo>
                    <a:pt x="21162" y="697"/>
                    <a:pt x="21042" y="724"/>
                    <a:pt x="20888" y="783"/>
                  </a:cubicBezTo>
                  <a:cubicBezTo>
                    <a:pt x="18052" y="1869"/>
                    <a:pt x="14255" y="5446"/>
                    <a:pt x="11926" y="7231"/>
                  </a:cubicBezTo>
                  <a:cubicBezTo>
                    <a:pt x="13234" y="5413"/>
                    <a:pt x="16780" y="1686"/>
                    <a:pt x="15680" y="1686"/>
                  </a:cubicBezTo>
                  <a:cubicBezTo>
                    <a:pt x="15552" y="1686"/>
                    <a:pt x="15361" y="1737"/>
                    <a:pt x="15095" y="1847"/>
                  </a:cubicBezTo>
                  <a:cubicBezTo>
                    <a:pt x="13505" y="2511"/>
                    <a:pt x="8642" y="6476"/>
                    <a:pt x="5039" y="12525"/>
                  </a:cubicBezTo>
                  <a:cubicBezTo>
                    <a:pt x="5060" y="11361"/>
                    <a:pt x="5042" y="10667"/>
                    <a:pt x="4461" y="10295"/>
                  </a:cubicBezTo>
                  <a:cubicBezTo>
                    <a:pt x="4431" y="10276"/>
                    <a:pt x="4399" y="10266"/>
                    <a:pt x="4364" y="10266"/>
                  </a:cubicBezTo>
                  <a:cubicBezTo>
                    <a:pt x="3297" y="10266"/>
                    <a:pt x="0" y="18959"/>
                    <a:pt x="1357" y="20382"/>
                  </a:cubicBezTo>
                  <a:cubicBezTo>
                    <a:pt x="2002" y="19384"/>
                    <a:pt x="2726" y="18440"/>
                    <a:pt x="3522" y="17559"/>
                  </a:cubicBezTo>
                  <a:cubicBezTo>
                    <a:pt x="4112" y="15993"/>
                    <a:pt x="4870" y="14595"/>
                    <a:pt x="6316" y="13886"/>
                  </a:cubicBezTo>
                  <a:cubicBezTo>
                    <a:pt x="7802" y="11271"/>
                    <a:pt x="9939" y="7831"/>
                    <a:pt x="12561" y="7831"/>
                  </a:cubicBezTo>
                  <a:cubicBezTo>
                    <a:pt x="13025" y="7831"/>
                    <a:pt x="13506" y="7939"/>
                    <a:pt x="14000" y="8179"/>
                  </a:cubicBezTo>
                  <a:cubicBezTo>
                    <a:pt x="16876" y="5736"/>
                    <a:pt x="20530" y="3719"/>
                    <a:pt x="23835" y="3719"/>
                  </a:cubicBezTo>
                  <a:cubicBezTo>
                    <a:pt x="24635" y="3719"/>
                    <a:pt x="25415" y="3837"/>
                    <a:pt x="26158" y="4096"/>
                  </a:cubicBezTo>
                  <a:cubicBezTo>
                    <a:pt x="28212" y="2324"/>
                    <a:pt x="29793" y="599"/>
                    <a:pt x="28905" y="97"/>
                  </a:cubicBezTo>
                  <a:cubicBezTo>
                    <a:pt x="28784" y="29"/>
                    <a:pt x="28630" y="0"/>
                    <a:pt x="28454" y="0"/>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5"/>
            <p:cNvSpPr/>
            <p:nvPr/>
          </p:nvSpPr>
          <p:spPr>
            <a:xfrm>
              <a:off x="5879073" y="2279581"/>
              <a:ext cx="251659" cy="281390"/>
            </a:xfrm>
            <a:custGeom>
              <a:avLst/>
              <a:gdLst/>
              <a:ahLst/>
              <a:cxnLst/>
              <a:rect l="l" t="t" r="r" b="b"/>
              <a:pathLst>
                <a:path w="4942" h="4311" extrusionOk="0">
                  <a:moveTo>
                    <a:pt x="3222" y="1"/>
                  </a:moveTo>
                  <a:cubicBezTo>
                    <a:pt x="2736" y="19"/>
                    <a:pt x="2314" y="102"/>
                    <a:pt x="1925" y="267"/>
                  </a:cubicBezTo>
                  <a:cubicBezTo>
                    <a:pt x="1149" y="573"/>
                    <a:pt x="487" y="1058"/>
                    <a:pt x="0" y="1705"/>
                  </a:cubicBezTo>
                  <a:lnTo>
                    <a:pt x="44" y="1780"/>
                  </a:lnTo>
                  <a:cubicBezTo>
                    <a:pt x="686" y="1404"/>
                    <a:pt x="1370" y="1100"/>
                    <a:pt x="2089" y="927"/>
                  </a:cubicBezTo>
                  <a:cubicBezTo>
                    <a:pt x="2393" y="856"/>
                    <a:pt x="2705" y="808"/>
                    <a:pt x="3014" y="808"/>
                  </a:cubicBezTo>
                  <a:cubicBezTo>
                    <a:pt x="3068" y="808"/>
                    <a:pt x="3122" y="810"/>
                    <a:pt x="3176" y="813"/>
                  </a:cubicBezTo>
                  <a:cubicBezTo>
                    <a:pt x="3521" y="833"/>
                    <a:pt x="3933" y="951"/>
                    <a:pt x="4008" y="1271"/>
                  </a:cubicBezTo>
                  <a:cubicBezTo>
                    <a:pt x="4078" y="1589"/>
                    <a:pt x="3861" y="1936"/>
                    <a:pt x="3641" y="2212"/>
                  </a:cubicBezTo>
                  <a:cubicBezTo>
                    <a:pt x="3413" y="2496"/>
                    <a:pt x="3138" y="2748"/>
                    <a:pt x="2854" y="2983"/>
                  </a:cubicBezTo>
                  <a:cubicBezTo>
                    <a:pt x="2280" y="3453"/>
                    <a:pt x="1653" y="3859"/>
                    <a:pt x="1011" y="4235"/>
                  </a:cubicBezTo>
                  <a:lnTo>
                    <a:pt x="1055" y="4311"/>
                  </a:lnTo>
                  <a:cubicBezTo>
                    <a:pt x="1854" y="4200"/>
                    <a:pt x="2589" y="3925"/>
                    <a:pt x="3279" y="3511"/>
                  </a:cubicBezTo>
                  <a:cubicBezTo>
                    <a:pt x="3633" y="3309"/>
                    <a:pt x="3950" y="3049"/>
                    <a:pt x="4267" y="2725"/>
                  </a:cubicBezTo>
                  <a:cubicBezTo>
                    <a:pt x="4426" y="2561"/>
                    <a:pt x="4566" y="2364"/>
                    <a:pt x="4693" y="2112"/>
                  </a:cubicBezTo>
                  <a:cubicBezTo>
                    <a:pt x="4809" y="1869"/>
                    <a:pt x="4942" y="1522"/>
                    <a:pt x="4843" y="1062"/>
                  </a:cubicBezTo>
                  <a:cubicBezTo>
                    <a:pt x="4789" y="840"/>
                    <a:pt x="4657" y="622"/>
                    <a:pt x="4504" y="472"/>
                  </a:cubicBezTo>
                  <a:cubicBezTo>
                    <a:pt x="4369" y="339"/>
                    <a:pt x="4210" y="234"/>
                    <a:pt x="4035" y="162"/>
                  </a:cubicBezTo>
                  <a:cubicBezTo>
                    <a:pt x="3777" y="55"/>
                    <a:pt x="3501" y="1"/>
                    <a:pt x="3222" y="1"/>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5"/>
            <p:cNvSpPr/>
            <p:nvPr/>
          </p:nvSpPr>
          <p:spPr>
            <a:xfrm>
              <a:off x="6461420" y="2956445"/>
              <a:ext cx="451428" cy="303974"/>
            </a:xfrm>
            <a:custGeom>
              <a:avLst/>
              <a:gdLst/>
              <a:ahLst/>
              <a:cxnLst/>
              <a:rect l="l" t="t" r="r" b="b"/>
              <a:pathLst>
                <a:path w="8865" h="4657" extrusionOk="0">
                  <a:moveTo>
                    <a:pt x="8206" y="0"/>
                  </a:moveTo>
                  <a:cubicBezTo>
                    <a:pt x="8120" y="0"/>
                    <a:pt x="8047" y="14"/>
                    <a:pt x="7973" y="23"/>
                  </a:cubicBezTo>
                  <a:cubicBezTo>
                    <a:pt x="7730" y="64"/>
                    <a:pt x="7513" y="140"/>
                    <a:pt x="7299" y="237"/>
                  </a:cubicBezTo>
                  <a:lnTo>
                    <a:pt x="7296" y="367"/>
                  </a:lnTo>
                  <a:cubicBezTo>
                    <a:pt x="7502" y="374"/>
                    <a:pt x="7707" y="394"/>
                    <a:pt x="7912" y="426"/>
                  </a:cubicBezTo>
                  <a:cubicBezTo>
                    <a:pt x="8101" y="456"/>
                    <a:pt x="8355" y="541"/>
                    <a:pt x="8227" y="615"/>
                  </a:cubicBezTo>
                  <a:cubicBezTo>
                    <a:pt x="7958" y="860"/>
                    <a:pt x="7536" y="1020"/>
                    <a:pt x="7164" y="1175"/>
                  </a:cubicBezTo>
                  <a:cubicBezTo>
                    <a:pt x="6389" y="1477"/>
                    <a:pt x="5589" y="1728"/>
                    <a:pt x="4789" y="1960"/>
                  </a:cubicBezTo>
                  <a:lnTo>
                    <a:pt x="4674" y="1994"/>
                  </a:lnTo>
                  <a:lnTo>
                    <a:pt x="4702" y="2105"/>
                  </a:lnTo>
                  <a:cubicBezTo>
                    <a:pt x="4832" y="2609"/>
                    <a:pt x="4416" y="3038"/>
                    <a:pt x="3932" y="3236"/>
                  </a:cubicBezTo>
                  <a:cubicBezTo>
                    <a:pt x="3510" y="3417"/>
                    <a:pt x="3039" y="3497"/>
                    <a:pt x="2572" y="3497"/>
                  </a:cubicBezTo>
                  <a:cubicBezTo>
                    <a:pt x="2499" y="3497"/>
                    <a:pt x="2426" y="3495"/>
                    <a:pt x="2353" y="3491"/>
                  </a:cubicBezTo>
                  <a:cubicBezTo>
                    <a:pt x="1821" y="3455"/>
                    <a:pt x="1260" y="3320"/>
                    <a:pt x="885" y="2957"/>
                  </a:cubicBezTo>
                  <a:cubicBezTo>
                    <a:pt x="702" y="2775"/>
                    <a:pt x="584" y="2536"/>
                    <a:pt x="575" y="2276"/>
                  </a:cubicBezTo>
                  <a:cubicBezTo>
                    <a:pt x="560" y="2013"/>
                    <a:pt x="633" y="1753"/>
                    <a:pt x="742" y="1500"/>
                  </a:cubicBezTo>
                  <a:lnTo>
                    <a:pt x="624" y="1448"/>
                  </a:lnTo>
                  <a:cubicBezTo>
                    <a:pt x="355" y="1662"/>
                    <a:pt x="165" y="1958"/>
                    <a:pt x="84" y="2292"/>
                  </a:cubicBezTo>
                  <a:cubicBezTo>
                    <a:pt x="1" y="2660"/>
                    <a:pt x="87" y="3145"/>
                    <a:pt x="348" y="3487"/>
                  </a:cubicBezTo>
                  <a:cubicBezTo>
                    <a:pt x="866" y="4192"/>
                    <a:pt x="1602" y="4442"/>
                    <a:pt x="2280" y="4592"/>
                  </a:cubicBezTo>
                  <a:cubicBezTo>
                    <a:pt x="2531" y="4633"/>
                    <a:pt x="2784" y="4657"/>
                    <a:pt x="3040" y="4657"/>
                  </a:cubicBezTo>
                  <a:cubicBezTo>
                    <a:pt x="3492" y="4657"/>
                    <a:pt x="3953" y="4583"/>
                    <a:pt x="4433" y="4400"/>
                  </a:cubicBezTo>
                  <a:cubicBezTo>
                    <a:pt x="4806" y="4249"/>
                    <a:pt x="5210" y="4025"/>
                    <a:pt x="5572" y="3576"/>
                  </a:cubicBezTo>
                  <a:cubicBezTo>
                    <a:pt x="5720" y="3383"/>
                    <a:pt x="5851" y="3140"/>
                    <a:pt x="5925" y="2874"/>
                  </a:cubicBezTo>
                  <a:lnTo>
                    <a:pt x="5925" y="2874"/>
                  </a:lnTo>
                  <a:cubicBezTo>
                    <a:pt x="6067" y="2813"/>
                    <a:pt x="6208" y="2749"/>
                    <a:pt x="6351" y="2684"/>
                  </a:cubicBezTo>
                  <a:cubicBezTo>
                    <a:pt x="6752" y="2517"/>
                    <a:pt x="7132" y="2289"/>
                    <a:pt x="7519" y="2056"/>
                  </a:cubicBezTo>
                  <a:cubicBezTo>
                    <a:pt x="7715" y="1945"/>
                    <a:pt x="7898" y="1798"/>
                    <a:pt x="8091" y="1651"/>
                  </a:cubicBezTo>
                  <a:cubicBezTo>
                    <a:pt x="8185" y="1575"/>
                    <a:pt x="8283" y="1496"/>
                    <a:pt x="8383" y="1404"/>
                  </a:cubicBezTo>
                  <a:cubicBezTo>
                    <a:pt x="8486" y="1308"/>
                    <a:pt x="8581" y="1212"/>
                    <a:pt x="8716" y="1011"/>
                  </a:cubicBezTo>
                  <a:cubicBezTo>
                    <a:pt x="8760" y="940"/>
                    <a:pt x="8796" y="863"/>
                    <a:pt x="8820" y="783"/>
                  </a:cubicBezTo>
                  <a:cubicBezTo>
                    <a:pt x="8851" y="680"/>
                    <a:pt x="8864" y="513"/>
                    <a:pt x="8803" y="368"/>
                  </a:cubicBezTo>
                  <a:cubicBezTo>
                    <a:pt x="8662" y="82"/>
                    <a:pt x="8496" y="63"/>
                    <a:pt x="8413" y="28"/>
                  </a:cubicBezTo>
                  <a:cubicBezTo>
                    <a:pt x="8334" y="7"/>
                    <a:pt x="8267" y="0"/>
                    <a:pt x="8206" y="0"/>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5"/>
            <p:cNvSpPr/>
            <p:nvPr/>
          </p:nvSpPr>
          <p:spPr>
            <a:xfrm>
              <a:off x="6830089" y="2627968"/>
              <a:ext cx="296075" cy="203786"/>
            </a:xfrm>
            <a:custGeom>
              <a:avLst/>
              <a:gdLst/>
              <a:ahLst/>
              <a:cxnLst/>
              <a:rect l="l" t="t" r="r" b="b"/>
              <a:pathLst>
                <a:path w="6019" h="3232" extrusionOk="0">
                  <a:moveTo>
                    <a:pt x="5385" y="1"/>
                  </a:moveTo>
                  <a:cubicBezTo>
                    <a:pt x="5206" y="1"/>
                    <a:pt x="5076" y="37"/>
                    <a:pt x="4938" y="80"/>
                  </a:cubicBezTo>
                  <a:cubicBezTo>
                    <a:pt x="4776" y="134"/>
                    <a:pt x="4619" y="206"/>
                    <a:pt x="4472" y="292"/>
                  </a:cubicBezTo>
                  <a:lnTo>
                    <a:pt x="4477" y="379"/>
                  </a:lnTo>
                  <a:cubicBezTo>
                    <a:pt x="4587" y="375"/>
                    <a:pt x="4699" y="371"/>
                    <a:pt x="4810" y="371"/>
                  </a:cubicBezTo>
                  <a:cubicBezTo>
                    <a:pt x="5003" y="371"/>
                    <a:pt x="5195" y="384"/>
                    <a:pt x="5369" y="436"/>
                  </a:cubicBezTo>
                  <a:cubicBezTo>
                    <a:pt x="5433" y="459"/>
                    <a:pt x="5487" y="499"/>
                    <a:pt x="5486" y="536"/>
                  </a:cubicBezTo>
                  <a:cubicBezTo>
                    <a:pt x="5487" y="581"/>
                    <a:pt x="5446" y="642"/>
                    <a:pt x="5397" y="693"/>
                  </a:cubicBezTo>
                  <a:cubicBezTo>
                    <a:pt x="5298" y="796"/>
                    <a:pt x="5175" y="883"/>
                    <a:pt x="5048" y="965"/>
                  </a:cubicBezTo>
                  <a:cubicBezTo>
                    <a:pt x="4537" y="1286"/>
                    <a:pt x="3978" y="1536"/>
                    <a:pt x="3420" y="1778"/>
                  </a:cubicBezTo>
                  <a:cubicBezTo>
                    <a:pt x="2306" y="2279"/>
                    <a:pt x="1165" y="2715"/>
                    <a:pt x="1" y="3082"/>
                  </a:cubicBezTo>
                  <a:lnTo>
                    <a:pt x="25" y="3166"/>
                  </a:lnTo>
                  <a:cubicBezTo>
                    <a:pt x="295" y="3212"/>
                    <a:pt x="559" y="3231"/>
                    <a:pt x="818" y="3231"/>
                  </a:cubicBezTo>
                  <a:cubicBezTo>
                    <a:pt x="1210" y="3231"/>
                    <a:pt x="1591" y="3186"/>
                    <a:pt x="1965" y="3118"/>
                  </a:cubicBezTo>
                  <a:cubicBezTo>
                    <a:pt x="2281" y="3074"/>
                    <a:pt x="2577" y="2974"/>
                    <a:pt x="2882" y="2895"/>
                  </a:cubicBezTo>
                  <a:cubicBezTo>
                    <a:pt x="3180" y="2799"/>
                    <a:pt x="3473" y="2682"/>
                    <a:pt x="3766" y="2567"/>
                  </a:cubicBezTo>
                  <a:cubicBezTo>
                    <a:pt x="4339" y="2294"/>
                    <a:pt x="4900" y="2005"/>
                    <a:pt x="5422" y="1530"/>
                  </a:cubicBezTo>
                  <a:cubicBezTo>
                    <a:pt x="5552" y="1403"/>
                    <a:pt x="5688" y="1291"/>
                    <a:pt x="5825" y="1085"/>
                  </a:cubicBezTo>
                  <a:cubicBezTo>
                    <a:pt x="5867" y="1023"/>
                    <a:pt x="5904" y="957"/>
                    <a:pt x="5934" y="889"/>
                  </a:cubicBezTo>
                  <a:cubicBezTo>
                    <a:pt x="5971" y="800"/>
                    <a:pt x="6019" y="691"/>
                    <a:pt x="6004" y="507"/>
                  </a:cubicBezTo>
                  <a:cubicBezTo>
                    <a:pt x="5987" y="313"/>
                    <a:pt x="5852" y="156"/>
                    <a:pt x="5757" y="100"/>
                  </a:cubicBezTo>
                  <a:cubicBezTo>
                    <a:pt x="5685" y="51"/>
                    <a:pt x="5603" y="19"/>
                    <a:pt x="5517" y="7"/>
                  </a:cubicBezTo>
                  <a:cubicBezTo>
                    <a:pt x="5470" y="3"/>
                    <a:pt x="5426" y="1"/>
                    <a:pt x="5385" y="1"/>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5"/>
            <p:cNvSpPr/>
            <p:nvPr/>
          </p:nvSpPr>
          <p:spPr>
            <a:xfrm>
              <a:off x="6425241" y="2014057"/>
              <a:ext cx="1916366" cy="474205"/>
            </a:xfrm>
            <a:custGeom>
              <a:avLst/>
              <a:gdLst/>
              <a:ahLst/>
              <a:cxnLst/>
              <a:rect l="l" t="t" r="r" b="b"/>
              <a:pathLst>
                <a:path w="37633" h="7265" extrusionOk="0">
                  <a:moveTo>
                    <a:pt x="37482" y="1"/>
                  </a:moveTo>
                  <a:cubicBezTo>
                    <a:pt x="37080" y="712"/>
                    <a:pt x="36461" y="1285"/>
                    <a:pt x="35747" y="1683"/>
                  </a:cubicBezTo>
                  <a:cubicBezTo>
                    <a:pt x="35033" y="2084"/>
                    <a:pt x="34240" y="2336"/>
                    <a:pt x="33434" y="2503"/>
                  </a:cubicBezTo>
                  <a:cubicBezTo>
                    <a:pt x="32108" y="2774"/>
                    <a:pt x="30749" y="2846"/>
                    <a:pt x="29390" y="2846"/>
                  </a:cubicBezTo>
                  <a:cubicBezTo>
                    <a:pt x="29090" y="2846"/>
                    <a:pt x="28790" y="2842"/>
                    <a:pt x="28491" y="2836"/>
                  </a:cubicBezTo>
                  <a:cubicBezTo>
                    <a:pt x="25172" y="2752"/>
                    <a:pt x="21865" y="2374"/>
                    <a:pt x="18541" y="2153"/>
                  </a:cubicBezTo>
                  <a:cubicBezTo>
                    <a:pt x="17056" y="2068"/>
                    <a:pt x="15563" y="2001"/>
                    <a:pt x="14070" y="2001"/>
                  </a:cubicBezTo>
                  <a:cubicBezTo>
                    <a:pt x="12225" y="2001"/>
                    <a:pt x="10380" y="2104"/>
                    <a:pt x="8550" y="2402"/>
                  </a:cubicBezTo>
                  <a:cubicBezTo>
                    <a:pt x="6902" y="2679"/>
                    <a:pt x="5269" y="3133"/>
                    <a:pt x="3773" y="3902"/>
                  </a:cubicBezTo>
                  <a:cubicBezTo>
                    <a:pt x="2280" y="4664"/>
                    <a:pt x="951" y="5779"/>
                    <a:pt x="1" y="7163"/>
                  </a:cubicBezTo>
                  <a:lnTo>
                    <a:pt x="141" y="7264"/>
                  </a:lnTo>
                  <a:cubicBezTo>
                    <a:pt x="1351" y="6094"/>
                    <a:pt x="2712" y="5242"/>
                    <a:pt x="4189" y="4717"/>
                  </a:cubicBezTo>
                  <a:cubicBezTo>
                    <a:pt x="4920" y="4441"/>
                    <a:pt x="5673" y="4230"/>
                    <a:pt x="6440" y="4084"/>
                  </a:cubicBezTo>
                  <a:cubicBezTo>
                    <a:pt x="7207" y="3937"/>
                    <a:pt x="7982" y="3809"/>
                    <a:pt x="8769" y="3743"/>
                  </a:cubicBezTo>
                  <a:cubicBezTo>
                    <a:pt x="9899" y="3660"/>
                    <a:pt x="11038" y="3602"/>
                    <a:pt x="12188" y="3602"/>
                  </a:cubicBezTo>
                  <a:cubicBezTo>
                    <a:pt x="12641" y="3602"/>
                    <a:pt x="13096" y="3611"/>
                    <a:pt x="13553" y="3631"/>
                  </a:cubicBezTo>
                  <a:cubicBezTo>
                    <a:pt x="15167" y="3664"/>
                    <a:pt x="16793" y="3746"/>
                    <a:pt x="18432" y="3873"/>
                  </a:cubicBezTo>
                  <a:lnTo>
                    <a:pt x="23396" y="4161"/>
                  </a:lnTo>
                  <a:cubicBezTo>
                    <a:pt x="24495" y="4191"/>
                    <a:pt x="25602" y="4239"/>
                    <a:pt x="26717" y="4239"/>
                  </a:cubicBezTo>
                  <a:cubicBezTo>
                    <a:pt x="27298" y="4239"/>
                    <a:pt x="27882" y="4226"/>
                    <a:pt x="28468" y="4191"/>
                  </a:cubicBezTo>
                  <a:cubicBezTo>
                    <a:pt x="30176" y="4117"/>
                    <a:pt x="31918" y="3920"/>
                    <a:pt x="33624" y="3393"/>
                  </a:cubicBezTo>
                  <a:cubicBezTo>
                    <a:pt x="34466" y="3107"/>
                    <a:pt x="35310" y="2746"/>
                    <a:pt x="36039" y="2193"/>
                  </a:cubicBezTo>
                  <a:cubicBezTo>
                    <a:pt x="36400" y="1916"/>
                    <a:pt x="36732" y="1600"/>
                    <a:pt x="37007" y="1246"/>
                  </a:cubicBezTo>
                  <a:cubicBezTo>
                    <a:pt x="37271" y="892"/>
                    <a:pt x="37481" y="501"/>
                    <a:pt x="37632" y="86"/>
                  </a:cubicBezTo>
                  <a:lnTo>
                    <a:pt x="37482" y="1"/>
                  </a:lnTo>
                  <a:close/>
                </a:path>
              </a:pathLst>
            </a:custGeom>
            <a:solidFill>
              <a:srgbClr val="E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5"/>
            <p:cNvSpPr/>
            <p:nvPr/>
          </p:nvSpPr>
          <p:spPr>
            <a:xfrm>
              <a:off x="7319291" y="2473557"/>
              <a:ext cx="966633" cy="302211"/>
            </a:xfrm>
            <a:custGeom>
              <a:avLst/>
              <a:gdLst/>
              <a:ahLst/>
              <a:cxnLst/>
              <a:rect l="l" t="t" r="r" b="b"/>
              <a:pathLst>
                <a:path w="19651" h="4793" extrusionOk="0">
                  <a:moveTo>
                    <a:pt x="19456" y="1"/>
                  </a:moveTo>
                  <a:cubicBezTo>
                    <a:pt x="19457" y="422"/>
                    <a:pt x="19278" y="827"/>
                    <a:pt x="19004" y="1147"/>
                  </a:cubicBezTo>
                  <a:cubicBezTo>
                    <a:pt x="18731" y="1471"/>
                    <a:pt x="18375" y="1720"/>
                    <a:pt x="18004" y="1931"/>
                  </a:cubicBezTo>
                  <a:cubicBezTo>
                    <a:pt x="17250" y="2347"/>
                    <a:pt x="16418" y="2609"/>
                    <a:pt x="15579" y="2817"/>
                  </a:cubicBezTo>
                  <a:cubicBezTo>
                    <a:pt x="13894" y="3219"/>
                    <a:pt x="12159" y="3390"/>
                    <a:pt x="10426" y="3475"/>
                  </a:cubicBezTo>
                  <a:cubicBezTo>
                    <a:pt x="9473" y="3528"/>
                    <a:pt x="8519" y="3554"/>
                    <a:pt x="7564" y="3554"/>
                  </a:cubicBezTo>
                  <a:cubicBezTo>
                    <a:pt x="5044" y="3554"/>
                    <a:pt x="2522" y="3378"/>
                    <a:pt x="18" y="3074"/>
                  </a:cubicBezTo>
                  <a:lnTo>
                    <a:pt x="0" y="3202"/>
                  </a:lnTo>
                  <a:cubicBezTo>
                    <a:pt x="1672" y="3879"/>
                    <a:pt x="3410" y="4276"/>
                    <a:pt x="5167" y="4522"/>
                  </a:cubicBezTo>
                  <a:cubicBezTo>
                    <a:pt x="6045" y="4665"/>
                    <a:pt x="6931" y="4709"/>
                    <a:pt x="7819" y="4772"/>
                  </a:cubicBezTo>
                  <a:cubicBezTo>
                    <a:pt x="8200" y="4787"/>
                    <a:pt x="8580" y="4793"/>
                    <a:pt x="8962" y="4793"/>
                  </a:cubicBezTo>
                  <a:cubicBezTo>
                    <a:pt x="9472" y="4793"/>
                    <a:pt x="9982" y="4782"/>
                    <a:pt x="10494" y="4766"/>
                  </a:cubicBezTo>
                  <a:cubicBezTo>
                    <a:pt x="11386" y="4696"/>
                    <a:pt x="12281" y="4619"/>
                    <a:pt x="13173" y="4471"/>
                  </a:cubicBezTo>
                  <a:cubicBezTo>
                    <a:pt x="14060" y="4297"/>
                    <a:pt x="14955" y="4123"/>
                    <a:pt x="15825" y="3802"/>
                  </a:cubicBezTo>
                  <a:cubicBezTo>
                    <a:pt x="16698" y="3505"/>
                    <a:pt x="17560" y="3105"/>
                    <a:pt x="18340" y="2525"/>
                  </a:cubicBezTo>
                  <a:cubicBezTo>
                    <a:pt x="18716" y="2216"/>
                    <a:pt x="19088" y="1875"/>
                    <a:pt x="19342" y="1430"/>
                  </a:cubicBezTo>
                  <a:cubicBezTo>
                    <a:pt x="19467" y="1207"/>
                    <a:pt x="19565" y="968"/>
                    <a:pt x="19611" y="722"/>
                  </a:cubicBezTo>
                  <a:cubicBezTo>
                    <a:pt x="19650" y="482"/>
                    <a:pt x="19642" y="236"/>
                    <a:pt x="19585" y="1"/>
                  </a:cubicBezTo>
                  <a:close/>
                </a:path>
              </a:pathLst>
            </a:custGeom>
            <a:solidFill>
              <a:srgbClr val="E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5"/>
            <p:cNvSpPr/>
            <p:nvPr/>
          </p:nvSpPr>
          <p:spPr>
            <a:xfrm>
              <a:off x="7238472" y="2902617"/>
              <a:ext cx="816652" cy="180898"/>
            </a:xfrm>
            <a:custGeom>
              <a:avLst/>
              <a:gdLst/>
              <a:ahLst/>
              <a:cxnLst/>
              <a:rect l="l" t="t" r="r" b="b"/>
              <a:pathLst>
                <a:path w="16602" h="2869" extrusionOk="0">
                  <a:moveTo>
                    <a:pt x="16543" y="1"/>
                  </a:moveTo>
                  <a:cubicBezTo>
                    <a:pt x="16016" y="466"/>
                    <a:pt x="15365" y="774"/>
                    <a:pt x="14705" y="1016"/>
                  </a:cubicBezTo>
                  <a:cubicBezTo>
                    <a:pt x="14041" y="1257"/>
                    <a:pt x="13352" y="1430"/>
                    <a:pt x="12658" y="1566"/>
                  </a:cubicBezTo>
                  <a:cubicBezTo>
                    <a:pt x="11268" y="1835"/>
                    <a:pt x="9852" y="1959"/>
                    <a:pt x="8436" y="2001"/>
                  </a:cubicBezTo>
                  <a:cubicBezTo>
                    <a:pt x="8002" y="2018"/>
                    <a:pt x="7567" y="2027"/>
                    <a:pt x="7132" y="2027"/>
                  </a:cubicBezTo>
                  <a:cubicBezTo>
                    <a:pt x="6149" y="2027"/>
                    <a:pt x="5167" y="1983"/>
                    <a:pt x="4188" y="1896"/>
                  </a:cubicBezTo>
                  <a:cubicBezTo>
                    <a:pt x="2782" y="1759"/>
                    <a:pt x="1363" y="1562"/>
                    <a:pt x="31" y="1082"/>
                  </a:cubicBezTo>
                  <a:lnTo>
                    <a:pt x="0" y="1164"/>
                  </a:lnTo>
                  <a:cubicBezTo>
                    <a:pt x="1249" y="1946"/>
                    <a:pt x="2699" y="2321"/>
                    <a:pt x="4122" y="2573"/>
                  </a:cubicBezTo>
                  <a:cubicBezTo>
                    <a:pt x="4838" y="2711"/>
                    <a:pt x="5563" y="2766"/>
                    <a:pt x="6286" y="2829"/>
                  </a:cubicBezTo>
                  <a:cubicBezTo>
                    <a:pt x="6783" y="2858"/>
                    <a:pt x="7281" y="2868"/>
                    <a:pt x="7778" y="2868"/>
                  </a:cubicBezTo>
                  <a:cubicBezTo>
                    <a:pt x="8007" y="2868"/>
                    <a:pt x="8236" y="2866"/>
                    <a:pt x="8465" y="2862"/>
                  </a:cubicBezTo>
                  <a:cubicBezTo>
                    <a:pt x="9191" y="2825"/>
                    <a:pt x="9916" y="2774"/>
                    <a:pt x="10641" y="2674"/>
                  </a:cubicBezTo>
                  <a:cubicBezTo>
                    <a:pt x="11362" y="2561"/>
                    <a:pt x="12085" y="2441"/>
                    <a:pt x="12791" y="2231"/>
                  </a:cubicBezTo>
                  <a:cubicBezTo>
                    <a:pt x="13507" y="2039"/>
                    <a:pt x="14201" y="1775"/>
                    <a:pt x="14863" y="1443"/>
                  </a:cubicBezTo>
                  <a:cubicBezTo>
                    <a:pt x="15515" y="1094"/>
                    <a:pt x="16166" y="669"/>
                    <a:pt x="16602" y="65"/>
                  </a:cubicBezTo>
                  <a:lnTo>
                    <a:pt x="16543" y="1"/>
                  </a:lnTo>
                  <a:close/>
                </a:path>
              </a:pathLst>
            </a:custGeom>
            <a:solidFill>
              <a:srgbClr val="E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5"/>
            <p:cNvSpPr/>
            <p:nvPr/>
          </p:nvSpPr>
          <p:spPr>
            <a:xfrm>
              <a:off x="6647287" y="3210285"/>
              <a:ext cx="1491011" cy="345618"/>
            </a:xfrm>
            <a:custGeom>
              <a:avLst/>
              <a:gdLst/>
              <a:ahLst/>
              <a:cxnLst/>
              <a:rect l="l" t="t" r="r" b="b"/>
              <a:pathLst>
                <a:path w="29280" h="5295" extrusionOk="0">
                  <a:moveTo>
                    <a:pt x="29220" y="1"/>
                  </a:moveTo>
                  <a:cubicBezTo>
                    <a:pt x="26824" y="857"/>
                    <a:pt x="24313" y="1365"/>
                    <a:pt x="21782" y="1552"/>
                  </a:cubicBezTo>
                  <a:cubicBezTo>
                    <a:pt x="20963" y="1613"/>
                    <a:pt x="20142" y="1639"/>
                    <a:pt x="19321" y="1639"/>
                  </a:cubicBezTo>
                  <a:cubicBezTo>
                    <a:pt x="17602" y="1639"/>
                    <a:pt x="15880" y="1525"/>
                    <a:pt x="14161" y="1383"/>
                  </a:cubicBezTo>
                  <a:cubicBezTo>
                    <a:pt x="12578" y="1277"/>
                    <a:pt x="10981" y="1130"/>
                    <a:pt x="9382" y="1130"/>
                  </a:cubicBezTo>
                  <a:cubicBezTo>
                    <a:pt x="8417" y="1130"/>
                    <a:pt x="7451" y="1183"/>
                    <a:pt x="6488" y="1332"/>
                  </a:cubicBezTo>
                  <a:cubicBezTo>
                    <a:pt x="5216" y="1533"/>
                    <a:pt x="3960" y="1937"/>
                    <a:pt x="2849" y="2604"/>
                  </a:cubicBezTo>
                  <a:cubicBezTo>
                    <a:pt x="1739" y="3271"/>
                    <a:pt x="787" y="4175"/>
                    <a:pt x="0" y="5185"/>
                  </a:cubicBezTo>
                  <a:lnTo>
                    <a:pt x="133" y="5295"/>
                  </a:lnTo>
                  <a:cubicBezTo>
                    <a:pt x="1178" y="4507"/>
                    <a:pt x="2213" y="3824"/>
                    <a:pt x="3323" y="3410"/>
                  </a:cubicBezTo>
                  <a:cubicBezTo>
                    <a:pt x="3860" y="3189"/>
                    <a:pt x="4417" y="3022"/>
                    <a:pt x="4988" y="2914"/>
                  </a:cubicBezTo>
                  <a:cubicBezTo>
                    <a:pt x="5554" y="2807"/>
                    <a:pt x="6119" y="2717"/>
                    <a:pt x="6701" y="2688"/>
                  </a:cubicBezTo>
                  <a:cubicBezTo>
                    <a:pt x="7099" y="2674"/>
                    <a:pt x="7501" y="2665"/>
                    <a:pt x="7906" y="2665"/>
                  </a:cubicBezTo>
                  <a:cubicBezTo>
                    <a:pt x="8682" y="2665"/>
                    <a:pt x="9471" y="2697"/>
                    <a:pt x="10275" y="2779"/>
                  </a:cubicBezTo>
                  <a:cubicBezTo>
                    <a:pt x="11499" y="2864"/>
                    <a:pt x="12753" y="2981"/>
                    <a:pt x="14029" y="3102"/>
                  </a:cubicBezTo>
                  <a:cubicBezTo>
                    <a:pt x="15229" y="3167"/>
                    <a:pt x="16447" y="3247"/>
                    <a:pt x="17679" y="3247"/>
                  </a:cubicBezTo>
                  <a:cubicBezTo>
                    <a:pt x="17762" y="3247"/>
                    <a:pt x="17845" y="3247"/>
                    <a:pt x="17927" y="3246"/>
                  </a:cubicBezTo>
                  <a:cubicBezTo>
                    <a:pt x="19243" y="3202"/>
                    <a:pt x="20574" y="3154"/>
                    <a:pt x="21886" y="2916"/>
                  </a:cubicBezTo>
                  <a:cubicBezTo>
                    <a:pt x="24513" y="2506"/>
                    <a:pt x="27090" y="1628"/>
                    <a:pt x="29279" y="163"/>
                  </a:cubicBezTo>
                  <a:lnTo>
                    <a:pt x="29220" y="1"/>
                  </a:lnTo>
                  <a:close/>
                </a:path>
              </a:pathLst>
            </a:custGeom>
            <a:solidFill>
              <a:srgbClr val="E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5"/>
            <p:cNvSpPr/>
            <p:nvPr/>
          </p:nvSpPr>
          <p:spPr>
            <a:xfrm>
              <a:off x="6845485" y="3361375"/>
              <a:ext cx="1122713" cy="280584"/>
            </a:xfrm>
            <a:custGeom>
              <a:avLst/>
              <a:gdLst/>
              <a:ahLst/>
              <a:cxnLst/>
              <a:rect l="l" t="t" r="r" b="b"/>
              <a:pathLst>
                <a:path w="22824" h="4450" extrusionOk="0">
                  <a:moveTo>
                    <a:pt x="22773" y="0"/>
                  </a:moveTo>
                  <a:cubicBezTo>
                    <a:pt x="21139" y="1108"/>
                    <a:pt x="19297" y="1891"/>
                    <a:pt x="17385" y="2372"/>
                  </a:cubicBezTo>
                  <a:cubicBezTo>
                    <a:pt x="15472" y="2859"/>
                    <a:pt x="13497" y="3052"/>
                    <a:pt x="11525" y="3095"/>
                  </a:cubicBezTo>
                  <a:cubicBezTo>
                    <a:pt x="11091" y="3109"/>
                    <a:pt x="10657" y="3114"/>
                    <a:pt x="10223" y="3114"/>
                  </a:cubicBezTo>
                  <a:cubicBezTo>
                    <a:pt x="8682" y="3114"/>
                    <a:pt x="7139" y="3045"/>
                    <a:pt x="5594" y="3013"/>
                  </a:cubicBezTo>
                  <a:cubicBezTo>
                    <a:pt x="5333" y="3010"/>
                    <a:pt x="5071" y="3007"/>
                    <a:pt x="4809" y="3007"/>
                  </a:cubicBezTo>
                  <a:cubicBezTo>
                    <a:pt x="4079" y="3007"/>
                    <a:pt x="3349" y="3029"/>
                    <a:pt x="2624" y="3126"/>
                  </a:cubicBezTo>
                  <a:cubicBezTo>
                    <a:pt x="2131" y="3192"/>
                    <a:pt x="1638" y="3294"/>
                    <a:pt x="1176" y="3488"/>
                  </a:cubicBezTo>
                  <a:cubicBezTo>
                    <a:pt x="715" y="3677"/>
                    <a:pt x="280" y="3980"/>
                    <a:pt x="0" y="4399"/>
                  </a:cubicBezTo>
                  <a:lnTo>
                    <a:pt x="69" y="4450"/>
                  </a:lnTo>
                  <a:cubicBezTo>
                    <a:pt x="771" y="3739"/>
                    <a:pt x="1738" y="3592"/>
                    <a:pt x="2683" y="3576"/>
                  </a:cubicBezTo>
                  <a:cubicBezTo>
                    <a:pt x="2838" y="3571"/>
                    <a:pt x="2993" y="3568"/>
                    <a:pt x="3149" y="3568"/>
                  </a:cubicBezTo>
                  <a:cubicBezTo>
                    <a:pt x="3949" y="3568"/>
                    <a:pt x="4763" y="3637"/>
                    <a:pt x="5580" y="3692"/>
                  </a:cubicBezTo>
                  <a:cubicBezTo>
                    <a:pt x="6558" y="3783"/>
                    <a:pt x="7545" y="3837"/>
                    <a:pt x="8540" y="3904"/>
                  </a:cubicBezTo>
                  <a:cubicBezTo>
                    <a:pt x="9313" y="3942"/>
                    <a:pt x="10089" y="3961"/>
                    <a:pt x="10870" y="3961"/>
                  </a:cubicBezTo>
                  <a:cubicBezTo>
                    <a:pt x="11096" y="3961"/>
                    <a:pt x="11321" y="3959"/>
                    <a:pt x="11548" y="3956"/>
                  </a:cubicBezTo>
                  <a:cubicBezTo>
                    <a:pt x="12554" y="3916"/>
                    <a:pt x="13568" y="3849"/>
                    <a:pt x="14575" y="3704"/>
                  </a:cubicBezTo>
                  <a:cubicBezTo>
                    <a:pt x="15578" y="3542"/>
                    <a:pt x="16583" y="3350"/>
                    <a:pt x="17555" y="3028"/>
                  </a:cubicBezTo>
                  <a:cubicBezTo>
                    <a:pt x="18531" y="2729"/>
                    <a:pt x="19475" y="2322"/>
                    <a:pt x="20367" y="1838"/>
                  </a:cubicBezTo>
                  <a:cubicBezTo>
                    <a:pt x="21243" y="1319"/>
                    <a:pt x="22093" y="766"/>
                    <a:pt x="22823" y="72"/>
                  </a:cubicBezTo>
                  <a:lnTo>
                    <a:pt x="22773" y="0"/>
                  </a:lnTo>
                  <a:close/>
                </a:path>
              </a:pathLst>
            </a:custGeom>
            <a:solidFill>
              <a:srgbClr val="E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5"/>
            <p:cNvSpPr/>
            <p:nvPr/>
          </p:nvSpPr>
          <p:spPr>
            <a:xfrm>
              <a:off x="4530550" y="2199884"/>
              <a:ext cx="1860454" cy="748806"/>
            </a:xfrm>
            <a:custGeom>
              <a:avLst/>
              <a:gdLst/>
              <a:ahLst/>
              <a:cxnLst/>
              <a:rect l="l" t="t" r="r" b="b"/>
              <a:pathLst>
                <a:path w="36535" h="11472" extrusionOk="0">
                  <a:moveTo>
                    <a:pt x="36416" y="0"/>
                  </a:moveTo>
                  <a:cubicBezTo>
                    <a:pt x="36096" y="758"/>
                    <a:pt x="35546" y="1401"/>
                    <a:pt x="34880" y="1881"/>
                  </a:cubicBezTo>
                  <a:cubicBezTo>
                    <a:pt x="34213" y="2363"/>
                    <a:pt x="33453" y="2706"/>
                    <a:pt x="32670" y="2967"/>
                  </a:cubicBezTo>
                  <a:cubicBezTo>
                    <a:pt x="31097" y="3482"/>
                    <a:pt x="29441" y="3709"/>
                    <a:pt x="27791" y="3869"/>
                  </a:cubicBezTo>
                  <a:cubicBezTo>
                    <a:pt x="24483" y="4170"/>
                    <a:pt x="21153" y="4176"/>
                    <a:pt x="17827" y="4342"/>
                  </a:cubicBezTo>
                  <a:cubicBezTo>
                    <a:pt x="14509" y="4529"/>
                    <a:pt x="11159" y="4810"/>
                    <a:pt x="7937" y="5720"/>
                  </a:cubicBezTo>
                  <a:cubicBezTo>
                    <a:pt x="6335" y="6182"/>
                    <a:pt x="4764" y="6817"/>
                    <a:pt x="3370" y="7749"/>
                  </a:cubicBezTo>
                  <a:cubicBezTo>
                    <a:pt x="1975" y="8675"/>
                    <a:pt x="785" y="9927"/>
                    <a:pt x="0" y="11408"/>
                  </a:cubicBezTo>
                  <a:lnTo>
                    <a:pt x="114" y="11471"/>
                  </a:lnTo>
                  <a:cubicBezTo>
                    <a:pt x="1110" y="10129"/>
                    <a:pt x="2347" y="9067"/>
                    <a:pt x="3749" y="8321"/>
                  </a:cubicBezTo>
                  <a:cubicBezTo>
                    <a:pt x="5137" y="7552"/>
                    <a:pt x="6662" y="7067"/>
                    <a:pt x="8215" y="6701"/>
                  </a:cubicBezTo>
                  <a:cubicBezTo>
                    <a:pt x="9778" y="6365"/>
                    <a:pt x="11373" y="6108"/>
                    <a:pt x="12994" y="5971"/>
                  </a:cubicBezTo>
                  <a:cubicBezTo>
                    <a:pt x="14611" y="5805"/>
                    <a:pt x="16246" y="5698"/>
                    <a:pt x="17892" y="5631"/>
                  </a:cubicBezTo>
                  <a:lnTo>
                    <a:pt x="22863" y="5370"/>
                  </a:lnTo>
                  <a:cubicBezTo>
                    <a:pt x="24529" y="5244"/>
                    <a:pt x="26210" y="5144"/>
                    <a:pt x="27890" y="4881"/>
                  </a:cubicBezTo>
                  <a:cubicBezTo>
                    <a:pt x="29571" y="4638"/>
                    <a:pt x="31266" y="4283"/>
                    <a:pt x="32887" y="3613"/>
                  </a:cubicBezTo>
                  <a:cubicBezTo>
                    <a:pt x="33687" y="3262"/>
                    <a:pt x="34477" y="2833"/>
                    <a:pt x="35140" y="2236"/>
                  </a:cubicBezTo>
                  <a:cubicBezTo>
                    <a:pt x="35469" y="1936"/>
                    <a:pt x="35766" y="1602"/>
                    <a:pt x="36007" y="1234"/>
                  </a:cubicBezTo>
                  <a:cubicBezTo>
                    <a:pt x="36240" y="867"/>
                    <a:pt x="36417" y="468"/>
                    <a:pt x="36535" y="50"/>
                  </a:cubicBezTo>
                  <a:lnTo>
                    <a:pt x="36416" y="0"/>
                  </a:lnTo>
                  <a:close/>
                </a:path>
              </a:pathLst>
            </a:custGeom>
            <a:solidFill>
              <a:srgbClr val="E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5"/>
            <p:cNvSpPr/>
            <p:nvPr/>
          </p:nvSpPr>
          <p:spPr>
            <a:xfrm>
              <a:off x="5580312" y="2797509"/>
              <a:ext cx="1479299" cy="423749"/>
            </a:xfrm>
            <a:custGeom>
              <a:avLst/>
              <a:gdLst/>
              <a:ahLst/>
              <a:cxnLst/>
              <a:rect l="l" t="t" r="r" b="b"/>
              <a:pathLst>
                <a:path w="29050" h="6492" extrusionOk="0">
                  <a:moveTo>
                    <a:pt x="28981" y="1"/>
                  </a:moveTo>
                  <a:cubicBezTo>
                    <a:pt x="26623" y="955"/>
                    <a:pt x="24136" y="1567"/>
                    <a:pt x="21614" y="1858"/>
                  </a:cubicBezTo>
                  <a:cubicBezTo>
                    <a:pt x="20178" y="2026"/>
                    <a:pt x="18734" y="2084"/>
                    <a:pt x="17288" y="2084"/>
                  </a:cubicBezTo>
                  <a:cubicBezTo>
                    <a:pt x="16190" y="2084"/>
                    <a:pt x="15090" y="2050"/>
                    <a:pt x="13991" y="2006"/>
                  </a:cubicBezTo>
                  <a:cubicBezTo>
                    <a:pt x="12835" y="1976"/>
                    <a:pt x="11670" y="1924"/>
                    <a:pt x="10505" y="1924"/>
                  </a:cubicBezTo>
                  <a:cubicBezTo>
                    <a:pt x="9108" y="1924"/>
                    <a:pt x="7710" y="1998"/>
                    <a:pt x="6325" y="2271"/>
                  </a:cubicBezTo>
                  <a:cubicBezTo>
                    <a:pt x="5062" y="2524"/>
                    <a:pt x="3825" y="2981"/>
                    <a:pt x="2741" y="3692"/>
                  </a:cubicBezTo>
                  <a:cubicBezTo>
                    <a:pt x="1658" y="4405"/>
                    <a:pt x="745" y="5348"/>
                    <a:pt x="0" y="6389"/>
                  </a:cubicBezTo>
                  <a:lnTo>
                    <a:pt x="138" y="6491"/>
                  </a:lnTo>
                  <a:cubicBezTo>
                    <a:pt x="1149" y="5663"/>
                    <a:pt x="2155" y="4938"/>
                    <a:pt x="3247" y="4477"/>
                  </a:cubicBezTo>
                  <a:cubicBezTo>
                    <a:pt x="3774" y="4235"/>
                    <a:pt x="4325" y="4046"/>
                    <a:pt x="4890" y="3913"/>
                  </a:cubicBezTo>
                  <a:cubicBezTo>
                    <a:pt x="5450" y="3783"/>
                    <a:pt x="6012" y="3670"/>
                    <a:pt x="6593" y="3618"/>
                  </a:cubicBezTo>
                  <a:cubicBezTo>
                    <a:pt x="7338" y="3559"/>
                    <a:pt x="8096" y="3521"/>
                    <a:pt x="8869" y="3521"/>
                  </a:cubicBezTo>
                  <a:cubicBezTo>
                    <a:pt x="9297" y="3521"/>
                    <a:pt x="9730" y="3533"/>
                    <a:pt x="10168" y="3559"/>
                  </a:cubicBezTo>
                  <a:cubicBezTo>
                    <a:pt x="11394" y="3595"/>
                    <a:pt x="12652" y="3660"/>
                    <a:pt x="13932" y="3727"/>
                  </a:cubicBezTo>
                  <a:cubicBezTo>
                    <a:pt x="14624" y="3736"/>
                    <a:pt x="15323" y="3750"/>
                    <a:pt x="16027" y="3750"/>
                  </a:cubicBezTo>
                  <a:cubicBezTo>
                    <a:pt x="16626" y="3750"/>
                    <a:pt x="17228" y="3740"/>
                    <a:pt x="17833" y="3710"/>
                  </a:cubicBezTo>
                  <a:cubicBezTo>
                    <a:pt x="19146" y="3612"/>
                    <a:pt x="20472" y="3509"/>
                    <a:pt x="21775" y="3218"/>
                  </a:cubicBezTo>
                  <a:cubicBezTo>
                    <a:pt x="24382" y="2699"/>
                    <a:pt x="26921" y="1714"/>
                    <a:pt x="29049" y="161"/>
                  </a:cubicBezTo>
                  <a:lnTo>
                    <a:pt x="28981" y="1"/>
                  </a:lnTo>
                  <a:close/>
                </a:path>
              </a:pathLst>
            </a:custGeom>
            <a:solidFill>
              <a:srgbClr val="E2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5"/>
            <p:cNvSpPr/>
            <p:nvPr/>
          </p:nvSpPr>
          <p:spPr>
            <a:xfrm>
              <a:off x="6425241" y="2014057"/>
              <a:ext cx="1916366" cy="474205"/>
            </a:xfrm>
            <a:custGeom>
              <a:avLst/>
              <a:gdLst/>
              <a:ahLst/>
              <a:cxnLst/>
              <a:rect l="l" t="t" r="r" b="b"/>
              <a:pathLst>
                <a:path w="37633" h="7265" extrusionOk="0">
                  <a:moveTo>
                    <a:pt x="37482" y="1"/>
                  </a:moveTo>
                  <a:cubicBezTo>
                    <a:pt x="37080" y="712"/>
                    <a:pt x="36461" y="1285"/>
                    <a:pt x="35747" y="1683"/>
                  </a:cubicBezTo>
                  <a:cubicBezTo>
                    <a:pt x="35033" y="2084"/>
                    <a:pt x="34240" y="2336"/>
                    <a:pt x="33434" y="2503"/>
                  </a:cubicBezTo>
                  <a:cubicBezTo>
                    <a:pt x="32108" y="2774"/>
                    <a:pt x="30749" y="2846"/>
                    <a:pt x="29390" y="2846"/>
                  </a:cubicBezTo>
                  <a:cubicBezTo>
                    <a:pt x="29090" y="2846"/>
                    <a:pt x="28790" y="2842"/>
                    <a:pt x="28491" y="2836"/>
                  </a:cubicBezTo>
                  <a:cubicBezTo>
                    <a:pt x="25172" y="2752"/>
                    <a:pt x="21865" y="2374"/>
                    <a:pt x="18541" y="2153"/>
                  </a:cubicBezTo>
                  <a:cubicBezTo>
                    <a:pt x="17056" y="2068"/>
                    <a:pt x="15563" y="2001"/>
                    <a:pt x="14070" y="2001"/>
                  </a:cubicBezTo>
                  <a:cubicBezTo>
                    <a:pt x="12225" y="2001"/>
                    <a:pt x="10380" y="2104"/>
                    <a:pt x="8550" y="2402"/>
                  </a:cubicBezTo>
                  <a:cubicBezTo>
                    <a:pt x="6902" y="2679"/>
                    <a:pt x="5269" y="3133"/>
                    <a:pt x="3773" y="3902"/>
                  </a:cubicBezTo>
                  <a:cubicBezTo>
                    <a:pt x="2280" y="4664"/>
                    <a:pt x="951" y="5779"/>
                    <a:pt x="1" y="7163"/>
                  </a:cubicBezTo>
                  <a:lnTo>
                    <a:pt x="141" y="7264"/>
                  </a:lnTo>
                  <a:cubicBezTo>
                    <a:pt x="1351" y="6094"/>
                    <a:pt x="2712" y="5242"/>
                    <a:pt x="4189" y="4717"/>
                  </a:cubicBezTo>
                  <a:cubicBezTo>
                    <a:pt x="4920" y="4441"/>
                    <a:pt x="5673" y="4230"/>
                    <a:pt x="6440" y="4084"/>
                  </a:cubicBezTo>
                  <a:cubicBezTo>
                    <a:pt x="7207" y="3937"/>
                    <a:pt x="7982" y="3809"/>
                    <a:pt x="8769" y="3743"/>
                  </a:cubicBezTo>
                  <a:cubicBezTo>
                    <a:pt x="9899" y="3660"/>
                    <a:pt x="11038" y="3602"/>
                    <a:pt x="12188" y="3602"/>
                  </a:cubicBezTo>
                  <a:cubicBezTo>
                    <a:pt x="12641" y="3602"/>
                    <a:pt x="13096" y="3611"/>
                    <a:pt x="13553" y="3631"/>
                  </a:cubicBezTo>
                  <a:cubicBezTo>
                    <a:pt x="15167" y="3664"/>
                    <a:pt x="16793" y="3746"/>
                    <a:pt x="18432" y="3873"/>
                  </a:cubicBezTo>
                  <a:lnTo>
                    <a:pt x="23396" y="4161"/>
                  </a:lnTo>
                  <a:cubicBezTo>
                    <a:pt x="24495" y="4191"/>
                    <a:pt x="25602" y="4239"/>
                    <a:pt x="26717" y="4239"/>
                  </a:cubicBezTo>
                  <a:cubicBezTo>
                    <a:pt x="27298" y="4239"/>
                    <a:pt x="27882" y="4226"/>
                    <a:pt x="28468" y="4191"/>
                  </a:cubicBezTo>
                  <a:cubicBezTo>
                    <a:pt x="30176" y="4117"/>
                    <a:pt x="31918" y="3920"/>
                    <a:pt x="33624" y="3393"/>
                  </a:cubicBezTo>
                  <a:cubicBezTo>
                    <a:pt x="34466" y="3107"/>
                    <a:pt x="35310" y="2746"/>
                    <a:pt x="36039" y="2193"/>
                  </a:cubicBezTo>
                  <a:cubicBezTo>
                    <a:pt x="36400" y="1916"/>
                    <a:pt x="36732" y="1600"/>
                    <a:pt x="37007" y="1246"/>
                  </a:cubicBezTo>
                  <a:cubicBezTo>
                    <a:pt x="37271" y="892"/>
                    <a:pt x="37481" y="501"/>
                    <a:pt x="37632" y="86"/>
                  </a:cubicBezTo>
                  <a:lnTo>
                    <a:pt x="374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5"/>
            <p:cNvSpPr/>
            <p:nvPr/>
          </p:nvSpPr>
          <p:spPr>
            <a:xfrm>
              <a:off x="7319291" y="2473557"/>
              <a:ext cx="966633" cy="302211"/>
            </a:xfrm>
            <a:custGeom>
              <a:avLst/>
              <a:gdLst/>
              <a:ahLst/>
              <a:cxnLst/>
              <a:rect l="l" t="t" r="r" b="b"/>
              <a:pathLst>
                <a:path w="19651" h="4793" extrusionOk="0">
                  <a:moveTo>
                    <a:pt x="19456" y="1"/>
                  </a:moveTo>
                  <a:cubicBezTo>
                    <a:pt x="19457" y="422"/>
                    <a:pt x="19278" y="827"/>
                    <a:pt x="19004" y="1147"/>
                  </a:cubicBezTo>
                  <a:cubicBezTo>
                    <a:pt x="18731" y="1471"/>
                    <a:pt x="18375" y="1720"/>
                    <a:pt x="18004" y="1931"/>
                  </a:cubicBezTo>
                  <a:cubicBezTo>
                    <a:pt x="17250" y="2347"/>
                    <a:pt x="16418" y="2609"/>
                    <a:pt x="15579" y="2817"/>
                  </a:cubicBezTo>
                  <a:cubicBezTo>
                    <a:pt x="13894" y="3219"/>
                    <a:pt x="12159" y="3390"/>
                    <a:pt x="10426" y="3475"/>
                  </a:cubicBezTo>
                  <a:cubicBezTo>
                    <a:pt x="9473" y="3528"/>
                    <a:pt x="8519" y="3554"/>
                    <a:pt x="7564" y="3554"/>
                  </a:cubicBezTo>
                  <a:cubicBezTo>
                    <a:pt x="5044" y="3554"/>
                    <a:pt x="2522" y="3378"/>
                    <a:pt x="18" y="3074"/>
                  </a:cubicBezTo>
                  <a:lnTo>
                    <a:pt x="0" y="3202"/>
                  </a:lnTo>
                  <a:cubicBezTo>
                    <a:pt x="1672" y="3879"/>
                    <a:pt x="3410" y="4276"/>
                    <a:pt x="5167" y="4522"/>
                  </a:cubicBezTo>
                  <a:cubicBezTo>
                    <a:pt x="6045" y="4665"/>
                    <a:pt x="6931" y="4709"/>
                    <a:pt x="7819" y="4772"/>
                  </a:cubicBezTo>
                  <a:cubicBezTo>
                    <a:pt x="8200" y="4787"/>
                    <a:pt x="8580" y="4793"/>
                    <a:pt x="8962" y="4793"/>
                  </a:cubicBezTo>
                  <a:cubicBezTo>
                    <a:pt x="9472" y="4793"/>
                    <a:pt x="9982" y="4782"/>
                    <a:pt x="10494" y="4766"/>
                  </a:cubicBezTo>
                  <a:cubicBezTo>
                    <a:pt x="11386" y="4696"/>
                    <a:pt x="12281" y="4619"/>
                    <a:pt x="13173" y="4471"/>
                  </a:cubicBezTo>
                  <a:cubicBezTo>
                    <a:pt x="14060" y="4297"/>
                    <a:pt x="14955" y="4123"/>
                    <a:pt x="15825" y="3802"/>
                  </a:cubicBezTo>
                  <a:cubicBezTo>
                    <a:pt x="16698" y="3505"/>
                    <a:pt x="17560" y="3105"/>
                    <a:pt x="18340" y="2525"/>
                  </a:cubicBezTo>
                  <a:cubicBezTo>
                    <a:pt x="18716" y="2216"/>
                    <a:pt x="19088" y="1875"/>
                    <a:pt x="19342" y="1430"/>
                  </a:cubicBezTo>
                  <a:cubicBezTo>
                    <a:pt x="19467" y="1207"/>
                    <a:pt x="19565" y="968"/>
                    <a:pt x="19611" y="722"/>
                  </a:cubicBezTo>
                  <a:cubicBezTo>
                    <a:pt x="19650" y="482"/>
                    <a:pt x="19642" y="236"/>
                    <a:pt x="19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5"/>
            <p:cNvSpPr/>
            <p:nvPr/>
          </p:nvSpPr>
          <p:spPr>
            <a:xfrm>
              <a:off x="7238472" y="2902617"/>
              <a:ext cx="816652" cy="180898"/>
            </a:xfrm>
            <a:custGeom>
              <a:avLst/>
              <a:gdLst/>
              <a:ahLst/>
              <a:cxnLst/>
              <a:rect l="l" t="t" r="r" b="b"/>
              <a:pathLst>
                <a:path w="16602" h="2869" extrusionOk="0">
                  <a:moveTo>
                    <a:pt x="16543" y="1"/>
                  </a:moveTo>
                  <a:cubicBezTo>
                    <a:pt x="16016" y="466"/>
                    <a:pt x="15365" y="774"/>
                    <a:pt x="14705" y="1016"/>
                  </a:cubicBezTo>
                  <a:cubicBezTo>
                    <a:pt x="14041" y="1257"/>
                    <a:pt x="13352" y="1430"/>
                    <a:pt x="12658" y="1566"/>
                  </a:cubicBezTo>
                  <a:cubicBezTo>
                    <a:pt x="11268" y="1835"/>
                    <a:pt x="9852" y="1959"/>
                    <a:pt x="8436" y="2001"/>
                  </a:cubicBezTo>
                  <a:cubicBezTo>
                    <a:pt x="8002" y="2018"/>
                    <a:pt x="7567" y="2027"/>
                    <a:pt x="7132" y="2027"/>
                  </a:cubicBezTo>
                  <a:cubicBezTo>
                    <a:pt x="6149" y="2027"/>
                    <a:pt x="5167" y="1983"/>
                    <a:pt x="4188" y="1896"/>
                  </a:cubicBezTo>
                  <a:cubicBezTo>
                    <a:pt x="2782" y="1759"/>
                    <a:pt x="1363" y="1562"/>
                    <a:pt x="31" y="1082"/>
                  </a:cubicBezTo>
                  <a:lnTo>
                    <a:pt x="0" y="1164"/>
                  </a:lnTo>
                  <a:cubicBezTo>
                    <a:pt x="1249" y="1946"/>
                    <a:pt x="2699" y="2321"/>
                    <a:pt x="4122" y="2573"/>
                  </a:cubicBezTo>
                  <a:cubicBezTo>
                    <a:pt x="4838" y="2711"/>
                    <a:pt x="5563" y="2766"/>
                    <a:pt x="6286" y="2829"/>
                  </a:cubicBezTo>
                  <a:cubicBezTo>
                    <a:pt x="6783" y="2858"/>
                    <a:pt x="7281" y="2868"/>
                    <a:pt x="7778" y="2868"/>
                  </a:cubicBezTo>
                  <a:cubicBezTo>
                    <a:pt x="8007" y="2868"/>
                    <a:pt x="8236" y="2866"/>
                    <a:pt x="8465" y="2862"/>
                  </a:cubicBezTo>
                  <a:cubicBezTo>
                    <a:pt x="9191" y="2825"/>
                    <a:pt x="9916" y="2774"/>
                    <a:pt x="10641" y="2674"/>
                  </a:cubicBezTo>
                  <a:cubicBezTo>
                    <a:pt x="11362" y="2561"/>
                    <a:pt x="12085" y="2441"/>
                    <a:pt x="12791" y="2231"/>
                  </a:cubicBezTo>
                  <a:cubicBezTo>
                    <a:pt x="13507" y="2039"/>
                    <a:pt x="14201" y="1775"/>
                    <a:pt x="14863" y="1443"/>
                  </a:cubicBezTo>
                  <a:cubicBezTo>
                    <a:pt x="15515" y="1094"/>
                    <a:pt x="16166" y="669"/>
                    <a:pt x="16602" y="65"/>
                  </a:cubicBezTo>
                  <a:lnTo>
                    <a:pt x="16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5"/>
            <p:cNvSpPr/>
            <p:nvPr/>
          </p:nvSpPr>
          <p:spPr>
            <a:xfrm>
              <a:off x="6647287" y="3210285"/>
              <a:ext cx="1491011" cy="345618"/>
            </a:xfrm>
            <a:custGeom>
              <a:avLst/>
              <a:gdLst/>
              <a:ahLst/>
              <a:cxnLst/>
              <a:rect l="l" t="t" r="r" b="b"/>
              <a:pathLst>
                <a:path w="29280" h="5295" extrusionOk="0">
                  <a:moveTo>
                    <a:pt x="29220" y="1"/>
                  </a:moveTo>
                  <a:cubicBezTo>
                    <a:pt x="26824" y="857"/>
                    <a:pt x="24313" y="1365"/>
                    <a:pt x="21782" y="1552"/>
                  </a:cubicBezTo>
                  <a:cubicBezTo>
                    <a:pt x="20963" y="1613"/>
                    <a:pt x="20142" y="1639"/>
                    <a:pt x="19321" y="1639"/>
                  </a:cubicBezTo>
                  <a:cubicBezTo>
                    <a:pt x="17602" y="1639"/>
                    <a:pt x="15880" y="1525"/>
                    <a:pt x="14161" y="1383"/>
                  </a:cubicBezTo>
                  <a:cubicBezTo>
                    <a:pt x="12578" y="1277"/>
                    <a:pt x="10981" y="1130"/>
                    <a:pt x="9382" y="1130"/>
                  </a:cubicBezTo>
                  <a:cubicBezTo>
                    <a:pt x="8417" y="1130"/>
                    <a:pt x="7451" y="1183"/>
                    <a:pt x="6488" y="1332"/>
                  </a:cubicBezTo>
                  <a:cubicBezTo>
                    <a:pt x="5216" y="1533"/>
                    <a:pt x="3960" y="1937"/>
                    <a:pt x="2849" y="2604"/>
                  </a:cubicBezTo>
                  <a:cubicBezTo>
                    <a:pt x="1739" y="3271"/>
                    <a:pt x="787" y="4175"/>
                    <a:pt x="0" y="5185"/>
                  </a:cubicBezTo>
                  <a:lnTo>
                    <a:pt x="133" y="5295"/>
                  </a:lnTo>
                  <a:cubicBezTo>
                    <a:pt x="1178" y="4507"/>
                    <a:pt x="2213" y="3824"/>
                    <a:pt x="3323" y="3410"/>
                  </a:cubicBezTo>
                  <a:cubicBezTo>
                    <a:pt x="3860" y="3189"/>
                    <a:pt x="4417" y="3022"/>
                    <a:pt x="4988" y="2914"/>
                  </a:cubicBezTo>
                  <a:cubicBezTo>
                    <a:pt x="5554" y="2807"/>
                    <a:pt x="6119" y="2717"/>
                    <a:pt x="6701" y="2688"/>
                  </a:cubicBezTo>
                  <a:cubicBezTo>
                    <a:pt x="7099" y="2674"/>
                    <a:pt x="7501" y="2665"/>
                    <a:pt x="7906" y="2665"/>
                  </a:cubicBezTo>
                  <a:cubicBezTo>
                    <a:pt x="8682" y="2665"/>
                    <a:pt x="9471" y="2697"/>
                    <a:pt x="10275" y="2779"/>
                  </a:cubicBezTo>
                  <a:cubicBezTo>
                    <a:pt x="11499" y="2864"/>
                    <a:pt x="12753" y="2981"/>
                    <a:pt x="14029" y="3102"/>
                  </a:cubicBezTo>
                  <a:cubicBezTo>
                    <a:pt x="15229" y="3167"/>
                    <a:pt x="16447" y="3247"/>
                    <a:pt x="17679" y="3247"/>
                  </a:cubicBezTo>
                  <a:cubicBezTo>
                    <a:pt x="17762" y="3247"/>
                    <a:pt x="17845" y="3247"/>
                    <a:pt x="17927" y="3246"/>
                  </a:cubicBezTo>
                  <a:cubicBezTo>
                    <a:pt x="19243" y="3202"/>
                    <a:pt x="20574" y="3154"/>
                    <a:pt x="21886" y="2916"/>
                  </a:cubicBezTo>
                  <a:cubicBezTo>
                    <a:pt x="24513" y="2506"/>
                    <a:pt x="27090" y="1628"/>
                    <a:pt x="29279" y="163"/>
                  </a:cubicBezTo>
                  <a:lnTo>
                    <a:pt x="292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5"/>
            <p:cNvSpPr/>
            <p:nvPr/>
          </p:nvSpPr>
          <p:spPr>
            <a:xfrm>
              <a:off x="6845485" y="3361375"/>
              <a:ext cx="1122713" cy="280584"/>
            </a:xfrm>
            <a:custGeom>
              <a:avLst/>
              <a:gdLst/>
              <a:ahLst/>
              <a:cxnLst/>
              <a:rect l="l" t="t" r="r" b="b"/>
              <a:pathLst>
                <a:path w="22824" h="4450" extrusionOk="0">
                  <a:moveTo>
                    <a:pt x="22773" y="0"/>
                  </a:moveTo>
                  <a:cubicBezTo>
                    <a:pt x="21139" y="1108"/>
                    <a:pt x="19297" y="1891"/>
                    <a:pt x="17385" y="2372"/>
                  </a:cubicBezTo>
                  <a:cubicBezTo>
                    <a:pt x="15472" y="2859"/>
                    <a:pt x="13497" y="3052"/>
                    <a:pt x="11525" y="3095"/>
                  </a:cubicBezTo>
                  <a:cubicBezTo>
                    <a:pt x="11091" y="3109"/>
                    <a:pt x="10657" y="3114"/>
                    <a:pt x="10223" y="3114"/>
                  </a:cubicBezTo>
                  <a:cubicBezTo>
                    <a:pt x="8682" y="3114"/>
                    <a:pt x="7139" y="3045"/>
                    <a:pt x="5594" y="3013"/>
                  </a:cubicBezTo>
                  <a:cubicBezTo>
                    <a:pt x="5333" y="3010"/>
                    <a:pt x="5071" y="3007"/>
                    <a:pt x="4809" y="3007"/>
                  </a:cubicBezTo>
                  <a:cubicBezTo>
                    <a:pt x="4079" y="3007"/>
                    <a:pt x="3349" y="3029"/>
                    <a:pt x="2624" y="3126"/>
                  </a:cubicBezTo>
                  <a:cubicBezTo>
                    <a:pt x="2131" y="3192"/>
                    <a:pt x="1638" y="3294"/>
                    <a:pt x="1176" y="3488"/>
                  </a:cubicBezTo>
                  <a:cubicBezTo>
                    <a:pt x="715" y="3677"/>
                    <a:pt x="280" y="3980"/>
                    <a:pt x="0" y="4399"/>
                  </a:cubicBezTo>
                  <a:lnTo>
                    <a:pt x="69" y="4450"/>
                  </a:lnTo>
                  <a:cubicBezTo>
                    <a:pt x="771" y="3739"/>
                    <a:pt x="1738" y="3592"/>
                    <a:pt x="2683" y="3576"/>
                  </a:cubicBezTo>
                  <a:cubicBezTo>
                    <a:pt x="2838" y="3571"/>
                    <a:pt x="2993" y="3568"/>
                    <a:pt x="3149" y="3568"/>
                  </a:cubicBezTo>
                  <a:cubicBezTo>
                    <a:pt x="3949" y="3568"/>
                    <a:pt x="4763" y="3637"/>
                    <a:pt x="5580" y="3692"/>
                  </a:cubicBezTo>
                  <a:cubicBezTo>
                    <a:pt x="6558" y="3783"/>
                    <a:pt x="7545" y="3837"/>
                    <a:pt x="8540" y="3904"/>
                  </a:cubicBezTo>
                  <a:cubicBezTo>
                    <a:pt x="9313" y="3942"/>
                    <a:pt x="10089" y="3961"/>
                    <a:pt x="10870" y="3961"/>
                  </a:cubicBezTo>
                  <a:cubicBezTo>
                    <a:pt x="11096" y="3961"/>
                    <a:pt x="11321" y="3959"/>
                    <a:pt x="11548" y="3956"/>
                  </a:cubicBezTo>
                  <a:cubicBezTo>
                    <a:pt x="12554" y="3916"/>
                    <a:pt x="13568" y="3849"/>
                    <a:pt x="14575" y="3704"/>
                  </a:cubicBezTo>
                  <a:cubicBezTo>
                    <a:pt x="15578" y="3542"/>
                    <a:pt x="16583" y="3350"/>
                    <a:pt x="17555" y="3028"/>
                  </a:cubicBezTo>
                  <a:cubicBezTo>
                    <a:pt x="18531" y="2729"/>
                    <a:pt x="19475" y="2322"/>
                    <a:pt x="20367" y="1838"/>
                  </a:cubicBezTo>
                  <a:cubicBezTo>
                    <a:pt x="21243" y="1319"/>
                    <a:pt x="22093" y="766"/>
                    <a:pt x="22823" y="72"/>
                  </a:cubicBezTo>
                  <a:lnTo>
                    <a:pt x="227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5"/>
            <p:cNvSpPr/>
            <p:nvPr/>
          </p:nvSpPr>
          <p:spPr>
            <a:xfrm>
              <a:off x="4530550" y="2199884"/>
              <a:ext cx="1860454" cy="748806"/>
            </a:xfrm>
            <a:custGeom>
              <a:avLst/>
              <a:gdLst/>
              <a:ahLst/>
              <a:cxnLst/>
              <a:rect l="l" t="t" r="r" b="b"/>
              <a:pathLst>
                <a:path w="36535" h="11472" extrusionOk="0">
                  <a:moveTo>
                    <a:pt x="36416" y="0"/>
                  </a:moveTo>
                  <a:cubicBezTo>
                    <a:pt x="36096" y="758"/>
                    <a:pt x="35546" y="1401"/>
                    <a:pt x="34880" y="1881"/>
                  </a:cubicBezTo>
                  <a:cubicBezTo>
                    <a:pt x="34213" y="2363"/>
                    <a:pt x="33453" y="2706"/>
                    <a:pt x="32670" y="2967"/>
                  </a:cubicBezTo>
                  <a:cubicBezTo>
                    <a:pt x="31097" y="3482"/>
                    <a:pt x="29441" y="3709"/>
                    <a:pt x="27791" y="3869"/>
                  </a:cubicBezTo>
                  <a:cubicBezTo>
                    <a:pt x="24483" y="4170"/>
                    <a:pt x="21153" y="4176"/>
                    <a:pt x="17827" y="4342"/>
                  </a:cubicBezTo>
                  <a:cubicBezTo>
                    <a:pt x="14509" y="4529"/>
                    <a:pt x="11159" y="4810"/>
                    <a:pt x="7937" y="5720"/>
                  </a:cubicBezTo>
                  <a:cubicBezTo>
                    <a:pt x="6335" y="6182"/>
                    <a:pt x="4764" y="6817"/>
                    <a:pt x="3370" y="7749"/>
                  </a:cubicBezTo>
                  <a:cubicBezTo>
                    <a:pt x="1975" y="8675"/>
                    <a:pt x="785" y="9927"/>
                    <a:pt x="0" y="11408"/>
                  </a:cubicBezTo>
                  <a:lnTo>
                    <a:pt x="114" y="11471"/>
                  </a:lnTo>
                  <a:cubicBezTo>
                    <a:pt x="1110" y="10129"/>
                    <a:pt x="2347" y="9067"/>
                    <a:pt x="3749" y="8321"/>
                  </a:cubicBezTo>
                  <a:cubicBezTo>
                    <a:pt x="5137" y="7552"/>
                    <a:pt x="6662" y="7067"/>
                    <a:pt x="8215" y="6701"/>
                  </a:cubicBezTo>
                  <a:cubicBezTo>
                    <a:pt x="9778" y="6365"/>
                    <a:pt x="11373" y="6108"/>
                    <a:pt x="12994" y="5971"/>
                  </a:cubicBezTo>
                  <a:cubicBezTo>
                    <a:pt x="14611" y="5805"/>
                    <a:pt x="16246" y="5698"/>
                    <a:pt x="17892" y="5631"/>
                  </a:cubicBezTo>
                  <a:lnTo>
                    <a:pt x="22863" y="5370"/>
                  </a:lnTo>
                  <a:cubicBezTo>
                    <a:pt x="24529" y="5244"/>
                    <a:pt x="26210" y="5144"/>
                    <a:pt x="27890" y="4881"/>
                  </a:cubicBezTo>
                  <a:cubicBezTo>
                    <a:pt x="29571" y="4638"/>
                    <a:pt x="31266" y="4283"/>
                    <a:pt x="32887" y="3613"/>
                  </a:cubicBezTo>
                  <a:cubicBezTo>
                    <a:pt x="33687" y="3262"/>
                    <a:pt x="34477" y="2833"/>
                    <a:pt x="35140" y="2236"/>
                  </a:cubicBezTo>
                  <a:cubicBezTo>
                    <a:pt x="35469" y="1936"/>
                    <a:pt x="35766" y="1602"/>
                    <a:pt x="36007" y="1234"/>
                  </a:cubicBezTo>
                  <a:cubicBezTo>
                    <a:pt x="36240" y="867"/>
                    <a:pt x="36417" y="468"/>
                    <a:pt x="36535" y="50"/>
                  </a:cubicBezTo>
                  <a:lnTo>
                    <a:pt x="364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5"/>
            <p:cNvSpPr/>
            <p:nvPr/>
          </p:nvSpPr>
          <p:spPr>
            <a:xfrm>
              <a:off x="5580312" y="2797509"/>
              <a:ext cx="1479299" cy="423749"/>
            </a:xfrm>
            <a:custGeom>
              <a:avLst/>
              <a:gdLst/>
              <a:ahLst/>
              <a:cxnLst/>
              <a:rect l="l" t="t" r="r" b="b"/>
              <a:pathLst>
                <a:path w="29050" h="6492" extrusionOk="0">
                  <a:moveTo>
                    <a:pt x="28981" y="1"/>
                  </a:moveTo>
                  <a:cubicBezTo>
                    <a:pt x="26623" y="955"/>
                    <a:pt x="24136" y="1567"/>
                    <a:pt x="21614" y="1858"/>
                  </a:cubicBezTo>
                  <a:cubicBezTo>
                    <a:pt x="20178" y="2026"/>
                    <a:pt x="18734" y="2084"/>
                    <a:pt x="17288" y="2084"/>
                  </a:cubicBezTo>
                  <a:cubicBezTo>
                    <a:pt x="16190" y="2084"/>
                    <a:pt x="15090" y="2050"/>
                    <a:pt x="13991" y="2006"/>
                  </a:cubicBezTo>
                  <a:cubicBezTo>
                    <a:pt x="12835" y="1976"/>
                    <a:pt x="11670" y="1924"/>
                    <a:pt x="10505" y="1924"/>
                  </a:cubicBezTo>
                  <a:cubicBezTo>
                    <a:pt x="9108" y="1924"/>
                    <a:pt x="7710" y="1998"/>
                    <a:pt x="6325" y="2271"/>
                  </a:cubicBezTo>
                  <a:cubicBezTo>
                    <a:pt x="5062" y="2524"/>
                    <a:pt x="3825" y="2981"/>
                    <a:pt x="2741" y="3692"/>
                  </a:cubicBezTo>
                  <a:cubicBezTo>
                    <a:pt x="1658" y="4405"/>
                    <a:pt x="745" y="5348"/>
                    <a:pt x="0" y="6389"/>
                  </a:cubicBezTo>
                  <a:lnTo>
                    <a:pt x="138" y="6491"/>
                  </a:lnTo>
                  <a:cubicBezTo>
                    <a:pt x="1149" y="5663"/>
                    <a:pt x="2155" y="4938"/>
                    <a:pt x="3247" y="4477"/>
                  </a:cubicBezTo>
                  <a:cubicBezTo>
                    <a:pt x="3774" y="4235"/>
                    <a:pt x="4325" y="4046"/>
                    <a:pt x="4890" y="3913"/>
                  </a:cubicBezTo>
                  <a:cubicBezTo>
                    <a:pt x="5450" y="3783"/>
                    <a:pt x="6012" y="3670"/>
                    <a:pt x="6593" y="3618"/>
                  </a:cubicBezTo>
                  <a:cubicBezTo>
                    <a:pt x="7338" y="3559"/>
                    <a:pt x="8096" y="3521"/>
                    <a:pt x="8869" y="3521"/>
                  </a:cubicBezTo>
                  <a:cubicBezTo>
                    <a:pt x="9297" y="3521"/>
                    <a:pt x="9730" y="3533"/>
                    <a:pt x="10168" y="3559"/>
                  </a:cubicBezTo>
                  <a:cubicBezTo>
                    <a:pt x="11394" y="3595"/>
                    <a:pt x="12652" y="3660"/>
                    <a:pt x="13932" y="3727"/>
                  </a:cubicBezTo>
                  <a:cubicBezTo>
                    <a:pt x="14624" y="3736"/>
                    <a:pt x="15323" y="3750"/>
                    <a:pt x="16027" y="3750"/>
                  </a:cubicBezTo>
                  <a:cubicBezTo>
                    <a:pt x="16626" y="3750"/>
                    <a:pt x="17228" y="3740"/>
                    <a:pt x="17833" y="3710"/>
                  </a:cubicBezTo>
                  <a:cubicBezTo>
                    <a:pt x="19146" y="3612"/>
                    <a:pt x="20472" y="3509"/>
                    <a:pt x="21775" y="3218"/>
                  </a:cubicBezTo>
                  <a:cubicBezTo>
                    <a:pt x="24382" y="2699"/>
                    <a:pt x="26921" y="1714"/>
                    <a:pt x="29049" y="161"/>
                  </a:cubicBezTo>
                  <a:lnTo>
                    <a:pt x="289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55"/>
          <p:cNvGrpSpPr/>
          <p:nvPr/>
        </p:nvGrpSpPr>
        <p:grpSpPr>
          <a:xfrm rot="759197">
            <a:off x="6208049" y="1700534"/>
            <a:ext cx="1971839" cy="1742432"/>
            <a:chOff x="2495925" y="3317675"/>
            <a:chExt cx="2515625" cy="2221175"/>
          </a:xfrm>
        </p:grpSpPr>
        <p:sp>
          <p:nvSpPr>
            <p:cNvPr id="1413" name="Google Shape;1413;p55"/>
            <p:cNvSpPr/>
            <p:nvPr/>
          </p:nvSpPr>
          <p:spPr>
            <a:xfrm>
              <a:off x="2495925" y="3657225"/>
              <a:ext cx="2480150" cy="955200"/>
            </a:xfrm>
            <a:custGeom>
              <a:avLst/>
              <a:gdLst/>
              <a:ahLst/>
              <a:cxnLst/>
              <a:rect l="l" t="t" r="r" b="b"/>
              <a:pathLst>
                <a:path w="99206" h="38208" extrusionOk="0">
                  <a:moveTo>
                    <a:pt x="81645" y="34417"/>
                  </a:moveTo>
                  <a:lnTo>
                    <a:pt x="81645" y="34417"/>
                  </a:lnTo>
                  <a:cubicBezTo>
                    <a:pt x="81559" y="34440"/>
                    <a:pt x="81475" y="34466"/>
                    <a:pt x="81390" y="34492"/>
                  </a:cubicBezTo>
                  <a:cubicBezTo>
                    <a:pt x="81490" y="34468"/>
                    <a:pt x="81574" y="34442"/>
                    <a:pt x="81645" y="34417"/>
                  </a:cubicBezTo>
                  <a:close/>
                  <a:moveTo>
                    <a:pt x="46901" y="1"/>
                  </a:moveTo>
                  <a:cubicBezTo>
                    <a:pt x="42570" y="1"/>
                    <a:pt x="38305" y="6008"/>
                    <a:pt x="38215" y="11297"/>
                  </a:cubicBezTo>
                  <a:cubicBezTo>
                    <a:pt x="38297" y="6003"/>
                    <a:pt x="36358" y="4117"/>
                    <a:pt x="34359" y="4117"/>
                  </a:cubicBezTo>
                  <a:cubicBezTo>
                    <a:pt x="32358" y="4117"/>
                    <a:pt x="30296" y="6008"/>
                    <a:pt x="30140" y="8262"/>
                  </a:cubicBezTo>
                  <a:cubicBezTo>
                    <a:pt x="27921" y="5495"/>
                    <a:pt x="24296" y="4041"/>
                    <a:pt x="20684" y="4041"/>
                  </a:cubicBezTo>
                  <a:cubicBezTo>
                    <a:pt x="17821" y="4041"/>
                    <a:pt x="14966" y="4955"/>
                    <a:pt x="12826" y="6855"/>
                  </a:cubicBezTo>
                  <a:cubicBezTo>
                    <a:pt x="7980" y="11164"/>
                    <a:pt x="10167" y="15339"/>
                    <a:pt x="14239" y="18746"/>
                  </a:cubicBezTo>
                  <a:cubicBezTo>
                    <a:pt x="14239" y="18746"/>
                    <a:pt x="0" y="25926"/>
                    <a:pt x="18479" y="27482"/>
                  </a:cubicBezTo>
                  <a:cubicBezTo>
                    <a:pt x="10285" y="35311"/>
                    <a:pt x="14909" y="38208"/>
                    <a:pt x="21953" y="38208"/>
                  </a:cubicBezTo>
                  <a:cubicBezTo>
                    <a:pt x="27265" y="38208"/>
                    <a:pt x="33954" y="36560"/>
                    <a:pt x="37559" y="34138"/>
                  </a:cubicBezTo>
                  <a:cubicBezTo>
                    <a:pt x="38336" y="32542"/>
                    <a:pt x="45504" y="31980"/>
                    <a:pt x="53859" y="31980"/>
                  </a:cubicBezTo>
                  <a:cubicBezTo>
                    <a:pt x="67472" y="31980"/>
                    <a:pt x="84238" y="33472"/>
                    <a:pt x="81645" y="34417"/>
                  </a:cubicBezTo>
                  <a:lnTo>
                    <a:pt x="81645" y="34417"/>
                  </a:lnTo>
                  <a:cubicBezTo>
                    <a:pt x="82379" y="34212"/>
                    <a:pt x="83149" y="34114"/>
                    <a:pt x="83878" y="34114"/>
                  </a:cubicBezTo>
                  <a:cubicBezTo>
                    <a:pt x="85489" y="34114"/>
                    <a:pt x="86901" y="34593"/>
                    <a:pt x="87287" y="35460"/>
                  </a:cubicBezTo>
                  <a:cubicBezTo>
                    <a:pt x="87798" y="35615"/>
                    <a:pt x="88341" y="35687"/>
                    <a:pt x="88892" y="35687"/>
                  </a:cubicBezTo>
                  <a:cubicBezTo>
                    <a:pt x="93787" y="35687"/>
                    <a:pt x="99206" y="29978"/>
                    <a:pt x="86591" y="26319"/>
                  </a:cubicBezTo>
                  <a:cubicBezTo>
                    <a:pt x="90152" y="25217"/>
                    <a:pt x="95384" y="18158"/>
                    <a:pt x="90777" y="18158"/>
                  </a:cubicBezTo>
                  <a:cubicBezTo>
                    <a:pt x="89406" y="18158"/>
                    <a:pt x="87164" y="18784"/>
                    <a:pt x="83747" y="20377"/>
                  </a:cubicBezTo>
                  <a:cubicBezTo>
                    <a:pt x="85889" y="14426"/>
                    <a:pt x="81805" y="10715"/>
                    <a:pt x="76319" y="10715"/>
                  </a:cubicBezTo>
                  <a:cubicBezTo>
                    <a:pt x="73049" y="10715"/>
                    <a:pt x="69282" y="12034"/>
                    <a:pt x="66038" y="14982"/>
                  </a:cubicBezTo>
                  <a:cubicBezTo>
                    <a:pt x="67875" y="13072"/>
                    <a:pt x="70112" y="8063"/>
                    <a:pt x="66137" y="8063"/>
                  </a:cubicBezTo>
                  <a:cubicBezTo>
                    <a:pt x="66048" y="8063"/>
                    <a:pt x="65957" y="8065"/>
                    <a:pt x="65862" y="8070"/>
                  </a:cubicBezTo>
                  <a:cubicBezTo>
                    <a:pt x="62424" y="8253"/>
                    <a:pt x="57662" y="13121"/>
                    <a:pt x="55377" y="15456"/>
                  </a:cubicBezTo>
                  <a:cubicBezTo>
                    <a:pt x="53972" y="3955"/>
                    <a:pt x="50415" y="1"/>
                    <a:pt x="46901" y="1"/>
                  </a:cubicBezTo>
                  <a:close/>
                </a:path>
              </a:pathLst>
            </a:custGeom>
            <a:solidFill>
              <a:srgbClr val="85B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5"/>
            <p:cNvSpPr/>
            <p:nvPr/>
          </p:nvSpPr>
          <p:spPr>
            <a:xfrm>
              <a:off x="2495925" y="3401725"/>
              <a:ext cx="2515625" cy="1285900"/>
            </a:xfrm>
            <a:custGeom>
              <a:avLst/>
              <a:gdLst/>
              <a:ahLst/>
              <a:cxnLst/>
              <a:rect l="l" t="t" r="r" b="b"/>
              <a:pathLst>
                <a:path w="100625" h="51436" extrusionOk="0">
                  <a:moveTo>
                    <a:pt x="83747" y="30597"/>
                  </a:moveTo>
                  <a:cubicBezTo>
                    <a:pt x="98646" y="23650"/>
                    <a:pt x="91212" y="35108"/>
                    <a:pt x="86591" y="36539"/>
                  </a:cubicBezTo>
                  <a:cubicBezTo>
                    <a:pt x="100624" y="40609"/>
                    <a:pt x="92340" y="47217"/>
                    <a:pt x="87287" y="45680"/>
                  </a:cubicBezTo>
                  <a:cubicBezTo>
                    <a:pt x="86707" y="44375"/>
                    <a:pt x="83802" y="43949"/>
                    <a:pt x="81390" y="44712"/>
                  </a:cubicBezTo>
                  <a:cubicBezTo>
                    <a:pt x="87396" y="43214"/>
                    <a:pt x="39637" y="40092"/>
                    <a:pt x="37559" y="44358"/>
                  </a:cubicBezTo>
                  <a:cubicBezTo>
                    <a:pt x="29175" y="49991"/>
                    <a:pt x="4105" y="51435"/>
                    <a:pt x="18479" y="37702"/>
                  </a:cubicBezTo>
                  <a:cubicBezTo>
                    <a:pt x="0" y="36146"/>
                    <a:pt x="14239" y="28966"/>
                    <a:pt x="14239" y="28966"/>
                  </a:cubicBezTo>
                  <a:cubicBezTo>
                    <a:pt x="10167" y="25559"/>
                    <a:pt x="7980" y="21384"/>
                    <a:pt x="12826" y="17075"/>
                  </a:cubicBezTo>
                  <a:cubicBezTo>
                    <a:pt x="17664" y="12778"/>
                    <a:pt x="26161" y="13522"/>
                    <a:pt x="30140" y="18482"/>
                  </a:cubicBezTo>
                  <a:cubicBezTo>
                    <a:pt x="30451" y="13976"/>
                    <a:pt x="38379" y="10924"/>
                    <a:pt x="38215" y="21517"/>
                  </a:cubicBezTo>
                  <a:cubicBezTo>
                    <a:pt x="38379" y="11937"/>
                    <a:pt x="52240" y="0"/>
                    <a:pt x="55377" y="25676"/>
                  </a:cubicBezTo>
                  <a:cubicBezTo>
                    <a:pt x="57662" y="23341"/>
                    <a:pt x="62424" y="18473"/>
                    <a:pt x="65862" y="18290"/>
                  </a:cubicBezTo>
                  <a:cubicBezTo>
                    <a:pt x="70212" y="18058"/>
                    <a:pt x="67916" y="23250"/>
                    <a:pt x="66038" y="25202"/>
                  </a:cubicBezTo>
                  <a:cubicBezTo>
                    <a:pt x="74724" y="17307"/>
                    <a:pt x="87165" y="21099"/>
                    <a:pt x="83747" y="30597"/>
                  </a:cubicBezTo>
                  <a:close/>
                </a:path>
              </a:pathLst>
            </a:custGeom>
            <a:solidFill>
              <a:srgbClr val="5C463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5"/>
            <p:cNvSpPr/>
            <p:nvPr/>
          </p:nvSpPr>
          <p:spPr>
            <a:xfrm>
              <a:off x="4163875" y="3839450"/>
              <a:ext cx="750375" cy="473200"/>
            </a:xfrm>
            <a:custGeom>
              <a:avLst/>
              <a:gdLst/>
              <a:ahLst/>
              <a:cxnLst/>
              <a:rect l="l" t="t" r="r" b="b"/>
              <a:pathLst>
                <a:path w="30015" h="18928" extrusionOk="0">
                  <a:moveTo>
                    <a:pt x="17029" y="13088"/>
                  </a:moveTo>
                  <a:cubicBezTo>
                    <a:pt x="20358" y="3836"/>
                    <a:pt x="8639" y="1"/>
                    <a:pt x="0" y="7113"/>
                  </a:cubicBezTo>
                  <a:cubicBezTo>
                    <a:pt x="2207" y="7387"/>
                    <a:pt x="4208" y="8350"/>
                    <a:pt x="5429" y="10152"/>
                  </a:cubicBezTo>
                  <a:cubicBezTo>
                    <a:pt x="5603" y="10409"/>
                    <a:pt x="5756" y="10683"/>
                    <a:pt x="5882" y="10968"/>
                  </a:cubicBezTo>
                  <a:cubicBezTo>
                    <a:pt x="6573" y="10959"/>
                    <a:pt x="7241" y="10979"/>
                    <a:pt x="7862" y="11031"/>
                  </a:cubicBezTo>
                  <a:cubicBezTo>
                    <a:pt x="13487" y="11492"/>
                    <a:pt x="14001" y="14929"/>
                    <a:pt x="12776" y="18928"/>
                  </a:cubicBezTo>
                  <a:cubicBezTo>
                    <a:pt x="15368" y="17699"/>
                    <a:pt x="18660" y="17443"/>
                    <a:pt x="21741" y="18041"/>
                  </a:cubicBezTo>
                  <a:cubicBezTo>
                    <a:pt x="26035" y="14958"/>
                    <a:pt x="30014" y="7035"/>
                    <a:pt x="17029" y="1308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5"/>
            <p:cNvSpPr/>
            <p:nvPr/>
          </p:nvSpPr>
          <p:spPr>
            <a:xfrm>
              <a:off x="2495975" y="3401725"/>
              <a:ext cx="1745550" cy="1218375"/>
            </a:xfrm>
            <a:custGeom>
              <a:avLst/>
              <a:gdLst/>
              <a:ahLst/>
              <a:cxnLst/>
              <a:rect l="l" t="t" r="r" b="b"/>
              <a:pathLst>
                <a:path w="69822" h="48735" extrusionOk="0">
                  <a:moveTo>
                    <a:pt x="52977" y="28035"/>
                  </a:moveTo>
                  <a:cubicBezTo>
                    <a:pt x="53814" y="27859"/>
                    <a:pt x="54634" y="27725"/>
                    <a:pt x="55399" y="27629"/>
                  </a:cubicBezTo>
                  <a:cubicBezTo>
                    <a:pt x="56019" y="27548"/>
                    <a:pt x="56647" y="27522"/>
                    <a:pt x="57271" y="27548"/>
                  </a:cubicBezTo>
                  <a:cubicBezTo>
                    <a:pt x="59591" y="25387"/>
                    <a:pt x="63279" y="24250"/>
                    <a:pt x="66544" y="24602"/>
                  </a:cubicBezTo>
                  <a:cubicBezTo>
                    <a:pt x="68271" y="22358"/>
                    <a:pt x="69821" y="18079"/>
                    <a:pt x="65860" y="18288"/>
                  </a:cubicBezTo>
                  <a:cubicBezTo>
                    <a:pt x="62422" y="18473"/>
                    <a:pt x="57660" y="23341"/>
                    <a:pt x="55375" y="25674"/>
                  </a:cubicBezTo>
                  <a:cubicBezTo>
                    <a:pt x="52238" y="0"/>
                    <a:pt x="38377" y="11937"/>
                    <a:pt x="38213" y="21517"/>
                  </a:cubicBezTo>
                  <a:cubicBezTo>
                    <a:pt x="38377" y="10924"/>
                    <a:pt x="30449" y="13976"/>
                    <a:pt x="30140" y="18482"/>
                  </a:cubicBezTo>
                  <a:cubicBezTo>
                    <a:pt x="26161" y="13522"/>
                    <a:pt x="17662" y="12778"/>
                    <a:pt x="12824" y="17075"/>
                  </a:cubicBezTo>
                  <a:cubicBezTo>
                    <a:pt x="7980" y="21384"/>
                    <a:pt x="10167" y="25557"/>
                    <a:pt x="14237" y="28966"/>
                  </a:cubicBezTo>
                  <a:cubicBezTo>
                    <a:pt x="14237" y="28966"/>
                    <a:pt x="0" y="36146"/>
                    <a:pt x="18477" y="37702"/>
                  </a:cubicBezTo>
                  <a:cubicBezTo>
                    <a:pt x="9824" y="45969"/>
                    <a:pt x="15468" y="48735"/>
                    <a:pt x="23161" y="48398"/>
                  </a:cubicBezTo>
                  <a:cubicBezTo>
                    <a:pt x="21704" y="44093"/>
                    <a:pt x="21506" y="38461"/>
                    <a:pt x="22854" y="33480"/>
                  </a:cubicBezTo>
                  <a:cubicBezTo>
                    <a:pt x="20271" y="32895"/>
                    <a:pt x="18058" y="31414"/>
                    <a:pt x="17108" y="28925"/>
                  </a:cubicBezTo>
                  <a:cubicBezTo>
                    <a:pt x="15620" y="25024"/>
                    <a:pt x="17236" y="19782"/>
                    <a:pt x="21882" y="19195"/>
                  </a:cubicBezTo>
                  <a:cubicBezTo>
                    <a:pt x="25416" y="18747"/>
                    <a:pt x="28118" y="20906"/>
                    <a:pt x="29094" y="23850"/>
                  </a:cubicBezTo>
                  <a:cubicBezTo>
                    <a:pt x="29286" y="23719"/>
                    <a:pt x="29475" y="23591"/>
                    <a:pt x="29673" y="23472"/>
                  </a:cubicBezTo>
                  <a:cubicBezTo>
                    <a:pt x="33154" y="21367"/>
                    <a:pt x="37511" y="20925"/>
                    <a:pt x="40814" y="23559"/>
                  </a:cubicBezTo>
                  <a:cubicBezTo>
                    <a:pt x="41492" y="22069"/>
                    <a:pt x="42706" y="20862"/>
                    <a:pt x="44488" y="20317"/>
                  </a:cubicBezTo>
                  <a:cubicBezTo>
                    <a:pt x="48000" y="19245"/>
                    <a:pt x="51853" y="22419"/>
                    <a:pt x="52657" y="25683"/>
                  </a:cubicBezTo>
                  <a:cubicBezTo>
                    <a:pt x="52846" y="26455"/>
                    <a:pt x="52955" y="27242"/>
                    <a:pt x="52977" y="280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5"/>
            <p:cNvSpPr/>
            <p:nvPr/>
          </p:nvSpPr>
          <p:spPr>
            <a:xfrm>
              <a:off x="2698200" y="4059075"/>
              <a:ext cx="1968825" cy="1190325"/>
            </a:xfrm>
            <a:custGeom>
              <a:avLst/>
              <a:gdLst/>
              <a:ahLst/>
              <a:cxnLst/>
              <a:rect l="l" t="t" r="r" b="b"/>
              <a:pathLst>
                <a:path w="78753" h="47613" extrusionOk="0">
                  <a:moveTo>
                    <a:pt x="27166" y="1"/>
                  </a:moveTo>
                  <a:cubicBezTo>
                    <a:pt x="25618" y="1"/>
                    <a:pt x="23953" y="1170"/>
                    <a:pt x="22458" y="3901"/>
                  </a:cubicBezTo>
                  <a:cubicBezTo>
                    <a:pt x="20949" y="6655"/>
                    <a:pt x="19614" y="11008"/>
                    <a:pt x="18744" y="17357"/>
                  </a:cubicBezTo>
                  <a:cubicBezTo>
                    <a:pt x="16196" y="14752"/>
                    <a:pt x="12814" y="13446"/>
                    <a:pt x="10128" y="13446"/>
                  </a:cubicBezTo>
                  <a:cubicBezTo>
                    <a:pt x="5421" y="13446"/>
                    <a:pt x="2849" y="17457"/>
                    <a:pt x="10634" y="25520"/>
                  </a:cubicBezTo>
                  <a:cubicBezTo>
                    <a:pt x="1621" y="27065"/>
                    <a:pt x="0" y="38637"/>
                    <a:pt x="7493" y="38637"/>
                  </a:cubicBezTo>
                  <a:cubicBezTo>
                    <a:pt x="9392" y="38637"/>
                    <a:pt x="11876" y="37894"/>
                    <a:pt x="14974" y="36056"/>
                  </a:cubicBezTo>
                  <a:lnTo>
                    <a:pt x="14974" y="36056"/>
                  </a:lnTo>
                  <a:cubicBezTo>
                    <a:pt x="14046" y="44039"/>
                    <a:pt x="22714" y="47223"/>
                    <a:pt x="30618" y="47223"/>
                  </a:cubicBezTo>
                  <a:cubicBezTo>
                    <a:pt x="35545" y="47223"/>
                    <a:pt x="40176" y="45985"/>
                    <a:pt x="41998" y="43901"/>
                  </a:cubicBezTo>
                  <a:cubicBezTo>
                    <a:pt x="41990" y="43895"/>
                    <a:pt x="41983" y="43886"/>
                    <a:pt x="41974" y="43879"/>
                  </a:cubicBezTo>
                  <a:cubicBezTo>
                    <a:pt x="41982" y="43782"/>
                    <a:pt x="41990" y="43733"/>
                    <a:pt x="41999" y="43733"/>
                  </a:cubicBezTo>
                  <a:cubicBezTo>
                    <a:pt x="42008" y="43733"/>
                    <a:pt x="42017" y="43777"/>
                    <a:pt x="42029" y="43864"/>
                  </a:cubicBezTo>
                  <a:cubicBezTo>
                    <a:pt x="42020" y="43879"/>
                    <a:pt x="42007" y="43886"/>
                    <a:pt x="41998" y="43901"/>
                  </a:cubicBezTo>
                  <a:cubicBezTo>
                    <a:pt x="46800" y="46492"/>
                    <a:pt x="50907" y="47613"/>
                    <a:pt x="54180" y="47613"/>
                  </a:cubicBezTo>
                  <a:cubicBezTo>
                    <a:pt x="61018" y="47613"/>
                    <a:pt x="64219" y="42720"/>
                    <a:pt x="62519" y="36102"/>
                  </a:cubicBezTo>
                  <a:lnTo>
                    <a:pt x="62519" y="36102"/>
                  </a:lnTo>
                  <a:cubicBezTo>
                    <a:pt x="63352" y="36161"/>
                    <a:pt x="64132" y="36190"/>
                    <a:pt x="64861" y="36190"/>
                  </a:cubicBezTo>
                  <a:cubicBezTo>
                    <a:pt x="78753" y="36190"/>
                    <a:pt x="74077" y="25929"/>
                    <a:pt x="64277" y="25929"/>
                  </a:cubicBezTo>
                  <a:cubicBezTo>
                    <a:pt x="63104" y="25929"/>
                    <a:pt x="61859" y="26076"/>
                    <a:pt x="60562" y="26404"/>
                  </a:cubicBezTo>
                  <a:cubicBezTo>
                    <a:pt x="61695" y="22743"/>
                    <a:pt x="59927" y="20194"/>
                    <a:pt x="55848" y="20194"/>
                  </a:cubicBezTo>
                  <a:cubicBezTo>
                    <a:pt x="54636" y="20194"/>
                    <a:pt x="53219" y="20419"/>
                    <a:pt x="51613" y="20908"/>
                  </a:cubicBezTo>
                  <a:cubicBezTo>
                    <a:pt x="52776" y="19962"/>
                    <a:pt x="40420" y="11437"/>
                    <a:pt x="42335" y="10489"/>
                  </a:cubicBezTo>
                  <a:cubicBezTo>
                    <a:pt x="41734" y="8486"/>
                    <a:pt x="40335" y="7649"/>
                    <a:pt x="38757" y="7649"/>
                  </a:cubicBezTo>
                  <a:cubicBezTo>
                    <a:pt x="36518" y="7649"/>
                    <a:pt x="33919" y="9336"/>
                    <a:pt x="32734" y="11767"/>
                  </a:cubicBezTo>
                  <a:cubicBezTo>
                    <a:pt x="33131" y="5114"/>
                    <a:pt x="30404" y="1"/>
                    <a:pt x="27166" y="1"/>
                  </a:cubicBezTo>
                  <a:close/>
                </a:path>
              </a:pathLst>
            </a:custGeom>
            <a:solidFill>
              <a:srgbClr val="98C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5"/>
            <p:cNvSpPr/>
            <p:nvPr/>
          </p:nvSpPr>
          <p:spPr>
            <a:xfrm>
              <a:off x="2658325" y="3945625"/>
              <a:ext cx="2068100" cy="1411025"/>
            </a:xfrm>
            <a:custGeom>
              <a:avLst/>
              <a:gdLst/>
              <a:ahLst/>
              <a:cxnLst/>
              <a:rect l="l" t="t" r="r" b="b"/>
              <a:pathLst>
                <a:path w="82724" h="56441" extrusionOk="0">
                  <a:moveTo>
                    <a:pt x="62157" y="30942"/>
                  </a:moveTo>
                  <a:cubicBezTo>
                    <a:pt x="74855" y="27720"/>
                    <a:pt x="82724" y="41968"/>
                    <a:pt x="64114" y="40640"/>
                  </a:cubicBezTo>
                  <a:cubicBezTo>
                    <a:pt x="66628" y="50426"/>
                    <a:pt x="58424" y="56440"/>
                    <a:pt x="43593" y="48439"/>
                  </a:cubicBezTo>
                  <a:cubicBezTo>
                    <a:pt x="43602" y="48424"/>
                    <a:pt x="43615" y="48417"/>
                    <a:pt x="43624" y="48402"/>
                  </a:cubicBezTo>
                  <a:cubicBezTo>
                    <a:pt x="43600" y="48222"/>
                    <a:pt x="43585" y="48228"/>
                    <a:pt x="43569" y="48417"/>
                  </a:cubicBezTo>
                  <a:cubicBezTo>
                    <a:pt x="43578" y="48424"/>
                    <a:pt x="43585" y="48433"/>
                    <a:pt x="43593" y="48439"/>
                  </a:cubicBezTo>
                  <a:cubicBezTo>
                    <a:pt x="38847" y="53866"/>
                    <a:pt x="15062" y="53553"/>
                    <a:pt x="16569" y="40594"/>
                  </a:cubicBezTo>
                  <a:cubicBezTo>
                    <a:pt x="1249" y="49685"/>
                    <a:pt x="931" y="31995"/>
                    <a:pt x="12229" y="30058"/>
                  </a:cubicBezTo>
                  <a:cubicBezTo>
                    <a:pt x="1" y="17394"/>
                    <a:pt x="13325" y="14724"/>
                    <a:pt x="20339" y="21895"/>
                  </a:cubicBezTo>
                  <a:cubicBezTo>
                    <a:pt x="21209" y="15546"/>
                    <a:pt x="22544" y="11193"/>
                    <a:pt x="24053" y="8439"/>
                  </a:cubicBezTo>
                  <a:cubicBezTo>
                    <a:pt x="28675" y="0"/>
                    <a:pt x="34916" y="6471"/>
                    <a:pt x="34329" y="16305"/>
                  </a:cubicBezTo>
                  <a:cubicBezTo>
                    <a:pt x="36349" y="12161"/>
                    <a:pt x="42476" y="10180"/>
                    <a:pt x="43930" y="15027"/>
                  </a:cubicBezTo>
                  <a:cubicBezTo>
                    <a:pt x="42015" y="15975"/>
                    <a:pt x="54371" y="24500"/>
                    <a:pt x="53208" y="25446"/>
                  </a:cubicBezTo>
                  <a:cubicBezTo>
                    <a:pt x="60214" y="23315"/>
                    <a:pt x="63627" y="26192"/>
                    <a:pt x="62157" y="309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5"/>
            <p:cNvSpPr/>
            <p:nvPr/>
          </p:nvSpPr>
          <p:spPr>
            <a:xfrm>
              <a:off x="3569425" y="4143800"/>
              <a:ext cx="1220675" cy="569100"/>
            </a:xfrm>
            <a:custGeom>
              <a:avLst/>
              <a:gdLst/>
              <a:ahLst/>
              <a:cxnLst/>
              <a:rect l="l" t="t" r="r" b="b"/>
              <a:pathLst>
                <a:path w="48827" h="22764" extrusionOk="0">
                  <a:moveTo>
                    <a:pt x="26225" y="1"/>
                  </a:moveTo>
                  <a:cubicBezTo>
                    <a:pt x="22514" y="1"/>
                    <a:pt x="17839" y="4067"/>
                    <a:pt x="16481" y="8380"/>
                  </a:cubicBezTo>
                  <a:cubicBezTo>
                    <a:pt x="14556" y="6560"/>
                    <a:pt x="10231" y="3182"/>
                    <a:pt x="6848" y="3182"/>
                  </a:cubicBezTo>
                  <a:cubicBezTo>
                    <a:pt x="6121" y="3182"/>
                    <a:pt x="5438" y="3338"/>
                    <a:pt x="4831" y="3699"/>
                  </a:cubicBezTo>
                  <a:cubicBezTo>
                    <a:pt x="0" y="6578"/>
                    <a:pt x="8032" y="11618"/>
                    <a:pt x="10587" y="12844"/>
                  </a:cubicBezTo>
                  <a:cubicBezTo>
                    <a:pt x="10063" y="12615"/>
                    <a:pt x="9504" y="12510"/>
                    <a:pt x="8937" y="12510"/>
                  </a:cubicBezTo>
                  <a:cubicBezTo>
                    <a:pt x="8121" y="12510"/>
                    <a:pt x="7290" y="12727"/>
                    <a:pt x="6523" y="13105"/>
                  </a:cubicBezTo>
                  <a:cubicBezTo>
                    <a:pt x="4449" y="14131"/>
                    <a:pt x="2864" y="16334"/>
                    <a:pt x="3416" y="18604"/>
                  </a:cubicBezTo>
                  <a:cubicBezTo>
                    <a:pt x="4033" y="21136"/>
                    <a:pt x="5942" y="22007"/>
                    <a:pt x="8254" y="22007"/>
                  </a:cubicBezTo>
                  <a:cubicBezTo>
                    <a:pt x="12007" y="22007"/>
                    <a:pt x="16820" y="19713"/>
                    <a:pt x="18888" y="18506"/>
                  </a:cubicBezTo>
                  <a:lnTo>
                    <a:pt x="18888" y="18506"/>
                  </a:lnTo>
                  <a:cubicBezTo>
                    <a:pt x="18612" y="19547"/>
                    <a:pt x="18914" y="20350"/>
                    <a:pt x="19538" y="20961"/>
                  </a:cubicBezTo>
                  <a:cubicBezTo>
                    <a:pt x="20871" y="22278"/>
                    <a:pt x="23670" y="22700"/>
                    <a:pt x="25222" y="22757"/>
                  </a:cubicBezTo>
                  <a:cubicBezTo>
                    <a:pt x="25355" y="22761"/>
                    <a:pt x="25486" y="22763"/>
                    <a:pt x="25615" y="22763"/>
                  </a:cubicBezTo>
                  <a:cubicBezTo>
                    <a:pt x="28818" y="22763"/>
                    <a:pt x="30630" y="21378"/>
                    <a:pt x="31443" y="18171"/>
                  </a:cubicBezTo>
                  <a:cubicBezTo>
                    <a:pt x="33742" y="20009"/>
                    <a:pt x="36942" y="21118"/>
                    <a:pt x="40069" y="21118"/>
                  </a:cubicBezTo>
                  <a:cubicBezTo>
                    <a:pt x="42294" y="21118"/>
                    <a:pt x="44482" y="20556"/>
                    <a:pt x="46280" y="19295"/>
                  </a:cubicBezTo>
                  <a:cubicBezTo>
                    <a:pt x="48315" y="17873"/>
                    <a:pt x="48826" y="16708"/>
                    <a:pt x="48452" y="15877"/>
                  </a:cubicBezTo>
                  <a:cubicBezTo>
                    <a:pt x="48047" y="14966"/>
                    <a:pt x="46566" y="14463"/>
                    <a:pt x="44875" y="14463"/>
                  </a:cubicBezTo>
                  <a:cubicBezTo>
                    <a:pt x="44141" y="14463"/>
                    <a:pt x="43368" y="14557"/>
                    <a:pt x="42626" y="14754"/>
                  </a:cubicBezTo>
                  <a:lnTo>
                    <a:pt x="42626" y="14754"/>
                  </a:lnTo>
                  <a:cubicBezTo>
                    <a:pt x="46756" y="13375"/>
                    <a:pt x="47136" y="7220"/>
                    <a:pt x="41496" y="7220"/>
                  </a:cubicBezTo>
                  <a:cubicBezTo>
                    <a:pt x="39112" y="7220"/>
                    <a:pt x="35653" y="8320"/>
                    <a:pt x="30947" y="11344"/>
                  </a:cubicBezTo>
                  <a:cubicBezTo>
                    <a:pt x="31874" y="2983"/>
                    <a:pt x="29403" y="1"/>
                    <a:pt x="26225" y="1"/>
                  </a:cubicBezTo>
                  <a:close/>
                </a:path>
              </a:pathLst>
            </a:custGeom>
            <a:solidFill>
              <a:srgbClr val="B8C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5"/>
            <p:cNvSpPr/>
            <p:nvPr/>
          </p:nvSpPr>
          <p:spPr>
            <a:xfrm>
              <a:off x="3569425" y="3974250"/>
              <a:ext cx="1220675" cy="800725"/>
            </a:xfrm>
            <a:custGeom>
              <a:avLst/>
              <a:gdLst/>
              <a:ahLst/>
              <a:cxnLst/>
              <a:rect l="l" t="t" r="r" b="b"/>
              <a:pathLst>
                <a:path w="48827" h="32029" extrusionOk="0">
                  <a:moveTo>
                    <a:pt x="48452" y="22659"/>
                  </a:moveTo>
                  <a:cubicBezTo>
                    <a:pt x="48826" y="23490"/>
                    <a:pt x="48315" y="24655"/>
                    <a:pt x="46280" y="26077"/>
                  </a:cubicBezTo>
                  <a:cubicBezTo>
                    <a:pt x="41955" y="29110"/>
                    <a:pt x="35378" y="28099"/>
                    <a:pt x="31443" y="24953"/>
                  </a:cubicBezTo>
                  <a:cubicBezTo>
                    <a:pt x="30597" y="28289"/>
                    <a:pt x="28670" y="29654"/>
                    <a:pt x="25222" y="29539"/>
                  </a:cubicBezTo>
                  <a:cubicBezTo>
                    <a:pt x="23670" y="29482"/>
                    <a:pt x="20871" y="29060"/>
                    <a:pt x="19538" y="27743"/>
                  </a:cubicBezTo>
                  <a:cubicBezTo>
                    <a:pt x="18914" y="27132"/>
                    <a:pt x="18612" y="26329"/>
                    <a:pt x="18888" y="25288"/>
                  </a:cubicBezTo>
                  <a:cubicBezTo>
                    <a:pt x="15546" y="27238"/>
                    <a:pt x="5034" y="32028"/>
                    <a:pt x="3416" y="25386"/>
                  </a:cubicBezTo>
                  <a:cubicBezTo>
                    <a:pt x="2864" y="23116"/>
                    <a:pt x="4449" y="20913"/>
                    <a:pt x="6523" y="19887"/>
                  </a:cubicBezTo>
                  <a:cubicBezTo>
                    <a:pt x="7823" y="19246"/>
                    <a:pt x="9310" y="19067"/>
                    <a:pt x="10587" y="19626"/>
                  </a:cubicBezTo>
                  <a:cubicBezTo>
                    <a:pt x="8032" y="18400"/>
                    <a:pt x="0" y="13360"/>
                    <a:pt x="4831" y="10481"/>
                  </a:cubicBezTo>
                  <a:cubicBezTo>
                    <a:pt x="8260" y="8439"/>
                    <a:pt x="14142" y="12951"/>
                    <a:pt x="16481" y="15162"/>
                  </a:cubicBezTo>
                  <a:cubicBezTo>
                    <a:pt x="19001" y="7154"/>
                    <a:pt x="32956" y="1"/>
                    <a:pt x="30947" y="18126"/>
                  </a:cubicBezTo>
                  <a:cubicBezTo>
                    <a:pt x="47117" y="7735"/>
                    <a:pt x="48567" y="20068"/>
                    <a:pt x="42249" y="21646"/>
                  </a:cubicBezTo>
                  <a:cubicBezTo>
                    <a:pt x="44786" y="20839"/>
                    <a:pt x="47841" y="21285"/>
                    <a:pt x="48452" y="226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5"/>
            <p:cNvSpPr/>
            <p:nvPr/>
          </p:nvSpPr>
          <p:spPr>
            <a:xfrm>
              <a:off x="3080575" y="5022350"/>
              <a:ext cx="831150" cy="454100"/>
            </a:xfrm>
            <a:custGeom>
              <a:avLst/>
              <a:gdLst/>
              <a:ahLst/>
              <a:cxnLst/>
              <a:rect l="l" t="t" r="r" b="b"/>
              <a:pathLst>
                <a:path w="33246" h="18164" extrusionOk="0">
                  <a:moveTo>
                    <a:pt x="6021" y="0"/>
                  </a:moveTo>
                  <a:cubicBezTo>
                    <a:pt x="5620" y="0"/>
                    <a:pt x="5235" y="83"/>
                    <a:pt x="4876" y="267"/>
                  </a:cubicBezTo>
                  <a:cubicBezTo>
                    <a:pt x="1" y="2750"/>
                    <a:pt x="5913" y="10214"/>
                    <a:pt x="8450" y="12147"/>
                  </a:cubicBezTo>
                  <a:cubicBezTo>
                    <a:pt x="7611" y="11755"/>
                    <a:pt x="6514" y="11519"/>
                    <a:pt x="5450" y="11519"/>
                  </a:cubicBezTo>
                  <a:cubicBezTo>
                    <a:pt x="3132" y="11519"/>
                    <a:pt x="967" y="12638"/>
                    <a:pt x="1940" y="15702"/>
                  </a:cubicBezTo>
                  <a:cubicBezTo>
                    <a:pt x="2509" y="17495"/>
                    <a:pt x="3904" y="18164"/>
                    <a:pt x="5556" y="18164"/>
                  </a:cubicBezTo>
                  <a:cubicBezTo>
                    <a:pt x="8474" y="18164"/>
                    <a:pt x="12194" y="16077"/>
                    <a:pt x="13579" y="14404"/>
                  </a:cubicBezTo>
                  <a:lnTo>
                    <a:pt x="13579" y="14404"/>
                  </a:lnTo>
                  <a:cubicBezTo>
                    <a:pt x="12741" y="16459"/>
                    <a:pt x="15731" y="17958"/>
                    <a:pt x="18638" y="17958"/>
                  </a:cubicBezTo>
                  <a:cubicBezTo>
                    <a:pt x="20827" y="17958"/>
                    <a:pt x="22969" y="17108"/>
                    <a:pt x="23392" y="15007"/>
                  </a:cubicBezTo>
                  <a:cubicBezTo>
                    <a:pt x="24334" y="15380"/>
                    <a:pt x="25599" y="15611"/>
                    <a:pt x="26899" y="15611"/>
                  </a:cubicBezTo>
                  <a:cubicBezTo>
                    <a:pt x="29603" y="15611"/>
                    <a:pt x="32459" y="14612"/>
                    <a:pt x="32885" y="11815"/>
                  </a:cubicBezTo>
                  <a:cubicBezTo>
                    <a:pt x="33246" y="9446"/>
                    <a:pt x="31785" y="8722"/>
                    <a:pt x="29982" y="8722"/>
                  </a:cubicBezTo>
                  <a:cubicBezTo>
                    <a:pt x="28362" y="8722"/>
                    <a:pt x="26466" y="9307"/>
                    <a:pt x="25368" y="9810"/>
                  </a:cubicBezTo>
                  <a:cubicBezTo>
                    <a:pt x="27232" y="8273"/>
                    <a:pt x="31291" y="4735"/>
                    <a:pt x="27993" y="2496"/>
                  </a:cubicBezTo>
                  <a:cubicBezTo>
                    <a:pt x="27404" y="2095"/>
                    <a:pt x="26842" y="1923"/>
                    <a:pt x="26313" y="1923"/>
                  </a:cubicBezTo>
                  <a:cubicBezTo>
                    <a:pt x="24121" y="1923"/>
                    <a:pt x="22481" y="4866"/>
                    <a:pt x="21744" y="6696"/>
                  </a:cubicBezTo>
                  <a:cubicBezTo>
                    <a:pt x="21487" y="3364"/>
                    <a:pt x="19837" y="1626"/>
                    <a:pt x="18164" y="1626"/>
                  </a:cubicBezTo>
                  <a:cubicBezTo>
                    <a:pt x="16482" y="1626"/>
                    <a:pt x="14778" y="3384"/>
                    <a:pt x="14447" y="7049"/>
                  </a:cubicBezTo>
                  <a:cubicBezTo>
                    <a:pt x="13162" y="4889"/>
                    <a:pt x="9097" y="0"/>
                    <a:pt x="6021" y="0"/>
                  </a:cubicBezTo>
                  <a:close/>
                </a:path>
              </a:pathLst>
            </a:custGeom>
            <a:solidFill>
              <a:srgbClr val="B8C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5"/>
            <p:cNvSpPr/>
            <p:nvPr/>
          </p:nvSpPr>
          <p:spPr>
            <a:xfrm>
              <a:off x="3080575" y="4989275"/>
              <a:ext cx="839250" cy="549575"/>
            </a:xfrm>
            <a:custGeom>
              <a:avLst/>
              <a:gdLst/>
              <a:ahLst/>
              <a:cxnLst/>
              <a:rect l="l" t="t" r="r" b="b"/>
              <a:pathLst>
                <a:path w="33570" h="21983" extrusionOk="0">
                  <a:moveTo>
                    <a:pt x="14447" y="8372"/>
                  </a:moveTo>
                  <a:cubicBezTo>
                    <a:pt x="12994" y="5930"/>
                    <a:pt x="7989" y="1"/>
                    <a:pt x="4876" y="1590"/>
                  </a:cubicBezTo>
                  <a:cubicBezTo>
                    <a:pt x="1" y="4073"/>
                    <a:pt x="5913" y="11537"/>
                    <a:pt x="8450" y="13470"/>
                  </a:cubicBezTo>
                  <a:cubicBezTo>
                    <a:pt x="5784" y="12224"/>
                    <a:pt x="520" y="12553"/>
                    <a:pt x="1940" y="17025"/>
                  </a:cubicBezTo>
                  <a:cubicBezTo>
                    <a:pt x="3512" y="21983"/>
                    <a:pt x="11409" y="18347"/>
                    <a:pt x="13579" y="15727"/>
                  </a:cubicBezTo>
                  <a:cubicBezTo>
                    <a:pt x="12109" y="19330"/>
                    <a:pt x="22407" y="21222"/>
                    <a:pt x="23392" y="16330"/>
                  </a:cubicBezTo>
                  <a:cubicBezTo>
                    <a:pt x="26294" y="17480"/>
                    <a:pt x="32254" y="17280"/>
                    <a:pt x="32885" y="13138"/>
                  </a:cubicBezTo>
                  <a:cubicBezTo>
                    <a:pt x="33570" y="8641"/>
                    <a:pt x="27688" y="10070"/>
                    <a:pt x="25368" y="11133"/>
                  </a:cubicBezTo>
                  <a:cubicBezTo>
                    <a:pt x="27232" y="9596"/>
                    <a:pt x="31291" y="6058"/>
                    <a:pt x="27993" y="3819"/>
                  </a:cubicBezTo>
                  <a:cubicBezTo>
                    <a:pt x="24966" y="1760"/>
                    <a:pt x="22659" y="5747"/>
                    <a:pt x="21744" y="8019"/>
                  </a:cubicBezTo>
                  <a:cubicBezTo>
                    <a:pt x="21228" y="1336"/>
                    <a:pt x="15108" y="1064"/>
                    <a:pt x="14447" y="8372"/>
                  </a:cubicBezTo>
                  <a:close/>
                </a:path>
              </a:pathLst>
            </a:custGeom>
            <a:solidFill>
              <a:srgbClr val="5C463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5"/>
            <p:cNvSpPr/>
            <p:nvPr/>
          </p:nvSpPr>
          <p:spPr>
            <a:xfrm>
              <a:off x="4086835" y="4745452"/>
              <a:ext cx="566800" cy="400500"/>
            </a:xfrm>
            <a:custGeom>
              <a:avLst/>
              <a:gdLst/>
              <a:ahLst/>
              <a:cxnLst/>
              <a:rect l="l" t="t" r="r" b="b"/>
              <a:pathLst>
                <a:path w="22672" h="16020" extrusionOk="0">
                  <a:moveTo>
                    <a:pt x="9899" y="0"/>
                  </a:moveTo>
                  <a:cubicBezTo>
                    <a:pt x="9574" y="0"/>
                    <a:pt x="9234" y="37"/>
                    <a:pt x="8878" y="115"/>
                  </a:cubicBezTo>
                  <a:cubicBezTo>
                    <a:pt x="3958" y="1198"/>
                    <a:pt x="7065" y="6680"/>
                    <a:pt x="9095" y="8908"/>
                  </a:cubicBezTo>
                  <a:cubicBezTo>
                    <a:pt x="8023" y="8064"/>
                    <a:pt x="6195" y="7431"/>
                    <a:pt x="4498" y="7431"/>
                  </a:cubicBezTo>
                  <a:cubicBezTo>
                    <a:pt x="2630" y="7431"/>
                    <a:pt x="920" y="8198"/>
                    <a:pt x="551" y="10295"/>
                  </a:cubicBezTo>
                  <a:cubicBezTo>
                    <a:pt x="0" y="13428"/>
                    <a:pt x="3066" y="14380"/>
                    <a:pt x="6122" y="14380"/>
                  </a:cubicBezTo>
                  <a:cubicBezTo>
                    <a:pt x="8003" y="14380"/>
                    <a:pt x="9881" y="14019"/>
                    <a:pt x="10909" y="13585"/>
                  </a:cubicBezTo>
                  <a:cubicBezTo>
                    <a:pt x="11227" y="15478"/>
                    <a:pt x="12709" y="16020"/>
                    <a:pt x="14237" y="16020"/>
                  </a:cubicBezTo>
                  <a:cubicBezTo>
                    <a:pt x="15521" y="16020"/>
                    <a:pt x="16838" y="15637"/>
                    <a:pt x="17521" y="15351"/>
                  </a:cubicBezTo>
                  <a:cubicBezTo>
                    <a:pt x="19690" y="14440"/>
                    <a:pt x="20001" y="11804"/>
                    <a:pt x="17770" y="11804"/>
                  </a:cubicBezTo>
                  <a:cubicBezTo>
                    <a:pt x="17487" y="11804"/>
                    <a:pt x="17164" y="11846"/>
                    <a:pt x="16799" y="11939"/>
                  </a:cubicBezTo>
                  <a:cubicBezTo>
                    <a:pt x="18825" y="10863"/>
                    <a:pt x="21813" y="9498"/>
                    <a:pt x="22409" y="7012"/>
                  </a:cubicBezTo>
                  <a:cubicBezTo>
                    <a:pt x="22672" y="5908"/>
                    <a:pt x="22467" y="4236"/>
                    <a:pt x="21504" y="3470"/>
                  </a:cubicBezTo>
                  <a:cubicBezTo>
                    <a:pt x="21140" y="3182"/>
                    <a:pt x="20740" y="3057"/>
                    <a:pt x="20321" y="3057"/>
                  </a:cubicBezTo>
                  <a:cubicBezTo>
                    <a:pt x="18265" y="3057"/>
                    <a:pt x="15735" y="6048"/>
                    <a:pt x="14538" y="7315"/>
                  </a:cubicBezTo>
                  <a:cubicBezTo>
                    <a:pt x="15099" y="4273"/>
                    <a:pt x="13395" y="0"/>
                    <a:pt x="98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5"/>
            <p:cNvSpPr/>
            <p:nvPr/>
          </p:nvSpPr>
          <p:spPr>
            <a:xfrm>
              <a:off x="3923175" y="3322900"/>
              <a:ext cx="602900" cy="413175"/>
            </a:xfrm>
            <a:custGeom>
              <a:avLst/>
              <a:gdLst/>
              <a:ahLst/>
              <a:cxnLst/>
              <a:rect l="l" t="t" r="r" b="b"/>
              <a:pathLst>
                <a:path w="24116" h="16527" extrusionOk="0">
                  <a:moveTo>
                    <a:pt x="16060" y="1"/>
                  </a:moveTo>
                  <a:cubicBezTo>
                    <a:pt x="12645" y="1"/>
                    <a:pt x="11329" y="4000"/>
                    <a:pt x="10350" y="6706"/>
                  </a:cubicBezTo>
                  <a:cubicBezTo>
                    <a:pt x="10872" y="4836"/>
                    <a:pt x="9171" y="3470"/>
                    <a:pt x="7027" y="3470"/>
                  </a:cubicBezTo>
                  <a:cubicBezTo>
                    <a:pt x="6106" y="3470"/>
                    <a:pt x="5103" y="3722"/>
                    <a:pt x="4160" y="4295"/>
                  </a:cubicBezTo>
                  <a:cubicBezTo>
                    <a:pt x="922" y="6260"/>
                    <a:pt x="4451" y="8800"/>
                    <a:pt x="6171" y="10502"/>
                  </a:cubicBezTo>
                  <a:cubicBezTo>
                    <a:pt x="5692" y="10339"/>
                    <a:pt x="5108" y="10254"/>
                    <a:pt x="4503" y="10254"/>
                  </a:cubicBezTo>
                  <a:cubicBezTo>
                    <a:pt x="2378" y="10254"/>
                    <a:pt x="1" y="11307"/>
                    <a:pt x="1042" y="13748"/>
                  </a:cubicBezTo>
                  <a:cubicBezTo>
                    <a:pt x="1678" y="15243"/>
                    <a:pt x="2910" y="15795"/>
                    <a:pt x="4319" y="15795"/>
                  </a:cubicBezTo>
                  <a:cubicBezTo>
                    <a:pt x="6828" y="15795"/>
                    <a:pt x="9901" y="14044"/>
                    <a:pt x="11176" y="12750"/>
                  </a:cubicBezTo>
                  <a:lnTo>
                    <a:pt x="11176" y="12750"/>
                  </a:lnTo>
                  <a:cubicBezTo>
                    <a:pt x="11118" y="15422"/>
                    <a:pt x="13506" y="16526"/>
                    <a:pt x="16095" y="16526"/>
                  </a:cubicBezTo>
                  <a:cubicBezTo>
                    <a:pt x="18406" y="16526"/>
                    <a:pt x="20876" y="15646"/>
                    <a:pt x="21909" y="14214"/>
                  </a:cubicBezTo>
                  <a:cubicBezTo>
                    <a:pt x="24115" y="11152"/>
                    <a:pt x="20638" y="9209"/>
                    <a:pt x="17727" y="9209"/>
                  </a:cubicBezTo>
                  <a:cubicBezTo>
                    <a:pt x="17319" y="9209"/>
                    <a:pt x="16922" y="9247"/>
                    <a:pt x="16553" y="9325"/>
                  </a:cubicBezTo>
                  <a:lnTo>
                    <a:pt x="16553" y="9325"/>
                  </a:lnTo>
                  <a:cubicBezTo>
                    <a:pt x="18560" y="8642"/>
                    <a:pt x="21048" y="5763"/>
                    <a:pt x="20876" y="3731"/>
                  </a:cubicBezTo>
                  <a:cubicBezTo>
                    <a:pt x="20715" y="1816"/>
                    <a:pt x="18080" y="109"/>
                    <a:pt x="16332" y="9"/>
                  </a:cubicBezTo>
                  <a:cubicBezTo>
                    <a:pt x="16240" y="4"/>
                    <a:pt x="16149" y="1"/>
                    <a:pt x="16060" y="1"/>
                  </a:cubicBezTo>
                  <a:close/>
                </a:path>
              </a:pathLst>
            </a:custGeom>
            <a:solidFill>
              <a:srgbClr val="85B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5"/>
            <p:cNvSpPr/>
            <p:nvPr/>
          </p:nvSpPr>
          <p:spPr>
            <a:xfrm>
              <a:off x="3915775" y="3317675"/>
              <a:ext cx="621075" cy="452875"/>
            </a:xfrm>
            <a:custGeom>
              <a:avLst/>
              <a:gdLst/>
              <a:ahLst/>
              <a:cxnLst/>
              <a:rect l="l" t="t" r="r" b="b"/>
              <a:pathLst>
                <a:path w="24843" h="18115" extrusionOk="0">
                  <a:moveTo>
                    <a:pt x="10646" y="6915"/>
                  </a:moveTo>
                  <a:cubicBezTo>
                    <a:pt x="11392" y="4243"/>
                    <a:pt x="7596" y="2599"/>
                    <a:pt x="4456" y="4504"/>
                  </a:cubicBezTo>
                  <a:cubicBezTo>
                    <a:pt x="1218" y="6469"/>
                    <a:pt x="4747" y="9009"/>
                    <a:pt x="6467" y="10711"/>
                  </a:cubicBezTo>
                  <a:cubicBezTo>
                    <a:pt x="4304" y="9976"/>
                    <a:pt x="1" y="10822"/>
                    <a:pt x="1338" y="13957"/>
                  </a:cubicBezTo>
                  <a:cubicBezTo>
                    <a:pt x="3108" y="18115"/>
                    <a:pt x="9481" y="14979"/>
                    <a:pt x="11472" y="12959"/>
                  </a:cubicBezTo>
                  <a:cubicBezTo>
                    <a:pt x="11361" y="18015"/>
                    <a:pt x="20015" y="17460"/>
                    <a:pt x="22205" y="14423"/>
                  </a:cubicBezTo>
                  <a:cubicBezTo>
                    <a:pt x="24842" y="10763"/>
                    <a:pt x="19361" y="8702"/>
                    <a:pt x="16430" y="9646"/>
                  </a:cubicBezTo>
                  <a:cubicBezTo>
                    <a:pt x="18489" y="9265"/>
                    <a:pt x="21357" y="6117"/>
                    <a:pt x="21172" y="3940"/>
                  </a:cubicBezTo>
                  <a:cubicBezTo>
                    <a:pt x="21011" y="2025"/>
                    <a:pt x="18376" y="318"/>
                    <a:pt x="16628" y="218"/>
                  </a:cubicBezTo>
                  <a:cubicBezTo>
                    <a:pt x="13010" y="1"/>
                    <a:pt x="11651" y="4138"/>
                    <a:pt x="10646" y="69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5"/>
            <p:cNvSpPr/>
            <p:nvPr/>
          </p:nvSpPr>
          <p:spPr>
            <a:xfrm>
              <a:off x="2939450" y="4463250"/>
              <a:ext cx="548300" cy="354925"/>
            </a:xfrm>
            <a:custGeom>
              <a:avLst/>
              <a:gdLst/>
              <a:ahLst/>
              <a:cxnLst/>
              <a:rect l="l" t="t" r="r" b="b"/>
              <a:pathLst>
                <a:path w="21932" h="14197" extrusionOk="0">
                  <a:moveTo>
                    <a:pt x="12670" y="1"/>
                  </a:moveTo>
                  <a:cubicBezTo>
                    <a:pt x="9742" y="1"/>
                    <a:pt x="7354" y="2471"/>
                    <a:pt x="7031" y="5558"/>
                  </a:cubicBezTo>
                  <a:cubicBezTo>
                    <a:pt x="5705" y="4169"/>
                    <a:pt x="4153" y="3213"/>
                    <a:pt x="2903" y="3213"/>
                  </a:cubicBezTo>
                  <a:cubicBezTo>
                    <a:pt x="2015" y="3213"/>
                    <a:pt x="1280" y="3696"/>
                    <a:pt x="888" y="4852"/>
                  </a:cubicBezTo>
                  <a:cubicBezTo>
                    <a:pt x="0" y="7472"/>
                    <a:pt x="3253" y="11494"/>
                    <a:pt x="6085" y="11494"/>
                  </a:cubicBezTo>
                  <a:cubicBezTo>
                    <a:pt x="6289" y="11494"/>
                    <a:pt x="6491" y="11473"/>
                    <a:pt x="6689" y="11429"/>
                  </a:cubicBezTo>
                  <a:lnTo>
                    <a:pt x="6689" y="11429"/>
                  </a:lnTo>
                  <a:cubicBezTo>
                    <a:pt x="6021" y="13151"/>
                    <a:pt x="7804" y="14197"/>
                    <a:pt x="9782" y="14197"/>
                  </a:cubicBezTo>
                  <a:cubicBezTo>
                    <a:pt x="11541" y="14197"/>
                    <a:pt x="13455" y="13369"/>
                    <a:pt x="13930" y="11453"/>
                  </a:cubicBezTo>
                  <a:cubicBezTo>
                    <a:pt x="14937" y="12096"/>
                    <a:pt x="16871" y="12742"/>
                    <a:pt x="18551" y="12742"/>
                  </a:cubicBezTo>
                  <a:cubicBezTo>
                    <a:pt x="20394" y="12742"/>
                    <a:pt x="21931" y="11965"/>
                    <a:pt x="21605" y="9553"/>
                  </a:cubicBezTo>
                  <a:cubicBezTo>
                    <a:pt x="21388" y="7947"/>
                    <a:pt x="20148" y="7334"/>
                    <a:pt x="18787" y="7334"/>
                  </a:cubicBezTo>
                  <a:cubicBezTo>
                    <a:pt x="17628" y="7334"/>
                    <a:pt x="16381" y="7779"/>
                    <a:pt x="15602" y="8435"/>
                  </a:cubicBezTo>
                  <a:cubicBezTo>
                    <a:pt x="18274" y="5819"/>
                    <a:pt x="19231" y="2582"/>
                    <a:pt x="15215" y="618"/>
                  </a:cubicBezTo>
                  <a:cubicBezTo>
                    <a:pt x="14347" y="193"/>
                    <a:pt x="13487" y="1"/>
                    <a:pt x="12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5"/>
            <p:cNvSpPr/>
            <p:nvPr/>
          </p:nvSpPr>
          <p:spPr>
            <a:xfrm>
              <a:off x="2948277" y="4436220"/>
              <a:ext cx="557350" cy="421300"/>
            </a:xfrm>
            <a:custGeom>
              <a:avLst/>
              <a:gdLst/>
              <a:ahLst/>
              <a:cxnLst/>
              <a:rect l="l" t="t" r="r" b="b"/>
              <a:pathLst>
                <a:path w="22294" h="16852" extrusionOk="0">
                  <a:moveTo>
                    <a:pt x="7095" y="6888"/>
                  </a:moveTo>
                  <a:cubicBezTo>
                    <a:pt x="4827" y="4512"/>
                    <a:pt x="1894" y="3401"/>
                    <a:pt x="952" y="6182"/>
                  </a:cubicBezTo>
                  <a:cubicBezTo>
                    <a:pt x="0" y="8991"/>
                    <a:pt x="3807" y="13411"/>
                    <a:pt x="6753" y="12759"/>
                  </a:cubicBezTo>
                  <a:cubicBezTo>
                    <a:pt x="5490" y="16014"/>
                    <a:pt x="12985" y="16851"/>
                    <a:pt x="13994" y="12783"/>
                  </a:cubicBezTo>
                  <a:cubicBezTo>
                    <a:pt x="16105" y="14131"/>
                    <a:pt x="22293" y="15494"/>
                    <a:pt x="21669" y="10883"/>
                  </a:cubicBezTo>
                  <a:cubicBezTo>
                    <a:pt x="21267" y="7910"/>
                    <a:pt x="17360" y="8339"/>
                    <a:pt x="15666" y="9765"/>
                  </a:cubicBezTo>
                  <a:cubicBezTo>
                    <a:pt x="18338" y="7149"/>
                    <a:pt x="19295" y="3912"/>
                    <a:pt x="15279" y="1948"/>
                  </a:cubicBezTo>
                  <a:cubicBezTo>
                    <a:pt x="11300" y="0"/>
                    <a:pt x="7508" y="2940"/>
                    <a:pt x="7095" y="6888"/>
                  </a:cubicBezTo>
                  <a:close/>
                </a:path>
              </a:pathLst>
            </a:custGeom>
            <a:solidFill>
              <a:srgbClr val="5C463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5"/>
            <p:cNvSpPr/>
            <p:nvPr/>
          </p:nvSpPr>
          <p:spPr>
            <a:xfrm>
              <a:off x="3852175" y="4073400"/>
              <a:ext cx="424125" cy="606400"/>
            </a:xfrm>
            <a:custGeom>
              <a:avLst/>
              <a:gdLst/>
              <a:ahLst/>
              <a:cxnLst/>
              <a:rect l="l" t="t" r="r" b="b"/>
              <a:pathLst>
                <a:path w="16965" h="24256" extrusionOk="0">
                  <a:moveTo>
                    <a:pt x="1532" y="1"/>
                  </a:moveTo>
                  <a:cubicBezTo>
                    <a:pt x="1001" y="1095"/>
                    <a:pt x="460" y="2314"/>
                    <a:pt x="1" y="3554"/>
                  </a:cubicBezTo>
                  <a:cubicBezTo>
                    <a:pt x="9239" y="6535"/>
                    <a:pt x="14023" y="16323"/>
                    <a:pt x="11916" y="23749"/>
                  </a:cubicBezTo>
                  <a:cubicBezTo>
                    <a:pt x="11868" y="23916"/>
                    <a:pt x="11807" y="24086"/>
                    <a:pt x="11749" y="24255"/>
                  </a:cubicBezTo>
                  <a:cubicBezTo>
                    <a:pt x="13310" y="24016"/>
                    <a:pt x="14756" y="23331"/>
                    <a:pt x="15986" y="22331"/>
                  </a:cubicBezTo>
                  <a:cubicBezTo>
                    <a:pt x="16965" y="13755"/>
                    <a:pt x="11449" y="3686"/>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5"/>
            <p:cNvSpPr/>
            <p:nvPr/>
          </p:nvSpPr>
          <p:spPr>
            <a:xfrm>
              <a:off x="3488925" y="4856975"/>
              <a:ext cx="479000" cy="165425"/>
            </a:xfrm>
            <a:custGeom>
              <a:avLst/>
              <a:gdLst/>
              <a:ahLst/>
              <a:cxnLst/>
              <a:rect l="l" t="t" r="r" b="b"/>
              <a:pathLst>
                <a:path w="19160" h="6617" extrusionOk="0">
                  <a:moveTo>
                    <a:pt x="657" y="0"/>
                  </a:moveTo>
                  <a:cubicBezTo>
                    <a:pt x="198" y="868"/>
                    <a:pt x="0" y="1781"/>
                    <a:pt x="570" y="2729"/>
                  </a:cubicBezTo>
                  <a:cubicBezTo>
                    <a:pt x="1235" y="3838"/>
                    <a:pt x="2472" y="4582"/>
                    <a:pt x="3640" y="5053"/>
                  </a:cubicBezTo>
                  <a:cubicBezTo>
                    <a:pt x="4974" y="5594"/>
                    <a:pt x="7259" y="6616"/>
                    <a:pt x="10688" y="6616"/>
                  </a:cubicBezTo>
                  <a:cubicBezTo>
                    <a:pt x="12913" y="6616"/>
                    <a:pt x="15620" y="6186"/>
                    <a:pt x="18862" y="4914"/>
                  </a:cubicBezTo>
                  <a:cubicBezTo>
                    <a:pt x="19160" y="3614"/>
                    <a:pt x="19140" y="2203"/>
                    <a:pt x="18856" y="837"/>
                  </a:cubicBezTo>
                  <a:cubicBezTo>
                    <a:pt x="16213" y="2284"/>
                    <a:pt x="13138" y="3190"/>
                    <a:pt x="10004" y="3190"/>
                  </a:cubicBezTo>
                  <a:cubicBezTo>
                    <a:pt x="6819" y="3190"/>
                    <a:pt x="3573" y="2254"/>
                    <a:pt x="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5"/>
            <p:cNvSpPr/>
            <p:nvPr/>
          </p:nvSpPr>
          <p:spPr>
            <a:xfrm>
              <a:off x="3268125" y="4073400"/>
              <a:ext cx="343925" cy="598450"/>
            </a:xfrm>
            <a:custGeom>
              <a:avLst/>
              <a:gdLst/>
              <a:ahLst/>
              <a:cxnLst/>
              <a:rect l="l" t="t" r="r" b="b"/>
              <a:pathLst>
                <a:path w="13757" h="23938" extrusionOk="0">
                  <a:moveTo>
                    <a:pt x="10535" y="1"/>
                  </a:moveTo>
                  <a:cubicBezTo>
                    <a:pt x="3485" y="3830"/>
                    <a:pt x="0" y="14623"/>
                    <a:pt x="1029" y="23394"/>
                  </a:cubicBezTo>
                  <a:cubicBezTo>
                    <a:pt x="1705" y="23692"/>
                    <a:pt x="2370" y="23883"/>
                    <a:pt x="2914" y="23925"/>
                  </a:cubicBezTo>
                  <a:cubicBezTo>
                    <a:pt x="3027" y="23933"/>
                    <a:pt x="3140" y="23937"/>
                    <a:pt x="3250" y="23937"/>
                  </a:cubicBezTo>
                  <a:cubicBezTo>
                    <a:pt x="3941" y="23937"/>
                    <a:pt x="4563" y="23775"/>
                    <a:pt x="5114" y="23479"/>
                  </a:cubicBezTo>
                  <a:cubicBezTo>
                    <a:pt x="3838" y="15847"/>
                    <a:pt x="7069" y="5824"/>
                    <a:pt x="13757" y="3273"/>
                  </a:cubicBezTo>
                  <a:cubicBezTo>
                    <a:pt x="12852" y="2082"/>
                    <a:pt x="11750" y="1001"/>
                    <a:pt x="10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5"/>
            <p:cNvSpPr/>
            <p:nvPr/>
          </p:nvSpPr>
          <p:spPr>
            <a:xfrm>
              <a:off x="3237500" y="3952875"/>
              <a:ext cx="1061725" cy="1029575"/>
            </a:xfrm>
            <a:custGeom>
              <a:avLst/>
              <a:gdLst/>
              <a:ahLst/>
              <a:cxnLst/>
              <a:rect l="l" t="t" r="r" b="b"/>
              <a:pathLst>
                <a:path w="42469" h="41183" extrusionOk="0">
                  <a:moveTo>
                    <a:pt x="20344" y="19628"/>
                  </a:moveTo>
                  <a:cubicBezTo>
                    <a:pt x="20609" y="19628"/>
                    <a:pt x="20868" y="19686"/>
                    <a:pt x="21113" y="19814"/>
                  </a:cubicBezTo>
                  <a:cubicBezTo>
                    <a:pt x="23705" y="21162"/>
                    <a:pt x="24166" y="24625"/>
                    <a:pt x="22714" y="26056"/>
                  </a:cubicBezTo>
                  <a:cubicBezTo>
                    <a:pt x="22084" y="26675"/>
                    <a:pt x="20708" y="27160"/>
                    <a:pt x="19368" y="27160"/>
                  </a:cubicBezTo>
                  <a:cubicBezTo>
                    <a:pt x="18008" y="27160"/>
                    <a:pt x="16684" y="26660"/>
                    <a:pt x="16215" y="25293"/>
                  </a:cubicBezTo>
                  <a:cubicBezTo>
                    <a:pt x="15589" y="23473"/>
                    <a:pt x="18187" y="19628"/>
                    <a:pt x="20344" y="19628"/>
                  </a:cubicBezTo>
                  <a:close/>
                  <a:moveTo>
                    <a:pt x="24999" y="0"/>
                  </a:moveTo>
                  <a:cubicBezTo>
                    <a:pt x="22468" y="0"/>
                    <a:pt x="20152" y="7670"/>
                    <a:pt x="20152" y="7670"/>
                  </a:cubicBezTo>
                  <a:cubicBezTo>
                    <a:pt x="18586" y="3874"/>
                    <a:pt x="16698" y="2964"/>
                    <a:pt x="15247" y="2964"/>
                  </a:cubicBezTo>
                  <a:cubicBezTo>
                    <a:pt x="13910" y="2964"/>
                    <a:pt x="12945" y="3737"/>
                    <a:pt x="12945" y="3737"/>
                  </a:cubicBezTo>
                  <a:cubicBezTo>
                    <a:pt x="19539" y="9107"/>
                    <a:pt x="18789" y="15498"/>
                    <a:pt x="18308" y="17615"/>
                  </a:cubicBezTo>
                  <a:cubicBezTo>
                    <a:pt x="15360" y="19277"/>
                    <a:pt x="12610" y="23025"/>
                    <a:pt x="13036" y="25399"/>
                  </a:cubicBezTo>
                  <a:cubicBezTo>
                    <a:pt x="13092" y="25702"/>
                    <a:pt x="13177" y="25999"/>
                    <a:pt x="13290" y="26287"/>
                  </a:cubicBezTo>
                  <a:cubicBezTo>
                    <a:pt x="12082" y="27217"/>
                    <a:pt x="8134" y="30038"/>
                    <a:pt x="4662" y="30038"/>
                  </a:cubicBezTo>
                  <a:cubicBezTo>
                    <a:pt x="2811" y="30038"/>
                    <a:pt x="1095" y="29236"/>
                    <a:pt x="1" y="26919"/>
                  </a:cubicBezTo>
                  <a:lnTo>
                    <a:pt x="1" y="26919"/>
                  </a:lnTo>
                  <a:cubicBezTo>
                    <a:pt x="1" y="26920"/>
                    <a:pt x="179" y="33012"/>
                    <a:pt x="5054" y="33140"/>
                  </a:cubicBezTo>
                  <a:cubicBezTo>
                    <a:pt x="5054" y="33140"/>
                    <a:pt x="3555" y="40541"/>
                    <a:pt x="7435" y="40541"/>
                  </a:cubicBezTo>
                  <a:cubicBezTo>
                    <a:pt x="8172" y="40541"/>
                    <a:pt x="9102" y="40274"/>
                    <a:pt x="10274" y="39639"/>
                  </a:cubicBezTo>
                  <a:cubicBezTo>
                    <a:pt x="10274" y="39639"/>
                    <a:pt x="2230" y="37184"/>
                    <a:pt x="14925" y="28298"/>
                  </a:cubicBezTo>
                  <a:cubicBezTo>
                    <a:pt x="16184" y="29168"/>
                    <a:pt x="17879" y="29534"/>
                    <a:pt x="19506" y="29534"/>
                  </a:cubicBezTo>
                  <a:cubicBezTo>
                    <a:pt x="21267" y="29534"/>
                    <a:pt x="22949" y="29105"/>
                    <a:pt x="23909" y="28426"/>
                  </a:cubicBezTo>
                  <a:cubicBezTo>
                    <a:pt x="26682" y="30602"/>
                    <a:pt x="34137" y="37058"/>
                    <a:pt x="30813" y="41183"/>
                  </a:cubicBezTo>
                  <a:cubicBezTo>
                    <a:pt x="30813" y="41183"/>
                    <a:pt x="39069" y="38541"/>
                    <a:pt x="33307" y="34399"/>
                  </a:cubicBezTo>
                  <a:lnTo>
                    <a:pt x="33307" y="34399"/>
                  </a:lnTo>
                  <a:cubicBezTo>
                    <a:pt x="33307" y="34399"/>
                    <a:pt x="33763" y="34433"/>
                    <a:pt x="34447" y="34433"/>
                  </a:cubicBezTo>
                  <a:cubicBezTo>
                    <a:pt x="36940" y="34433"/>
                    <a:pt x="42468" y="33974"/>
                    <a:pt x="40073" y="29713"/>
                  </a:cubicBezTo>
                  <a:lnTo>
                    <a:pt x="40073" y="29713"/>
                  </a:lnTo>
                  <a:cubicBezTo>
                    <a:pt x="40073" y="29713"/>
                    <a:pt x="38879" y="30907"/>
                    <a:pt x="36268" y="30907"/>
                  </a:cubicBezTo>
                  <a:cubicBezTo>
                    <a:pt x="33907" y="30907"/>
                    <a:pt x="30389" y="29932"/>
                    <a:pt x="25547" y="26219"/>
                  </a:cubicBezTo>
                  <a:cubicBezTo>
                    <a:pt x="26590" y="23512"/>
                    <a:pt x="25892" y="19559"/>
                    <a:pt x="22840" y="17326"/>
                  </a:cubicBezTo>
                  <a:cubicBezTo>
                    <a:pt x="22570" y="17128"/>
                    <a:pt x="22266" y="16983"/>
                    <a:pt x="21944" y="16894"/>
                  </a:cubicBezTo>
                  <a:cubicBezTo>
                    <a:pt x="20789" y="4217"/>
                    <a:pt x="27219" y="2345"/>
                    <a:pt x="27219" y="2345"/>
                  </a:cubicBezTo>
                  <a:cubicBezTo>
                    <a:pt x="26495" y="655"/>
                    <a:pt x="25738" y="0"/>
                    <a:pt x="2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5"/>
            <p:cNvSpPr/>
            <p:nvPr/>
          </p:nvSpPr>
          <p:spPr>
            <a:xfrm>
              <a:off x="3535775" y="4716450"/>
              <a:ext cx="379425" cy="139275"/>
            </a:xfrm>
            <a:custGeom>
              <a:avLst/>
              <a:gdLst/>
              <a:ahLst/>
              <a:cxnLst/>
              <a:rect l="l" t="t" r="r" b="b"/>
              <a:pathLst>
                <a:path w="15177" h="5571" extrusionOk="0">
                  <a:moveTo>
                    <a:pt x="2016" y="1"/>
                  </a:moveTo>
                  <a:cubicBezTo>
                    <a:pt x="1294" y="564"/>
                    <a:pt x="620" y="1186"/>
                    <a:pt x="0" y="1862"/>
                  </a:cubicBezTo>
                  <a:cubicBezTo>
                    <a:pt x="2667" y="4355"/>
                    <a:pt x="5600" y="5571"/>
                    <a:pt x="8436" y="5571"/>
                  </a:cubicBezTo>
                  <a:cubicBezTo>
                    <a:pt x="10824" y="5571"/>
                    <a:pt x="13143" y="4710"/>
                    <a:pt x="15177" y="3025"/>
                  </a:cubicBezTo>
                  <a:cubicBezTo>
                    <a:pt x="14655" y="2310"/>
                    <a:pt x="14083" y="1634"/>
                    <a:pt x="13468" y="999"/>
                  </a:cubicBezTo>
                  <a:cubicBezTo>
                    <a:pt x="11945" y="2179"/>
                    <a:pt x="10230" y="2781"/>
                    <a:pt x="8468" y="2781"/>
                  </a:cubicBezTo>
                  <a:cubicBezTo>
                    <a:pt x="6301" y="2781"/>
                    <a:pt x="4062" y="1870"/>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5"/>
            <p:cNvSpPr/>
            <p:nvPr/>
          </p:nvSpPr>
          <p:spPr>
            <a:xfrm>
              <a:off x="3414125" y="4223000"/>
              <a:ext cx="258425" cy="425475"/>
            </a:xfrm>
            <a:custGeom>
              <a:avLst/>
              <a:gdLst/>
              <a:ahLst/>
              <a:cxnLst/>
              <a:rect l="l" t="t" r="r" b="b"/>
              <a:pathLst>
                <a:path w="10337" h="17019" extrusionOk="0">
                  <a:moveTo>
                    <a:pt x="9917" y="1"/>
                  </a:moveTo>
                  <a:cubicBezTo>
                    <a:pt x="2512" y="1546"/>
                    <a:pt x="0" y="10644"/>
                    <a:pt x="2016" y="17019"/>
                  </a:cubicBezTo>
                  <a:cubicBezTo>
                    <a:pt x="2851" y="16647"/>
                    <a:pt x="3642" y="16138"/>
                    <a:pt x="4394" y="15549"/>
                  </a:cubicBezTo>
                  <a:cubicBezTo>
                    <a:pt x="3140" y="10737"/>
                    <a:pt x="5036" y="4286"/>
                    <a:pt x="10317" y="2905"/>
                  </a:cubicBezTo>
                  <a:cubicBezTo>
                    <a:pt x="10337" y="1903"/>
                    <a:pt x="10215" y="929"/>
                    <a:pt x="9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5"/>
            <p:cNvSpPr/>
            <p:nvPr/>
          </p:nvSpPr>
          <p:spPr>
            <a:xfrm>
              <a:off x="3817450" y="4230450"/>
              <a:ext cx="283775" cy="428750"/>
            </a:xfrm>
            <a:custGeom>
              <a:avLst/>
              <a:gdLst/>
              <a:ahLst/>
              <a:cxnLst/>
              <a:rect l="l" t="t" r="r" b="b"/>
              <a:pathLst>
                <a:path w="11351" h="17150" extrusionOk="0">
                  <a:moveTo>
                    <a:pt x="244" y="0"/>
                  </a:moveTo>
                  <a:cubicBezTo>
                    <a:pt x="92" y="933"/>
                    <a:pt x="20" y="1903"/>
                    <a:pt x="0" y="2890"/>
                  </a:cubicBezTo>
                  <a:cubicBezTo>
                    <a:pt x="5219" y="4688"/>
                    <a:pt x="8124" y="10524"/>
                    <a:pt x="5680" y="15955"/>
                  </a:cubicBezTo>
                  <a:cubicBezTo>
                    <a:pt x="6417" y="16401"/>
                    <a:pt x="7182" y="16799"/>
                    <a:pt x="7971" y="17149"/>
                  </a:cubicBezTo>
                  <a:cubicBezTo>
                    <a:pt x="11350" y="9937"/>
                    <a:pt x="7339" y="2105"/>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5"/>
            <p:cNvSpPr/>
            <p:nvPr/>
          </p:nvSpPr>
          <p:spPr>
            <a:xfrm>
              <a:off x="4083071" y="4728000"/>
              <a:ext cx="575275" cy="446850"/>
            </a:xfrm>
            <a:custGeom>
              <a:avLst/>
              <a:gdLst/>
              <a:ahLst/>
              <a:cxnLst/>
              <a:rect l="l" t="t" r="r" b="b"/>
              <a:pathLst>
                <a:path w="23011" h="17874" extrusionOk="0">
                  <a:moveTo>
                    <a:pt x="14877" y="8120"/>
                  </a:moveTo>
                  <a:cubicBezTo>
                    <a:pt x="15490" y="4795"/>
                    <a:pt x="13398" y="1"/>
                    <a:pt x="9217" y="920"/>
                  </a:cubicBezTo>
                  <a:cubicBezTo>
                    <a:pt x="4297" y="2003"/>
                    <a:pt x="7404" y="7485"/>
                    <a:pt x="9434" y="9713"/>
                  </a:cubicBezTo>
                  <a:cubicBezTo>
                    <a:pt x="7182" y="7939"/>
                    <a:pt x="1594" y="7098"/>
                    <a:pt x="890" y="11100"/>
                  </a:cubicBezTo>
                  <a:cubicBezTo>
                    <a:pt x="0" y="16162"/>
                    <a:pt x="8550" y="15530"/>
                    <a:pt x="11248" y="14390"/>
                  </a:cubicBezTo>
                  <a:cubicBezTo>
                    <a:pt x="11833" y="17873"/>
                    <a:pt x="16364" y="16782"/>
                    <a:pt x="17860" y="16156"/>
                  </a:cubicBezTo>
                  <a:cubicBezTo>
                    <a:pt x="20304" y="15129"/>
                    <a:pt x="20389" y="11914"/>
                    <a:pt x="17138" y="12744"/>
                  </a:cubicBezTo>
                  <a:cubicBezTo>
                    <a:pt x="19164" y="11668"/>
                    <a:pt x="22152" y="10303"/>
                    <a:pt x="22748" y="7817"/>
                  </a:cubicBezTo>
                  <a:cubicBezTo>
                    <a:pt x="23011" y="6713"/>
                    <a:pt x="22806" y="5041"/>
                    <a:pt x="21843" y="4275"/>
                  </a:cubicBezTo>
                  <a:cubicBezTo>
                    <a:pt x="19691" y="2571"/>
                    <a:pt x="16318" y="6595"/>
                    <a:pt x="14877" y="8120"/>
                  </a:cubicBezTo>
                  <a:close/>
                </a:path>
              </a:pathLst>
            </a:custGeom>
            <a:solidFill>
              <a:srgbClr val="5C463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49"/>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Let’s answer some questions</a:t>
            </a:r>
            <a:endParaRPr dirty="0"/>
          </a:p>
        </p:txBody>
      </p:sp>
      <p:sp>
        <p:nvSpPr>
          <p:cNvPr id="731" name="Google Shape;731;p49"/>
          <p:cNvSpPr txBox="1">
            <a:spLocks noGrp="1"/>
          </p:cNvSpPr>
          <p:nvPr>
            <p:ph type="body" idx="1"/>
          </p:nvPr>
        </p:nvSpPr>
        <p:spPr>
          <a:xfrm>
            <a:off x="866984" y="1180395"/>
            <a:ext cx="7008064" cy="3016500"/>
          </a:xfrm>
          <a:prstGeom prst="rect">
            <a:avLst/>
          </a:prstGeom>
        </p:spPr>
        <p:txBody>
          <a:bodyPr spcFirstLastPara="1" wrap="square" lIns="91425" tIns="91425" rIns="91425" bIns="91425" anchor="t" anchorCtr="0">
            <a:noAutofit/>
          </a:bodyPr>
          <a:lstStyle/>
          <a:p>
            <a:pPr lvl="0"/>
            <a:r>
              <a:rPr lang="en-US" sz="2400" dirty="0" smtClean="0"/>
              <a:t>What </a:t>
            </a:r>
            <a:r>
              <a:rPr lang="en-US" sz="2400" dirty="0"/>
              <a:t>can you see in the picture?</a:t>
            </a:r>
          </a:p>
          <a:p>
            <a:r>
              <a:rPr lang="en-US" sz="2400" dirty="0" smtClean="0"/>
              <a:t>What </a:t>
            </a:r>
            <a:r>
              <a:rPr lang="en-US" sz="2400" dirty="0"/>
              <a:t>natural disaster is it?</a:t>
            </a:r>
            <a:endParaRPr lang="en-US" sz="2400" dirty="0"/>
          </a:p>
        </p:txBody>
      </p:sp>
      <p:grpSp>
        <p:nvGrpSpPr>
          <p:cNvPr id="2" name="Group 1"/>
          <p:cNvGrpSpPr/>
          <p:nvPr/>
        </p:nvGrpSpPr>
        <p:grpSpPr>
          <a:xfrm>
            <a:off x="1522167" y="2266774"/>
            <a:ext cx="6099666" cy="2528746"/>
            <a:chOff x="1775382" y="2266774"/>
            <a:chExt cx="6099666" cy="2528746"/>
          </a:xfrm>
        </p:grpSpPr>
        <p:pic>
          <p:nvPicPr>
            <p:cNvPr id="125" name="Picture 124"/>
            <p:cNvPicPr>
              <a:picLocks noChangeAspect="1"/>
            </p:cNvPicPr>
            <p:nvPr/>
          </p:nvPicPr>
          <p:blipFill>
            <a:blip r:embed="rId3"/>
            <a:stretch>
              <a:fillRect/>
            </a:stretch>
          </p:blipFill>
          <p:spPr>
            <a:xfrm>
              <a:off x="1775382" y="2302497"/>
              <a:ext cx="3130454" cy="2477620"/>
            </a:xfrm>
            <a:prstGeom prst="rect">
              <a:avLst/>
            </a:prstGeom>
          </p:spPr>
        </p:pic>
        <p:pic>
          <p:nvPicPr>
            <p:cNvPr id="126" name="Picture 125"/>
            <p:cNvPicPr>
              <a:picLocks noChangeAspect="1"/>
            </p:cNvPicPr>
            <p:nvPr/>
          </p:nvPicPr>
          <p:blipFill>
            <a:blip r:embed="rId4"/>
            <a:stretch>
              <a:fillRect/>
            </a:stretch>
          </p:blipFill>
          <p:spPr>
            <a:xfrm>
              <a:off x="4905836" y="2266774"/>
              <a:ext cx="2969212" cy="252874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sp>
        <p:nvSpPr>
          <p:cNvPr id="2048" name="Google Shape;2048;p64"/>
          <p:cNvSpPr txBox="1">
            <a:spLocks noGrp="1"/>
          </p:cNvSpPr>
          <p:nvPr>
            <p:ph type="title" idx="6"/>
          </p:nvPr>
        </p:nvSpPr>
        <p:spPr>
          <a:xfrm>
            <a:off x="1922108" y="398283"/>
            <a:ext cx="5646600" cy="418661"/>
          </a:xfrm>
          <a:prstGeom prst="rect">
            <a:avLst/>
          </a:prstGeom>
        </p:spPr>
        <p:txBody>
          <a:bodyPr spcFirstLastPara="1" wrap="square" lIns="91425" tIns="91425" rIns="91425" bIns="91425" anchor="ctr" anchorCtr="0">
            <a:noAutofit/>
          </a:bodyPr>
          <a:lstStyle/>
          <a:p>
            <a:pPr lvl="0"/>
            <a:r>
              <a:rPr lang="en" dirty="0" smtClean="0"/>
              <a:t>Task 1: </a:t>
            </a:r>
            <a:r>
              <a:rPr lang="en-US" dirty="0"/>
              <a:t>Listen and read</a:t>
            </a:r>
            <a:r>
              <a:rPr lang="en-US" dirty="0" smtClean="0"/>
              <a:t>.</a:t>
            </a:r>
            <a:endParaRPr dirty="0"/>
          </a:p>
        </p:txBody>
      </p:sp>
      <p:sp>
        <p:nvSpPr>
          <p:cNvPr id="2049" name="Google Shape;2049;p64"/>
          <p:cNvSpPr/>
          <p:nvPr/>
        </p:nvSpPr>
        <p:spPr>
          <a:xfrm>
            <a:off x="720001" y="1276439"/>
            <a:ext cx="2434682" cy="2322111"/>
          </a:xfrm>
          <a:custGeom>
            <a:avLst/>
            <a:gdLst/>
            <a:ahLst/>
            <a:cxnLst/>
            <a:rect l="l" t="t" r="r" b="b"/>
            <a:pathLst>
              <a:path w="209435" h="209435" extrusionOk="0">
                <a:moveTo>
                  <a:pt x="118064" y="32766"/>
                </a:moveTo>
                <a:cubicBezTo>
                  <a:pt x="136450" y="32766"/>
                  <a:pt x="153456" y="38758"/>
                  <a:pt x="164040" y="52371"/>
                </a:cubicBezTo>
                <a:cubicBezTo>
                  <a:pt x="197034" y="94813"/>
                  <a:pt x="171861" y="166407"/>
                  <a:pt x="125918" y="175487"/>
                </a:cubicBezTo>
                <a:cubicBezTo>
                  <a:pt x="121871" y="176286"/>
                  <a:pt x="117720" y="176669"/>
                  <a:pt x="113522" y="176669"/>
                </a:cubicBezTo>
                <a:cubicBezTo>
                  <a:pt x="72411" y="176669"/>
                  <a:pt x="26810" y="139935"/>
                  <a:pt x="30582" y="97878"/>
                </a:cubicBezTo>
                <a:cubicBezTo>
                  <a:pt x="34009" y="59633"/>
                  <a:pt x="79130" y="32766"/>
                  <a:pt x="118064" y="32766"/>
                </a:cubicBezTo>
                <a:close/>
                <a:moveTo>
                  <a:pt x="0" y="0"/>
                </a:moveTo>
                <a:lnTo>
                  <a:pt x="0" y="209435"/>
                </a:lnTo>
                <a:lnTo>
                  <a:pt x="209434" y="209435"/>
                </a:lnTo>
                <a:lnTo>
                  <a:pt x="209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4"/>
          <p:cNvSpPr/>
          <p:nvPr/>
        </p:nvSpPr>
        <p:spPr>
          <a:xfrm>
            <a:off x="3354659" y="1276439"/>
            <a:ext cx="2434682" cy="2322111"/>
          </a:xfrm>
          <a:custGeom>
            <a:avLst/>
            <a:gdLst/>
            <a:ahLst/>
            <a:cxnLst/>
            <a:rect l="l" t="t" r="r" b="b"/>
            <a:pathLst>
              <a:path w="209435" h="209435" extrusionOk="0">
                <a:moveTo>
                  <a:pt x="118064" y="32766"/>
                </a:moveTo>
                <a:cubicBezTo>
                  <a:pt x="136450" y="32766"/>
                  <a:pt x="153456" y="38758"/>
                  <a:pt x="164040" y="52371"/>
                </a:cubicBezTo>
                <a:cubicBezTo>
                  <a:pt x="197034" y="94813"/>
                  <a:pt x="171861" y="166407"/>
                  <a:pt x="125918" y="175487"/>
                </a:cubicBezTo>
                <a:cubicBezTo>
                  <a:pt x="121871" y="176286"/>
                  <a:pt x="117720" y="176669"/>
                  <a:pt x="113522" y="176669"/>
                </a:cubicBezTo>
                <a:cubicBezTo>
                  <a:pt x="72411" y="176669"/>
                  <a:pt x="26810" y="139935"/>
                  <a:pt x="30582" y="97878"/>
                </a:cubicBezTo>
                <a:cubicBezTo>
                  <a:pt x="34009" y="59633"/>
                  <a:pt x="79130" y="32766"/>
                  <a:pt x="118064" y="32766"/>
                </a:cubicBezTo>
                <a:close/>
                <a:moveTo>
                  <a:pt x="0" y="0"/>
                </a:moveTo>
                <a:lnTo>
                  <a:pt x="0" y="209435"/>
                </a:lnTo>
                <a:lnTo>
                  <a:pt x="209434" y="209435"/>
                </a:lnTo>
                <a:lnTo>
                  <a:pt x="209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4"/>
          <p:cNvSpPr/>
          <p:nvPr/>
        </p:nvSpPr>
        <p:spPr>
          <a:xfrm>
            <a:off x="5989326" y="1276427"/>
            <a:ext cx="2434682" cy="2322111"/>
          </a:xfrm>
          <a:custGeom>
            <a:avLst/>
            <a:gdLst/>
            <a:ahLst/>
            <a:cxnLst/>
            <a:rect l="l" t="t" r="r" b="b"/>
            <a:pathLst>
              <a:path w="209435" h="209435" extrusionOk="0">
                <a:moveTo>
                  <a:pt x="118064" y="32766"/>
                </a:moveTo>
                <a:cubicBezTo>
                  <a:pt x="136450" y="32766"/>
                  <a:pt x="153456" y="38758"/>
                  <a:pt x="164040" y="52371"/>
                </a:cubicBezTo>
                <a:cubicBezTo>
                  <a:pt x="197034" y="94813"/>
                  <a:pt x="171861" y="166407"/>
                  <a:pt x="125918" y="175487"/>
                </a:cubicBezTo>
                <a:cubicBezTo>
                  <a:pt x="121871" y="176286"/>
                  <a:pt x="117720" y="176669"/>
                  <a:pt x="113522" y="176669"/>
                </a:cubicBezTo>
                <a:cubicBezTo>
                  <a:pt x="72411" y="176669"/>
                  <a:pt x="26810" y="139935"/>
                  <a:pt x="30582" y="97878"/>
                </a:cubicBezTo>
                <a:cubicBezTo>
                  <a:pt x="34009" y="59633"/>
                  <a:pt x="79130" y="32766"/>
                  <a:pt x="118064" y="32766"/>
                </a:cubicBezTo>
                <a:close/>
                <a:moveTo>
                  <a:pt x="0" y="0"/>
                </a:moveTo>
                <a:lnTo>
                  <a:pt x="0" y="209435"/>
                </a:lnTo>
                <a:lnTo>
                  <a:pt x="209434" y="209435"/>
                </a:lnTo>
                <a:lnTo>
                  <a:pt x="209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4"/>
          <p:cNvSpPr txBox="1">
            <a:spLocks noGrp="1"/>
          </p:cNvSpPr>
          <p:nvPr>
            <p:ph type="subTitle" idx="1"/>
          </p:nvPr>
        </p:nvSpPr>
        <p:spPr>
          <a:xfrm>
            <a:off x="344466" y="1043894"/>
            <a:ext cx="8801884" cy="3757850"/>
          </a:xfrm>
          <a:prstGeom prst="rect">
            <a:avLst/>
          </a:prstGeom>
          <a:noFill/>
        </p:spPr>
        <p:txBody>
          <a:bodyPr spcFirstLastPara="1" wrap="square" lIns="91425" tIns="91425" rIns="91425" bIns="91425" anchor="ctr" anchorCtr="0">
            <a:noAutofit/>
          </a:bodyPr>
          <a:lstStyle/>
          <a:p>
            <a:pPr algn="l"/>
            <a:r>
              <a:rPr lang="en-US" sz="1600" b="1" dirty="0">
                <a:solidFill>
                  <a:schemeClr val="tx1">
                    <a:lumMod val="50000"/>
                  </a:schemeClr>
                </a:solidFill>
              </a:rPr>
              <a:t>Tom</a:t>
            </a:r>
            <a:r>
              <a:rPr lang="en-US" sz="1600" dirty="0">
                <a:solidFill>
                  <a:schemeClr val="tx1">
                    <a:lumMod val="50000"/>
                  </a:schemeClr>
                </a:solidFill>
              </a:rPr>
              <a:t>: You look pretty sad, Mi. What’s the matter? </a:t>
            </a:r>
          </a:p>
          <a:p>
            <a:pPr algn="l"/>
            <a:r>
              <a:rPr lang="en-US" sz="1600" b="1" dirty="0" err="1">
                <a:solidFill>
                  <a:schemeClr val="accent3">
                    <a:lumMod val="50000"/>
                  </a:schemeClr>
                </a:solidFill>
              </a:rPr>
              <a:t>Mi</a:t>
            </a:r>
            <a:r>
              <a:rPr lang="en-US" sz="1600" dirty="0">
                <a:solidFill>
                  <a:schemeClr val="accent3">
                    <a:lumMod val="50000"/>
                  </a:schemeClr>
                </a:solidFill>
              </a:rPr>
              <a:t>: My uncle called us this morning. Our home town has been affected by a flood. It’s the second time this year. </a:t>
            </a:r>
          </a:p>
          <a:p>
            <a:pPr algn="l"/>
            <a:r>
              <a:rPr lang="en-US" sz="1600" b="1" dirty="0">
                <a:solidFill>
                  <a:schemeClr val="tx1">
                    <a:lumMod val="50000"/>
                  </a:schemeClr>
                </a:solidFill>
              </a:rPr>
              <a:t>Tom</a:t>
            </a:r>
            <a:r>
              <a:rPr lang="en-US" sz="1600" dirty="0">
                <a:solidFill>
                  <a:schemeClr val="tx1">
                    <a:lumMod val="50000"/>
                  </a:schemeClr>
                </a:solidFill>
              </a:rPr>
              <a:t>: I’m sorry to hear that. How are things there now? </a:t>
            </a:r>
          </a:p>
          <a:p>
            <a:pPr algn="l"/>
            <a:r>
              <a:rPr lang="en-US" sz="1600" b="1" dirty="0" err="1">
                <a:solidFill>
                  <a:schemeClr val="accent3">
                    <a:lumMod val="50000"/>
                  </a:schemeClr>
                </a:solidFill>
              </a:rPr>
              <a:t>Mi</a:t>
            </a:r>
            <a:r>
              <a:rPr lang="en-US" sz="1600" dirty="0">
                <a:solidFill>
                  <a:schemeClr val="accent3">
                    <a:lumMod val="50000"/>
                  </a:schemeClr>
                </a:solidFill>
              </a:rPr>
              <a:t>: My uncle, his wife, and his children are all safe. They moved everything to the second floor of their house last night. Are there natural disasters in your home town in the US? </a:t>
            </a:r>
          </a:p>
          <a:p>
            <a:pPr algn="l"/>
            <a:r>
              <a:rPr lang="en-US" sz="1600" b="1" dirty="0">
                <a:solidFill>
                  <a:schemeClr val="tx1">
                    <a:lumMod val="50000"/>
                  </a:schemeClr>
                </a:solidFill>
              </a:rPr>
              <a:t>Tom</a:t>
            </a:r>
            <a:r>
              <a:rPr lang="en-US" sz="1600" dirty="0">
                <a:solidFill>
                  <a:schemeClr val="tx1">
                    <a:lumMod val="50000"/>
                  </a:schemeClr>
                </a:solidFill>
              </a:rPr>
              <a:t>: Yes, we sometimes have tornadoes. </a:t>
            </a:r>
          </a:p>
          <a:p>
            <a:pPr algn="l"/>
            <a:r>
              <a:rPr lang="en-US" sz="1600" b="1" dirty="0" err="1">
                <a:solidFill>
                  <a:schemeClr val="accent3">
                    <a:lumMod val="50000"/>
                  </a:schemeClr>
                </a:solidFill>
              </a:rPr>
              <a:t>Mi</a:t>
            </a:r>
            <a:r>
              <a:rPr lang="en-US" sz="1600" dirty="0">
                <a:solidFill>
                  <a:schemeClr val="accent3">
                    <a:lumMod val="50000"/>
                  </a:schemeClr>
                </a:solidFill>
              </a:rPr>
              <a:t>: Tornadoes? Sounds strange. What’s a tornado? </a:t>
            </a:r>
          </a:p>
          <a:p>
            <a:pPr algn="l"/>
            <a:r>
              <a:rPr lang="en-US" sz="1600" b="1" dirty="0">
                <a:solidFill>
                  <a:schemeClr val="tx1">
                    <a:lumMod val="50000"/>
                  </a:schemeClr>
                </a:solidFill>
              </a:rPr>
              <a:t>Tom</a:t>
            </a:r>
            <a:r>
              <a:rPr lang="en-US" sz="1600" dirty="0">
                <a:solidFill>
                  <a:schemeClr val="tx1">
                    <a:lumMod val="50000"/>
                  </a:schemeClr>
                </a:solidFill>
              </a:rPr>
              <a:t>: It’s a violent storm that moves in a circle with very strong winds. I still remember the tornado we had last year.</a:t>
            </a:r>
          </a:p>
          <a:p>
            <a:pPr algn="l"/>
            <a:r>
              <a:rPr lang="en-US" sz="1600" b="1" dirty="0" err="1">
                <a:solidFill>
                  <a:schemeClr val="accent3">
                    <a:lumMod val="50000"/>
                  </a:schemeClr>
                </a:solidFill>
              </a:rPr>
              <a:t>Mi</a:t>
            </a:r>
            <a:r>
              <a:rPr lang="en-US" sz="1600" dirty="0">
                <a:solidFill>
                  <a:schemeClr val="accent3">
                    <a:lumMod val="50000"/>
                  </a:schemeClr>
                </a:solidFill>
              </a:rPr>
              <a:t>: What happened? </a:t>
            </a:r>
          </a:p>
          <a:p>
            <a:pPr algn="l"/>
            <a:r>
              <a:rPr lang="en-US" sz="1600" b="1" dirty="0">
                <a:solidFill>
                  <a:schemeClr val="tx1">
                    <a:lumMod val="50000"/>
                  </a:schemeClr>
                </a:solidFill>
              </a:rPr>
              <a:t>Tom</a:t>
            </a:r>
            <a:r>
              <a:rPr lang="en-US" sz="1600" dirty="0">
                <a:solidFill>
                  <a:schemeClr val="tx1">
                    <a:lumMod val="50000"/>
                  </a:schemeClr>
                </a:solidFill>
              </a:rPr>
              <a:t>: One evening my parents and I were having dinner. Suddenly we heard a very loud noise. When we looked out of the window, we saw a big funnel of wind moving towards us. </a:t>
            </a:r>
          </a:p>
          <a:p>
            <a:pPr algn="l"/>
            <a:r>
              <a:rPr lang="en-US" sz="1600" b="1" dirty="0" err="1">
                <a:solidFill>
                  <a:schemeClr val="accent3">
                    <a:lumMod val="50000"/>
                  </a:schemeClr>
                </a:solidFill>
              </a:rPr>
              <a:t>Mi</a:t>
            </a:r>
            <a:r>
              <a:rPr lang="en-US" sz="1600" dirty="0">
                <a:solidFill>
                  <a:schemeClr val="accent3">
                    <a:lumMod val="50000"/>
                  </a:schemeClr>
                </a:solidFill>
              </a:rPr>
              <a:t>: Did it cause any damage? </a:t>
            </a:r>
          </a:p>
          <a:p>
            <a:pPr algn="l"/>
            <a:r>
              <a:rPr lang="en-US" sz="1600" b="1" dirty="0">
                <a:solidFill>
                  <a:schemeClr val="tx1">
                    <a:lumMod val="50000"/>
                  </a:schemeClr>
                </a:solidFill>
              </a:rPr>
              <a:t>Tom</a:t>
            </a:r>
            <a:r>
              <a:rPr lang="en-US" sz="1600" dirty="0">
                <a:solidFill>
                  <a:schemeClr val="tx1">
                    <a:lumMod val="50000"/>
                  </a:schemeClr>
                </a:solidFill>
              </a:rPr>
              <a:t>: Yes, a lot. It damaged the roof of our house and pulled up some trees in our yard. Fortunately, no one was hurt.</a:t>
            </a:r>
            <a:endParaRPr lang="en-US" sz="1600" dirty="0">
              <a:solidFill>
                <a:schemeClr val="tx1">
                  <a:lumMod val="50000"/>
                </a:schemeClr>
              </a:solidFill>
            </a:endParaRPr>
          </a:p>
        </p:txBody>
      </p:sp>
      <p:pic>
        <p:nvPicPr>
          <p:cNvPr id="15" name="Track 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69452" y="412268"/>
            <a:ext cx="444056" cy="44405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32"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49"/>
          <p:cNvSpPr txBox="1">
            <a:spLocks noGrp="1"/>
          </p:cNvSpPr>
          <p:nvPr>
            <p:ph type="title"/>
          </p:nvPr>
        </p:nvSpPr>
        <p:spPr>
          <a:xfrm>
            <a:off x="1239661" y="590325"/>
            <a:ext cx="7309979" cy="713422"/>
          </a:xfrm>
          <a:prstGeom prst="rect">
            <a:avLst/>
          </a:prstGeom>
        </p:spPr>
        <p:txBody>
          <a:bodyPr spcFirstLastPara="1" wrap="square" lIns="91425" tIns="91425" rIns="91425" bIns="91425" anchor="ctr" anchorCtr="0">
            <a:noAutofit/>
          </a:bodyPr>
          <a:lstStyle/>
          <a:p>
            <a:pPr algn="l"/>
            <a:r>
              <a:rPr lang="en-GB" sz="2200" b="1" dirty="0" smtClean="0">
                <a:latin typeface="Roboto" panose="020B0604020202020204" charset="0"/>
                <a:ea typeface="Roboto" panose="020B0604020202020204" charset="0"/>
              </a:rPr>
              <a:t>Task 2: </a:t>
            </a:r>
            <a:r>
              <a:rPr lang="en-GB" sz="2200" dirty="0" smtClean="0">
                <a:latin typeface="Roboto" panose="020B0604020202020204" charset="0"/>
                <a:ea typeface="Roboto" panose="020B0604020202020204" charset="0"/>
              </a:rPr>
              <a:t>Read </a:t>
            </a:r>
            <a:r>
              <a:rPr lang="en-GB" sz="2200" dirty="0">
                <a:latin typeface="Roboto" panose="020B0604020202020204" charset="0"/>
                <a:ea typeface="Roboto" panose="020B0604020202020204" charset="0"/>
              </a:rPr>
              <a:t>the conversation again. </a:t>
            </a:r>
            <a:r>
              <a:rPr lang="en-GB" sz="2200" dirty="0" smtClean="0">
                <a:latin typeface="Roboto" panose="020B0604020202020204" charset="0"/>
                <a:ea typeface="Roboto" panose="020B0604020202020204" charset="0"/>
              </a:rPr>
              <a:t>Complete </a:t>
            </a:r>
            <a:r>
              <a:rPr lang="en-GB" sz="2200" dirty="0">
                <a:latin typeface="Roboto" panose="020B0604020202020204" charset="0"/>
                <a:ea typeface="Roboto" panose="020B0604020202020204" charset="0"/>
              </a:rPr>
              <a:t>each sentence with no more than TWO words from it.</a:t>
            </a:r>
            <a:endParaRPr lang="en-US" sz="2200" dirty="0">
              <a:latin typeface="Roboto" panose="020B0604020202020204" charset="0"/>
              <a:ea typeface="Roboto" panose="020B0604020202020204" charset="0"/>
            </a:endParaRPr>
          </a:p>
        </p:txBody>
      </p:sp>
      <p:sp>
        <p:nvSpPr>
          <p:cNvPr id="731" name="Google Shape;731;p49"/>
          <p:cNvSpPr txBox="1">
            <a:spLocks noGrp="1"/>
          </p:cNvSpPr>
          <p:nvPr>
            <p:ph type="body" idx="1"/>
          </p:nvPr>
        </p:nvSpPr>
        <p:spPr>
          <a:xfrm>
            <a:off x="411480" y="1317555"/>
            <a:ext cx="8138160" cy="3016500"/>
          </a:xfrm>
          <a:prstGeom prst="rect">
            <a:avLst/>
          </a:prstGeom>
        </p:spPr>
        <p:txBody>
          <a:bodyPr spcFirstLastPara="1" wrap="square" lIns="91425" tIns="91425" rIns="91425" bIns="91425" anchor="t" anchorCtr="0">
            <a:noAutofit/>
          </a:bodyPr>
          <a:lstStyle/>
          <a:p>
            <a:pPr marL="91440" indent="0" algn="just">
              <a:lnSpc>
                <a:spcPct val="150000"/>
              </a:lnSpc>
              <a:buNone/>
            </a:pPr>
            <a:r>
              <a:rPr lang="en-US" sz="2800" b="1" dirty="0">
                <a:solidFill>
                  <a:srgbClr val="F7941E"/>
                </a:solidFill>
              </a:rPr>
              <a:t>1. </a:t>
            </a:r>
            <a:r>
              <a:rPr lang="en-US" sz="2800" dirty="0"/>
              <a:t>There is a _____ in </a:t>
            </a:r>
            <a:r>
              <a:rPr lang="en-US" sz="2800" dirty="0" err="1"/>
              <a:t>Mi’s</a:t>
            </a:r>
            <a:r>
              <a:rPr lang="en-US" sz="2800" dirty="0"/>
              <a:t> home town. </a:t>
            </a:r>
          </a:p>
          <a:p>
            <a:pPr marL="91440" indent="0" algn="just">
              <a:lnSpc>
                <a:spcPct val="150000"/>
              </a:lnSpc>
              <a:buNone/>
            </a:pPr>
            <a:r>
              <a:rPr lang="en-US" sz="2800" b="1" dirty="0">
                <a:solidFill>
                  <a:srgbClr val="F7941E"/>
                </a:solidFill>
              </a:rPr>
              <a:t>2. </a:t>
            </a:r>
            <a:r>
              <a:rPr lang="en-US" sz="2800" dirty="0"/>
              <a:t>Her uncle’s family had to move everything to the </a:t>
            </a:r>
            <a:r>
              <a:rPr lang="en-US" sz="2800" dirty="0" smtClean="0"/>
              <a:t>______________ </a:t>
            </a:r>
            <a:r>
              <a:rPr lang="en-US" sz="2800" dirty="0"/>
              <a:t>last night. </a:t>
            </a:r>
          </a:p>
          <a:p>
            <a:pPr marL="91440" indent="0" algn="just">
              <a:lnSpc>
                <a:spcPct val="150000"/>
              </a:lnSpc>
              <a:buNone/>
            </a:pPr>
            <a:r>
              <a:rPr lang="en-US" sz="2800" b="1" dirty="0">
                <a:solidFill>
                  <a:srgbClr val="F7941E"/>
                </a:solidFill>
              </a:rPr>
              <a:t>3. </a:t>
            </a:r>
            <a:r>
              <a:rPr lang="en-US" sz="2800" dirty="0"/>
              <a:t>A tornado is an example of a _______________. </a:t>
            </a:r>
          </a:p>
        </p:txBody>
      </p:sp>
      <p:sp>
        <p:nvSpPr>
          <p:cNvPr id="125" name="TextBox 124"/>
          <p:cNvSpPr txBox="1"/>
          <p:nvPr/>
        </p:nvSpPr>
        <p:spPr>
          <a:xfrm>
            <a:off x="2517286" y="1431855"/>
            <a:ext cx="1310256" cy="523220"/>
          </a:xfrm>
          <a:prstGeom prst="rect">
            <a:avLst/>
          </a:prstGeom>
          <a:noFill/>
        </p:spPr>
        <p:txBody>
          <a:bodyPr wrap="square" rtlCol="0">
            <a:spAutoFit/>
          </a:bodyPr>
          <a:lstStyle/>
          <a:p>
            <a:r>
              <a:rPr lang="en-US" sz="2800" b="1" dirty="0">
                <a:solidFill>
                  <a:srgbClr val="FFAA21"/>
                </a:solidFill>
                <a:latin typeface="Roboto" panose="020B0604020202020204" charset="0"/>
                <a:ea typeface="Roboto" panose="020B0604020202020204" charset="0"/>
              </a:rPr>
              <a:t>flood</a:t>
            </a:r>
          </a:p>
        </p:txBody>
      </p:sp>
      <p:sp>
        <p:nvSpPr>
          <p:cNvPr id="126" name="TextBox 125"/>
          <p:cNvSpPr txBox="1"/>
          <p:nvPr/>
        </p:nvSpPr>
        <p:spPr>
          <a:xfrm>
            <a:off x="1062206" y="2682305"/>
            <a:ext cx="2515738" cy="523220"/>
          </a:xfrm>
          <a:prstGeom prst="rect">
            <a:avLst/>
          </a:prstGeom>
          <a:noFill/>
        </p:spPr>
        <p:txBody>
          <a:bodyPr wrap="square" rtlCol="0">
            <a:spAutoFit/>
          </a:bodyPr>
          <a:lstStyle/>
          <a:p>
            <a:pPr algn="ctr"/>
            <a:r>
              <a:rPr lang="en-US" sz="2800" b="1" dirty="0">
                <a:solidFill>
                  <a:srgbClr val="FFAA21"/>
                </a:solidFill>
                <a:latin typeface="Roboto" panose="020B0604020202020204" charset="0"/>
                <a:ea typeface="Roboto" panose="020B0604020202020204" charset="0"/>
              </a:rPr>
              <a:t>second </a:t>
            </a:r>
            <a:r>
              <a:rPr lang="en-US" sz="2800" b="1" dirty="0" smtClean="0">
                <a:solidFill>
                  <a:srgbClr val="FFAA21"/>
                </a:solidFill>
                <a:latin typeface="Roboto" panose="020B0604020202020204" charset="0"/>
                <a:ea typeface="Roboto" panose="020B0604020202020204" charset="0"/>
              </a:rPr>
              <a:t>floor</a:t>
            </a:r>
            <a:endParaRPr lang="en-US" sz="2800" b="1" dirty="0">
              <a:solidFill>
                <a:srgbClr val="FFAA21"/>
              </a:solidFill>
              <a:latin typeface="Roboto" panose="020B0604020202020204" charset="0"/>
              <a:ea typeface="Roboto" panose="020B0604020202020204" charset="0"/>
            </a:endParaRPr>
          </a:p>
        </p:txBody>
      </p:sp>
      <p:sp>
        <p:nvSpPr>
          <p:cNvPr id="127" name="TextBox 126"/>
          <p:cNvSpPr txBox="1"/>
          <p:nvPr/>
        </p:nvSpPr>
        <p:spPr>
          <a:xfrm>
            <a:off x="5449970" y="3362676"/>
            <a:ext cx="2989969" cy="523220"/>
          </a:xfrm>
          <a:prstGeom prst="rect">
            <a:avLst/>
          </a:prstGeom>
          <a:noFill/>
        </p:spPr>
        <p:txBody>
          <a:bodyPr wrap="square" rtlCol="0">
            <a:spAutoFit/>
          </a:bodyPr>
          <a:lstStyle/>
          <a:p>
            <a:r>
              <a:rPr lang="en-US" sz="2800" b="1" dirty="0">
                <a:solidFill>
                  <a:srgbClr val="FFAA21"/>
                </a:solidFill>
                <a:latin typeface="Roboto" panose="020B0604020202020204" charset="0"/>
                <a:ea typeface="Roboto" panose="020B0604020202020204" charset="0"/>
              </a:rPr>
              <a:t>natural disaster</a:t>
            </a:r>
          </a:p>
        </p:txBody>
      </p:sp>
    </p:spTree>
    <p:extLst>
      <p:ext uri="{BB962C8B-B14F-4D97-AF65-F5344CB8AC3E}">
        <p14:creationId xmlns:p14="http://schemas.microsoft.com/office/powerpoint/2010/main" val="271713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dissolve">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dissolve">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dissolve">
                                      <p:cBhvr>
                                        <p:cTn id="1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49"/>
          <p:cNvSpPr txBox="1">
            <a:spLocks noGrp="1"/>
          </p:cNvSpPr>
          <p:nvPr>
            <p:ph type="title"/>
          </p:nvPr>
        </p:nvSpPr>
        <p:spPr>
          <a:xfrm>
            <a:off x="1346341" y="1009971"/>
            <a:ext cx="5846939" cy="309023"/>
          </a:xfrm>
          <a:prstGeom prst="rect">
            <a:avLst/>
          </a:prstGeom>
        </p:spPr>
        <p:txBody>
          <a:bodyPr spcFirstLastPara="1" wrap="square" lIns="91425" tIns="91425" rIns="91425" bIns="91425" anchor="ctr" anchorCtr="0">
            <a:noAutofit/>
          </a:bodyPr>
          <a:lstStyle/>
          <a:p>
            <a:pPr algn="l"/>
            <a:r>
              <a:rPr lang="en-GB" sz="2200" b="1" dirty="0" smtClean="0">
                <a:latin typeface="Roboto" panose="020B0604020202020204" charset="0"/>
                <a:ea typeface="Roboto" panose="020B0604020202020204" charset="0"/>
              </a:rPr>
              <a:t>Task 2: </a:t>
            </a:r>
            <a:r>
              <a:rPr lang="en-GB" sz="2200" dirty="0" smtClean="0">
                <a:latin typeface="Roboto" panose="020B0604020202020204" charset="0"/>
                <a:ea typeface="Roboto" panose="020B0604020202020204" charset="0"/>
              </a:rPr>
              <a:t>Read </a:t>
            </a:r>
            <a:r>
              <a:rPr lang="en-GB" sz="2200" dirty="0">
                <a:latin typeface="Roboto" panose="020B0604020202020204" charset="0"/>
                <a:ea typeface="Roboto" panose="020B0604020202020204" charset="0"/>
              </a:rPr>
              <a:t>the conversation again. </a:t>
            </a:r>
            <a:r>
              <a:rPr lang="en-GB" sz="2200" dirty="0" smtClean="0">
                <a:latin typeface="Roboto" panose="020B0604020202020204" charset="0"/>
                <a:ea typeface="Roboto" panose="020B0604020202020204" charset="0"/>
              </a:rPr>
              <a:t>Complete </a:t>
            </a:r>
            <a:r>
              <a:rPr lang="en-GB" sz="2200" dirty="0">
                <a:latin typeface="Roboto" panose="020B0604020202020204" charset="0"/>
                <a:ea typeface="Roboto" panose="020B0604020202020204" charset="0"/>
              </a:rPr>
              <a:t>each sentence with no more than TWO words from it.</a:t>
            </a:r>
            <a:endParaRPr lang="en-US" sz="2200" dirty="0">
              <a:latin typeface="Roboto" panose="020B0604020202020204" charset="0"/>
              <a:ea typeface="Roboto" panose="020B0604020202020204" charset="0"/>
            </a:endParaRPr>
          </a:p>
        </p:txBody>
      </p:sp>
      <p:sp>
        <p:nvSpPr>
          <p:cNvPr id="731" name="Google Shape;731;p49"/>
          <p:cNvSpPr txBox="1">
            <a:spLocks noGrp="1"/>
          </p:cNvSpPr>
          <p:nvPr>
            <p:ph type="body" idx="1"/>
          </p:nvPr>
        </p:nvSpPr>
        <p:spPr>
          <a:xfrm>
            <a:off x="731520" y="1537427"/>
            <a:ext cx="7223760" cy="3016500"/>
          </a:xfrm>
          <a:prstGeom prst="rect">
            <a:avLst/>
          </a:prstGeom>
        </p:spPr>
        <p:txBody>
          <a:bodyPr spcFirstLastPara="1" wrap="square" lIns="91425" tIns="91425" rIns="91425" bIns="91425" anchor="t" anchorCtr="0">
            <a:noAutofit/>
          </a:bodyPr>
          <a:lstStyle/>
          <a:p>
            <a:pPr marL="91440" indent="0" algn="just">
              <a:lnSpc>
                <a:spcPct val="150000"/>
              </a:lnSpc>
              <a:buNone/>
            </a:pPr>
            <a:r>
              <a:rPr lang="en-US" sz="2800" b="1" dirty="0" smtClean="0">
                <a:solidFill>
                  <a:srgbClr val="F7941E"/>
                </a:solidFill>
              </a:rPr>
              <a:t>4</a:t>
            </a:r>
            <a:r>
              <a:rPr lang="en-US" sz="2800" b="1" dirty="0">
                <a:solidFill>
                  <a:srgbClr val="F7941E"/>
                </a:solidFill>
              </a:rPr>
              <a:t>. </a:t>
            </a:r>
            <a:r>
              <a:rPr lang="en-US" sz="2800" dirty="0"/>
              <a:t>Tom’s family ___________ dinner when the tornado came. </a:t>
            </a:r>
          </a:p>
          <a:p>
            <a:pPr marL="91440" indent="0" algn="just">
              <a:lnSpc>
                <a:spcPct val="150000"/>
              </a:lnSpc>
              <a:buNone/>
            </a:pPr>
            <a:r>
              <a:rPr lang="en-US" sz="2800" b="1" dirty="0" smtClean="0">
                <a:solidFill>
                  <a:srgbClr val="F7941E"/>
                </a:solidFill>
              </a:rPr>
              <a:t>5</a:t>
            </a:r>
            <a:r>
              <a:rPr lang="en-US" sz="2800" b="1" dirty="0">
                <a:solidFill>
                  <a:srgbClr val="F7941E"/>
                </a:solidFill>
              </a:rPr>
              <a:t>. </a:t>
            </a:r>
            <a:r>
              <a:rPr lang="en-US" sz="2800" dirty="0"/>
              <a:t>The tornado damaged their roof and _______ up some trees in their yard. </a:t>
            </a:r>
            <a:endParaRPr lang="en-US" sz="2800" dirty="0"/>
          </a:p>
        </p:txBody>
      </p:sp>
      <p:sp>
        <p:nvSpPr>
          <p:cNvPr id="128" name="TextBox 127"/>
          <p:cNvSpPr txBox="1"/>
          <p:nvPr/>
        </p:nvSpPr>
        <p:spPr>
          <a:xfrm>
            <a:off x="3366100" y="1658786"/>
            <a:ext cx="2264388" cy="523220"/>
          </a:xfrm>
          <a:prstGeom prst="rect">
            <a:avLst/>
          </a:prstGeom>
          <a:noFill/>
        </p:spPr>
        <p:txBody>
          <a:bodyPr wrap="square" rtlCol="0">
            <a:spAutoFit/>
          </a:bodyPr>
          <a:lstStyle/>
          <a:p>
            <a:r>
              <a:rPr lang="en-US" sz="2800" b="1" dirty="0" smtClean="0">
                <a:solidFill>
                  <a:srgbClr val="FFAA21"/>
                </a:solidFill>
                <a:latin typeface="Roboto" panose="020B0604020202020204" charset="0"/>
                <a:ea typeface="Roboto" panose="020B0604020202020204" charset="0"/>
              </a:rPr>
              <a:t>was </a:t>
            </a:r>
            <a:r>
              <a:rPr lang="en-US" sz="2800" b="1" dirty="0">
                <a:solidFill>
                  <a:srgbClr val="FFAA21"/>
                </a:solidFill>
                <a:latin typeface="Roboto" panose="020B0604020202020204" charset="0"/>
                <a:ea typeface="Roboto" panose="020B0604020202020204" charset="0"/>
              </a:rPr>
              <a:t>having</a:t>
            </a:r>
          </a:p>
        </p:txBody>
      </p:sp>
      <p:sp>
        <p:nvSpPr>
          <p:cNvPr id="129" name="TextBox 128"/>
          <p:cNvSpPr txBox="1"/>
          <p:nvPr/>
        </p:nvSpPr>
        <p:spPr>
          <a:xfrm>
            <a:off x="906953" y="3503251"/>
            <a:ext cx="1399709" cy="523220"/>
          </a:xfrm>
          <a:prstGeom prst="rect">
            <a:avLst/>
          </a:prstGeom>
          <a:noFill/>
        </p:spPr>
        <p:txBody>
          <a:bodyPr wrap="square" rtlCol="0">
            <a:spAutoFit/>
          </a:bodyPr>
          <a:lstStyle/>
          <a:p>
            <a:r>
              <a:rPr lang="en-US" sz="2800" b="1" dirty="0">
                <a:solidFill>
                  <a:srgbClr val="FFAA21"/>
                </a:solidFill>
                <a:latin typeface="Roboto" panose="020B0604020202020204" charset="0"/>
                <a:ea typeface="Roboto" panose="020B0604020202020204" charset="0"/>
              </a:rPr>
              <a:t>pulled</a:t>
            </a:r>
          </a:p>
        </p:txBody>
      </p:sp>
    </p:spTree>
    <p:extLst>
      <p:ext uri="{BB962C8B-B14F-4D97-AF65-F5344CB8AC3E}">
        <p14:creationId xmlns:p14="http://schemas.microsoft.com/office/powerpoint/2010/main" val="28246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dissolv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dissolve">
                                      <p:cBhvr>
                                        <p:cTn id="1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70825" y="499891"/>
            <a:ext cx="7483824" cy="769441"/>
          </a:xfrm>
          <a:prstGeom prst="rect">
            <a:avLst/>
          </a:prstGeom>
          <a:noFill/>
          <a:effectLst/>
        </p:spPr>
        <p:txBody>
          <a:bodyPr wrap="square" rtlCol="0">
            <a:spAutoFit/>
          </a:bodyPr>
          <a:lstStyle/>
          <a:p>
            <a:pPr algn="just"/>
            <a:r>
              <a:rPr lang="en-GB" sz="2200" b="1" dirty="0" smtClean="0">
                <a:solidFill>
                  <a:schemeClr val="tx1"/>
                </a:solidFill>
                <a:latin typeface="Roboto" panose="020B0604020202020204" charset="0"/>
                <a:ea typeface="Roboto" panose="020B0604020202020204" charset="0"/>
              </a:rPr>
              <a:t>Task 3: </a:t>
            </a:r>
            <a:r>
              <a:rPr lang="en-GB" sz="2200" dirty="0" smtClean="0">
                <a:solidFill>
                  <a:schemeClr val="tx1"/>
                </a:solidFill>
                <a:latin typeface="Roboto" panose="020B0604020202020204" charset="0"/>
                <a:ea typeface="Roboto" panose="020B0604020202020204" charset="0"/>
              </a:rPr>
              <a:t>Write </a:t>
            </a:r>
            <a:r>
              <a:rPr lang="en-GB" sz="2200" dirty="0">
                <a:solidFill>
                  <a:schemeClr val="tx1"/>
                </a:solidFill>
                <a:latin typeface="Roboto" panose="020B0604020202020204" charset="0"/>
                <a:ea typeface="Roboto" panose="020B0604020202020204" charset="0"/>
              </a:rPr>
              <a:t>the natural disasters from the box under the pictures. </a:t>
            </a:r>
            <a:r>
              <a:rPr lang="en-GB" sz="2200" dirty="0">
                <a:solidFill>
                  <a:schemeClr val="tx1"/>
                </a:solidFill>
                <a:latin typeface="Roboto" panose="020B0604020202020204" charset="0"/>
                <a:ea typeface="Roboto" panose="020B0604020202020204" charset="0"/>
              </a:rPr>
              <a:t>Then listen, check, and </a:t>
            </a:r>
            <a:r>
              <a:rPr lang="en-GB" sz="2200" dirty="0">
                <a:solidFill>
                  <a:schemeClr val="tx1"/>
                </a:solidFill>
                <a:latin typeface="Roboto" panose="020B0604020202020204" charset="0"/>
                <a:ea typeface="Roboto" panose="020B0604020202020204" charset="0"/>
              </a:rPr>
              <a:t>repeat.</a:t>
            </a:r>
            <a:endParaRPr lang="en-US" sz="2200" dirty="0">
              <a:solidFill>
                <a:schemeClr val="tx1"/>
              </a:solidFill>
              <a:effectLst>
                <a:glow rad="88900">
                  <a:schemeClr val="bg1"/>
                </a:glow>
              </a:effectLst>
              <a:latin typeface="Roboto" panose="020B0604020202020204" charset="0"/>
              <a:ea typeface="Roboto" panose="020B0604020202020204" charset="0"/>
              <a:cs typeface="Arial" panose="020B0604020202020204" pitchFamily="34" charset="0"/>
            </a:endParaRPr>
          </a:p>
        </p:txBody>
      </p:sp>
      <p:sp>
        <p:nvSpPr>
          <p:cNvPr id="8" name="TextBox 7"/>
          <p:cNvSpPr txBox="1"/>
          <p:nvPr/>
        </p:nvSpPr>
        <p:spPr>
          <a:xfrm>
            <a:off x="1" y="1256467"/>
            <a:ext cx="3051842" cy="415498"/>
          </a:xfrm>
          <a:prstGeom prst="rect">
            <a:avLst/>
          </a:prstGeom>
          <a:noFill/>
        </p:spPr>
        <p:txBody>
          <a:bodyPr wrap="square" rtlCol="0">
            <a:spAutoFit/>
          </a:bodyPr>
          <a:lstStyle/>
          <a:p>
            <a:r>
              <a:rPr lang="en-US" sz="2100" b="1" dirty="0">
                <a:solidFill>
                  <a:srgbClr val="FFAA21"/>
                </a:solidFill>
                <a:latin typeface="Roboto" panose="020B0604020202020204" charset="0"/>
                <a:ea typeface="Roboto" panose="020B0604020202020204" charset="0"/>
              </a:rPr>
              <a:t>volcanic eruption</a:t>
            </a:r>
          </a:p>
        </p:txBody>
      </p:sp>
      <p:sp>
        <p:nvSpPr>
          <p:cNvPr id="18" name="TextBox 17"/>
          <p:cNvSpPr txBox="1"/>
          <p:nvPr/>
        </p:nvSpPr>
        <p:spPr>
          <a:xfrm>
            <a:off x="2295586" y="1260727"/>
            <a:ext cx="2130244" cy="415498"/>
          </a:xfrm>
          <a:prstGeom prst="rect">
            <a:avLst/>
          </a:prstGeom>
          <a:noFill/>
        </p:spPr>
        <p:txBody>
          <a:bodyPr wrap="square" rtlCol="0">
            <a:spAutoFit/>
          </a:bodyPr>
          <a:lstStyle/>
          <a:p>
            <a:r>
              <a:rPr lang="en-US" sz="2100" b="1" dirty="0">
                <a:solidFill>
                  <a:srgbClr val="FFAA21"/>
                </a:solidFill>
                <a:latin typeface="Roboto" panose="020B0604020202020204" charset="0"/>
                <a:ea typeface="Roboto" panose="020B0604020202020204" charset="0"/>
              </a:rPr>
              <a:t>earthquake</a:t>
            </a:r>
          </a:p>
        </p:txBody>
      </p:sp>
      <p:sp>
        <p:nvSpPr>
          <p:cNvPr id="23" name="TextBox 22"/>
          <p:cNvSpPr txBox="1"/>
          <p:nvPr/>
        </p:nvSpPr>
        <p:spPr>
          <a:xfrm>
            <a:off x="4042093" y="1246867"/>
            <a:ext cx="1294557" cy="415498"/>
          </a:xfrm>
          <a:prstGeom prst="rect">
            <a:avLst/>
          </a:prstGeom>
          <a:noFill/>
        </p:spPr>
        <p:txBody>
          <a:bodyPr wrap="square" rtlCol="0">
            <a:spAutoFit/>
          </a:bodyPr>
          <a:lstStyle/>
          <a:p>
            <a:r>
              <a:rPr lang="en-US" sz="2100" b="1" dirty="0">
                <a:solidFill>
                  <a:srgbClr val="FFAA21"/>
                </a:solidFill>
                <a:latin typeface="Roboto" panose="020B0604020202020204" charset="0"/>
                <a:ea typeface="Roboto" panose="020B0604020202020204" charset="0"/>
              </a:rPr>
              <a:t>landslide</a:t>
            </a:r>
            <a:endParaRPr lang="en-US" sz="2100" b="1" dirty="0">
              <a:solidFill>
                <a:srgbClr val="FFAA21"/>
              </a:solidFill>
              <a:latin typeface="Roboto" panose="020B0604020202020204" charset="0"/>
              <a:ea typeface="Roboto" panose="020B0604020202020204" charset="0"/>
            </a:endParaRPr>
          </a:p>
        </p:txBody>
      </p:sp>
      <p:sp>
        <p:nvSpPr>
          <p:cNvPr id="24" name="TextBox 23"/>
          <p:cNvSpPr txBox="1"/>
          <p:nvPr/>
        </p:nvSpPr>
        <p:spPr>
          <a:xfrm>
            <a:off x="5416080" y="1228963"/>
            <a:ext cx="969663" cy="415498"/>
          </a:xfrm>
          <a:prstGeom prst="rect">
            <a:avLst/>
          </a:prstGeom>
          <a:noFill/>
        </p:spPr>
        <p:txBody>
          <a:bodyPr wrap="square" rtlCol="0">
            <a:spAutoFit/>
          </a:bodyPr>
          <a:lstStyle/>
          <a:p>
            <a:r>
              <a:rPr lang="en-US" sz="2100" b="1" dirty="0">
                <a:solidFill>
                  <a:srgbClr val="FFAA21"/>
                </a:solidFill>
                <a:latin typeface="Roboto" panose="020B0604020202020204" charset="0"/>
                <a:ea typeface="Roboto" panose="020B0604020202020204" charset="0"/>
              </a:rPr>
              <a:t>storm</a:t>
            </a:r>
          </a:p>
        </p:txBody>
      </p:sp>
      <p:sp>
        <p:nvSpPr>
          <p:cNvPr id="25" name="TextBox 24"/>
          <p:cNvSpPr txBox="1"/>
          <p:nvPr/>
        </p:nvSpPr>
        <p:spPr>
          <a:xfrm>
            <a:off x="6385743" y="1229535"/>
            <a:ext cx="1188850" cy="415498"/>
          </a:xfrm>
          <a:prstGeom prst="rect">
            <a:avLst/>
          </a:prstGeom>
          <a:noFill/>
        </p:spPr>
        <p:txBody>
          <a:bodyPr wrap="square" rtlCol="0">
            <a:spAutoFit/>
          </a:bodyPr>
          <a:lstStyle/>
          <a:p>
            <a:r>
              <a:rPr lang="en-US" sz="2100" b="1" dirty="0">
                <a:solidFill>
                  <a:srgbClr val="FFAA21"/>
                </a:solidFill>
                <a:latin typeface="Roboto" panose="020B0604020202020204" charset="0"/>
                <a:ea typeface="Roboto" panose="020B0604020202020204" charset="0"/>
              </a:rPr>
              <a:t>tornado</a:t>
            </a:r>
          </a:p>
        </p:txBody>
      </p:sp>
      <p:sp>
        <p:nvSpPr>
          <p:cNvPr id="26" name="TextBox 25"/>
          <p:cNvSpPr txBox="1"/>
          <p:nvPr/>
        </p:nvSpPr>
        <p:spPr>
          <a:xfrm>
            <a:off x="7594349" y="1246246"/>
            <a:ext cx="921268" cy="415498"/>
          </a:xfrm>
          <a:prstGeom prst="rect">
            <a:avLst/>
          </a:prstGeom>
          <a:noFill/>
        </p:spPr>
        <p:txBody>
          <a:bodyPr wrap="square" rtlCol="0">
            <a:spAutoFit/>
          </a:bodyPr>
          <a:lstStyle/>
          <a:p>
            <a:r>
              <a:rPr lang="en-US" sz="2100" b="1" dirty="0">
                <a:solidFill>
                  <a:srgbClr val="FFAA21"/>
                </a:solidFill>
                <a:latin typeface="Roboto" panose="020B0604020202020204" charset="0"/>
                <a:ea typeface="Roboto" panose="020B0604020202020204" charset="0"/>
              </a:rPr>
              <a:t>flood </a:t>
            </a:r>
          </a:p>
        </p:txBody>
      </p:sp>
      <p:sp>
        <p:nvSpPr>
          <p:cNvPr id="9" name="TextBox 8"/>
          <p:cNvSpPr txBox="1"/>
          <p:nvPr/>
        </p:nvSpPr>
        <p:spPr>
          <a:xfrm>
            <a:off x="489837" y="3003896"/>
            <a:ext cx="2489107" cy="461665"/>
          </a:xfrm>
          <a:prstGeom prst="rect">
            <a:avLst/>
          </a:prstGeom>
          <a:noFill/>
        </p:spPr>
        <p:txBody>
          <a:bodyPr wrap="square" rtlCol="0">
            <a:spAutoFit/>
          </a:bodyPr>
          <a:lstStyle/>
          <a:p>
            <a:r>
              <a:rPr lang="en-US" sz="2400" b="1" dirty="0">
                <a:solidFill>
                  <a:schemeClr val="accent3"/>
                </a:solidFill>
                <a:latin typeface="Roboto" panose="020B0604020202020204" charset="0"/>
                <a:ea typeface="Roboto" panose="020B0604020202020204" charset="0"/>
              </a:rPr>
              <a:t>1</a:t>
            </a:r>
            <a:r>
              <a:rPr lang="en-US" sz="2400" dirty="0">
                <a:solidFill>
                  <a:schemeClr val="accent3"/>
                </a:solidFill>
                <a:latin typeface="Roboto" panose="020B0604020202020204" charset="0"/>
                <a:ea typeface="Roboto" panose="020B0604020202020204" charset="0"/>
              </a:rPr>
              <a:t>. </a:t>
            </a:r>
            <a:r>
              <a:rPr lang="en-US" sz="2400" dirty="0" smtClean="0">
                <a:solidFill>
                  <a:schemeClr val="accent3"/>
                </a:solidFill>
                <a:latin typeface="Roboto" panose="020B0604020202020204" charset="0"/>
                <a:ea typeface="Roboto" panose="020B0604020202020204" charset="0"/>
              </a:rPr>
              <a:t>………………</a:t>
            </a:r>
            <a:endParaRPr lang="en-US" sz="2400" dirty="0">
              <a:solidFill>
                <a:schemeClr val="accent3"/>
              </a:solidFill>
              <a:latin typeface="Roboto" panose="020B0604020202020204" charset="0"/>
              <a:ea typeface="Roboto" panose="020B0604020202020204" charset="0"/>
            </a:endParaRPr>
          </a:p>
        </p:txBody>
      </p:sp>
      <p:sp>
        <p:nvSpPr>
          <p:cNvPr id="27" name="TextBox 26"/>
          <p:cNvSpPr txBox="1"/>
          <p:nvPr/>
        </p:nvSpPr>
        <p:spPr>
          <a:xfrm>
            <a:off x="3303555" y="3000000"/>
            <a:ext cx="2489107" cy="461665"/>
          </a:xfrm>
          <a:prstGeom prst="rect">
            <a:avLst/>
          </a:prstGeom>
          <a:noFill/>
        </p:spPr>
        <p:txBody>
          <a:bodyPr wrap="square" rtlCol="0">
            <a:spAutoFit/>
          </a:bodyPr>
          <a:lstStyle/>
          <a:p>
            <a:r>
              <a:rPr lang="en-US" sz="2400" b="1" dirty="0">
                <a:solidFill>
                  <a:schemeClr val="accent3"/>
                </a:solidFill>
                <a:latin typeface="Roboto" panose="020B0604020202020204" charset="0"/>
                <a:ea typeface="Roboto" panose="020B0604020202020204" charset="0"/>
              </a:rPr>
              <a:t>2</a:t>
            </a:r>
            <a:r>
              <a:rPr lang="en-US" sz="2400" dirty="0">
                <a:solidFill>
                  <a:schemeClr val="accent3"/>
                </a:solidFill>
                <a:latin typeface="Roboto" panose="020B0604020202020204" charset="0"/>
                <a:ea typeface="Roboto" panose="020B0604020202020204" charset="0"/>
              </a:rPr>
              <a:t>. </a:t>
            </a:r>
            <a:r>
              <a:rPr lang="en-US" sz="2400" dirty="0" smtClean="0">
                <a:solidFill>
                  <a:schemeClr val="accent3"/>
                </a:solidFill>
                <a:latin typeface="Roboto" panose="020B0604020202020204" charset="0"/>
                <a:ea typeface="Roboto" panose="020B0604020202020204" charset="0"/>
              </a:rPr>
              <a:t>………………</a:t>
            </a:r>
            <a:endParaRPr lang="en-US" sz="2400" dirty="0">
              <a:solidFill>
                <a:schemeClr val="accent3"/>
              </a:solidFill>
              <a:latin typeface="Roboto" panose="020B0604020202020204" charset="0"/>
              <a:ea typeface="Roboto" panose="020B0604020202020204" charset="0"/>
            </a:endParaRPr>
          </a:p>
        </p:txBody>
      </p:sp>
      <p:sp>
        <p:nvSpPr>
          <p:cNvPr id="29" name="TextBox 28"/>
          <p:cNvSpPr txBox="1"/>
          <p:nvPr/>
        </p:nvSpPr>
        <p:spPr>
          <a:xfrm>
            <a:off x="6165542" y="2983850"/>
            <a:ext cx="2489107" cy="461665"/>
          </a:xfrm>
          <a:prstGeom prst="rect">
            <a:avLst/>
          </a:prstGeom>
          <a:noFill/>
        </p:spPr>
        <p:txBody>
          <a:bodyPr wrap="square" rtlCol="0">
            <a:spAutoFit/>
          </a:bodyPr>
          <a:lstStyle/>
          <a:p>
            <a:r>
              <a:rPr lang="en-US" sz="2400" b="1" dirty="0">
                <a:solidFill>
                  <a:schemeClr val="accent3"/>
                </a:solidFill>
                <a:latin typeface="Roboto" panose="020B0604020202020204" charset="0"/>
                <a:ea typeface="Roboto" panose="020B0604020202020204" charset="0"/>
              </a:rPr>
              <a:t>3</a:t>
            </a:r>
            <a:r>
              <a:rPr lang="en-US" sz="2400" dirty="0">
                <a:solidFill>
                  <a:schemeClr val="accent3"/>
                </a:solidFill>
                <a:latin typeface="Roboto" panose="020B0604020202020204" charset="0"/>
                <a:ea typeface="Roboto" panose="020B0604020202020204" charset="0"/>
              </a:rPr>
              <a:t>. </a:t>
            </a:r>
            <a:r>
              <a:rPr lang="en-US" sz="2400" dirty="0" smtClean="0">
                <a:solidFill>
                  <a:schemeClr val="accent3"/>
                </a:solidFill>
                <a:latin typeface="Roboto" panose="020B0604020202020204" charset="0"/>
                <a:ea typeface="Roboto" panose="020B0604020202020204" charset="0"/>
              </a:rPr>
              <a:t>……………...</a:t>
            </a:r>
            <a:endParaRPr lang="en-US" sz="2400" dirty="0">
              <a:solidFill>
                <a:schemeClr val="accent3"/>
              </a:solidFill>
              <a:latin typeface="Roboto" panose="020B0604020202020204" charset="0"/>
              <a:ea typeface="Roboto" panose="020B0604020202020204" charset="0"/>
            </a:endParaRPr>
          </a:p>
        </p:txBody>
      </p:sp>
      <p:sp>
        <p:nvSpPr>
          <p:cNvPr id="30" name="TextBox 29"/>
          <p:cNvSpPr txBox="1"/>
          <p:nvPr/>
        </p:nvSpPr>
        <p:spPr>
          <a:xfrm>
            <a:off x="489836" y="4616468"/>
            <a:ext cx="2489107" cy="461665"/>
          </a:xfrm>
          <a:prstGeom prst="rect">
            <a:avLst/>
          </a:prstGeom>
          <a:noFill/>
        </p:spPr>
        <p:txBody>
          <a:bodyPr wrap="square" rtlCol="0">
            <a:spAutoFit/>
          </a:bodyPr>
          <a:lstStyle/>
          <a:p>
            <a:r>
              <a:rPr lang="en-US" sz="2400" b="1" dirty="0">
                <a:solidFill>
                  <a:schemeClr val="accent3"/>
                </a:solidFill>
                <a:latin typeface="Roboto" panose="020B0604020202020204" charset="0"/>
                <a:ea typeface="Roboto" panose="020B0604020202020204" charset="0"/>
              </a:rPr>
              <a:t>4</a:t>
            </a:r>
            <a:r>
              <a:rPr lang="en-US" sz="2400" dirty="0">
                <a:solidFill>
                  <a:schemeClr val="accent3"/>
                </a:solidFill>
                <a:latin typeface="Roboto" panose="020B0604020202020204" charset="0"/>
                <a:ea typeface="Roboto" panose="020B0604020202020204" charset="0"/>
              </a:rPr>
              <a:t>. </a:t>
            </a:r>
            <a:r>
              <a:rPr lang="en-US" sz="2400" dirty="0" smtClean="0">
                <a:solidFill>
                  <a:schemeClr val="accent3"/>
                </a:solidFill>
                <a:latin typeface="Roboto" panose="020B0604020202020204" charset="0"/>
                <a:ea typeface="Roboto" panose="020B0604020202020204" charset="0"/>
              </a:rPr>
              <a:t>………………</a:t>
            </a:r>
            <a:endParaRPr lang="en-US" sz="2400" dirty="0">
              <a:solidFill>
                <a:schemeClr val="accent3"/>
              </a:solidFill>
              <a:latin typeface="Roboto" panose="020B0604020202020204" charset="0"/>
              <a:ea typeface="Roboto" panose="020B0604020202020204" charset="0"/>
            </a:endParaRPr>
          </a:p>
        </p:txBody>
      </p:sp>
      <p:sp>
        <p:nvSpPr>
          <p:cNvPr id="31" name="TextBox 30"/>
          <p:cNvSpPr txBox="1"/>
          <p:nvPr/>
        </p:nvSpPr>
        <p:spPr>
          <a:xfrm>
            <a:off x="3310134" y="4616468"/>
            <a:ext cx="2489107" cy="461665"/>
          </a:xfrm>
          <a:prstGeom prst="rect">
            <a:avLst/>
          </a:prstGeom>
          <a:noFill/>
        </p:spPr>
        <p:txBody>
          <a:bodyPr wrap="square" rtlCol="0">
            <a:spAutoFit/>
          </a:bodyPr>
          <a:lstStyle/>
          <a:p>
            <a:r>
              <a:rPr lang="en-US" sz="2400" b="1" dirty="0">
                <a:solidFill>
                  <a:schemeClr val="accent3"/>
                </a:solidFill>
                <a:latin typeface="Roboto" panose="020B0604020202020204" charset="0"/>
                <a:ea typeface="Roboto" panose="020B0604020202020204" charset="0"/>
              </a:rPr>
              <a:t>5</a:t>
            </a:r>
            <a:r>
              <a:rPr lang="en-US" sz="2400" dirty="0">
                <a:solidFill>
                  <a:schemeClr val="accent3"/>
                </a:solidFill>
                <a:latin typeface="Roboto" panose="020B0604020202020204" charset="0"/>
                <a:ea typeface="Roboto" panose="020B0604020202020204" charset="0"/>
              </a:rPr>
              <a:t>. </a:t>
            </a:r>
            <a:r>
              <a:rPr lang="en-US" sz="2400" dirty="0" smtClean="0">
                <a:solidFill>
                  <a:schemeClr val="accent3"/>
                </a:solidFill>
                <a:latin typeface="Roboto" panose="020B0604020202020204" charset="0"/>
                <a:ea typeface="Roboto" panose="020B0604020202020204" charset="0"/>
              </a:rPr>
              <a:t>………………</a:t>
            </a:r>
            <a:endParaRPr lang="en-US" sz="2400" dirty="0">
              <a:solidFill>
                <a:schemeClr val="accent3"/>
              </a:solidFill>
              <a:latin typeface="Roboto" panose="020B0604020202020204" charset="0"/>
              <a:ea typeface="Roboto" panose="020B0604020202020204" charset="0"/>
            </a:endParaRPr>
          </a:p>
        </p:txBody>
      </p:sp>
      <p:sp>
        <p:nvSpPr>
          <p:cNvPr id="32" name="TextBox 31"/>
          <p:cNvSpPr txBox="1"/>
          <p:nvPr/>
        </p:nvSpPr>
        <p:spPr>
          <a:xfrm>
            <a:off x="6130433" y="4616468"/>
            <a:ext cx="2635991" cy="461665"/>
          </a:xfrm>
          <a:prstGeom prst="rect">
            <a:avLst/>
          </a:prstGeom>
          <a:noFill/>
        </p:spPr>
        <p:txBody>
          <a:bodyPr wrap="square" rtlCol="0">
            <a:spAutoFit/>
          </a:bodyPr>
          <a:lstStyle/>
          <a:p>
            <a:r>
              <a:rPr lang="en-US" sz="2400" b="1" dirty="0">
                <a:solidFill>
                  <a:schemeClr val="accent3"/>
                </a:solidFill>
                <a:latin typeface="Roboto" panose="020B0604020202020204" charset="0"/>
                <a:ea typeface="Roboto" panose="020B0604020202020204" charset="0"/>
              </a:rPr>
              <a:t>6</a:t>
            </a:r>
            <a:r>
              <a:rPr lang="en-US" sz="2400" dirty="0">
                <a:solidFill>
                  <a:schemeClr val="accent3"/>
                </a:solidFill>
                <a:latin typeface="Roboto" panose="020B0604020202020204" charset="0"/>
                <a:ea typeface="Roboto" panose="020B0604020202020204" charset="0"/>
              </a:rPr>
              <a:t>. </a:t>
            </a:r>
            <a:r>
              <a:rPr lang="en-US" sz="2400" dirty="0" smtClean="0">
                <a:solidFill>
                  <a:schemeClr val="accent3"/>
                </a:solidFill>
                <a:latin typeface="Roboto" panose="020B0604020202020204" charset="0"/>
                <a:ea typeface="Roboto" panose="020B0604020202020204" charset="0"/>
              </a:rPr>
              <a:t>…………………</a:t>
            </a:r>
            <a:endParaRPr lang="en-US" sz="2400" dirty="0">
              <a:solidFill>
                <a:schemeClr val="accent3"/>
              </a:solidFill>
              <a:latin typeface="Roboto" panose="020B0604020202020204" charset="0"/>
              <a:ea typeface="Roboto" panose="020B0604020202020204" charset="0"/>
            </a:endParaRPr>
          </a:p>
        </p:txBody>
      </p:sp>
      <p:pic>
        <p:nvPicPr>
          <p:cNvPr id="10" name="Picture 9"/>
          <p:cNvPicPr>
            <a:picLocks noChangeAspect="1"/>
          </p:cNvPicPr>
          <p:nvPr/>
        </p:nvPicPr>
        <p:blipFill>
          <a:blip r:embed="rId5"/>
          <a:stretch>
            <a:fillRect/>
          </a:stretch>
        </p:blipFill>
        <p:spPr>
          <a:xfrm>
            <a:off x="881435" y="1833404"/>
            <a:ext cx="1630762" cy="1079298"/>
          </a:xfrm>
          <a:prstGeom prst="rect">
            <a:avLst/>
          </a:prstGeom>
        </p:spPr>
      </p:pic>
      <p:pic>
        <p:nvPicPr>
          <p:cNvPr id="13" name="Picture 12"/>
          <p:cNvPicPr>
            <a:picLocks noChangeAspect="1"/>
          </p:cNvPicPr>
          <p:nvPr/>
        </p:nvPicPr>
        <p:blipFill>
          <a:blip r:embed="rId6"/>
          <a:stretch>
            <a:fillRect/>
          </a:stretch>
        </p:blipFill>
        <p:spPr>
          <a:xfrm>
            <a:off x="3593774" y="1839039"/>
            <a:ext cx="1581812" cy="1073646"/>
          </a:xfrm>
          <a:prstGeom prst="rect">
            <a:avLst/>
          </a:prstGeom>
        </p:spPr>
      </p:pic>
      <p:pic>
        <p:nvPicPr>
          <p:cNvPr id="14" name="Picture 13"/>
          <p:cNvPicPr>
            <a:picLocks noChangeAspect="1"/>
          </p:cNvPicPr>
          <p:nvPr/>
        </p:nvPicPr>
        <p:blipFill>
          <a:blip r:embed="rId7"/>
          <a:stretch>
            <a:fillRect/>
          </a:stretch>
        </p:blipFill>
        <p:spPr>
          <a:xfrm>
            <a:off x="6501362" y="1822382"/>
            <a:ext cx="1441500" cy="1074262"/>
          </a:xfrm>
          <a:prstGeom prst="rect">
            <a:avLst/>
          </a:prstGeom>
        </p:spPr>
      </p:pic>
      <p:pic>
        <p:nvPicPr>
          <p:cNvPr id="15" name="Picture 14"/>
          <p:cNvPicPr>
            <a:picLocks noChangeAspect="1"/>
          </p:cNvPicPr>
          <p:nvPr/>
        </p:nvPicPr>
        <p:blipFill>
          <a:blip r:embed="rId8"/>
          <a:stretch>
            <a:fillRect/>
          </a:stretch>
        </p:blipFill>
        <p:spPr>
          <a:xfrm>
            <a:off x="951817" y="3484356"/>
            <a:ext cx="1505830" cy="1094166"/>
          </a:xfrm>
          <a:prstGeom prst="rect">
            <a:avLst/>
          </a:prstGeom>
        </p:spPr>
      </p:pic>
      <p:pic>
        <p:nvPicPr>
          <p:cNvPr id="16" name="Picture 15"/>
          <p:cNvPicPr>
            <a:picLocks noChangeAspect="1"/>
          </p:cNvPicPr>
          <p:nvPr/>
        </p:nvPicPr>
        <p:blipFill>
          <a:blip r:embed="rId9"/>
          <a:stretch>
            <a:fillRect/>
          </a:stretch>
        </p:blipFill>
        <p:spPr>
          <a:xfrm>
            <a:off x="3584704" y="3473352"/>
            <a:ext cx="1661020" cy="1090170"/>
          </a:xfrm>
          <a:prstGeom prst="rect">
            <a:avLst/>
          </a:prstGeom>
        </p:spPr>
      </p:pic>
      <p:pic>
        <p:nvPicPr>
          <p:cNvPr id="33" name="Picture 32"/>
          <p:cNvPicPr>
            <a:picLocks noChangeAspect="1"/>
          </p:cNvPicPr>
          <p:nvPr/>
        </p:nvPicPr>
        <p:blipFill>
          <a:blip r:embed="rId10"/>
          <a:stretch>
            <a:fillRect/>
          </a:stretch>
        </p:blipFill>
        <p:spPr>
          <a:xfrm>
            <a:off x="6520197" y="3469532"/>
            <a:ext cx="1601408" cy="1075286"/>
          </a:xfrm>
          <a:prstGeom prst="rect">
            <a:avLst/>
          </a:prstGeom>
        </p:spPr>
      </p:pic>
      <p:pic>
        <p:nvPicPr>
          <p:cNvPr id="2" name="Track 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622628" y="1181462"/>
            <a:ext cx="457200" cy="457200"/>
          </a:xfrm>
          <a:prstGeom prst="rect">
            <a:avLst/>
          </a:prstGeom>
        </p:spPr>
      </p:pic>
    </p:spTree>
    <p:extLst>
      <p:ext uri="{BB962C8B-B14F-4D97-AF65-F5344CB8AC3E}">
        <p14:creationId xmlns:p14="http://schemas.microsoft.com/office/powerpoint/2010/main" val="1769500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3.95062E-6 L -0.6993 0.33487 " pathEditMode="relative" rAng="0" ptsTypes="AA">
                                      <p:cBhvr>
                                        <p:cTn id="6" dur="1200" fill="hold"/>
                                        <p:tgtEl>
                                          <p:spTgt spid="26"/>
                                        </p:tgtEl>
                                        <p:attrNameLst>
                                          <p:attrName>ppt_x</p:attrName>
                                          <p:attrName>ppt_y</p:attrName>
                                        </p:attrNameLst>
                                      </p:cBhvr>
                                      <p:rCtr x="-34965" y="1672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2789 0.3419 " pathEditMode="relative" rAng="0" ptsTypes="AA">
                                      <p:cBhvr>
                                        <p:cTn id="10" dur="1200" fill="hold"/>
                                        <p:tgtEl>
                                          <p:spTgt spid="25"/>
                                        </p:tgtEl>
                                        <p:attrNameLst>
                                          <p:attrName>ppt_x</p:attrName>
                                          <p:attrName>ppt_y</p:attrName>
                                        </p:attrNameLst>
                                      </p:cBhvr>
                                      <p:rCtr x="-13945" y="170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7778E-7 2.09877E-6 L 0.64931 0.33549 " pathEditMode="relative" rAng="0" ptsTypes="AA">
                                      <p:cBhvr>
                                        <p:cTn id="14" dur="1200" fill="hold"/>
                                        <p:tgtEl>
                                          <p:spTgt spid="8"/>
                                        </p:tgtEl>
                                        <p:attrNameLst>
                                          <p:attrName>ppt_x</p:attrName>
                                          <p:attrName>ppt_y</p:attrName>
                                        </p:attrNameLst>
                                      </p:cBhvr>
                                      <p:rCtr x="32465" y="1675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9.87654E-7 L -0.47031 0.65401 " pathEditMode="relative" rAng="0" ptsTypes="AA">
                                      <p:cBhvr>
                                        <p:cTn id="18" dur="1200" fill="hold"/>
                                        <p:tgtEl>
                                          <p:spTgt spid="24"/>
                                        </p:tgtEl>
                                        <p:attrNameLst>
                                          <p:attrName>ppt_x</p:attrName>
                                          <p:attrName>ppt_y</p:attrName>
                                        </p:attrNameLst>
                                      </p:cBhvr>
                                      <p:rCtr x="-23524" y="3268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77778E-6 3.95062E-6 L -0.0467 0.64969 " pathEditMode="relative" rAng="0" ptsTypes="AA">
                                      <p:cBhvr>
                                        <p:cTn id="22" dur="1200" fill="hold"/>
                                        <p:tgtEl>
                                          <p:spTgt spid="23"/>
                                        </p:tgtEl>
                                        <p:attrNameLst>
                                          <p:attrName>ppt_x</p:attrName>
                                          <p:attrName>ppt_y</p:attrName>
                                        </p:attrNameLst>
                                      </p:cBhvr>
                                      <p:rCtr x="-2344" y="324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104 -3.82716E-6 L 0.45122 0.64784 " pathEditMode="relative" rAng="0" ptsTypes="AA">
                                      <p:cBhvr>
                                        <p:cTn id="26" dur="1200" fill="hold"/>
                                        <p:tgtEl>
                                          <p:spTgt spid="18"/>
                                        </p:tgtEl>
                                        <p:attrNameLst>
                                          <p:attrName>ppt_x</p:attrName>
                                          <p:attrName>ppt_y</p:attrName>
                                        </p:attrNameLst>
                                      </p:cBhvr>
                                      <p:rCtr x="22604" y="3237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762"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8" grpId="0"/>
      <p:bldP spid="18"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862052" y="99060"/>
            <a:ext cx="5634748" cy="830997"/>
          </a:xfrm>
          <a:prstGeom prst="rect">
            <a:avLst/>
          </a:prstGeom>
          <a:noFill/>
          <a:effectLst/>
        </p:spPr>
        <p:txBody>
          <a:bodyPr wrap="square" rtlCol="0">
            <a:spAutoFit/>
          </a:bodyPr>
          <a:lstStyle/>
          <a:p>
            <a:pPr algn="ctr"/>
            <a:r>
              <a:rPr lang="en-GB" sz="2400" b="1" dirty="0" smtClean="0">
                <a:solidFill>
                  <a:schemeClr val="tx1"/>
                </a:solidFill>
                <a:latin typeface="Roboto" panose="020B0604020202020204" charset="0"/>
                <a:ea typeface="Roboto" panose="020B0604020202020204" charset="0"/>
              </a:rPr>
              <a:t>Task 4: </a:t>
            </a:r>
            <a:r>
              <a:rPr lang="en-GB" sz="2400" dirty="0" smtClean="0">
                <a:solidFill>
                  <a:schemeClr val="tx1"/>
                </a:solidFill>
                <a:latin typeface="Roboto" panose="020B0604020202020204" charset="0"/>
                <a:ea typeface="Roboto" panose="020B0604020202020204" charset="0"/>
              </a:rPr>
              <a:t>Choose </a:t>
            </a:r>
            <a:r>
              <a:rPr lang="en-GB" sz="2400" dirty="0">
                <a:solidFill>
                  <a:schemeClr val="tx1"/>
                </a:solidFill>
                <a:latin typeface="Roboto" panose="020B0604020202020204" charset="0"/>
                <a:ea typeface="Roboto" panose="020B0604020202020204" charset="0"/>
              </a:rPr>
              <a:t>the correct answer to complete each </a:t>
            </a:r>
            <a:r>
              <a:rPr lang="en-GB" sz="2400" dirty="0">
                <a:solidFill>
                  <a:schemeClr val="tx1"/>
                </a:solidFill>
                <a:latin typeface="Roboto" panose="020B0604020202020204" charset="0"/>
                <a:ea typeface="Roboto" panose="020B0604020202020204" charset="0"/>
              </a:rPr>
              <a:t>sentence.</a:t>
            </a:r>
            <a:endParaRPr lang="en-US" sz="2400" dirty="0">
              <a:solidFill>
                <a:schemeClr val="tx1"/>
              </a:solidFill>
              <a:effectLst>
                <a:glow rad="88900">
                  <a:schemeClr val="bg1"/>
                </a:glow>
              </a:effectLst>
              <a:latin typeface="Roboto" panose="020B0604020202020204" charset="0"/>
              <a:ea typeface="Roboto" panose="020B0604020202020204" charset="0"/>
              <a:cs typeface="Arial" panose="020B0604020202020204" pitchFamily="34" charset="0"/>
            </a:endParaRPr>
          </a:p>
        </p:txBody>
      </p:sp>
      <p:sp>
        <p:nvSpPr>
          <p:cNvPr id="2" name="Rectangle 1"/>
          <p:cNvSpPr/>
          <p:nvPr/>
        </p:nvSpPr>
        <p:spPr>
          <a:xfrm>
            <a:off x="213917" y="887187"/>
            <a:ext cx="8711647" cy="4016484"/>
          </a:xfrm>
          <a:prstGeom prst="rect">
            <a:avLst/>
          </a:prstGeom>
        </p:spPr>
        <p:txBody>
          <a:bodyPr wrap="square">
            <a:spAutoFit/>
          </a:bodyPr>
          <a:lstStyle/>
          <a:p>
            <a:pPr algn="just"/>
            <a:r>
              <a:rPr lang="en-US" sz="2250" b="1" dirty="0">
                <a:solidFill>
                  <a:srgbClr val="F7941E"/>
                </a:solidFill>
                <a:latin typeface="Roboto" panose="020B0604020202020204" charset="0"/>
                <a:ea typeface="Roboto" panose="020B0604020202020204" charset="0"/>
              </a:rPr>
              <a:t>1</a:t>
            </a:r>
            <a:r>
              <a:rPr lang="en-US" sz="2250" dirty="0">
                <a:solidFill>
                  <a:srgbClr val="F7941E"/>
                </a:solidFill>
                <a:latin typeface="Roboto" panose="020B0604020202020204" charset="0"/>
                <a:ea typeface="Roboto" panose="020B0604020202020204" charset="0"/>
              </a:rPr>
              <a:t>.</a:t>
            </a:r>
            <a:r>
              <a:rPr lang="en-US" sz="2250" dirty="0">
                <a:latin typeface="Roboto" panose="020B0604020202020204" charset="0"/>
                <a:ea typeface="Roboto" panose="020B0604020202020204" charset="0"/>
              </a:rPr>
              <a:t> When </a:t>
            </a:r>
            <a:r>
              <a:rPr lang="en-US" sz="2250" dirty="0">
                <a:latin typeface="Roboto" panose="020B0604020202020204" charset="0"/>
                <a:ea typeface="Roboto" panose="020B0604020202020204" charset="0"/>
              </a:rPr>
              <a:t>there is a(n) </a:t>
            </a:r>
            <a:r>
              <a:rPr lang="en-US" sz="2250" dirty="0">
                <a:solidFill>
                  <a:srgbClr val="F7941E"/>
                </a:solidFill>
                <a:latin typeface="Roboto" panose="020B0604020202020204" charset="0"/>
                <a:ea typeface="Roboto" panose="020B0604020202020204" charset="0"/>
              </a:rPr>
              <a:t>earthquake</a:t>
            </a:r>
            <a:r>
              <a:rPr lang="en-US" sz="2250" dirty="0">
                <a:latin typeface="Roboto" panose="020B0604020202020204" charset="0"/>
                <a:ea typeface="Roboto" panose="020B0604020202020204" charset="0"/>
              </a:rPr>
              <a:t> / </a:t>
            </a:r>
            <a:r>
              <a:rPr lang="en-US" sz="2250" dirty="0">
                <a:solidFill>
                  <a:srgbClr val="F7941E"/>
                </a:solidFill>
                <a:latin typeface="Roboto" panose="020B0604020202020204" charset="0"/>
                <a:ea typeface="Roboto" panose="020B0604020202020204" charset="0"/>
              </a:rPr>
              <a:t>volcanic eruption</a:t>
            </a:r>
            <a:r>
              <a:rPr lang="en-US" sz="2250" dirty="0">
                <a:latin typeface="Roboto" panose="020B0604020202020204" charset="0"/>
                <a:ea typeface="Roboto" panose="020B0604020202020204" charset="0"/>
              </a:rPr>
              <a:t>, hot gases and liquid rock pour out from a mountain. </a:t>
            </a:r>
            <a:endParaRPr lang="en-US" sz="2250" dirty="0">
              <a:latin typeface="Roboto" panose="020B0604020202020204" charset="0"/>
              <a:ea typeface="Roboto" panose="020B0604020202020204" charset="0"/>
            </a:endParaRPr>
          </a:p>
          <a:p>
            <a:pPr algn="just"/>
            <a:endParaRPr lang="en-US" sz="750" dirty="0">
              <a:latin typeface="Roboto" panose="020B0604020202020204" charset="0"/>
              <a:ea typeface="Roboto" panose="020B0604020202020204" charset="0"/>
            </a:endParaRPr>
          </a:p>
          <a:p>
            <a:pPr algn="just"/>
            <a:r>
              <a:rPr lang="en-US" sz="2250" b="1" dirty="0">
                <a:solidFill>
                  <a:srgbClr val="F7941E"/>
                </a:solidFill>
                <a:latin typeface="Roboto" panose="020B0604020202020204" charset="0"/>
                <a:ea typeface="Roboto" panose="020B0604020202020204" charset="0"/>
              </a:rPr>
              <a:t>2</a:t>
            </a:r>
            <a:r>
              <a:rPr lang="en-US" sz="2250" dirty="0">
                <a:solidFill>
                  <a:srgbClr val="F7941E"/>
                </a:solidFill>
                <a:latin typeface="Roboto" panose="020B0604020202020204" charset="0"/>
                <a:ea typeface="Roboto" panose="020B0604020202020204" charset="0"/>
              </a:rPr>
              <a:t>.</a:t>
            </a:r>
            <a:r>
              <a:rPr lang="en-US" sz="2250" dirty="0">
                <a:latin typeface="Roboto" panose="020B0604020202020204" charset="0"/>
                <a:ea typeface="Roboto" panose="020B0604020202020204" charset="0"/>
              </a:rPr>
              <a:t> Oh</a:t>
            </a:r>
            <a:r>
              <a:rPr lang="en-US" sz="2250" dirty="0">
                <a:latin typeface="Roboto" panose="020B0604020202020204" charset="0"/>
                <a:ea typeface="Roboto" panose="020B0604020202020204" charset="0"/>
              </a:rPr>
              <a:t>, the house is shaking! I think we’re having a(n) </a:t>
            </a:r>
            <a:r>
              <a:rPr lang="en-US" sz="2250" dirty="0">
                <a:solidFill>
                  <a:srgbClr val="F7941E"/>
                </a:solidFill>
                <a:latin typeface="Roboto" panose="020B0604020202020204" charset="0"/>
                <a:ea typeface="Roboto" panose="020B0604020202020204" charset="0"/>
              </a:rPr>
              <a:t>earthquake</a:t>
            </a:r>
            <a:r>
              <a:rPr lang="en-US" sz="2250" dirty="0">
                <a:latin typeface="Roboto" panose="020B0604020202020204" charset="0"/>
                <a:ea typeface="Roboto" panose="020B0604020202020204" charset="0"/>
              </a:rPr>
              <a:t> / </a:t>
            </a:r>
            <a:r>
              <a:rPr lang="en-US" sz="2250" dirty="0">
                <a:solidFill>
                  <a:srgbClr val="F7941E"/>
                </a:solidFill>
                <a:latin typeface="Roboto" panose="020B0604020202020204" charset="0"/>
                <a:ea typeface="Roboto" panose="020B0604020202020204" charset="0"/>
              </a:rPr>
              <a:t>flood</a:t>
            </a:r>
            <a:r>
              <a:rPr lang="en-US" sz="2250" dirty="0">
                <a:latin typeface="Roboto" panose="020B0604020202020204" charset="0"/>
                <a:ea typeface="Roboto" panose="020B0604020202020204" charset="0"/>
              </a:rPr>
              <a:t>. </a:t>
            </a:r>
            <a:endParaRPr lang="en-US" sz="2250" dirty="0">
              <a:latin typeface="Roboto" panose="020B0604020202020204" charset="0"/>
              <a:ea typeface="Roboto" panose="020B0604020202020204" charset="0"/>
            </a:endParaRPr>
          </a:p>
          <a:p>
            <a:pPr algn="just"/>
            <a:endParaRPr lang="en-US" sz="750" dirty="0">
              <a:latin typeface="Roboto" panose="020B0604020202020204" charset="0"/>
              <a:ea typeface="Roboto" panose="020B0604020202020204" charset="0"/>
            </a:endParaRPr>
          </a:p>
          <a:p>
            <a:pPr algn="just"/>
            <a:r>
              <a:rPr lang="en-US" sz="2250" b="1" dirty="0">
                <a:solidFill>
                  <a:srgbClr val="F7941E"/>
                </a:solidFill>
                <a:latin typeface="Roboto" panose="020B0604020202020204" charset="0"/>
                <a:ea typeface="Roboto" panose="020B0604020202020204" charset="0"/>
              </a:rPr>
              <a:t>3</a:t>
            </a:r>
            <a:r>
              <a:rPr lang="en-US" sz="2250" dirty="0">
                <a:solidFill>
                  <a:srgbClr val="F7941E"/>
                </a:solidFill>
                <a:latin typeface="Roboto" panose="020B0604020202020204" charset="0"/>
                <a:ea typeface="Roboto" panose="020B0604020202020204" charset="0"/>
              </a:rPr>
              <a:t>.</a:t>
            </a:r>
            <a:r>
              <a:rPr lang="en-US" sz="2250" dirty="0">
                <a:latin typeface="Roboto" panose="020B0604020202020204" charset="0"/>
                <a:ea typeface="Roboto" panose="020B0604020202020204" charset="0"/>
              </a:rPr>
              <a:t> We </a:t>
            </a:r>
            <a:r>
              <a:rPr lang="en-US" sz="2250" dirty="0">
                <a:latin typeface="Roboto" panose="020B0604020202020204" charset="0"/>
                <a:ea typeface="Roboto" panose="020B0604020202020204" charset="0"/>
              </a:rPr>
              <a:t>wanted to travel to Ha </a:t>
            </a:r>
            <a:r>
              <a:rPr lang="en-US" sz="2250" dirty="0" err="1">
                <a:latin typeface="Roboto" panose="020B0604020202020204" charset="0"/>
                <a:ea typeface="Roboto" panose="020B0604020202020204" charset="0"/>
              </a:rPr>
              <a:t>Giang</a:t>
            </a:r>
            <a:r>
              <a:rPr lang="en-US" sz="2250" dirty="0">
                <a:latin typeface="Roboto" panose="020B0604020202020204" charset="0"/>
                <a:ea typeface="Roboto" panose="020B0604020202020204" charset="0"/>
              </a:rPr>
              <a:t>, but there was a </a:t>
            </a:r>
            <a:r>
              <a:rPr lang="en-US" sz="2250" dirty="0">
                <a:solidFill>
                  <a:srgbClr val="F7941E"/>
                </a:solidFill>
                <a:latin typeface="Roboto" panose="020B0604020202020204" charset="0"/>
                <a:ea typeface="Roboto" panose="020B0604020202020204" charset="0"/>
              </a:rPr>
              <a:t>tornado</a:t>
            </a:r>
            <a:r>
              <a:rPr lang="en-US" sz="2250" dirty="0">
                <a:latin typeface="Roboto" panose="020B0604020202020204" charset="0"/>
                <a:ea typeface="Roboto" panose="020B0604020202020204" charset="0"/>
              </a:rPr>
              <a:t> / </a:t>
            </a:r>
            <a:r>
              <a:rPr lang="en-US" sz="2250" dirty="0">
                <a:solidFill>
                  <a:srgbClr val="F7941E"/>
                </a:solidFill>
                <a:latin typeface="Roboto" panose="020B0604020202020204" charset="0"/>
                <a:ea typeface="Roboto" panose="020B0604020202020204" charset="0"/>
              </a:rPr>
              <a:t>landslide</a:t>
            </a:r>
            <a:r>
              <a:rPr lang="en-US" sz="2250" dirty="0">
                <a:latin typeface="Roboto" panose="020B0604020202020204" charset="0"/>
                <a:ea typeface="Roboto" panose="020B0604020202020204" charset="0"/>
              </a:rPr>
              <a:t>. Some big rocks and mud came down the mountains. </a:t>
            </a:r>
            <a:endParaRPr lang="en-US" sz="2250" dirty="0">
              <a:latin typeface="Roboto" panose="020B0604020202020204" charset="0"/>
              <a:ea typeface="Roboto" panose="020B0604020202020204" charset="0"/>
            </a:endParaRPr>
          </a:p>
          <a:p>
            <a:pPr algn="just"/>
            <a:endParaRPr lang="en-US" sz="750" dirty="0">
              <a:latin typeface="Roboto" panose="020B0604020202020204" charset="0"/>
              <a:ea typeface="Roboto" panose="020B0604020202020204" charset="0"/>
            </a:endParaRPr>
          </a:p>
          <a:p>
            <a:pPr algn="just"/>
            <a:r>
              <a:rPr lang="en-US" sz="2250" b="1" dirty="0">
                <a:solidFill>
                  <a:srgbClr val="F7941E"/>
                </a:solidFill>
                <a:latin typeface="Roboto" panose="020B0604020202020204" charset="0"/>
                <a:ea typeface="Roboto" panose="020B0604020202020204" charset="0"/>
              </a:rPr>
              <a:t>4</a:t>
            </a:r>
            <a:r>
              <a:rPr lang="en-US" sz="2250" dirty="0">
                <a:solidFill>
                  <a:srgbClr val="F7941E"/>
                </a:solidFill>
                <a:latin typeface="Roboto" panose="020B0604020202020204" charset="0"/>
                <a:ea typeface="Roboto" panose="020B0604020202020204" charset="0"/>
              </a:rPr>
              <a:t>.</a:t>
            </a:r>
            <a:r>
              <a:rPr lang="en-US" sz="2250" dirty="0">
                <a:latin typeface="Roboto" panose="020B0604020202020204" charset="0"/>
                <a:ea typeface="Roboto" panose="020B0604020202020204" charset="0"/>
              </a:rPr>
              <a:t> </a:t>
            </a:r>
            <a:r>
              <a:rPr lang="en-US" sz="2250" dirty="0">
                <a:latin typeface="Roboto" panose="020B0604020202020204" charset="0"/>
                <a:ea typeface="Roboto" panose="020B0604020202020204" charset="0"/>
              </a:rPr>
              <a:t>Every </a:t>
            </a:r>
            <a:r>
              <a:rPr lang="en-US" sz="2250" dirty="0">
                <a:latin typeface="Roboto" panose="020B0604020202020204" charset="0"/>
                <a:ea typeface="Roboto" panose="020B0604020202020204" charset="0"/>
              </a:rPr>
              <a:t>year more than ten </a:t>
            </a:r>
            <a:r>
              <a:rPr lang="en-US" sz="2250" dirty="0">
                <a:solidFill>
                  <a:srgbClr val="F7941E"/>
                </a:solidFill>
                <a:latin typeface="Roboto" panose="020B0604020202020204" charset="0"/>
                <a:ea typeface="Roboto" panose="020B0604020202020204" charset="0"/>
              </a:rPr>
              <a:t>floods</a:t>
            </a:r>
            <a:r>
              <a:rPr lang="en-US" sz="2250" dirty="0">
                <a:latin typeface="Roboto" panose="020B0604020202020204" charset="0"/>
                <a:ea typeface="Roboto" panose="020B0604020202020204" charset="0"/>
              </a:rPr>
              <a:t> / </a:t>
            </a:r>
            <a:r>
              <a:rPr lang="en-US" sz="2250" dirty="0">
                <a:solidFill>
                  <a:srgbClr val="F7941E"/>
                </a:solidFill>
                <a:latin typeface="Roboto" panose="020B0604020202020204" charset="0"/>
                <a:ea typeface="Roboto" panose="020B0604020202020204" charset="0"/>
              </a:rPr>
              <a:t>storms</a:t>
            </a:r>
            <a:r>
              <a:rPr lang="en-US" sz="2250" dirty="0">
                <a:latin typeface="Roboto" panose="020B0604020202020204" charset="0"/>
                <a:ea typeface="Roboto" panose="020B0604020202020204" charset="0"/>
              </a:rPr>
              <a:t> with </a:t>
            </a:r>
            <a:r>
              <a:rPr lang="en-US" sz="2250" dirty="0" smtClean="0">
                <a:latin typeface="Roboto" panose="020B0604020202020204" charset="0"/>
                <a:ea typeface="Roboto" panose="020B0604020202020204" charset="0"/>
              </a:rPr>
              <a:t>strong winds and                                                                             </a:t>
            </a:r>
          </a:p>
          <a:p>
            <a:pPr algn="just"/>
            <a:r>
              <a:rPr lang="en-US" sz="2250" dirty="0">
                <a:latin typeface="Roboto" panose="020B0604020202020204" charset="0"/>
                <a:ea typeface="Roboto" panose="020B0604020202020204" charset="0"/>
              </a:rPr>
              <a:t> </a:t>
            </a:r>
            <a:r>
              <a:rPr lang="en-US" sz="2250" dirty="0" smtClean="0">
                <a:latin typeface="Roboto" panose="020B0604020202020204" charset="0"/>
                <a:ea typeface="Roboto" panose="020B0604020202020204" charset="0"/>
              </a:rPr>
              <a:t>    rain </a:t>
            </a:r>
            <a:r>
              <a:rPr lang="en-US" sz="2250" dirty="0">
                <a:latin typeface="Roboto" panose="020B0604020202020204" charset="0"/>
                <a:ea typeface="Roboto" panose="020B0604020202020204" charset="0"/>
              </a:rPr>
              <a:t>cause damage in our country. </a:t>
            </a:r>
            <a:endParaRPr lang="en-US" sz="2250" dirty="0">
              <a:latin typeface="Roboto" panose="020B0604020202020204" charset="0"/>
              <a:ea typeface="Roboto" panose="020B0604020202020204" charset="0"/>
            </a:endParaRPr>
          </a:p>
          <a:p>
            <a:pPr algn="just"/>
            <a:endParaRPr lang="en-US" sz="750" dirty="0">
              <a:latin typeface="Roboto" panose="020B0604020202020204" charset="0"/>
              <a:ea typeface="Roboto" panose="020B0604020202020204" charset="0"/>
            </a:endParaRPr>
          </a:p>
          <a:p>
            <a:pPr algn="just"/>
            <a:r>
              <a:rPr lang="en-US" sz="2250" b="1" dirty="0">
                <a:solidFill>
                  <a:srgbClr val="F7941E"/>
                </a:solidFill>
                <a:latin typeface="Roboto" panose="020B0604020202020204" charset="0"/>
                <a:ea typeface="Roboto" panose="020B0604020202020204" charset="0"/>
              </a:rPr>
              <a:t>5</a:t>
            </a:r>
            <a:r>
              <a:rPr lang="en-US" sz="2250" dirty="0">
                <a:solidFill>
                  <a:srgbClr val="F7941E"/>
                </a:solidFill>
                <a:latin typeface="Roboto" panose="020B0604020202020204" charset="0"/>
                <a:ea typeface="Roboto" panose="020B0604020202020204" charset="0"/>
              </a:rPr>
              <a:t>.</a:t>
            </a:r>
            <a:r>
              <a:rPr lang="en-US" sz="2250" dirty="0">
                <a:latin typeface="Roboto" panose="020B0604020202020204" charset="0"/>
                <a:ea typeface="Roboto" panose="020B0604020202020204" charset="0"/>
              </a:rPr>
              <a:t> </a:t>
            </a:r>
            <a:r>
              <a:rPr lang="en-US" sz="2250" dirty="0">
                <a:latin typeface="Roboto" panose="020B0604020202020204" charset="0"/>
                <a:ea typeface="Roboto" panose="020B0604020202020204" charset="0"/>
              </a:rPr>
              <a:t>A </a:t>
            </a:r>
            <a:r>
              <a:rPr lang="en-US" sz="2250" dirty="0">
                <a:solidFill>
                  <a:srgbClr val="F7941E"/>
                </a:solidFill>
                <a:latin typeface="Roboto" panose="020B0604020202020204" charset="0"/>
                <a:ea typeface="Roboto" panose="020B0604020202020204" charset="0"/>
              </a:rPr>
              <a:t>tornado</a:t>
            </a:r>
            <a:r>
              <a:rPr lang="en-US" sz="2250" dirty="0">
                <a:latin typeface="Roboto" panose="020B0604020202020204" charset="0"/>
                <a:ea typeface="Roboto" panose="020B0604020202020204" charset="0"/>
              </a:rPr>
              <a:t> / </a:t>
            </a:r>
            <a:r>
              <a:rPr lang="en-US" sz="2250" dirty="0">
                <a:solidFill>
                  <a:srgbClr val="F7941E"/>
                </a:solidFill>
                <a:latin typeface="Roboto" panose="020B0604020202020204" charset="0"/>
                <a:ea typeface="Roboto" panose="020B0604020202020204" charset="0"/>
              </a:rPr>
              <a:t>storm</a:t>
            </a:r>
            <a:r>
              <a:rPr lang="en-US" sz="2250" dirty="0">
                <a:latin typeface="Roboto" panose="020B0604020202020204" charset="0"/>
                <a:ea typeface="Roboto" panose="020B0604020202020204" charset="0"/>
              </a:rPr>
              <a:t> looks like a huge funnel and causes a lot of </a:t>
            </a:r>
            <a:endParaRPr lang="en-US" sz="2250" dirty="0" smtClean="0">
              <a:latin typeface="Roboto" panose="020B0604020202020204" charset="0"/>
              <a:ea typeface="Roboto" panose="020B0604020202020204" charset="0"/>
            </a:endParaRPr>
          </a:p>
          <a:p>
            <a:pPr algn="just"/>
            <a:r>
              <a:rPr lang="en-US" sz="2250" dirty="0">
                <a:latin typeface="Roboto" panose="020B0604020202020204" charset="0"/>
                <a:ea typeface="Roboto" panose="020B0604020202020204" charset="0"/>
              </a:rPr>
              <a:t> </a:t>
            </a:r>
            <a:r>
              <a:rPr lang="en-US" sz="2250" dirty="0" smtClean="0">
                <a:latin typeface="Roboto" panose="020B0604020202020204" charset="0"/>
                <a:ea typeface="Roboto" panose="020B0604020202020204" charset="0"/>
              </a:rPr>
              <a:t>          damage</a:t>
            </a:r>
            <a:r>
              <a:rPr lang="en-US" sz="2250" dirty="0">
                <a:latin typeface="Roboto" panose="020B0604020202020204" charset="0"/>
                <a:ea typeface="Roboto" panose="020B0604020202020204" charset="0"/>
              </a:rPr>
              <a:t>. </a:t>
            </a:r>
            <a:r>
              <a:rPr lang="en-US" sz="2250" dirty="0">
                <a:latin typeface="Roboto" panose="020B0604020202020204" charset="0"/>
                <a:ea typeface="Roboto" panose="020B0604020202020204" charset="0"/>
              </a:rPr>
              <a:t>Its strong winds can reach 480 km per </a:t>
            </a:r>
            <a:r>
              <a:rPr lang="en-US" sz="2250" dirty="0">
                <a:latin typeface="Roboto" panose="020B0604020202020204" charset="0"/>
                <a:ea typeface="Roboto" panose="020B0604020202020204" charset="0"/>
              </a:rPr>
              <a:t>hour.</a:t>
            </a:r>
            <a:endParaRPr lang="en-US" sz="2250" dirty="0">
              <a:latin typeface="Roboto" panose="020B0604020202020204" charset="0"/>
              <a:ea typeface="Roboto" panose="020B0604020202020204" charset="0"/>
            </a:endParaRPr>
          </a:p>
        </p:txBody>
      </p:sp>
      <p:cxnSp>
        <p:nvCxnSpPr>
          <p:cNvPr id="5" name="Straight Connector 4"/>
          <p:cNvCxnSpPr/>
          <p:nvPr/>
        </p:nvCxnSpPr>
        <p:spPr>
          <a:xfrm>
            <a:off x="4882704" y="1248524"/>
            <a:ext cx="198638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7265324" y="2059464"/>
            <a:ext cx="1340428" cy="15723"/>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285300" y="3241199"/>
            <a:ext cx="1059872" cy="779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5042431" y="3676817"/>
            <a:ext cx="782706" cy="7457"/>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952396" y="4442606"/>
            <a:ext cx="955376" cy="8457"/>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grpSp>
        <p:nvGrpSpPr>
          <p:cNvPr id="18" name="Google Shape;1790;p60"/>
          <p:cNvGrpSpPr/>
          <p:nvPr/>
        </p:nvGrpSpPr>
        <p:grpSpPr>
          <a:xfrm>
            <a:off x="7821953" y="4409791"/>
            <a:ext cx="897038" cy="733486"/>
            <a:chOff x="887300" y="766650"/>
            <a:chExt cx="2170224" cy="1834102"/>
          </a:xfrm>
        </p:grpSpPr>
        <p:sp>
          <p:nvSpPr>
            <p:cNvPr id="19" name="Google Shape;1791;p60"/>
            <p:cNvSpPr/>
            <p:nvPr/>
          </p:nvSpPr>
          <p:spPr>
            <a:xfrm>
              <a:off x="1247125" y="2183050"/>
              <a:ext cx="1615180" cy="417702"/>
            </a:xfrm>
            <a:custGeom>
              <a:avLst/>
              <a:gdLst/>
              <a:ahLst/>
              <a:cxnLst/>
              <a:rect l="l" t="t" r="r" b="b"/>
              <a:pathLst>
                <a:path w="34553" h="7448" extrusionOk="0">
                  <a:moveTo>
                    <a:pt x="22094" y="1"/>
                  </a:moveTo>
                  <a:cubicBezTo>
                    <a:pt x="14112" y="1"/>
                    <a:pt x="4670" y="806"/>
                    <a:pt x="2820" y="1318"/>
                  </a:cubicBezTo>
                  <a:cubicBezTo>
                    <a:pt x="2025" y="1538"/>
                    <a:pt x="1" y="2019"/>
                    <a:pt x="895" y="3288"/>
                  </a:cubicBezTo>
                  <a:cubicBezTo>
                    <a:pt x="1729" y="4468"/>
                    <a:pt x="7690" y="5366"/>
                    <a:pt x="11893" y="5366"/>
                  </a:cubicBezTo>
                  <a:cubicBezTo>
                    <a:pt x="12483" y="5366"/>
                    <a:pt x="13038" y="5348"/>
                    <a:pt x="13539" y="5311"/>
                  </a:cubicBezTo>
                  <a:lnTo>
                    <a:pt x="13539" y="5311"/>
                  </a:lnTo>
                  <a:cubicBezTo>
                    <a:pt x="12329" y="6737"/>
                    <a:pt x="16305" y="7447"/>
                    <a:pt x="20670" y="7447"/>
                  </a:cubicBezTo>
                  <a:cubicBezTo>
                    <a:pt x="25972" y="7447"/>
                    <a:pt x="31848" y="6399"/>
                    <a:pt x="29711" y="4310"/>
                  </a:cubicBezTo>
                  <a:cubicBezTo>
                    <a:pt x="30561" y="4128"/>
                    <a:pt x="34552" y="3297"/>
                    <a:pt x="33736" y="1746"/>
                  </a:cubicBezTo>
                  <a:cubicBezTo>
                    <a:pt x="33047" y="437"/>
                    <a:pt x="27965" y="1"/>
                    <a:pt x="220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92;p60"/>
            <p:cNvSpPr/>
            <p:nvPr/>
          </p:nvSpPr>
          <p:spPr>
            <a:xfrm>
              <a:off x="1890998" y="806532"/>
              <a:ext cx="156228" cy="201595"/>
            </a:xfrm>
            <a:custGeom>
              <a:avLst/>
              <a:gdLst/>
              <a:ahLst/>
              <a:cxnLst/>
              <a:rect l="l" t="t" r="r" b="b"/>
              <a:pathLst>
                <a:path w="3361" h="4337" extrusionOk="0">
                  <a:moveTo>
                    <a:pt x="2466" y="1"/>
                  </a:moveTo>
                  <a:cubicBezTo>
                    <a:pt x="791" y="1549"/>
                    <a:pt x="0" y="4301"/>
                    <a:pt x="1905" y="4336"/>
                  </a:cubicBezTo>
                  <a:cubicBezTo>
                    <a:pt x="1917" y="4336"/>
                    <a:pt x="1929" y="4336"/>
                    <a:pt x="1941" y="4336"/>
                  </a:cubicBezTo>
                  <a:cubicBezTo>
                    <a:pt x="3361" y="4336"/>
                    <a:pt x="574" y="2735"/>
                    <a:pt x="2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3;p60"/>
            <p:cNvSpPr/>
            <p:nvPr/>
          </p:nvSpPr>
          <p:spPr>
            <a:xfrm>
              <a:off x="961626" y="1657856"/>
              <a:ext cx="152649" cy="203500"/>
            </a:xfrm>
            <a:custGeom>
              <a:avLst/>
              <a:gdLst/>
              <a:ahLst/>
              <a:cxnLst/>
              <a:rect l="l" t="t" r="r" b="b"/>
              <a:pathLst>
                <a:path w="3284" h="4378" extrusionOk="0">
                  <a:moveTo>
                    <a:pt x="1159" y="0"/>
                  </a:moveTo>
                  <a:lnTo>
                    <a:pt x="1159" y="0"/>
                  </a:lnTo>
                  <a:cubicBezTo>
                    <a:pt x="76" y="1804"/>
                    <a:pt x="1" y="4377"/>
                    <a:pt x="1436" y="4377"/>
                  </a:cubicBezTo>
                  <a:cubicBezTo>
                    <a:pt x="1557" y="4377"/>
                    <a:pt x="1690" y="4359"/>
                    <a:pt x="1833" y="4320"/>
                  </a:cubicBezTo>
                  <a:cubicBezTo>
                    <a:pt x="3283" y="3925"/>
                    <a:pt x="100" y="3180"/>
                    <a:pt x="1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4;p60"/>
            <p:cNvSpPr/>
            <p:nvPr/>
          </p:nvSpPr>
          <p:spPr>
            <a:xfrm>
              <a:off x="2840126" y="1728974"/>
              <a:ext cx="179934" cy="167988"/>
            </a:xfrm>
            <a:custGeom>
              <a:avLst/>
              <a:gdLst/>
              <a:ahLst/>
              <a:cxnLst/>
              <a:rect l="l" t="t" r="r" b="b"/>
              <a:pathLst>
                <a:path w="3871" h="3614" extrusionOk="0">
                  <a:moveTo>
                    <a:pt x="3871" y="1"/>
                  </a:moveTo>
                  <a:cubicBezTo>
                    <a:pt x="1996" y="685"/>
                    <a:pt x="1" y="2747"/>
                    <a:pt x="1142" y="3520"/>
                  </a:cubicBezTo>
                  <a:cubicBezTo>
                    <a:pt x="1237" y="3584"/>
                    <a:pt x="1313" y="3613"/>
                    <a:pt x="1375" y="3613"/>
                  </a:cubicBezTo>
                  <a:cubicBezTo>
                    <a:pt x="1903" y="3613"/>
                    <a:pt x="1473" y="1465"/>
                    <a:pt x="3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95;p60"/>
            <p:cNvSpPr/>
            <p:nvPr/>
          </p:nvSpPr>
          <p:spPr>
            <a:xfrm>
              <a:off x="2492390" y="1096489"/>
              <a:ext cx="108908" cy="150789"/>
            </a:xfrm>
            <a:custGeom>
              <a:avLst/>
              <a:gdLst/>
              <a:ahLst/>
              <a:cxnLst/>
              <a:rect l="l" t="t" r="r" b="b"/>
              <a:pathLst>
                <a:path w="2343" h="3244" extrusionOk="0">
                  <a:moveTo>
                    <a:pt x="1498" y="1"/>
                  </a:moveTo>
                  <a:lnTo>
                    <a:pt x="1498" y="1"/>
                  </a:lnTo>
                  <a:cubicBezTo>
                    <a:pt x="891" y="1346"/>
                    <a:pt x="1" y="2201"/>
                    <a:pt x="1477" y="3243"/>
                  </a:cubicBezTo>
                  <a:cubicBezTo>
                    <a:pt x="2343" y="2469"/>
                    <a:pt x="1257" y="1622"/>
                    <a:pt x="1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96;p60"/>
            <p:cNvSpPr/>
            <p:nvPr/>
          </p:nvSpPr>
          <p:spPr>
            <a:xfrm>
              <a:off x="2917473" y="1896961"/>
              <a:ext cx="120808" cy="109001"/>
            </a:xfrm>
            <a:custGeom>
              <a:avLst/>
              <a:gdLst/>
              <a:ahLst/>
              <a:cxnLst/>
              <a:rect l="l" t="t" r="r" b="b"/>
              <a:pathLst>
                <a:path w="2599" h="2345" extrusionOk="0">
                  <a:moveTo>
                    <a:pt x="2599" y="0"/>
                  </a:moveTo>
                  <a:cubicBezTo>
                    <a:pt x="1234" y="562"/>
                    <a:pt x="0" y="573"/>
                    <a:pt x="359" y="2344"/>
                  </a:cubicBezTo>
                  <a:cubicBezTo>
                    <a:pt x="372" y="2345"/>
                    <a:pt x="385" y="2345"/>
                    <a:pt x="398" y="2345"/>
                  </a:cubicBezTo>
                  <a:cubicBezTo>
                    <a:pt x="1514" y="2345"/>
                    <a:pt x="1327" y="1003"/>
                    <a:pt x="2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97;p60"/>
            <p:cNvSpPr/>
            <p:nvPr/>
          </p:nvSpPr>
          <p:spPr>
            <a:xfrm>
              <a:off x="1105164" y="1892545"/>
              <a:ext cx="62751" cy="78788"/>
            </a:xfrm>
            <a:custGeom>
              <a:avLst/>
              <a:gdLst/>
              <a:ahLst/>
              <a:cxnLst/>
              <a:rect l="l" t="t" r="r" b="b"/>
              <a:pathLst>
                <a:path w="1350" h="1695" extrusionOk="0">
                  <a:moveTo>
                    <a:pt x="1" y="1"/>
                  </a:moveTo>
                  <a:lnTo>
                    <a:pt x="1" y="1"/>
                  </a:lnTo>
                  <a:cubicBezTo>
                    <a:pt x="181" y="923"/>
                    <a:pt x="32" y="1694"/>
                    <a:pt x="1183" y="1694"/>
                  </a:cubicBezTo>
                  <a:cubicBezTo>
                    <a:pt x="1183" y="1694"/>
                    <a:pt x="1184" y="1694"/>
                    <a:pt x="1185" y="1694"/>
                  </a:cubicBezTo>
                  <a:cubicBezTo>
                    <a:pt x="1350" y="973"/>
                    <a:pt x="472" y="93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98;p60"/>
            <p:cNvSpPr/>
            <p:nvPr/>
          </p:nvSpPr>
          <p:spPr>
            <a:xfrm>
              <a:off x="1879610" y="1318767"/>
              <a:ext cx="1045810" cy="967998"/>
            </a:xfrm>
            <a:custGeom>
              <a:avLst/>
              <a:gdLst/>
              <a:ahLst/>
              <a:cxnLst/>
              <a:rect l="l" t="t" r="r" b="b"/>
              <a:pathLst>
                <a:path w="22499" h="20825" extrusionOk="0">
                  <a:moveTo>
                    <a:pt x="7659" y="0"/>
                  </a:moveTo>
                  <a:cubicBezTo>
                    <a:pt x="6777" y="0"/>
                    <a:pt x="5461" y="1056"/>
                    <a:pt x="3727" y="3711"/>
                  </a:cubicBezTo>
                  <a:cubicBezTo>
                    <a:pt x="3086" y="2679"/>
                    <a:pt x="2089" y="1585"/>
                    <a:pt x="1358" y="1585"/>
                  </a:cubicBezTo>
                  <a:cubicBezTo>
                    <a:pt x="496" y="1585"/>
                    <a:pt x="0" y="3103"/>
                    <a:pt x="882" y="8027"/>
                  </a:cubicBezTo>
                  <a:cubicBezTo>
                    <a:pt x="2509" y="5592"/>
                    <a:pt x="3435" y="4697"/>
                    <a:pt x="3914" y="4697"/>
                  </a:cubicBezTo>
                  <a:cubicBezTo>
                    <a:pt x="5132" y="4697"/>
                    <a:pt x="3454" y="10495"/>
                    <a:pt x="3077" y="11473"/>
                  </a:cubicBezTo>
                  <a:cubicBezTo>
                    <a:pt x="3167" y="11327"/>
                    <a:pt x="4629" y="8998"/>
                    <a:pt x="5682" y="8998"/>
                  </a:cubicBezTo>
                  <a:cubicBezTo>
                    <a:pt x="5854" y="8998"/>
                    <a:pt x="6015" y="9060"/>
                    <a:pt x="6158" y="9205"/>
                  </a:cubicBezTo>
                  <a:cubicBezTo>
                    <a:pt x="6214" y="9264"/>
                    <a:pt x="6263" y="9331"/>
                    <a:pt x="6298" y="9405"/>
                  </a:cubicBezTo>
                  <a:cubicBezTo>
                    <a:pt x="6818" y="9007"/>
                    <a:pt x="7265" y="8718"/>
                    <a:pt x="7519" y="8615"/>
                  </a:cubicBezTo>
                  <a:cubicBezTo>
                    <a:pt x="7628" y="8568"/>
                    <a:pt x="7741" y="8531"/>
                    <a:pt x="7856" y="8504"/>
                  </a:cubicBezTo>
                  <a:cubicBezTo>
                    <a:pt x="7956" y="8480"/>
                    <a:pt x="8046" y="8468"/>
                    <a:pt x="8125" y="8468"/>
                  </a:cubicBezTo>
                  <a:cubicBezTo>
                    <a:pt x="9668" y="8468"/>
                    <a:pt x="7316" y="12839"/>
                    <a:pt x="6779" y="13708"/>
                  </a:cubicBezTo>
                  <a:cubicBezTo>
                    <a:pt x="7867" y="13224"/>
                    <a:pt x="8676" y="13043"/>
                    <a:pt x="9257" y="13043"/>
                  </a:cubicBezTo>
                  <a:cubicBezTo>
                    <a:pt x="10838" y="13043"/>
                    <a:pt x="10720" y="14383"/>
                    <a:pt x="9901" y="14573"/>
                  </a:cubicBezTo>
                  <a:cubicBezTo>
                    <a:pt x="10504" y="14507"/>
                    <a:pt x="11015" y="14477"/>
                    <a:pt x="11442" y="14477"/>
                  </a:cubicBezTo>
                  <a:cubicBezTo>
                    <a:pt x="16764" y="14477"/>
                    <a:pt x="9289" y="19193"/>
                    <a:pt x="6968" y="19193"/>
                  </a:cubicBezTo>
                  <a:cubicBezTo>
                    <a:pt x="6616" y="19193"/>
                    <a:pt x="6382" y="19084"/>
                    <a:pt x="6330" y="18834"/>
                  </a:cubicBezTo>
                  <a:cubicBezTo>
                    <a:pt x="5138" y="19620"/>
                    <a:pt x="3685" y="20336"/>
                    <a:pt x="2081" y="20784"/>
                  </a:cubicBezTo>
                  <a:cubicBezTo>
                    <a:pt x="2479" y="20812"/>
                    <a:pt x="2869" y="20825"/>
                    <a:pt x="3248" y="20825"/>
                  </a:cubicBezTo>
                  <a:cubicBezTo>
                    <a:pt x="6434" y="20825"/>
                    <a:pt x="8876" y="19927"/>
                    <a:pt x="8876" y="19927"/>
                  </a:cubicBezTo>
                  <a:cubicBezTo>
                    <a:pt x="9626" y="20048"/>
                    <a:pt x="10653" y="20156"/>
                    <a:pt x="11838" y="20156"/>
                  </a:cubicBezTo>
                  <a:cubicBezTo>
                    <a:pt x="14813" y="20156"/>
                    <a:pt x="18779" y="19478"/>
                    <a:pt x="21841" y="16638"/>
                  </a:cubicBezTo>
                  <a:cubicBezTo>
                    <a:pt x="22499" y="16029"/>
                    <a:pt x="21745" y="14827"/>
                    <a:pt x="19785" y="14827"/>
                  </a:cubicBezTo>
                  <a:cubicBezTo>
                    <a:pt x="18735" y="14827"/>
                    <a:pt x="17338" y="15172"/>
                    <a:pt x="15626" y="16139"/>
                  </a:cubicBezTo>
                  <a:cubicBezTo>
                    <a:pt x="16681" y="15024"/>
                    <a:pt x="16594" y="13729"/>
                    <a:pt x="15627" y="13729"/>
                  </a:cubicBezTo>
                  <a:cubicBezTo>
                    <a:pt x="15313" y="13729"/>
                    <a:pt x="14906" y="13866"/>
                    <a:pt x="14414" y="14191"/>
                  </a:cubicBezTo>
                  <a:cubicBezTo>
                    <a:pt x="14884" y="13757"/>
                    <a:pt x="15991" y="12751"/>
                    <a:pt x="15310" y="12114"/>
                  </a:cubicBezTo>
                  <a:cubicBezTo>
                    <a:pt x="15137" y="11951"/>
                    <a:pt x="14919" y="11884"/>
                    <a:pt x="14677" y="11884"/>
                  </a:cubicBezTo>
                  <a:cubicBezTo>
                    <a:pt x="14019" y="11884"/>
                    <a:pt x="13187" y="12375"/>
                    <a:pt x="12620" y="12758"/>
                  </a:cubicBezTo>
                  <a:cubicBezTo>
                    <a:pt x="14316" y="11556"/>
                    <a:pt x="17549" y="9389"/>
                    <a:pt x="16932" y="7285"/>
                  </a:cubicBezTo>
                  <a:cubicBezTo>
                    <a:pt x="16681" y="6438"/>
                    <a:pt x="16029" y="6115"/>
                    <a:pt x="15224" y="6115"/>
                  </a:cubicBezTo>
                  <a:cubicBezTo>
                    <a:pt x="13488" y="6115"/>
                    <a:pt x="11044" y="7619"/>
                    <a:pt x="10405" y="8604"/>
                  </a:cubicBezTo>
                  <a:cubicBezTo>
                    <a:pt x="10794" y="7553"/>
                    <a:pt x="11551" y="5979"/>
                    <a:pt x="10480" y="5612"/>
                  </a:cubicBezTo>
                  <a:cubicBezTo>
                    <a:pt x="10410" y="5588"/>
                    <a:pt x="10338" y="5577"/>
                    <a:pt x="10265" y="5577"/>
                  </a:cubicBezTo>
                  <a:cubicBezTo>
                    <a:pt x="9219" y="5577"/>
                    <a:pt x="7828" y="7827"/>
                    <a:pt x="7742" y="7968"/>
                  </a:cubicBezTo>
                  <a:cubicBezTo>
                    <a:pt x="9444" y="3990"/>
                    <a:pt x="9373" y="0"/>
                    <a:pt x="7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99;p60"/>
            <p:cNvSpPr/>
            <p:nvPr/>
          </p:nvSpPr>
          <p:spPr>
            <a:xfrm>
              <a:off x="2022637" y="1788797"/>
              <a:ext cx="24171" cy="63309"/>
            </a:xfrm>
            <a:custGeom>
              <a:avLst/>
              <a:gdLst/>
              <a:ahLst/>
              <a:cxnLst/>
              <a:rect l="l" t="t" r="r" b="b"/>
              <a:pathLst>
                <a:path w="520" h="1362" extrusionOk="0">
                  <a:moveTo>
                    <a:pt x="431" y="0"/>
                  </a:moveTo>
                  <a:cubicBezTo>
                    <a:pt x="253" y="630"/>
                    <a:pt x="89" y="1130"/>
                    <a:pt x="1" y="1361"/>
                  </a:cubicBezTo>
                  <a:cubicBezTo>
                    <a:pt x="32" y="1311"/>
                    <a:pt x="231" y="995"/>
                    <a:pt x="519" y="604"/>
                  </a:cubicBezTo>
                  <a:cubicBezTo>
                    <a:pt x="479" y="404"/>
                    <a:pt x="449" y="202"/>
                    <a:pt x="431" y="0"/>
                  </a:cubicBezTo>
                  <a:close/>
                </a:path>
              </a:pathLst>
            </a:custGeom>
            <a:solidFill>
              <a:srgbClr val="7C5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00;p60"/>
            <p:cNvSpPr/>
            <p:nvPr/>
          </p:nvSpPr>
          <p:spPr>
            <a:xfrm>
              <a:off x="1898714" y="1409594"/>
              <a:ext cx="134613" cy="122574"/>
            </a:xfrm>
            <a:custGeom>
              <a:avLst/>
              <a:gdLst/>
              <a:ahLst/>
              <a:cxnLst/>
              <a:rect l="l" t="t" r="r" b="b"/>
              <a:pathLst>
                <a:path w="2896" h="2637" extrusionOk="0">
                  <a:moveTo>
                    <a:pt x="38" y="1223"/>
                  </a:moveTo>
                  <a:cubicBezTo>
                    <a:pt x="9" y="1565"/>
                    <a:pt x="1" y="1966"/>
                    <a:pt x="23" y="2441"/>
                  </a:cubicBezTo>
                  <a:cubicBezTo>
                    <a:pt x="150" y="2323"/>
                    <a:pt x="293" y="2223"/>
                    <a:pt x="446" y="2141"/>
                  </a:cubicBezTo>
                  <a:cubicBezTo>
                    <a:pt x="1142" y="1772"/>
                    <a:pt x="2135" y="2105"/>
                    <a:pt x="2693" y="2636"/>
                  </a:cubicBezTo>
                  <a:cubicBezTo>
                    <a:pt x="2755" y="2504"/>
                    <a:pt x="2826" y="2375"/>
                    <a:pt x="2896" y="2249"/>
                  </a:cubicBezTo>
                  <a:cubicBezTo>
                    <a:pt x="2813" y="1692"/>
                    <a:pt x="2654" y="1108"/>
                    <a:pt x="2275" y="747"/>
                  </a:cubicBezTo>
                  <a:cubicBezTo>
                    <a:pt x="1487" y="1"/>
                    <a:pt x="618" y="495"/>
                    <a:pt x="38" y="1223"/>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01;p60"/>
            <p:cNvSpPr/>
            <p:nvPr/>
          </p:nvSpPr>
          <p:spPr>
            <a:xfrm>
              <a:off x="2119600" y="1333688"/>
              <a:ext cx="165059" cy="173287"/>
            </a:xfrm>
            <a:custGeom>
              <a:avLst/>
              <a:gdLst/>
              <a:ahLst/>
              <a:cxnLst/>
              <a:rect l="l" t="t" r="r" b="b"/>
              <a:pathLst>
                <a:path w="3551" h="3728" extrusionOk="0">
                  <a:moveTo>
                    <a:pt x="1078" y="1127"/>
                  </a:moveTo>
                  <a:cubicBezTo>
                    <a:pt x="695" y="1398"/>
                    <a:pt x="335" y="1700"/>
                    <a:pt x="0" y="2027"/>
                  </a:cubicBezTo>
                  <a:cubicBezTo>
                    <a:pt x="236" y="1900"/>
                    <a:pt x="484" y="1794"/>
                    <a:pt x="741" y="1712"/>
                  </a:cubicBezTo>
                  <a:cubicBezTo>
                    <a:pt x="2027" y="1307"/>
                    <a:pt x="2767" y="2676"/>
                    <a:pt x="2977" y="3701"/>
                  </a:cubicBezTo>
                  <a:cubicBezTo>
                    <a:pt x="2979" y="3710"/>
                    <a:pt x="2979" y="3720"/>
                    <a:pt x="2980" y="3728"/>
                  </a:cubicBezTo>
                  <a:cubicBezTo>
                    <a:pt x="3071" y="3505"/>
                    <a:pt x="3144" y="3276"/>
                    <a:pt x="3199" y="3042"/>
                  </a:cubicBezTo>
                  <a:cubicBezTo>
                    <a:pt x="3551" y="1495"/>
                    <a:pt x="2660" y="0"/>
                    <a:pt x="1078" y="1127"/>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02;p60"/>
            <p:cNvSpPr/>
            <p:nvPr/>
          </p:nvSpPr>
          <p:spPr>
            <a:xfrm>
              <a:off x="2277733" y="1570190"/>
              <a:ext cx="121505" cy="92128"/>
            </a:xfrm>
            <a:custGeom>
              <a:avLst/>
              <a:gdLst/>
              <a:ahLst/>
              <a:cxnLst/>
              <a:rect l="l" t="t" r="r" b="b"/>
              <a:pathLst>
                <a:path w="2614" h="1982" extrusionOk="0">
                  <a:moveTo>
                    <a:pt x="1916" y="203"/>
                  </a:moveTo>
                  <a:cubicBezTo>
                    <a:pt x="1324" y="1"/>
                    <a:pt x="568" y="714"/>
                    <a:pt x="0" y="1408"/>
                  </a:cubicBezTo>
                  <a:cubicBezTo>
                    <a:pt x="264" y="1280"/>
                    <a:pt x="541" y="1208"/>
                    <a:pt x="833" y="1223"/>
                  </a:cubicBezTo>
                  <a:cubicBezTo>
                    <a:pt x="1464" y="1253"/>
                    <a:pt x="1968" y="1543"/>
                    <a:pt x="2286" y="1982"/>
                  </a:cubicBezTo>
                  <a:cubicBezTo>
                    <a:pt x="2534" y="1195"/>
                    <a:pt x="2614" y="441"/>
                    <a:pt x="1916" y="203"/>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03;p60"/>
            <p:cNvSpPr/>
            <p:nvPr/>
          </p:nvSpPr>
          <p:spPr>
            <a:xfrm>
              <a:off x="2389896" y="1727812"/>
              <a:ext cx="129454" cy="154368"/>
            </a:xfrm>
            <a:custGeom>
              <a:avLst/>
              <a:gdLst/>
              <a:ahLst/>
              <a:cxnLst/>
              <a:rect l="l" t="t" r="r" b="b"/>
              <a:pathLst>
                <a:path w="2785" h="3321" extrusionOk="0">
                  <a:moveTo>
                    <a:pt x="1941" y="96"/>
                  </a:moveTo>
                  <a:cubicBezTo>
                    <a:pt x="1456" y="161"/>
                    <a:pt x="1026" y="527"/>
                    <a:pt x="694" y="857"/>
                  </a:cubicBezTo>
                  <a:cubicBezTo>
                    <a:pt x="450" y="1101"/>
                    <a:pt x="223" y="1355"/>
                    <a:pt x="1" y="1616"/>
                  </a:cubicBezTo>
                  <a:cubicBezTo>
                    <a:pt x="432" y="1517"/>
                    <a:pt x="872" y="1657"/>
                    <a:pt x="1295" y="2204"/>
                  </a:cubicBezTo>
                  <a:cubicBezTo>
                    <a:pt x="1578" y="2571"/>
                    <a:pt x="1724" y="2946"/>
                    <a:pt x="1768" y="3321"/>
                  </a:cubicBezTo>
                  <a:cubicBezTo>
                    <a:pt x="2218" y="2772"/>
                    <a:pt x="2608" y="2123"/>
                    <a:pt x="2712" y="1442"/>
                  </a:cubicBezTo>
                  <a:cubicBezTo>
                    <a:pt x="2784" y="966"/>
                    <a:pt x="2660" y="0"/>
                    <a:pt x="1941" y="96"/>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04;p60"/>
            <p:cNvSpPr/>
            <p:nvPr/>
          </p:nvSpPr>
          <p:spPr>
            <a:xfrm>
              <a:off x="2401377" y="1608027"/>
              <a:ext cx="238920" cy="250355"/>
            </a:xfrm>
            <a:custGeom>
              <a:avLst/>
              <a:gdLst/>
              <a:ahLst/>
              <a:cxnLst/>
              <a:rect l="l" t="t" r="r" b="b"/>
              <a:pathLst>
                <a:path w="5140" h="5386" extrusionOk="0">
                  <a:moveTo>
                    <a:pt x="1499" y="1806"/>
                  </a:moveTo>
                  <a:cubicBezTo>
                    <a:pt x="2735" y="1640"/>
                    <a:pt x="3438" y="2797"/>
                    <a:pt x="3377" y="3905"/>
                  </a:cubicBezTo>
                  <a:cubicBezTo>
                    <a:pt x="3349" y="4406"/>
                    <a:pt x="3184" y="4910"/>
                    <a:pt x="2941" y="5386"/>
                  </a:cubicBezTo>
                  <a:cubicBezTo>
                    <a:pt x="3628" y="4707"/>
                    <a:pt x="4182" y="3975"/>
                    <a:pt x="4456" y="3449"/>
                  </a:cubicBezTo>
                  <a:cubicBezTo>
                    <a:pt x="5082" y="2238"/>
                    <a:pt x="5140" y="1"/>
                    <a:pt x="3077" y="625"/>
                  </a:cubicBezTo>
                  <a:cubicBezTo>
                    <a:pt x="1948" y="968"/>
                    <a:pt x="818" y="1677"/>
                    <a:pt x="1" y="2581"/>
                  </a:cubicBezTo>
                  <a:lnTo>
                    <a:pt x="1" y="2582"/>
                  </a:lnTo>
                  <a:cubicBezTo>
                    <a:pt x="446" y="2185"/>
                    <a:pt x="940" y="1879"/>
                    <a:pt x="1499" y="1806"/>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05;p60"/>
            <p:cNvSpPr/>
            <p:nvPr/>
          </p:nvSpPr>
          <p:spPr>
            <a:xfrm>
              <a:off x="2633929" y="1613930"/>
              <a:ext cx="35792" cy="60567"/>
            </a:xfrm>
            <a:custGeom>
              <a:avLst/>
              <a:gdLst/>
              <a:ahLst/>
              <a:cxnLst/>
              <a:rect l="l" t="t" r="r" b="b"/>
              <a:pathLst>
                <a:path w="770" h="1303" extrusionOk="0">
                  <a:moveTo>
                    <a:pt x="769" y="1303"/>
                  </a:moveTo>
                  <a:cubicBezTo>
                    <a:pt x="760" y="1179"/>
                    <a:pt x="738" y="1056"/>
                    <a:pt x="704" y="935"/>
                  </a:cubicBezTo>
                  <a:cubicBezTo>
                    <a:pt x="572" y="484"/>
                    <a:pt x="323" y="184"/>
                    <a:pt x="0" y="0"/>
                  </a:cubicBezTo>
                  <a:cubicBezTo>
                    <a:pt x="403" y="326"/>
                    <a:pt x="665" y="787"/>
                    <a:pt x="769" y="1303"/>
                  </a:cubicBezTo>
                  <a:close/>
                </a:path>
              </a:pathLst>
            </a:custGeom>
            <a:solidFill>
              <a:srgbClr val="7B4E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06;p60"/>
            <p:cNvSpPr/>
            <p:nvPr/>
          </p:nvSpPr>
          <p:spPr>
            <a:xfrm>
              <a:off x="2265601" y="1656926"/>
              <a:ext cx="86550" cy="85900"/>
            </a:xfrm>
            <a:custGeom>
              <a:avLst/>
              <a:gdLst/>
              <a:ahLst/>
              <a:cxnLst/>
              <a:rect l="l" t="t" r="r" b="b"/>
              <a:pathLst>
                <a:path w="1862" h="1848" extrusionOk="0">
                  <a:moveTo>
                    <a:pt x="604" y="657"/>
                  </a:moveTo>
                  <a:cubicBezTo>
                    <a:pt x="381" y="821"/>
                    <a:pt x="182" y="1014"/>
                    <a:pt x="0" y="1223"/>
                  </a:cubicBezTo>
                  <a:cubicBezTo>
                    <a:pt x="120" y="1255"/>
                    <a:pt x="219" y="1339"/>
                    <a:pt x="268" y="1452"/>
                  </a:cubicBezTo>
                  <a:cubicBezTo>
                    <a:pt x="565" y="1411"/>
                    <a:pt x="886" y="1439"/>
                    <a:pt x="1235" y="1557"/>
                  </a:cubicBezTo>
                  <a:cubicBezTo>
                    <a:pt x="1435" y="1624"/>
                    <a:pt x="1623" y="1722"/>
                    <a:pt x="1792" y="1847"/>
                  </a:cubicBezTo>
                  <a:cubicBezTo>
                    <a:pt x="1801" y="1790"/>
                    <a:pt x="1808" y="1737"/>
                    <a:pt x="1811" y="1689"/>
                  </a:cubicBezTo>
                  <a:cubicBezTo>
                    <a:pt x="1862" y="983"/>
                    <a:pt x="1511" y="1"/>
                    <a:pt x="604" y="657"/>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07;p60"/>
            <p:cNvSpPr/>
            <p:nvPr/>
          </p:nvSpPr>
          <p:spPr>
            <a:xfrm>
              <a:off x="2073628" y="1444455"/>
              <a:ext cx="143166" cy="153857"/>
            </a:xfrm>
            <a:custGeom>
              <a:avLst/>
              <a:gdLst/>
              <a:ahLst/>
              <a:cxnLst/>
              <a:rect l="l" t="t" r="r" b="b"/>
              <a:pathLst>
                <a:path w="3080" h="3310" extrusionOk="0">
                  <a:moveTo>
                    <a:pt x="720" y="1081"/>
                  </a:moveTo>
                  <a:cubicBezTo>
                    <a:pt x="431" y="1395"/>
                    <a:pt x="196" y="1744"/>
                    <a:pt x="1" y="2114"/>
                  </a:cubicBezTo>
                  <a:cubicBezTo>
                    <a:pt x="2" y="2121"/>
                    <a:pt x="2" y="2126"/>
                    <a:pt x="3" y="2132"/>
                  </a:cubicBezTo>
                  <a:cubicBezTo>
                    <a:pt x="158" y="2340"/>
                    <a:pt x="201" y="2764"/>
                    <a:pt x="166" y="3309"/>
                  </a:cubicBezTo>
                  <a:cubicBezTo>
                    <a:pt x="723" y="2483"/>
                    <a:pt x="1875" y="1645"/>
                    <a:pt x="2789" y="2492"/>
                  </a:cubicBezTo>
                  <a:cubicBezTo>
                    <a:pt x="2900" y="2595"/>
                    <a:pt x="2997" y="2712"/>
                    <a:pt x="3080" y="2838"/>
                  </a:cubicBezTo>
                  <a:cubicBezTo>
                    <a:pt x="3047" y="2177"/>
                    <a:pt x="3015" y="1297"/>
                    <a:pt x="2638" y="728"/>
                  </a:cubicBezTo>
                  <a:cubicBezTo>
                    <a:pt x="2158" y="1"/>
                    <a:pt x="1077" y="695"/>
                    <a:pt x="720" y="108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08;p60"/>
            <p:cNvSpPr/>
            <p:nvPr/>
          </p:nvSpPr>
          <p:spPr>
            <a:xfrm>
              <a:off x="2668187" y="2047099"/>
              <a:ext cx="156646" cy="170963"/>
            </a:xfrm>
            <a:custGeom>
              <a:avLst/>
              <a:gdLst/>
              <a:ahLst/>
              <a:cxnLst/>
              <a:rect l="l" t="t" r="r" b="b"/>
              <a:pathLst>
                <a:path w="3370" h="3678" extrusionOk="0">
                  <a:moveTo>
                    <a:pt x="0" y="949"/>
                  </a:moveTo>
                  <a:cubicBezTo>
                    <a:pt x="458" y="1777"/>
                    <a:pt x="468" y="2759"/>
                    <a:pt x="207" y="3677"/>
                  </a:cubicBezTo>
                  <a:cubicBezTo>
                    <a:pt x="981" y="3423"/>
                    <a:pt x="1729" y="3099"/>
                    <a:pt x="2444" y="2709"/>
                  </a:cubicBezTo>
                  <a:cubicBezTo>
                    <a:pt x="2927" y="2167"/>
                    <a:pt x="3370" y="1445"/>
                    <a:pt x="2978" y="847"/>
                  </a:cubicBezTo>
                  <a:cubicBezTo>
                    <a:pt x="2424" y="1"/>
                    <a:pt x="988" y="382"/>
                    <a:pt x="0" y="949"/>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09;p60"/>
            <p:cNvSpPr/>
            <p:nvPr/>
          </p:nvSpPr>
          <p:spPr>
            <a:xfrm>
              <a:off x="2704815" y="1973146"/>
              <a:ext cx="229577" cy="150696"/>
            </a:xfrm>
            <a:custGeom>
              <a:avLst/>
              <a:gdLst/>
              <a:ahLst/>
              <a:cxnLst/>
              <a:rect l="l" t="t" r="r" b="b"/>
              <a:pathLst>
                <a:path w="4939" h="3242" extrusionOk="0">
                  <a:moveTo>
                    <a:pt x="1" y="1109"/>
                  </a:moveTo>
                  <a:cubicBezTo>
                    <a:pt x="841" y="898"/>
                    <a:pt x="1721" y="903"/>
                    <a:pt x="2429" y="1230"/>
                  </a:cubicBezTo>
                  <a:cubicBezTo>
                    <a:pt x="3202" y="1585"/>
                    <a:pt x="3396" y="2440"/>
                    <a:pt x="3276" y="3242"/>
                  </a:cubicBezTo>
                  <a:cubicBezTo>
                    <a:pt x="3553" y="3028"/>
                    <a:pt x="3826" y="2805"/>
                    <a:pt x="4090" y="2559"/>
                  </a:cubicBezTo>
                  <a:cubicBezTo>
                    <a:pt x="4939" y="1775"/>
                    <a:pt x="3427" y="1"/>
                    <a:pt x="1" y="1109"/>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10;p60"/>
            <p:cNvSpPr/>
            <p:nvPr/>
          </p:nvSpPr>
          <p:spPr>
            <a:xfrm>
              <a:off x="2014038" y="1712380"/>
              <a:ext cx="644898" cy="498478"/>
            </a:xfrm>
            <a:custGeom>
              <a:avLst/>
              <a:gdLst/>
              <a:ahLst/>
              <a:cxnLst/>
              <a:rect l="l" t="t" r="r" b="b"/>
              <a:pathLst>
                <a:path w="13874" h="10724" extrusionOk="0">
                  <a:moveTo>
                    <a:pt x="5234" y="0"/>
                  </a:moveTo>
                  <a:cubicBezTo>
                    <a:pt x="5155" y="0"/>
                    <a:pt x="5066" y="12"/>
                    <a:pt x="4965" y="36"/>
                  </a:cubicBezTo>
                  <a:cubicBezTo>
                    <a:pt x="4850" y="62"/>
                    <a:pt x="4738" y="100"/>
                    <a:pt x="4629" y="147"/>
                  </a:cubicBezTo>
                  <a:cubicBezTo>
                    <a:pt x="4374" y="250"/>
                    <a:pt x="3927" y="538"/>
                    <a:pt x="3407" y="937"/>
                  </a:cubicBezTo>
                  <a:cubicBezTo>
                    <a:pt x="4074" y="2320"/>
                    <a:pt x="693" y="5896"/>
                    <a:pt x="1" y="6665"/>
                  </a:cubicBezTo>
                  <a:cubicBezTo>
                    <a:pt x="702" y="6068"/>
                    <a:pt x="1163" y="5836"/>
                    <a:pt x="1450" y="5836"/>
                  </a:cubicBezTo>
                  <a:cubicBezTo>
                    <a:pt x="2269" y="5836"/>
                    <a:pt x="1667" y="7728"/>
                    <a:pt x="1193" y="8389"/>
                  </a:cubicBezTo>
                  <a:cubicBezTo>
                    <a:pt x="1979" y="7678"/>
                    <a:pt x="4602" y="6229"/>
                    <a:pt x="5945" y="6229"/>
                  </a:cubicBezTo>
                  <a:cubicBezTo>
                    <a:pt x="6300" y="6229"/>
                    <a:pt x="6565" y="6331"/>
                    <a:pt x="6684" y="6573"/>
                  </a:cubicBezTo>
                  <a:cubicBezTo>
                    <a:pt x="6991" y="7189"/>
                    <a:pt x="5671" y="8895"/>
                    <a:pt x="3441" y="10365"/>
                  </a:cubicBezTo>
                  <a:cubicBezTo>
                    <a:pt x="3493" y="10615"/>
                    <a:pt x="3726" y="10724"/>
                    <a:pt x="4079" y="10724"/>
                  </a:cubicBezTo>
                  <a:cubicBezTo>
                    <a:pt x="6400" y="10724"/>
                    <a:pt x="13873" y="6009"/>
                    <a:pt x="8552" y="6009"/>
                  </a:cubicBezTo>
                  <a:cubicBezTo>
                    <a:pt x="8125" y="6009"/>
                    <a:pt x="7614" y="6039"/>
                    <a:pt x="7012" y="6105"/>
                  </a:cubicBezTo>
                  <a:cubicBezTo>
                    <a:pt x="7830" y="5914"/>
                    <a:pt x="7947" y="4574"/>
                    <a:pt x="6366" y="4574"/>
                  </a:cubicBezTo>
                  <a:cubicBezTo>
                    <a:pt x="5785" y="4574"/>
                    <a:pt x="4976" y="4755"/>
                    <a:pt x="3888" y="5239"/>
                  </a:cubicBezTo>
                  <a:cubicBezTo>
                    <a:pt x="4425" y="4370"/>
                    <a:pt x="6777" y="0"/>
                    <a:pt x="5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11;p60"/>
            <p:cNvSpPr/>
            <p:nvPr/>
          </p:nvSpPr>
          <p:spPr>
            <a:xfrm>
              <a:off x="2014038" y="1743523"/>
              <a:ext cx="375532" cy="467335"/>
            </a:xfrm>
            <a:custGeom>
              <a:avLst/>
              <a:gdLst/>
              <a:ahLst/>
              <a:cxnLst/>
              <a:rect l="l" t="t" r="r" b="b"/>
              <a:pathLst>
                <a:path w="8079" h="10054" extrusionOk="0">
                  <a:moveTo>
                    <a:pt x="3770" y="0"/>
                  </a:moveTo>
                  <a:lnTo>
                    <a:pt x="3770" y="0"/>
                  </a:lnTo>
                  <a:cubicBezTo>
                    <a:pt x="3655" y="82"/>
                    <a:pt x="3533" y="172"/>
                    <a:pt x="3407" y="268"/>
                  </a:cubicBezTo>
                  <a:cubicBezTo>
                    <a:pt x="4074" y="1650"/>
                    <a:pt x="693" y="5227"/>
                    <a:pt x="1" y="5995"/>
                  </a:cubicBezTo>
                  <a:cubicBezTo>
                    <a:pt x="702" y="5398"/>
                    <a:pt x="1162" y="5166"/>
                    <a:pt x="1449" y="5166"/>
                  </a:cubicBezTo>
                  <a:cubicBezTo>
                    <a:pt x="2269" y="5166"/>
                    <a:pt x="1667" y="7058"/>
                    <a:pt x="1192" y="7719"/>
                  </a:cubicBezTo>
                  <a:cubicBezTo>
                    <a:pt x="1978" y="7008"/>
                    <a:pt x="4601" y="5559"/>
                    <a:pt x="5945" y="5559"/>
                  </a:cubicBezTo>
                  <a:cubicBezTo>
                    <a:pt x="6300" y="5559"/>
                    <a:pt x="6565" y="5661"/>
                    <a:pt x="6684" y="5903"/>
                  </a:cubicBezTo>
                  <a:cubicBezTo>
                    <a:pt x="6991" y="6519"/>
                    <a:pt x="5671" y="8225"/>
                    <a:pt x="3440" y="9695"/>
                  </a:cubicBezTo>
                  <a:cubicBezTo>
                    <a:pt x="3491" y="9945"/>
                    <a:pt x="3725" y="10053"/>
                    <a:pt x="4076" y="10053"/>
                  </a:cubicBezTo>
                  <a:cubicBezTo>
                    <a:pt x="4246" y="10053"/>
                    <a:pt x="4444" y="10028"/>
                    <a:pt x="4663" y="9981"/>
                  </a:cubicBezTo>
                  <a:cubicBezTo>
                    <a:pt x="5170" y="9574"/>
                    <a:pt x="5640" y="9124"/>
                    <a:pt x="6070" y="8637"/>
                  </a:cubicBezTo>
                  <a:cubicBezTo>
                    <a:pt x="6700" y="7913"/>
                    <a:pt x="8079" y="6073"/>
                    <a:pt x="6658" y="5300"/>
                  </a:cubicBezTo>
                  <a:cubicBezTo>
                    <a:pt x="6407" y="5164"/>
                    <a:pt x="6019" y="5114"/>
                    <a:pt x="5585" y="5114"/>
                  </a:cubicBezTo>
                  <a:cubicBezTo>
                    <a:pt x="4395" y="5114"/>
                    <a:pt x="2859" y="5490"/>
                    <a:pt x="2859" y="5490"/>
                  </a:cubicBezTo>
                  <a:cubicBezTo>
                    <a:pt x="3122" y="4305"/>
                    <a:pt x="4655" y="1228"/>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12;p60"/>
            <p:cNvSpPr/>
            <p:nvPr/>
          </p:nvSpPr>
          <p:spPr>
            <a:xfrm>
              <a:off x="1161408" y="1451753"/>
              <a:ext cx="1177588" cy="874801"/>
            </a:xfrm>
            <a:custGeom>
              <a:avLst/>
              <a:gdLst/>
              <a:ahLst/>
              <a:cxnLst/>
              <a:rect l="l" t="t" r="r" b="b"/>
              <a:pathLst>
                <a:path w="25334" h="18820" extrusionOk="0">
                  <a:moveTo>
                    <a:pt x="19531" y="13999"/>
                  </a:moveTo>
                  <a:lnTo>
                    <a:pt x="19531" y="13999"/>
                  </a:lnTo>
                  <a:cubicBezTo>
                    <a:pt x="19467" y="14087"/>
                    <a:pt x="19408" y="14154"/>
                    <a:pt x="19352" y="14190"/>
                  </a:cubicBezTo>
                  <a:cubicBezTo>
                    <a:pt x="19391" y="14133"/>
                    <a:pt x="19450" y="14071"/>
                    <a:pt x="19531" y="13999"/>
                  </a:cubicBezTo>
                  <a:close/>
                  <a:moveTo>
                    <a:pt x="5694" y="1"/>
                  </a:moveTo>
                  <a:cubicBezTo>
                    <a:pt x="5098" y="1"/>
                    <a:pt x="4556" y="276"/>
                    <a:pt x="4122" y="946"/>
                  </a:cubicBezTo>
                  <a:cubicBezTo>
                    <a:pt x="2747" y="3072"/>
                    <a:pt x="6455" y="11215"/>
                    <a:pt x="8385" y="12001"/>
                  </a:cubicBezTo>
                  <a:cubicBezTo>
                    <a:pt x="6909" y="11553"/>
                    <a:pt x="2371" y="8998"/>
                    <a:pt x="896" y="8998"/>
                  </a:cubicBezTo>
                  <a:cubicBezTo>
                    <a:pt x="664" y="8998"/>
                    <a:pt x="508" y="9061"/>
                    <a:pt x="451" y="9204"/>
                  </a:cubicBezTo>
                  <a:cubicBezTo>
                    <a:pt x="0" y="10337"/>
                    <a:pt x="4684" y="15224"/>
                    <a:pt x="6077" y="16250"/>
                  </a:cubicBezTo>
                  <a:cubicBezTo>
                    <a:pt x="5724" y="16060"/>
                    <a:pt x="3992" y="14954"/>
                    <a:pt x="3167" y="14954"/>
                  </a:cubicBezTo>
                  <a:cubicBezTo>
                    <a:pt x="3012" y="14954"/>
                    <a:pt x="2889" y="14993"/>
                    <a:pt x="2813" y="15084"/>
                  </a:cubicBezTo>
                  <a:cubicBezTo>
                    <a:pt x="2229" y="15786"/>
                    <a:pt x="4730" y="17089"/>
                    <a:pt x="5099" y="17273"/>
                  </a:cubicBezTo>
                  <a:cubicBezTo>
                    <a:pt x="6918" y="18183"/>
                    <a:pt x="9171" y="18819"/>
                    <a:pt x="11339" y="18819"/>
                  </a:cubicBezTo>
                  <a:cubicBezTo>
                    <a:pt x="12314" y="18819"/>
                    <a:pt x="13272" y="18690"/>
                    <a:pt x="14165" y="18400"/>
                  </a:cubicBezTo>
                  <a:cubicBezTo>
                    <a:pt x="15334" y="18400"/>
                    <a:pt x="16468" y="18220"/>
                    <a:pt x="17533" y="17923"/>
                  </a:cubicBezTo>
                  <a:cubicBezTo>
                    <a:pt x="19137" y="17475"/>
                    <a:pt x="20590" y="16759"/>
                    <a:pt x="21783" y="15972"/>
                  </a:cubicBezTo>
                  <a:cubicBezTo>
                    <a:pt x="24014" y="14502"/>
                    <a:pt x="25334" y="12797"/>
                    <a:pt x="25027" y="12180"/>
                  </a:cubicBezTo>
                  <a:cubicBezTo>
                    <a:pt x="24908" y="11938"/>
                    <a:pt x="24643" y="11836"/>
                    <a:pt x="24288" y="11836"/>
                  </a:cubicBezTo>
                  <a:cubicBezTo>
                    <a:pt x="22944" y="11836"/>
                    <a:pt x="20321" y="13285"/>
                    <a:pt x="19535" y="13996"/>
                  </a:cubicBezTo>
                  <a:cubicBezTo>
                    <a:pt x="20010" y="13335"/>
                    <a:pt x="20612" y="11443"/>
                    <a:pt x="19792" y="11443"/>
                  </a:cubicBezTo>
                  <a:cubicBezTo>
                    <a:pt x="19505" y="11443"/>
                    <a:pt x="19045" y="11675"/>
                    <a:pt x="18344" y="12272"/>
                  </a:cubicBezTo>
                  <a:cubicBezTo>
                    <a:pt x="19036" y="11503"/>
                    <a:pt x="22417" y="7927"/>
                    <a:pt x="21750" y="6544"/>
                  </a:cubicBezTo>
                  <a:cubicBezTo>
                    <a:pt x="21714" y="6470"/>
                    <a:pt x="21666" y="6404"/>
                    <a:pt x="21610" y="6344"/>
                  </a:cubicBezTo>
                  <a:cubicBezTo>
                    <a:pt x="21468" y="6199"/>
                    <a:pt x="21306" y="6137"/>
                    <a:pt x="21134" y="6137"/>
                  </a:cubicBezTo>
                  <a:cubicBezTo>
                    <a:pt x="20082" y="6137"/>
                    <a:pt x="18619" y="8466"/>
                    <a:pt x="18529" y="8612"/>
                  </a:cubicBezTo>
                  <a:cubicBezTo>
                    <a:pt x="18906" y="7634"/>
                    <a:pt x="20584" y="1836"/>
                    <a:pt x="19366" y="1836"/>
                  </a:cubicBezTo>
                  <a:cubicBezTo>
                    <a:pt x="18887" y="1836"/>
                    <a:pt x="17962" y="2731"/>
                    <a:pt x="16334" y="5166"/>
                  </a:cubicBezTo>
                  <a:cubicBezTo>
                    <a:pt x="15985" y="5689"/>
                    <a:pt x="15603" y="6280"/>
                    <a:pt x="15188" y="6949"/>
                  </a:cubicBezTo>
                  <a:cubicBezTo>
                    <a:pt x="15111" y="5936"/>
                    <a:pt x="13929" y="711"/>
                    <a:pt x="12992" y="711"/>
                  </a:cubicBezTo>
                  <a:cubicBezTo>
                    <a:pt x="12530" y="711"/>
                    <a:pt x="12128" y="1980"/>
                    <a:pt x="11947" y="5646"/>
                  </a:cubicBezTo>
                  <a:cubicBezTo>
                    <a:pt x="11356" y="4454"/>
                    <a:pt x="8089" y="1"/>
                    <a:pt x="5694" y="1"/>
                  </a:cubicBezTo>
                  <a:close/>
                </a:path>
              </a:pathLst>
            </a:custGeom>
            <a:solidFill>
              <a:srgbClr val="CDA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13;p60"/>
            <p:cNvSpPr/>
            <p:nvPr/>
          </p:nvSpPr>
          <p:spPr>
            <a:xfrm>
              <a:off x="1161408" y="1197867"/>
              <a:ext cx="1177588" cy="1152720"/>
            </a:xfrm>
            <a:custGeom>
              <a:avLst/>
              <a:gdLst/>
              <a:ahLst/>
              <a:cxnLst/>
              <a:rect l="l" t="t" r="r" b="b"/>
              <a:pathLst>
                <a:path w="25334" h="24799" extrusionOk="0">
                  <a:moveTo>
                    <a:pt x="19531" y="19461"/>
                  </a:moveTo>
                  <a:cubicBezTo>
                    <a:pt x="19450" y="19533"/>
                    <a:pt x="19391" y="19595"/>
                    <a:pt x="19352" y="19652"/>
                  </a:cubicBezTo>
                  <a:cubicBezTo>
                    <a:pt x="19408" y="19616"/>
                    <a:pt x="19467" y="19549"/>
                    <a:pt x="19531" y="19461"/>
                  </a:cubicBezTo>
                  <a:close/>
                  <a:moveTo>
                    <a:pt x="21750" y="12006"/>
                  </a:moveTo>
                  <a:cubicBezTo>
                    <a:pt x="22417" y="13389"/>
                    <a:pt x="19036" y="16965"/>
                    <a:pt x="18344" y="17734"/>
                  </a:cubicBezTo>
                  <a:cubicBezTo>
                    <a:pt x="21048" y="15430"/>
                    <a:pt x="20176" y="18566"/>
                    <a:pt x="19535" y="19458"/>
                  </a:cubicBezTo>
                  <a:cubicBezTo>
                    <a:pt x="20528" y="18559"/>
                    <a:pt x="24458" y="16482"/>
                    <a:pt x="25027" y="17642"/>
                  </a:cubicBezTo>
                  <a:cubicBezTo>
                    <a:pt x="25334" y="18259"/>
                    <a:pt x="24014" y="19964"/>
                    <a:pt x="21783" y="21434"/>
                  </a:cubicBezTo>
                  <a:cubicBezTo>
                    <a:pt x="20590" y="22221"/>
                    <a:pt x="19137" y="22937"/>
                    <a:pt x="17533" y="23385"/>
                  </a:cubicBezTo>
                  <a:cubicBezTo>
                    <a:pt x="16468" y="23682"/>
                    <a:pt x="15334" y="23862"/>
                    <a:pt x="14165" y="23862"/>
                  </a:cubicBezTo>
                  <a:cubicBezTo>
                    <a:pt x="11287" y="24799"/>
                    <a:pt x="7736" y="24054"/>
                    <a:pt x="5099" y="22735"/>
                  </a:cubicBezTo>
                  <a:cubicBezTo>
                    <a:pt x="4730" y="22551"/>
                    <a:pt x="2229" y="21248"/>
                    <a:pt x="2813" y="20546"/>
                  </a:cubicBezTo>
                  <a:cubicBezTo>
                    <a:pt x="3293" y="19968"/>
                    <a:pt x="5658" y="21486"/>
                    <a:pt x="6077" y="21712"/>
                  </a:cubicBezTo>
                  <a:cubicBezTo>
                    <a:pt x="4684" y="20686"/>
                    <a:pt x="0" y="15799"/>
                    <a:pt x="451" y="14666"/>
                  </a:cubicBezTo>
                  <a:cubicBezTo>
                    <a:pt x="872" y="13606"/>
                    <a:pt x="6678" y="16945"/>
                    <a:pt x="8385" y="17463"/>
                  </a:cubicBezTo>
                  <a:cubicBezTo>
                    <a:pt x="6455" y="16677"/>
                    <a:pt x="2747" y="8534"/>
                    <a:pt x="4122" y="6408"/>
                  </a:cubicBezTo>
                  <a:cubicBezTo>
                    <a:pt x="6298" y="3045"/>
                    <a:pt x="11209" y="9619"/>
                    <a:pt x="11947" y="11108"/>
                  </a:cubicBezTo>
                  <a:cubicBezTo>
                    <a:pt x="12495" y="1"/>
                    <a:pt x="15073" y="10899"/>
                    <a:pt x="15188" y="12411"/>
                  </a:cubicBezTo>
                  <a:cubicBezTo>
                    <a:pt x="15603" y="11742"/>
                    <a:pt x="15985" y="11151"/>
                    <a:pt x="16334" y="10628"/>
                  </a:cubicBezTo>
                  <a:cubicBezTo>
                    <a:pt x="22103" y="1997"/>
                    <a:pt x="19054" y="12712"/>
                    <a:pt x="18529" y="14074"/>
                  </a:cubicBezTo>
                  <a:cubicBezTo>
                    <a:pt x="18634" y="13904"/>
                    <a:pt x="20597" y="10778"/>
                    <a:pt x="21610" y="11806"/>
                  </a:cubicBezTo>
                  <a:cubicBezTo>
                    <a:pt x="21666" y="11866"/>
                    <a:pt x="21714" y="11932"/>
                    <a:pt x="21750" y="1200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14;p60"/>
            <p:cNvSpPr/>
            <p:nvPr/>
          </p:nvSpPr>
          <p:spPr>
            <a:xfrm>
              <a:off x="1457781" y="1603239"/>
              <a:ext cx="270482" cy="433217"/>
            </a:xfrm>
            <a:custGeom>
              <a:avLst/>
              <a:gdLst/>
              <a:ahLst/>
              <a:cxnLst/>
              <a:rect l="l" t="t" r="r" b="b"/>
              <a:pathLst>
                <a:path w="5819" h="9320" extrusionOk="0">
                  <a:moveTo>
                    <a:pt x="1662" y="0"/>
                  </a:moveTo>
                  <a:cubicBezTo>
                    <a:pt x="0" y="0"/>
                    <a:pt x="62" y="2892"/>
                    <a:pt x="501" y="4267"/>
                  </a:cubicBezTo>
                  <a:cubicBezTo>
                    <a:pt x="1163" y="6340"/>
                    <a:pt x="2471" y="7919"/>
                    <a:pt x="4043" y="9320"/>
                  </a:cubicBezTo>
                  <a:cubicBezTo>
                    <a:pt x="4136" y="9312"/>
                    <a:pt x="4229" y="9307"/>
                    <a:pt x="4322" y="9307"/>
                  </a:cubicBezTo>
                  <a:cubicBezTo>
                    <a:pt x="4359" y="9307"/>
                    <a:pt x="4396" y="9308"/>
                    <a:pt x="4434" y="9309"/>
                  </a:cubicBezTo>
                  <a:cubicBezTo>
                    <a:pt x="3148" y="7480"/>
                    <a:pt x="1432" y="4624"/>
                    <a:pt x="3415" y="3301"/>
                  </a:cubicBezTo>
                  <a:cubicBezTo>
                    <a:pt x="3613" y="3169"/>
                    <a:pt x="3823" y="3110"/>
                    <a:pt x="4039" y="3110"/>
                  </a:cubicBezTo>
                  <a:cubicBezTo>
                    <a:pt x="4613" y="3110"/>
                    <a:pt x="5236" y="3523"/>
                    <a:pt x="5818" y="4077"/>
                  </a:cubicBezTo>
                  <a:cubicBezTo>
                    <a:pt x="5101" y="2387"/>
                    <a:pt x="4105" y="919"/>
                    <a:pt x="2566" y="226"/>
                  </a:cubicBezTo>
                  <a:cubicBezTo>
                    <a:pt x="2219" y="70"/>
                    <a:pt x="1920" y="0"/>
                    <a:pt x="1662"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15;p60"/>
            <p:cNvSpPr/>
            <p:nvPr/>
          </p:nvSpPr>
          <p:spPr>
            <a:xfrm>
              <a:off x="1484229" y="1940794"/>
              <a:ext cx="44949" cy="54385"/>
            </a:xfrm>
            <a:custGeom>
              <a:avLst/>
              <a:gdLst/>
              <a:ahLst/>
              <a:cxnLst/>
              <a:rect l="l" t="t" r="r" b="b"/>
              <a:pathLst>
                <a:path w="967" h="1170" extrusionOk="0">
                  <a:moveTo>
                    <a:pt x="72" y="1"/>
                  </a:moveTo>
                  <a:cubicBezTo>
                    <a:pt x="50" y="22"/>
                    <a:pt x="26" y="41"/>
                    <a:pt x="1" y="58"/>
                  </a:cubicBezTo>
                  <a:cubicBezTo>
                    <a:pt x="334" y="528"/>
                    <a:pt x="663" y="912"/>
                    <a:pt x="966" y="1169"/>
                  </a:cubicBezTo>
                  <a:cubicBezTo>
                    <a:pt x="647" y="797"/>
                    <a:pt x="348" y="407"/>
                    <a:pt x="72" y="1"/>
                  </a:cubicBezTo>
                  <a:close/>
                </a:path>
              </a:pathLst>
            </a:custGeom>
            <a:solidFill>
              <a:srgbClr val="324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16;p60"/>
            <p:cNvSpPr/>
            <p:nvPr/>
          </p:nvSpPr>
          <p:spPr>
            <a:xfrm>
              <a:off x="1350081" y="1473507"/>
              <a:ext cx="209543" cy="340856"/>
            </a:xfrm>
            <a:custGeom>
              <a:avLst/>
              <a:gdLst/>
              <a:ahLst/>
              <a:cxnLst/>
              <a:rect l="l" t="t" r="r" b="b"/>
              <a:pathLst>
                <a:path w="4508" h="7333" extrusionOk="0">
                  <a:moveTo>
                    <a:pt x="1738" y="1"/>
                  </a:moveTo>
                  <a:cubicBezTo>
                    <a:pt x="1257" y="1"/>
                    <a:pt x="827" y="228"/>
                    <a:pt x="564" y="848"/>
                  </a:cubicBezTo>
                  <a:cubicBezTo>
                    <a:pt x="78" y="1999"/>
                    <a:pt x="1" y="3213"/>
                    <a:pt x="372" y="4414"/>
                  </a:cubicBezTo>
                  <a:cubicBezTo>
                    <a:pt x="693" y="5446"/>
                    <a:pt x="1162" y="6403"/>
                    <a:pt x="1682" y="7333"/>
                  </a:cubicBezTo>
                  <a:cubicBezTo>
                    <a:pt x="1576" y="6942"/>
                    <a:pt x="1492" y="6541"/>
                    <a:pt x="1448" y="6125"/>
                  </a:cubicBezTo>
                  <a:cubicBezTo>
                    <a:pt x="1290" y="4595"/>
                    <a:pt x="1493" y="1784"/>
                    <a:pt x="3543" y="1596"/>
                  </a:cubicBezTo>
                  <a:cubicBezTo>
                    <a:pt x="3640" y="1587"/>
                    <a:pt x="3737" y="1583"/>
                    <a:pt x="3834" y="1583"/>
                  </a:cubicBezTo>
                  <a:cubicBezTo>
                    <a:pt x="4060" y="1583"/>
                    <a:pt x="4286" y="1606"/>
                    <a:pt x="4508" y="1652"/>
                  </a:cubicBezTo>
                  <a:cubicBezTo>
                    <a:pt x="4391" y="1512"/>
                    <a:pt x="4268" y="1375"/>
                    <a:pt x="4139" y="1245"/>
                  </a:cubicBezTo>
                  <a:cubicBezTo>
                    <a:pt x="3644" y="747"/>
                    <a:pt x="2609" y="1"/>
                    <a:pt x="1738" y="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17;p60"/>
            <p:cNvSpPr/>
            <p:nvPr/>
          </p:nvSpPr>
          <p:spPr>
            <a:xfrm>
              <a:off x="1365327" y="2002150"/>
              <a:ext cx="127316" cy="163897"/>
            </a:xfrm>
            <a:custGeom>
              <a:avLst/>
              <a:gdLst/>
              <a:ahLst/>
              <a:cxnLst/>
              <a:rect l="l" t="t" r="r" b="b"/>
              <a:pathLst>
                <a:path w="2739" h="3526" extrusionOk="0">
                  <a:moveTo>
                    <a:pt x="712" y="0"/>
                  </a:moveTo>
                  <a:cubicBezTo>
                    <a:pt x="308" y="0"/>
                    <a:pt x="0" y="144"/>
                    <a:pt x="56" y="601"/>
                  </a:cubicBezTo>
                  <a:cubicBezTo>
                    <a:pt x="187" y="1686"/>
                    <a:pt x="1077" y="2762"/>
                    <a:pt x="1803" y="3517"/>
                  </a:cubicBezTo>
                  <a:cubicBezTo>
                    <a:pt x="1806" y="3520"/>
                    <a:pt x="1808" y="3522"/>
                    <a:pt x="1810" y="3526"/>
                  </a:cubicBezTo>
                  <a:cubicBezTo>
                    <a:pt x="1465" y="2607"/>
                    <a:pt x="1425" y="1646"/>
                    <a:pt x="2306" y="940"/>
                  </a:cubicBezTo>
                  <a:cubicBezTo>
                    <a:pt x="2444" y="830"/>
                    <a:pt x="2589" y="730"/>
                    <a:pt x="2738" y="638"/>
                  </a:cubicBezTo>
                  <a:cubicBezTo>
                    <a:pt x="2560" y="534"/>
                    <a:pt x="2375" y="440"/>
                    <a:pt x="2186" y="357"/>
                  </a:cubicBezTo>
                  <a:cubicBezTo>
                    <a:pt x="1932" y="246"/>
                    <a:pt x="1240" y="0"/>
                    <a:pt x="712"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18;p60"/>
            <p:cNvSpPr/>
            <p:nvPr/>
          </p:nvSpPr>
          <p:spPr>
            <a:xfrm>
              <a:off x="1264971" y="2146804"/>
              <a:ext cx="256630" cy="155391"/>
            </a:xfrm>
            <a:custGeom>
              <a:avLst/>
              <a:gdLst/>
              <a:ahLst/>
              <a:cxnLst/>
              <a:rect l="l" t="t" r="r" b="b"/>
              <a:pathLst>
                <a:path w="5521" h="3343" extrusionOk="0">
                  <a:moveTo>
                    <a:pt x="938" y="0"/>
                  </a:moveTo>
                  <a:cubicBezTo>
                    <a:pt x="783" y="0"/>
                    <a:pt x="660" y="40"/>
                    <a:pt x="585" y="131"/>
                  </a:cubicBezTo>
                  <a:cubicBezTo>
                    <a:pt x="1" y="833"/>
                    <a:pt x="2502" y="2136"/>
                    <a:pt x="2871" y="2320"/>
                  </a:cubicBezTo>
                  <a:cubicBezTo>
                    <a:pt x="3721" y="2742"/>
                    <a:pt x="4607" y="3085"/>
                    <a:pt x="5520" y="3342"/>
                  </a:cubicBezTo>
                  <a:cubicBezTo>
                    <a:pt x="5420" y="3158"/>
                    <a:pt x="5339" y="2965"/>
                    <a:pt x="5275" y="2765"/>
                  </a:cubicBezTo>
                  <a:cubicBezTo>
                    <a:pt x="4408" y="2229"/>
                    <a:pt x="3596" y="1523"/>
                    <a:pt x="2940" y="776"/>
                  </a:cubicBezTo>
                  <a:cubicBezTo>
                    <a:pt x="2281" y="412"/>
                    <a:pt x="1441" y="0"/>
                    <a:pt x="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19;p60"/>
            <p:cNvSpPr/>
            <p:nvPr/>
          </p:nvSpPr>
          <p:spPr>
            <a:xfrm>
              <a:off x="1167079" y="1869955"/>
              <a:ext cx="256862" cy="265601"/>
            </a:xfrm>
            <a:custGeom>
              <a:avLst/>
              <a:gdLst/>
              <a:ahLst/>
              <a:cxnLst/>
              <a:rect l="l" t="t" r="r" b="b"/>
              <a:pathLst>
                <a:path w="5526" h="5714" extrusionOk="0">
                  <a:moveTo>
                    <a:pt x="773" y="1"/>
                  </a:moveTo>
                  <a:cubicBezTo>
                    <a:pt x="542" y="1"/>
                    <a:pt x="386" y="64"/>
                    <a:pt x="329" y="207"/>
                  </a:cubicBezTo>
                  <a:cubicBezTo>
                    <a:pt x="0" y="1033"/>
                    <a:pt x="2395" y="3846"/>
                    <a:pt x="4259" y="5713"/>
                  </a:cubicBezTo>
                  <a:cubicBezTo>
                    <a:pt x="3603" y="4759"/>
                    <a:pt x="2743" y="3191"/>
                    <a:pt x="3661" y="2346"/>
                  </a:cubicBezTo>
                  <a:cubicBezTo>
                    <a:pt x="4098" y="1943"/>
                    <a:pt x="4604" y="1778"/>
                    <a:pt x="5139" y="1778"/>
                  </a:cubicBezTo>
                  <a:cubicBezTo>
                    <a:pt x="5266" y="1778"/>
                    <a:pt x="5396" y="1788"/>
                    <a:pt x="5526" y="1806"/>
                  </a:cubicBezTo>
                  <a:cubicBezTo>
                    <a:pt x="3732" y="960"/>
                    <a:pt x="1677" y="1"/>
                    <a:pt x="773" y="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20;p60"/>
            <p:cNvSpPr/>
            <p:nvPr/>
          </p:nvSpPr>
          <p:spPr>
            <a:xfrm>
              <a:off x="1885048" y="1715076"/>
              <a:ext cx="158087" cy="146048"/>
            </a:xfrm>
            <a:custGeom>
              <a:avLst/>
              <a:gdLst/>
              <a:ahLst/>
              <a:cxnLst/>
              <a:rect l="l" t="t" r="r" b="b"/>
              <a:pathLst>
                <a:path w="3401" h="3142" extrusionOk="0">
                  <a:moveTo>
                    <a:pt x="2026" y="0"/>
                  </a:moveTo>
                  <a:cubicBezTo>
                    <a:pt x="1426" y="0"/>
                    <a:pt x="814" y="405"/>
                    <a:pt x="476" y="954"/>
                  </a:cubicBezTo>
                  <a:cubicBezTo>
                    <a:pt x="294" y="1249"/>
                    <a:pt x="135" y="1559"/>
                    <a:pt x="0" y="1878"/>
                  </a:cubicBezTo>
                  <a:cubicBezTo>
                    <a:pt x="266" y="2185"/>
                    <a:pt x="395" y="2643"/>
                    <a:pt x="449" y="3142"/>
                  </a:cubicBezTo>
                  <a:cubicBezTo>
                    <a:pt x="1004" y="2631"/>
                    <a:pt x="1691" y="2345"/>
                    <a:pt x="2350" y="2345"/>
                  </a:cubicBezTo>
                  <a:cubicBezTo>
                    <a:pt x="2615" y="2345"/>
                    <a:pt x="2875" y="2391"/>
                    <a:pt x="3120" y="2487"/>
                  </a:cubicBezTo>
                  <a:cubicBezTo>
                    <a:pt x="3201" y="2235"/>
                    <a:pt x="3298" y="1915"/>
                    <a:pt x="3400" y="1554"/>
                  </a:cubicBezTo>
                  <a:cubicBezTo>
                    <a:pt x="3387" y="1208"/>
                    <a:pt x="3308" y="880"/>
                    <a:pt x="3118" y="611"/>
                  </a:cubicBezTo>
                  <a:cubicBezTo>
                    <a:pt x="2816" y="179"/>
                    <a:pt x="2424" y="0"/>
                    <a:pt x="2026"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21;p60"/>
            <p:cNvSpPr/>
            <p:nvPr/>
          </p:nvSpPr>
          <p:spPr>
            <a:xfrm>
              <a:off x="1920747" y="1537048"/>
              <a:ext cx="174216" cy="179748"/>
            </a:xfrm>
            <a:custGeom>
              <a:avLst/>
              <a:gdLst/>
              <a:ahLst/>
              <a:cxnLst/>
              <a:rect l="l" t="t" r="r" b="b"/>
              <a:pathLst>
                <a:path w="3748" h="3867" extrusionOk="0">
                  <a:moveTo>
                    <a:pt x="3030" y="0"/>
                  </a:moveTo>
                  <a:cubicBezTo>
                    <a:pt x="2551" y="0"/>
                    <a:pt x="1626" y="894"/>
                    <a:pt x="0" y="3326"/>
                  </a:cubicBezTo>
                  <a:cubicBezTo>
                    <a:pt x="428" y="3075"/>
                    <a:pt x="922" y="2913"/>
                    <a:pt x="1398" y="2913"/>
                  </a:cubicBezTo>
                  <a:cubicBezTo>
                    <a:pt x="1831" y="2913"/>
                    <a:pt x="2249" y="3047"/>
                    <a:pt x="2586" y="3368"/>
                  </a:cubicBezTo>
                  <a:cubicBezTo>
                    <a:pt x="2747" y="3521"/>
                    <a:pt x="2894" y="3688"/>
                    <a:pt x="3026" y="3866"/>
                  </a:cubicBezTo>
                  <a:cubicBezTo>
                    <a:pt x="3460" y="2012"/>
                    <a:pt x="3747" y="0"/>
                    <a:pt x="3030"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22;p60"/>
            <p:cNvSpPr/>
            <p:nvPr/>
          </p:nvSpPr>
          <p:spPr>
            <a:xfrm>
              <a:off x="1719013" y="1484849"/>
              <a:ext cx="145258" cy="339741"/>
            </a:xfrm>
            <a:custGeom>
              <a:avLst/>
              <a:gdLst/>
              <a:ahLst/>
              <a:cxnLst/>
              <a:rect l="l" t="t" r="r" b="b"/>
              <a:pathLst>
                <a:path w="3125" h="7309" extrusionOk="0">
                  <a:moveTo>
                    <a:pt x="997" y="1"/>
                  </a:moveTo>
                  <a:cubicBezTo>
                    <a:pt x="573" y="1"/>
                    <a:pt x="199" y="1069"/>
                    <a:pt x="0" y="4076"/>
                  </a:cubicBezTo>
                  <a:cubicBezTo>
                    <a:pt x="234" y="4423"/>
                    <a:pt x="446" y="4782"/>
                    <a:pt x="636" y="5154"/>
                  </a:cubicBezTo>
                  <a:cubicBezTo>
                    <a:pt x="994" y="5855"/>
                    <a:pt x="1293" y="6577"/>
                    <a:pt x="1564" y="7308"/>
                  </a:cubicBezTo>
                  <a:cubicBezTo>
                    <a:pt x="1762" y="6807"/>
                    <a:pt x="2093" y="6436"/>
                    <a:pt x="2644" y="6436"/>
                  </a:cubicBezTo>
                  <a:cubicBezTo>
                    <a:pt x="2684" y="6436"/>
                    <a:pt x="2726" y="6438"/>
                    <a:pt x="2769" y="6443"/>
                  </a:cubicBezTo>
                  <a:cubicBezTo>
                    <a:pt x="2872" y="6201"/>
                    <a:pt x="2991" y="5967"/>
                    <a:pt x="3124" y="5740"/>
                  </a:cubicBezTo>
                  <a:cubicBezTo>
                    <a:pt x="2849" y="4100"/>
                    <a:pt x="1827" y="1"/>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23;p60"/>
            <p:cNvSpPr/>
            <p:nvPr/>
          </p:nvSpPr>
          <p:spPr>
            <a:xfrm>
              <a:off x="2035280" y="1736969"/>
              <a:ext cx="155066" cy="187789"/>
            </a:xfrm>
            <a:custGeom>
              <a:avLst/>
              <a:gdLst/>
              <a:ahLst/>
              <a:cxnLst/>
              <a:rect l="l" t="t" r="r" b="b"/>
              <a:pathLst>
                <a:path w="3336" h="4040" extrusionOk="0">
                  <a:moveTo>
                    <a:pt x="2334" y="1"/>
                  </a:moveTo>
                  <a:cubicBezTo>
                    <a:pt x="1530" y="1"/>
                    <a:pt x="488" y="1358"/>
                    <a:pt x="0" y="2065"/>
                  </a:cubicBezTo>
                  <a:cubicBezTo>
                    <a:pt x="623" y="2356"/>
                    <a:pt x="1133" y="2990"/>
                    <a:pt x="1349" y="4040"/>
                  </a:cubicBezTo>
                  <a:cubicBezTo>
                    <a:pt x="2367" y="2740"/>
                    <a:pt x="3336" y="1208"/>
                    <a:pt x="2950" y="408"/>
                  </a:cubicBezTo>
                  <a:cubicBezTo>
                    <a:pt x="2914" y="334"/>
                    <a:pt x="2866" y="267"/>
                    <a:pt x="2810" y="208"/>
                  </a:cubicBezTo>
                  <a:cubicBezTo>
                    <a:pt x="2668" y="63"/>
                    <a:pt x="2506" y="1"/>
                    <a:pt x="2334" y="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24;p60"/>
            <p:cNvSpPr/>
            <p:nvPr/>
          </p:nvSpPr>
          <p:spPr>
            <a:xfrm>
              <a:off x="2177099" y="2001918"/>
              <a:ext cx="161759" cy="190113"/>
            </a:xfrm>
            <a:custGeom>
              <a:avLst/>
              <a:gdLst/>
              <a:ahLst/>
              <a:cxnLst/>
              <a:rect l="l" t="t" r="r" b="b"/>
              <a:pathLst>
                <a:path w="3480" h="4090" extrusionOk="0">
                  <a:moveTo>
                    <a:pt x="2438" y="1"/>
                  </a:moveTo>
                  <a:cubicBezTo>
                    <a:pt x="1876" y="1"/>
                    <a:pt x="1089" y="255"/>
                    <a:pt x="308" y="601"/>
                  </a:cubicBezTo>
                  <a:cubicBezTo>
                    <a:pt x="932" y="1372"/>
                    <a:pt x="556" y="2713"/>
                    <a:pt x="227" y="3550"/>
                  </a:cubicBezTo>
                  <a:cubicBezTo>
                    <a:pt x="157" y="3730"/>
                    <a:pt x="81" y="3908"/>
                    <a:pt x="1" y="4090"/>
                  </a:cubicBezTo>
                  <a:cubicBezTo>
                    <a:pt x="2190" y="2629"/>
                    <a:pt x="3480" y="954"/>
                    <a:pt x="3176" y="344"/>
                  </a:cubicBezTo>
                  <a:cubicBezTo>
                    <a:pt x="3057" y="102"/>
                    <a:pt x="2792" y="1"/>
                    <a:pt x="2438" y="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5;p60"/>
            <p:cNvSpPr/>
            <p:nvPr/>
          </p:nvSpPr>
          <p:spPr>
            <a:xfrm>
              <a:off x="1781997" y="2063089"/>
              <a:ext cx="56290" cy="383016"/>
            </a:xfrm>
            <a:custGeom>
              <a:avLst/>
              <a:gdLst/>
              <a:ahLst/>
              <a:cxnLst/>
              <a:rect l="l" t="t" r="r" b="b"/>
              <a:pathLst>
                <a:path w="1211" h="8240" extrusionOk="0">
                  <a:moveTo>
                    <a:pt x="571" y="1"/>
                  </a:moveTo>
                  <a:cubicBezTo>
                    <a:pt x="346" y="1820"/>
                    <a:pt x="1" y="5258"/>
                    <a:pt x="258" y="8124"/>
                  </a:cubicBezTo>
                  <a:cubicBezTo>
                    <a:pt x="427" y="8209"/>
                    <a:pt x="572" y="8240"/>
                    <a:pt x="694" y="8240"/>
                  </a:cubicBezTo>
                  <a:cubicBezTo>
                    <a:pt x="1045" y="8240"/>
                    <a:pt x="1210" y="7984"/>
                    <a:pt x="1209" y="7984"/>
                  </a:cubicBezTo>
                  <a:cubicBezTo>
                    <a:pt x="890" y="5328"/>
                    <a:pt x="801" y="237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26;p60"/>
            <p:cNvSpPr/>
            <p:nvPr/>
          </p:nvSpPr>
          <p:spPr>
            <a:xfrm>
              <a:off x="2118438" y="2213041"/>
              <a:ext cx="45088" cy="207730"/>
            </a:xfrm>
            <a:custGeom>
              <a:avLst/>
              <a:gdLst/>
              <a:ahLst/>
              <a:cxnLst/>
              <a:rect l="l" t="t" r="r" b="b"/>
              <a:pathLst>
                <a:path w="970" h="4469" extrusionOk="0">
                  <a:moveTo>
                    <a:pt x="541" y="1"/>
                  </a:moveTo>
                  <a:lnTo>
                    <a:pt x="0" y="305"/>
                  </a:lnTo>
                  <a:cubicBezTo>
                    <a:pt x="85" y="2246"/>
                    <a:pt x="181" y="4341"/>
                    <a:pt x="181" y="4341"/>
                  </a:cubicBezTo>
                  <a:cubicBezTo>
                    <a:pt x="324" y="4437"/>
                    <a:pt x="459" y="4469"/>
                    <a:pt x="576" y="4469"/>
                  </a:cubicBezTo>
                  <a:cubicBezTo>
                    <a:pt x="810" y="4469"/>
                    <a:pt x="969" y="4341"/>
                    <a:pt x="969" y="4341"/>
                  </a:cubicBezTo>
                  <a:cubicBezTo>
                    <a:pt x="969" y="4341"/>
                    <a:pt x="706" y="1561"/>
                    <a:pt x="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27;p60"/>
            <p:cNvSpPr/>
            <p:nvPr/>
          </p:nvSpPr>
          <p:spPr>
            <a:xfrm>
              <a:off x="2362425" y="2138669"/>
              <a:ext cx="38952" cy="243011"/>
            </a:xfrm>
            <a:custGeom>
              <a:avLst/>
              <a:gdLst/>
              <a:ahLst/>
              <a:cxnLst/>
              <a:rect l="l" t="t" r="r" b="b"/>
              <a:pathLst>
                <a:path w="838" h="5228" extrusionOk="0">
                  <a:moveTo>
                    <a:pt x="523" y="0"/>
                  </a:moveTo>
                  <a:lnTo>
                    <a:pt x="182" y="203"/>
                  </a:lnTo>
                  <a:cubicBezTo>
                    <a:pt x="108" y="1825"/>
                    <a:pt x="1" y="3862"/>
                    <a:pt x="2" y="5155"/>
                  </a:cubicBezTo>
                  <a:cubicBezTo>
                    <a:pt x="135" y="5206"/>
                    <a:pt x="247" y="5227"/>
                    <a:pt x="342" y="5227"/>
                  </a:cubicBezTo>
                  <a:cubicBezTo>
                    <a:pt x="768" y="5227"/>
                    <a:pt x="838" y="4807"/>
                    <a:pt x="838" y="4807"/>
                  </a:cubicBezTo>
                  <a:cubicBezTo>
                    <a:pt x="707" y="3200"/>
                    <a:pt x="670" y="1596"/>
                    <a:pt x="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28;p60"/>
            <p:cNvSpPr/>
            <p:nvPr/>
          </p:nvSpPr>
          <p:spPr>
            <a:xfrm>
              <a:off x="2669488" y="2022417"/>
              <a:ext cx="388036" cy="219444"/>
            </a:xfrm>
            <a:custGeom>
              <a:avLst/>
              <a:gdLst/>
              <a:ahLst/>
              <a:cxnLst/>
              <a:rect l="l" t="t" r="r" b="b"/>
              <a:pathLst>
                <a:path w="8348" h="4721" extrusionOk="0">
                  <a:moveTo>
                    <a:pt x="8348" y="1"/>
                  </a:moveTo>
                  <a:cubicBezTo>
                    <a:pt x="7482" y="1046"/>
                    <a:pt x="6486" y="144"/>
                    <a:pt x="5062" y="1150"/>
                  </a:cubicBezTo>
                  <a:cubicBezTo>
                    <a:pt x="5028" y="1286"/>
                    <a:pt x="4955" y="1408"/>
                    <a:pt x="4849" y="1499"/>
                  </a:cubicBezTo>
                  <a:cubicBezTo>
                    <a:pt x="3373" y="2869"/>
                    <a:pt x="1687" y="3738"/>
                    <a:pt x="1" y="4267"/>
                  </a:cubicBezTo>
                  <a:cubicBezTo>
                    <a:pt x="809" y="4572"/>
                    <a:pt x="1656" y="4720"/>
                    <a:pt x="2487" y="4720"/>
                  </a:cubicBezTo>
                  <a:cubicBezTo>
                    <a:pt x="5268" y="4720"/>
                    <a:pt x="7880" y="3058"/>
                    <a:pt x="8348" y="1"/>
                  </a:cubicBezTo>
                  <a:close/>
                </a:path>
              </a:pathLst>
            </a:custGeom>
            <a:solidFill>
              <a:srgbClr val="EC6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29;p60"/>
            <p:cNvSpPr/>
            <p:nvPr/>
          </p:nvSpPr>
          <p:spPr>
            <a:xfrm>
              <a:off x="2669488" y="2022417"/>
              <a:ext cx="388036" cy="259837"/>
            </a:xfrm>
            <a:custGeom>
              <a:avLst/>
              <a:gdLst/>
              <a:ahLst/>
              <a:cxnLst/>
              <a:rect l="l" t="t" r="r" b="b"/>
              <a:pathLst>
                <a:path w="8348" h="5590" extrusionOk="0">
                  <a:moveTo>
                    <a:pt x="5062" y="1150"/>
                  </a:moveTo>
                  <a:cubicBezTo>
                    <a:pt x="6486" y="144"/>
                    <a:pt x="7482" y="1046"/>
                    <a:pt x="8348" y="1"/>
                  </a:cubicBezTo>
                  <a:cubicBezTo>
                    <a:pt x="7741" y="3973"/>
                    <a:pt x="3513" y="5589"/>
                    <a:pt x="1" y="4267"/>
                  </a:cubicBezTo>
                  <a:cubicBezTo>
                    <a:pt x="1687" y="3738"/>
                    <a:pt x="3373" y="2869"/>
                    <a:pt x="4849" y="1499"/>
                  </a:cubicBezTo>
                  <a:cubicBezTo>
                    <a:pt x="4955" y="1408"/>
                    <a:pt x="5028" y="1286"/>
                    <a:pt x="5062" y="11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30;p60"/>
            <p:cNvSpPr/>
            <p:nvPr/>
          </p:nvSpPr>
          <p:spPr>
            <a:xfrm>
              <a:off x="2669488" y="2077591"/>
              <a:ext cx="266577" cy="164176"/>
            </a:xfrm>
            <a:custGeom>
              <a:avLst/>
              <a:gdLst/>
              <a:ahLst/>
              <a:cxnLst/>
              <a:rect l="l" t="t" r="r" b="b"/>
              <a:pathLst>
                <a:path w="5735" h="3532" extrusionOk="0">
                  <a:moveTo>
                    <a:pt x="5047" y="0"/>
                  </a:moveTo>
                  <a:cubicBezTo>
                    <a:pt x="5011" y="121"/>
                    <a:pt x="4942" y="228"/>
                    <a:pt x="4849" y="312"/>
                  </a:cubicBezTo>
                  <a:cubicBezTo>
                    <a:pt x="3373" y="1682"/>
                    <a:pt x="1687" y="2551"/>
                    <a:pt x="1" y="3080"/>
                  </a:cubicBezTo>
                  <a:cubicBezTo>
                    <a:pt x="795" y="3378"/>
                    <a:pt x="1636" y="3531"/>
                    <a:pt x="2483" y="3531"/>
                  </a:cubicBezTo>
                  <a:cubicBezTo>
                    <a:pt x="2510" y="3531"/>
                    <a:pt x="2538" y="3531"/>
                    <a:pt x="2566" y="3531"/>
                  </a:cubicBezTo>
                  <a:cubicBezTo>
                    <a:pt x="3295" y="3356"/>
                    <a:pt x="4006" y="3061"/>
                    <a:pt x="4551" y="2556"/>
                  </a:cubicBezTo>
                  <a:cubicBezTo>
                    <a:pt x="4941" y="2196"/>
                    <a:pt x="5470" y="1726"/>
                    <a:pt x="5591" y="1181"/>
                  </a:cubicBezTo>
                  <a:cubicBezTo>
                    <a:pt x="5734" y="535"/>
                    <a:pt x="5483" y="123"/>
                    <a:pt x="5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31;p60"/>
            <p:cNvSpPr/>
            <p:nvPr/>
          </p:nvSpPr>
          <p:spPr>
            <a:xfrm>
              <a:off x="2466220" y="1275492"/>
              <a:ext cx="358427" cy="793410"/>
            </a:xfrm>
            <a:custGeom>
              <a:avLst/>
              <a:gdLst/>
              <a:ahLst/>
              <a:cxnLst/>
              <a:rect l="l" t="t" r="r" b="b"/>
              <a:pathLst>
                <a:path w="7711" h="17069" extrusionOk="0">
                  <a:moveTo>
                    <a:pt x="2992" y="0"/>
                  </a:moveTo>
                  <a:cubicBezTo>
                    <a:pt x="3097" y="1934"/>
                    <a:pt x="54" y="3495"/>
                    <a:pt x="856" y="7419"/>
                  </a:cubicBezTo>
                  <a:lnTo>
                    <a:pt x="856" y="7423"/>
                  </a:lnTo>
                  <a:cubicBezTo>
                    <a:pt x="1456" y="7192"/>
                    <a:pt x="2064" y="7046"/>
                    <a:pt x="2604" y="7046"/>
                  </a:cubicBezTo>
                  <a:cubicBezTo>
                    <a:pt x="3409" y="7046"/>
                    <a:pt x="4061" y="7370"/>
                    <a:pt x="4312" y="8216"/>
                  </a:cubicBezTo>
                  <a:cubicBezTo>
                    <a:pt x="4929" y="10320"/>
                    <a:pt x="1696" y="12487"/>
                    <a:pt x="0" y="13687"/>
                  </a:cubicBezTo>
                  <a:cubicBezTo>
                    <a:pt x="567" y="13306"/>
                    <a:pt x="1399" y="12815"/>
                    <a:pt x="2056" y="12815"/>
                  </a:cubicBezTo>
                  <a:cubicBezTo>
                    <a:pt x="2299" y="12815"/>
                    <a:pt x="2517" y="12882"/>
                    <a:pt x="2690" y="13045"/>
                  </a:cubicBezTo>
                  <a:cubicBezTo>
                    <a:pt x="3371" y="13682"/>
                    <a:pt x="2264" y="14688"/>
                    <a:pt x="1794" y="15122"/>
                  </a:cubicBezTo>
                  <a:cubicBezTo>
                    <a:pt x="2286" y="14797"/>
                    <a:pt x="2693" y="14660"/>
                    <a:pt x="3008" y="14660"/>
                  </a:cubicBezTo>
                  <a:cubicBezTo>
                    <a:pt x="3974" y="14660"/>
                    <a:pt x="4061" y="15955"/>
                    <a:pt x="3006" y="17069"/>
                  </a:cubicBezTo>
                  <a:cubicBezTo>
                    <a:pt x="3861" y="16586"/>
                    <a:pt x="4642" y="16256"/>
                    <a:pt x="5335" y="16052"/>
                  </a:cubicBezTo>
                  <a:lnTo>
                    <a:pt x="5335" y="16050"/>
                  </a:lnTo>
                  <a:cubicBezTo>
                    <a:pt x="7710" y="14760"/>
                    <a:pt x="6400" y="13315"/>
                    <a:pt x="7657" y="10852"/>
                  </a:cubicBezTo>
                  <a:lnTo>
                    <a:pt x="7657" y="10852"/>
                  </a:lnTo>
                  <a:cubicBezTo>
                    <a:pt x="5703" y="11664"/>
                    <a:pt x="5382" y="13162"/>
                    <a:pt x="4963" y="13162"/>
                  </a:cubicBezTo>
                  <a:cubicBezTo>
                    <a:pt x="4922" y="13162"/>
                    <a:pt x="4880" y="13147"/>
                    <a:pt x="4835" y="13116"/>
                  </a:cubicBezTo>
                  <a:cubicBezTo>
                    <a:pt x="3858" y="12434"/>
                    <a:pt x="6430" y="9186"/>
                    <a:pt x="6056" y="6694"/>
                  </a:cubicBezTo>
                  <a:cubicBezTo>
                    <a:pt x="5674" y="4136"/>
                    <a:pt x="3620" y="2431"/>
                    <a:pt x="2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32;p60"/>
            <p:cNvSpPr/>
            <p:nvPr/>
          </p:nvSpPr>
          <p:spPr>
            <a:xfrm>
              <a:off x="2520605" y="1499398"/>
              <a:ext cx="157762" cy="162689"/>
            </a:xfrm>
            <a:custGeom>
              <a:avLst/>
              <a:gdLst/>
              <a:ahLst/>
              <a:cxnLst/>
              <a:rect l="l" t="t" r="r" b="b"/>
              <a:pathLst>
                <a:path w="3394" h="3500" extrusionOk="0">
                  <a:moveTo>
                    <a:pt x="2449" y="1"/>
                  </a:moveTo>
                  <a:cubicBezTo>
                    <a:pt x="2059" y="1"/>
                    <a:pt x="1619" y="249"/>
                    <a:pt x="1328" y="570"/>
                  </a:cubicBezTo>
                  <a:cubicBezTo>
                    <a:pt x="914" y="1026"/>
                    <a:pt x="323" y="1745"/>
                    <a:pt x="1" y="2493"/>
                  </a:cubicBezTo>
                  <a:cubicBezTo>
                    <a:pt x="497" y="2329"/>
                    <a:pt x="990" y="2229"/>
                    <a:pt x="1435" y="2229"/>
                  </a:cubicBezTo>
                  <a:cubicBezTo>
                    <a:pt x="2240" y="2229"/>
                    <a:pt x="2892" y="2553"/>
                    <a:pt x="3142" y="3399"/>
                  </a:cubicBezTo>
                  <a:cubicBezTo>
                    <a:pt x="3152" y="3432"/>
                    <a:pt x="3158" y="3466"/>
                    <a:pt x="3166" y="3499"/>
                  </a:cubicBezTo>
                  <a:cubicBezTo>
                    <a:pt x="3265" y="3140"/>
                    <a:pt x="3325" y="2795"/>
                    <a:pt x="3338" y="2483"/>
                  </a:cubicBezTo>
                  <a:cubicBezTo>
                    <a:pt x="3365" y="1869"/>
                    <a:pt x="3394" y="1192"/>
                    <a:pt x="3197" y="598"/>
                  </a:cubicBezTo>
                  <a:cubicBezTo>
                    <a:pt x="3055" y="168"/>
                    <a:pt x="2769" y="1"/>
                    <a:pt x="2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33;p60"/>
            <p:cNvSpPr/>
            <p:nvPr/>
          </p:nvSpPr>
          <p:spPr>
            <a:xfrm>
              <a:off x="2549563" y="1905979"/>
              <a:ext cx="130058" cy="162921"/>
            </a:xfrm>
            <a:custGeom>
              <a:avLst/>
              <a:gdLst/>
              <a:ahLst/>
              <a:cxnLst/>
              <a:rect l="l" t="t" r="r" b="b"/>
              <a:pathLst>
                <a:path w="2798" h="3505" extrusionOk="0">
                  <a:moveTo>
                    <a:pt x="1589" y="1"/>
                  </a:moveTo>
                  <a:cubicBezTo>
                    <a:pt x="1410" y="1"/>
                    <a:pt x="1224" y="86"/>
                    <a:pt x="1043" y="284"/>
                  </a:cubicBezTo>
                  <a:cubicBezTo>
                    <a:pt x="963" y="489"/>
                    <a:pt x="824" y="695"/>
                    <a:pt x="665" y="886"/>
                  </a:cubicBezTo>
                  <a:cubicBezTo>
                    <a:pt x="631" y="948"/>
                    <a:pt x="583" y="1002"/>
                    <a:pt x="524" y="1043"/>
                  </a:cubicBezTo>
                  <a:cubicBezTo>
                    <a:pt x="337" y="1249"/>
                    <a:pt x="140" y="1429"/>
                    <a:pt x="1" y="1558"/>
                  </a:cubicBezTo>
                  <a:cubicBezTo>
                    <a:pt x="492" y="1233"/>
                    <a:pt x="900" y="1096"/>
                    <a:pt x="1214" y="1096"/>
                  </a:cubicBezTo>
                  <a:cubicBezTo>
                    <a:pt x="2180" y="1096"/>
                    <a:pt x="2267" y="2390"/>
                    <a:pt x="1213" y="3505"/>
                  </a:cubicBezTo>
                  <a:cubicBezTo>
                    <a:pt x="1583" y="3295"/>
                    <a:pt x="1936" y="3121"/>
                    <a:pt x="2276" y="2967"/>
                  </a:cubicBezTo>
                  <a:cubicBezTo>
                    <a:pt x="2413" y="2694"/>
                    <a:pt x="2523" y="2408"/>
                    <a:pt x="2589" y="2114"/>
                  </a:cubicBezTo>
                  <a:cubicBezTo>
                    <a:pt x="2798" y="1158"/>
                    <a:pt x="2247" y="1"/>
                    <a:pt x="1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34;p60"/>
            <p:cNvSpPr/>
            <p:nvPr/>
          </p:nvSpPr>
          <p:spPr>
            <a:xfrm>
              <a:off x="1990332" y="878533"/>
              <a:ext cx="628257" cy="840171"/>
            </a:xfrm>
            <a:custGeom>
              <a:avLst/>
              <a:gdLst/>
              <a:ahLst/>
              <a:cxnLst/>
              <a:rect l="l" t="t" r="r" b="b"/>
              <a:pathLst>
                <a:path w="13516" h="18075" extrusionOk="0">
                  <a:moveTo>
                    <a:pt x="3626" y="0"/>
                  </a:moveTo>
                  <a:cubicBezTo>
                    <a:pt x="0" y="3851"/>
                    <a:pt x="605" y="6224"/>
                    <a:pt x="919" y="7479"/>
                  </a:cubicBezTo>
                  <a:lnTo>
                    <a:pt x="919" y="7483"/>
                  </a:lnTo>
                  <a:cubicBezTo>
                    <a:pt x="1389" y="8978"/>
                    <a:pt x="1428" y="10697"/>
                    <a:pt x="788" y="12388"/>
                  </a:cubicBezTo>
                  <a:cubicBezTo>
                    <a:pt x="988" y="12642"/>
                    <a:pt x="1175" y="12907"/>
                    <a:pt x="1345" y="13182"/>
                  </a:cubicBezTo>
                  <a:cubicBezTo>
                    <a:pt x="3079" y="10527"/>
                    <a:pt x="4395" y="9472"/>
                    <a:pt x="5276" y="9472"/>
                  </a:cubicBezTo>
                  <a:cubicBezTo>
                    <a:pt x="5934" y="9472"/>
                    <a:pt x="6350" y="10059"/>
                    <a:pt x="6518" y="11007"/>
                  </a:cubicBezTo>
                  <a:cubicBezTo>
                    <a:pt x="6786" y="12529"/>
                    <a:pt x="6410" y="14985"/>
                    <a:pt x="5361" y="17439"/>
                  </a:cubicBezTo>
                  <a:cubicBezTo>
                    <a:pt x="5447" y="17298"/>
                    <a:pt x="6838" y="15048"/>
                    <a:pt x="7884" y="15048"/>
                  </a:cubicBezTo>
                  <a:cubicBezTo>
                    <a:pt x="7957" y="15048"/>
                    <a:pt x="8029" y="15059"/>
                    <a:pt x="8099" y="15083"/>
                  </a:cubicBezTo>
                  <a:cubicBezTo>
                    <a:pt x="9170" y="15450"/>
                    <a:pt x="8413" y="17024"/>
                    <a:pt x="8023" y="18075"/>
                  </a:cubicBezTo>
                  <a:cubicBezTo>
                    <a:pt x="8239" y="17742"/>
                    <a:pt x="8658" y="17354"/>
                    <a:pt x="9188" y="16981"/>
                  </a:cubicBezTo>
                  <a:cubicBezTo>
                    <a:pt x="8863" y="11561"/>
                    <a:pt x="13515" y="10167"/>
                    <a:pt x="9608" y="6116"/>
                  </a:cubicBezTo>
                  <a:lnTo>
                    <a:pt x="9608" y="6116"/>
                  </a:lnTo>
                  <a:cubicBezTo>
                    <a:pt x="10198" y="9672"/>
                    <a:pt x="8614" y="11059"/>
                    <a:pt x="7474" y="11059"/>
                  </a:cubicBezTo>
                  <a:cubicBezTo>
                    <a:pt x="7268" y="11059"/>
                    <a:pt x="7077" y="11014"/>
                    <a:pt x="6916" y="10928"/>
                  </a:cubicBezTo>
                  <a:cubicBezTo>
                    <a:pt x="7458" y="8714"/>
                    <a:pt x="6776" y="7355"/>
                    <a:pt x="5223" y="5866"/>
                  </a:cubicBezTo>
                  <a:cubicBezTo>
                    <a:pt x="3345" y="4055"/>
                    <a:pt x="2199" y="2143"/>
                    <a:pt x="3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35;p60"/>
            <p:cNvSpPr/>
            <p:nvPr/>
          </p:nvSpPr>
          <p:spPr>
            <a:xfrm>
              <a:off x="2034676" y="1213950"/>
              <a:ext cx="219072" cy="277315"/>
            </a:xfrm>
            <a:custGeom>
              <a:avLst/>
              <a:gdLst/>
              <a:ahLst/>
              <a:cxnLst/>
              <a:rect l="l" t="t" r="r" b="b"/>
              <a:pathLst>
                <a:path w="4713" h="5966" extrusionOk="0">
                  <a:moveTo>
                    <a:pt x="3436" y="0"/>
                  </a:moveTo>
                  <a:cubicBezTo>
                    <a:pt x="2531" y="0"/>
                    <a:pt x="1422" y="1547"/>
                    <a:pt x="1013" y="2506"/>
                  </a:cubicBezTo>
                  <a:cubicBezTo>
                    <a:pt x="612" y="3447"/>
                    <a:pt x="319" y="4426"/>
                    <a:pt x="1" y="5396"/>
                  </a:cubicBezTo>
                  <a:cubicBezTo>
                    <a:pt x="140" y="5585"/>
                    <a:pt x="274" y="5775"/>
                    <a:pt x="393" y="5966"/>
                  </a:cubicBezTo>
                  <a:cubicBezTo>
                    <a:pt x="2125" y="3312"/>
                    <a:pt x="3440" y="2258"/>
                    <a:pt x="4321" y="2258"/>
                  </a:cubicBezTo>
                  <a:cubicBezTo>
                    <a:pt x="4463" y="2258"/>
                    <a:pt x="4593" y="2285"/>
                    <a:pt x="4712" y="2337"/>
                  </a:cubicBezTo>
                  <a:cubicBezTo>
                    <a:pt x="4648" y="1909"/>
                    <a:pt x="4563" y="1499"/>
                    <a:pt x="4448" y="1118"/>
                  </a:cubicBezTo>
                  <a:cubicBezTo>
                    <a:pt x="4205" y="309"/>
                    <a:pt x="3841" y="0"/>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36;p60"/>
            <p:cNvSpPr/>
            <p:nvPr/>
          </p:nvSpPr>
          <p:spPr>
            <a:xfrm>
              <a:off x="2005345" y="1013332"/>
              <a:ext cx="101239" cy="477933"/>
            </a:xfrm>
            <a:custGeom>
              <a:avLst/>
              <a:gdLst/>
              <a:ahLst/>
              <a:cxnLst/>
              <a:rect l="l" t="t" r="r" b="b"/>
              <a:pathLst>
                <a:path w="2178" h="10282" extrusionOk="0">
                  <a:moveTo>
                    <a:pt x="1155" y="1"/>
                  </a:moveTo>
                  <a:lnTo>
                    <a:pt x="1155" y="1"/>
                  </a:lnTo>
                  <a:cubicBezTo>
                    <a:pt x="0" y="2193"/>
                    <a:pt x="369" y="3677"/>
                    <a:pt x="595" y="4579"/>
                  </a:cubicBezTo>
                  <a:lnTo>
                    <a:pt x="596" y="4583"/>
                  </a:lnTo>
                  <a:cubicBezTo>
                    <a:pt x="1066" y="6078"/>
                    <a:pt x="1105" y="7797"/>
                    <a:pt x="465" y="9488"/>
                  </a:cubicBezTo>
                  <a:cubicBezTo>
                    <a:pt x="665" y="9742"/>
                    <a:pt x="852" y="10007"/>
                    <a:pt x="1022" y="10282"/>
                  </a:cubicBezTo>
                  <a:cubicBezTo>
                    <a:pt x="1419" y="9675"/>
                    <a:pt x="1793" y="9154"/>
                    <a:pt x="2145" y="8709"/>
                  </a:cubicBezTo>
                  <a:cubicBezTo>
                    <a:pt x="2178" y="8231"/>
                    <a:pt x="2178" y="7750"/>
                    <a:pt x="2145" y="7272"/>
                  </a:cubicBezTo>
                  <a:cubicBezTo>
                    <a:pt x="1982" y="4894"/>
                    <a:pt x="537" y="2364"/>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37;p60"/>
            <p:cNvSpPr/>
            <p:nvPr/>
          </p:nvSpPr>
          <p:spPr>
            <a:xfrm>
              <a:off x="2262162" y="1454682"/>
              <a:ext cx="106584" cy="200990"/>
            </a:xfrm>
            <a:custGeom>
              <a:avLst/>
              <a:gdLst/>
              <a:ahLst/>
              <a:cxnLst/>
              <a:rect l="l" t="t" r="r" b="b"/>
              <a:pathLst>
                <a:path w="2293" h="4324" extrusionOk="0">
                  <a:moveTo>
                    <a:pt x="1798" y="0"/>
                  </a:moveTo>
                  <a:cubicBezTo>
                    <a:pt x="1461" y="0"/>
                    <a:pt x="954" y="984"/>
                    <a:pt x="907" y="1088"/>
                  </a:cubicBezTo>
                  <a:cubicBezTo>
                    <a:pt x="722" y="1487"/>
                    <a:pt x="561" y="1899"/>
                    <a:pt x="414" y="2317"/>
                  </a:cubicBezTo>
                  <a:cubicBezTo>
                    <a:pt x="385" y="2440"/>
                    <a:pt x="354" y="2566"/>
                    <a:pt x="320" y="2692"/>
                  </a:cubicBezTo>
                  <a:cubicBezTo>
                    <a:pt x="243" y="3241"/>
                    <a:pt x="137" y="3786"/>
                    <a:pt x="1" y="4323"/>
                  </a:cubicBezTo>
                  <a:cubicBezTo>
                    <a:pt x="518" y="3618"/>
                    <a:pt x="1348" y="2661"/>
                    <a:pt x="2032" y="2661"/>
                  </a:cubicBezTo>
                  <a:cubicBezTo>
                    <a:pt x="2079" y="2661"/>
                    <a:pt x="2126" y="2666"/>
                    <a:pt x="2171" y="2676"/>
                  </a:cubicBezTo>
                  <a:cubicBezTo>
                    <a:pt x="2292" y="1805"/>
                    <a:pt x="2269" y="964"/>
                    <a:pt x="2009" y="214"/>
                  </a:cubicBezTo>
                  <a:cubicBezTo>
                    <a:pt x="1956" y="62"/>
                    <a:pt x="1883"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38;p60"/>
            <p:cNvSpPr/>
            <p:nvPr/>
          </p:nvSpPr>
          <p:spPr>
            <a:xfrm>
              <a:off x="1087036" y="1984580"/>
              <a:ext cx="372790" cy="304042"/>
            </a:xfrm>
            <a:custGeom>
              <a:avLst/>
              <a:gdLst/>
              <a:ahLst/>
              <a:cxnLst/>
              <a:rect l="l" t="t" r="r" b="b"/>
              <a:pathLst>
                <a:path w="8020" h="6541" extrusionOk="0">
                  <a:moveTo>
                    <a:pt x="0" y="1"/>
                  </a:moveTo>
                  <a:lnTo>
                    <a:pt x="0" y="1"/>
                  </a:lnTo>
                  <a:cubicBezTo>
                    <a:pt x="950" y="1599"/>
                    <a:pt x="878" y="3830"/>
                    <a:pt x="2211" y="5182"/>
                  </a:cubicBezTo>
                  <a:cubicBezTo>
                    <a:pt x="3127" y="6117"/>
                    <a:pt x="4728" y="6541"/>
                    <a:pt x="6349" y="6541"/>
                  </a:cubicBezTo>
                  <a:cubicBezTo>
                    <a:pt x="6913" y="6541"/>
                    <a:pt x="7479" y="6489"/>
                    <a:pt x="8019" y="6391"/>
                  </a:cubicBezTo>
                  <a:cubicBezTo>
                    <a:pt x="7562" y="6215"/>
                    <a:pt x="7118" y="6018"/>
                    <a:pt x="6699" y="5810"/>
                  </a:cubicBezTo>
                  <a:cubicBezTo>
                    <a:pt x="6330" y="5626"/>
                    <a:pt x="3829" y="4323"/>
                    <a:pt x="4413" y="3621"/>
                  </a:cubicBezTo>
                  <a:cubicBezTo>
                    <a:pt x="4489" y="3529"/>
                    <a:pt x="4612" y="3489"/>
                    <a:pt x="4768" y="3489"/>
                  </a:cubicBezTo>
                  <a:cubicBezTo>
                    <a:pt x="5221" y="3489"/>
                    <a:pt x="5946" y="3822"/>
                    <a:pt x="6566" y="4153"/>
                  </a:cubicBezTo>
                  <a:cubicBezTo>
                    <a:pt x="4811" y="2277"/>
                    <a:pt x="3201" y="3105"/>
                    <a:pt x="0" y="1"/>
                  </a:cubicBezTo>
                  <a:close/>
                </a:path>
              </a:pathLst>
            </a:custGeom>
            <a:solidFill>
              <a:srgbClr val="EC6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39;p60"/>
            <p:cNvSpPr/>
            <p:nvPr/>
          </p:nvSpPr>
          <p:spPr>
            <a:xfrm>
              <a:off x="1087036" y="1984580"/>
              <a:ext cx="372790" cy="314872"/>
            </a:xfrm>
            <a:custGeom>
              <a:avLst/>
              <a:gdLst/>
              <a:ahLst/>
              <a:cxnLst/>
              <a:rect l="l" t="t" r="r" b="b"/>
              <a:pathLst>
                <a:path w="8020" h="6774" extrusionOk="0">
                  <a:moveTo>
                    <a:pt x="4413" y="3621"/>
                  </a:moveTo>
                  <a:cubicBezTo>
                    <a:pt x="3829" y="4323"/>
                    <a:pt x="6330" y="5626"/>
                    <a:pt x="6699" y="5810"/>
                  </a:cubicBezTo>
                  <a:cubicBezTo>
                    <a:pt x="7118" y="6018"/>
                    <a:pt x="7562" y="6215"/>
                    <a:pt x="8019" y="6391"/>
                  </a:cubicBezTo>
                  <a:cubicBezTo>
                    <a:pt x="5926" y="6773"/>
                    <a:pt x="3446" y="6442"/>
                    <a:pt x="2211" y="5182"/>
                  </a:cubicBezTo>
                  <a:cubicBezTo>
                    <a:pt x="878" y="3830"/>
                    <a:pt x="950" y="1599"/>
                    <a:pt x="0" y="1"/>
                  </a:cubicBezTo>
                  <a:cubicBezTo>
                    <a:pt x="3201" y="3105"/>
                    <a:pt x="4811" y="2277"/>
                    <a:pt x="6566" y="4153"/>
                  </a:cubicBezTo>
                  <a:cubicBezTo>
                    <a:pt x="5732" y="3708"/>
                    <a:pt x="4710" y="3260"/>
                    <a:pt x="4413" y="36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40;p60"/>
            <p:cNvSpPr/>
            <p:nvPr/>
          </p:nvSpPr>
          <p:spPr>
            <a:xfrm>
              <a:off x="1177770" y="2097300"/>
              <a:ext cx="282009" cy="189463"/>
            </a:xfrm>
            <a:custGeom>
              <a:avLst/>
              <a:gdLst/>
              <a:ahLst/>
              <a:cxnLst/>
              <a:rect l="l" t="t" r="r" b="b"/>
              <a:pathLst>
                <a:path w="6067" h="4076" extrusionOk="0">
                  <a:moveTo>
                    <a:pt x="0" y="0"/>
                  </a:moveTo>
                  <a:cubicBezTo>
                    <a:pt x="614" y="2213"/>
                    <a:pt x="2986" y="3495"/>
                    <a:pt x="5247" y="4076"/>
                  </a:cubicBezTo>
                  <a:cubicBezTo>
                    <a:pt x="5524" y="4052"/>
                    <a:pt x="5798" y="4015"/>
                    <a:pt x="6066" y="3966"/>
                  </a:cubicBezTo>
                  <a:cubicBezTo>
                    <a:pt x="5610" y="3790"/>
                    <a:pt x="5165" y="3593"/>
                    <a:pt x="4747" y="3384"/>
                  </a:cubicBezTo>
                  <a:cubicBezTo>
                    <a:pt x="4378" y="3201"/>
                    <a:pt x="1877" y="1898"/>
                    <a:pt x="2461" y="1196"/>
                  </a:cubicBezTo>
                  <a:cubicBezTo>
                    <a:pt x="2537" y="1105"/>
                    <a:pt x="2660" y="1066"/>
                    <a:pt x="2815" y="1066"/>
                  </a:cubicBezTo>
                  <a:cubicBezTo>
                    <a:pt x="2953" y="1066"/>
                    <a:pt x="3116" y="1096"/>
                    <a:pt x="3294" y="1149"/>
                  </a:cubicBezTo>
                  <a:cubicBezTo>
                    <a:pt x="2911" y="979"/>
                    <a:pt x="2525" y="821"/>
                    <a:pt x="2129" y="682"/>
                  </a:cubicBezTo>
                  <a:cubicBezTo>
                    <a:pt x="1548" y="480"/>
                    <a:pt x="692" y="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41;p60"/>
            <p:cNvSpPr/>
            <p:nvPr/>
          </p:nvSpPr>
          <p:spPr>
            <a:xfrm>
              <a:off x="887300" y="766650"/>
              <a:ext cx="1169453" cy="1242942"/>
            </a:xfrm>
            <a:custGeom>
              <a:avLst/>
              <a:gdLst/>
              <a:ahLst/>
              <a:cxnLst/>
              <a:rect l="l" t="t" r="r" b="b"/>
              <a:pathLst>
                <a:path w="25159" h="26740" extrusionOk="0">
                  <a:moveTo>
                    <a:pt x="16367" y="1"/>
                  </a:moveTo>
                  <a:lnTo>
                    <a:pt x="16367" y="1"/>
                  </a:lnTo>
                  <a:cubicBezTo>
                    <a:pt x="13659" y="5563"/>
                    <a:pt x="16886" y="7557"/>
                    <a:pt x="15419" y="8210"/>
                  </a:cubicBezTo>
                  <a:cubicBezTo>
                    <a:pt x="15320" y="8254"/>
                    <a:pt x="15176" y="8279"/>
                    <a:pt x="15005" y="8279"/>
                  </a:cubicBezTo>
                  <a:cubicBezTo>
                    <a:pt x="13901" y="8279"/>
                    <a:pt x="11695" y="7261"/>
                    <a:pt x="13423" y="4126"/>
                  </a:cubicBezTo>
                  <a:lnTo>
                    <a:pt x="13423" y="4126"/>
                  </a:lnTo>
                  <a:cubicBezTo>
                    <a:pt x="10223" y="7005"/>
                    <a:pt x="13473" y="10255"/>
                    <a:pt x="12316" y="12806"/>
                  </a:cubicBezTo>
                  <a:cubicBezTo>
                    <a:pt x="11980" y="13547"/>
                    <a:pt x="11663" y="13850"/>
                    <a:pt x="11376" y="13850"/>
                  </a:cubicBezTo>
                  <a:cubicBezTo>
                    <a:pt x="10267" y="13850"/>
                    <a:pt x="9667" y="9232"/>
                    <a:pt x="10500" y="7837"/>
                  </a:cubicBezTo>
                  <a:lnTo>
                    <a:pt x="10500" y="7837"/>
                  </a:lnTo>
                  <a:cubicBezTo>
                    <a:pt x="7022" y="11878"/>
                    <a:pt x="1" y="20229"/>
                    <a:pt x="6884" y="25442"/>
                  </a:cubicBezTo>
                  <a:cubicBezTo>
                    <a:pt x="6460" y="24779"/>
                    <a:pt x="6231" y="24237"/>
                    <a:pt x="6348" y="23943"/>
                  </a:cubicBezTo>
                  <a:cubicBezTo>
                    <a:pt x="6405" y="23800"/>
                    <a:pt x="6561" y="23737"/>
                    <a:pt x="6793" y="23737"/>
                  </a:cubicBezTo>
                  <a:cubicBezTo>
                    <a:pt x="8269" y="23737"/>
                    <a:pt x="12806" y="26292"/>
                    <a:pt x="14283" y="26740"/>
                  </a:cubicBezTo>
                  <a:cubicBezTo>
                    <a:pt x="12352" y="25954"/>
                    <a:pt x="8644" y="17811"/>
                    <a:pt x="10020" y="15684"/>
                  </a:cubicBezTo>
                  <a:cubicBezTo>
                    <a:pt x="10425" y="15056"/>
                    <a:pt x="10928" y="14777"/>
                    <a:pt x="11480" y="14744"/>
                  </a:cubicBezTo>
                  <a:cubicBezTo>
                    <a:pt x="11517" y="14741"/>
                    <a:pt x="11555" y="14740"/>
                    <a:pt x="11592" y="14740"/>
                  </a:cubicBezTo>
                  <a:cubicBezTo>
                    <a:pt x="13987" y="14740"/>
                    <a:pt x="17252" y="19192"/>
                    <a:pt x="17844" y="20384"/>
                  </a:cubicBezTo>
                  <a:cubicBezTo>
                    <a:pt x="18025" y="16718"/>
                    <a:pt x="18427" y="15450"/>
                    <a:pt x="18889" y="15450"/>
                  </a:cubicBezTo>
                  <a:cubicBezTo>
                    <a:pt x="19826" y="15450"/>
                    <a:pt x="21008" y="20675"/>
                    <a:pt x="21085" y="21688"/>
                  </a:cubicBezTo>
                  <a:cubicBezTo>
                    <a:pt x="21500" y="21019"/>
                    <a:pt x="21882" y="20428"/>
                    <a:pt x="22231" y="19905"/>
                  </a:cubicBezTo>
                  <a:cubicBezTo>
                    <a:pt x="21349" y="14981"/>
                    <a:pt x="21844" y="13463"/>
                    <a:pt x="22706" y="13463"/>
                  </a:cubicBezTo>
                  <a:cubicBezTo>
                    <a:pt x="23248" y="13463"/>
                    <a:pt x="23936" y="14064"/>
                    <a:pt x="24518" y="14795"/>
                  </a:cubicBezTo>
                  <a:cubicBezTo>
                    <a:pt x="25158" y="13104"/>
                    <a:pt x="25119" y="11385"/>
                    <a:pt x="24649" y="9890"/>
                  </a:cubicBezTo>
                  <a:lnTo>
                    <a:pt x="24649" y="9886"/>
                  </a:lnTo>
                  <a:cubicBezTo>
                    <a:pt x="24230" y="8552"/>
                    <a:pt x="23469" y="7396"/>
                    <a:pt x="22535" y="6586"/>
                  </a:cubicBezTo>
                  <a:lnTo>
                    <a:pt x="22535" y="6586"/>
                  </a:lnTo>
                  <a:cubicBezTo>
                    <a:pt x="23382" y="10348"/>
                    <a:pt x="22019" y="11840"/>
                    <a:pt x="20846" y="11840"/>
                  </a:cubicBezTo>
                  <a:cubicBezTo>
                    <a:pt x="20106" y="11840"/>
                    <a:pt x="19442" y="11247"/>
                    <a:pt x="19455" y="10255"/>
                  </a:cubicBezTo>
                  <a:cubicBezTo>
                    <a:pt x="19510" y="5332"/>
                    <a:pt x="15328" y="6586"/>
                    <a:pt x="16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42;p60"/>
            <p:cNvSpPr/>
            <p:nvPr/>
          </p:nvSpPr>
          <p:spPr>
            <a:xfrm>
              <a:off x="1827735" y="1383796"/>
              <a:ext cx="93709" cy="391011"/>
            </a:xfrm>
            <a:custGeom>
              <a:avLst/>
              <a:gdLst/>
              <a:ahLst/>
              <a:cxnLst/>
              <a:rect l="l" t="t" r="r" b="b"/>
              <a:pathLst>
                <a:path w="2016" h="8412" extrusionOk="0">
                  <a:moveTo>
                    <a:pt x="1817" y="1"/>
                  </a:moveTo>
                  <a:cubicBezTo>
                    <a:pt x="803" y="1294"/>
                    <a:pt x="245" y="2991"/>
                    <a:pt x="1" y="4660"/>
                  </a:cubicBezTo>
                  <a:cubicBezTo>
                    <a:pt x="461" y="6157"/>
                    <a:pt x="812" y="7875"/>
                    <a:pt x="853" y="8412"/>
                  </a:cubicBezTo>
                  <a:cubicBezTo>
                    <a:pt x="1268" y="7742"/>
                    <a:pt x="1650" y="7151"/>
                    <a:pt x="1999" y="6628"/>
                  </a:cubicBezTo>
                  <a:cubicBezTo>
                    <a:pt x="1291" y="2674"/>
                    <a:pt x="1470" y="919"/>
                    <a:pt x="2015" y="380"/>
                  </a:cubicBezTo>
                  <a:cubicBezTo>
                    <a:pt x="1952" y="251"/>
                    <a:pt x="1889" y="124"/>
                    <a:pt x="1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43;p60"/>
            <p:cNvSpPr/>
            <p:nvPr/>
          </p:nvSpPr>
          <p:spPr>
            <a:xfrm>
              <a:off x="1522298" y="1219527"/>
              <a:ext cx="263649" cy="494713"/>
            </a:xfrm>
            <a:custGeom>
              <a:avLst/>
              <a:gdLst/>
              <a:ahLst/>
              <a:cxnLst/>
              <a:rect l="l" t="t" r="r" b="b"/>
              <a:pathLst>
                <a:path w="5672" h="10643" extrusionOk="0">
                  <a:moveTo>
                    <a:pt x="3561" y="0"/>
                  </a:moveTo>
                  <a:cubicBezTo>
                    <a:pt x="2720" y="0"/>
                    <a:pt x="2641" y="6676"/>
                    <a:pt x="2641" y="6676"/>
                  </a:cubicBezTo>
                  <a:cubicBezTo>
                    <a:pt x="2641" y="6676"/>
                    <a:pt x="2641" y="6676"/>
                    <a:pt x="2641" y="6676"/>
                  </a:cubicBezTo>
                  <a:cubicBezTo>
                    <a:pt x="2304" y="5870"/>
                    <a:pt x="2010" y="5044"/>
                    <a:pt x="1624" y="4261"/>
                  </a:cubicBezTo>
                  <a:cubicBezTo>
                    <a:pt x="1395" y="3796"/>
                    <a:pt x="760" y="2587"/>
                    <a:pt x="369" y="2587"/>
                  </a:cubicBezTo>
                  <a:cubicBezTo>
                    <a:pt x="210" y="2587"/>
                    <a:pt x="92" y="2785"/>
                    <a:pt x="57" y="3310"/>
                  </a:cubicBezTo>
                  <a:cubicBezTo>
                    <a:pt x="0" y="4168"/>
                    <a:pt x="9" y="5029"/>
                    <a:pt x="83" y="5887"/>
                  </a:cubicBezTo>
                  <a:cubicBezTo>
                    <a:pt x="1954" y="7248"/>
                    <a:pt x="3758" y="9786"/>
                    <a:pt x="4183" y="10642"/>
                  </a:cubicBezTo>
                  <a:cubicBezTo>
                    <a:pt x="4363" y="6976"/>
                    <a:pt x="4766" y="5709"/>
                    <a:pt x="5227" y="5709"/>
                  </a:cubicBezTo>
                  <a:cubicBezTo>
                    <a:pt x="5371" y="5709"/>
                    <a:pt x="5521" y="5832"/>
                    <a:pt x="5672" y="6044"/>
                  </a:cubicBezTo>
                  <a:cubicBezTo>
                    <a:pt x="5606" y="5004"/>
                    <a:pt x="4526" y="783"/>
                    <a:pt x="3715" y="71"/>
                  </a:cubicBezTo>
                  <a:cubicBezTo>
                    <a:pt x="3661" y="23"/>
                    <a:pt x="3609" y="0"/>
                    <a:pt x="3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44;p60"/>
            <p:cNvSpPr/>
            <p:nvPr/>
          </p:nvSpPr>
          <p:spPr>
            <a:xfrm>
              <a:off x="1189065" y="1591897"/>
              <a:ext cx="362145" cy="417692"/>
            </a:xfrm>
            <a:custGeom>
              <a:avLst/>
              <a:gdLst/>
              <a:ahLst/>
              <a:cxnLst/>
              <a:rect l="l" t="t" r="r" b="b"/>
              <a:pathLst>
                <a:path w="7791" h="8986" extrusionOk="0">
                  <a:moveTo>
                    <a:pt x="1518" y="0"/>
                  </a:moveTo>
                  <a:cubicBezTo>
                    <a:pt x="469" y="0"/>
                    <a:pt x="1" y="3578"/>
                    <a:pt x="588" y="5045"/>
                  </a:cubicBezTo>
                  <a:cubicBezTo>
                    <a:pt x="728" y="5413"/>
                    <a:pt x="890" y="5772"/>
                    <a:pt x="1075" y="6118"/>
                  </a:cubicBezTo>
                  <a:cubicBezTo>
                    <a:pt x="2975" y="6652"/>
                    <a:pt x="6519" y="8600"/>
                    <a:pt x="7790" y="8986"/>
                  </a:cubicBezTo>
                  <a:cubicBezTo>
                    <a:pt x="6678" y="8533"/>
                    <a:pt x="4979" y="5641"/>
                    <a:pt x="4000" y="2863"/>
                  </a:cubicBezTo>
                  <a:cubicBezTo>
                    <a:pt x="3317" y="1924"/>
                    <a:pt x="2621" y="1009"/>
                    <a:pt x="1894" y="145"/>
                  </a:cubicBezTo>
                  <a:cubicBezTo>
                    <a:pt x="1762" y="46"/>
                    <a:pt x="1636" y="0"/>
                    <a:pt x="1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45;p60"/>
            <p:cNvSpPr/>
            <p:nvPr/>
          </p:nvSpPr>
          <p:spPr>
            <a:xfrm>
              <a:off x="2466220" y="1368736"/>
              <a:ext cx="354801" cy="543009"/>
            </a:xfrm>
            <a:custGeom>
              <a:avLst/>
              <a:gdLst/>
              <a:ahLst/>
              <a:cxnLst/>
              <a:rect l="l" t="t" r="r" b="b"/>
              <a:pathLst>
                <a:path w="7633" h="11682" extrusionOk="0">
                  <a:moveTo>
                    <a:pt x="1440" y="10715"/>
                  </a:moveTo>
                  <a:cubicBezTo>
                    <a:pt x="4616" y="8735"/>
                    <a:pt x="7632" y="4925"/>
                    <a:pt x="3693" y="1980"/>
                  </a:cubicBezTo>
                  <a:cubicBezTo>
                    <a:pt x="2933" y="1411"/>
                    <a:pt x="2465" y="736"/>
                    <a:pt x="2248" y="0"/>
                  </a:cubicBezTo>
                  <a:cubicBezTo>
                    <a:pt x="2243" y="10"/>
                    <a:pt x="2239" y="15"/>
                    <a:pt x="2234" y="25"/>
                  </a:cubicBezTo>
                  <a:cubicBezTo>
                    <a:pt x="2208" y="260"/>
                    <a:pt x="2191" y="461"/>
                    <a:pt x="2186" y="597"/>
                  </a:cubicBezTo>
                  <a:cubicBezTo>
                    <a:pt x="2133" y="1904"/>
                    <a:pt x="2953" y="2183"/>
                    <a:pt x="3538" y="3177"/>
                  </a:cubicBezTo>
                  <a:cubicBezTo>
                    <a:pt x="4020" y="3993"/>
                    <a:pt x="3871" y="4638"/>
                    <a:pt x="3505" y="5222"/>
                  </a:cubicBezTo>
                  <a:cubicBezTo>
                    <a:pt x="3878" y="5401"/>
                    <a:pt x="4165" y="5714"/>
                    <a:pt x="4312" y="6210"/>
                  </a:cubicBezTo>
                  <a:cubicBezTo>
                    <a:pt x="4929" y="8314"/>
                    <a:pt x="1695" y="10481"/>
                    <a:pt x="0" y="11681"/>
                  </a:cubicBezTo>
                  <a:cubicBezTo>
                    <a:pt x="342" y="11450"/>
                    <a:pt x="781" y="11182"/>
                    <a:pt x="1219" y="11003"/>
                  </a:cubicBezTo>
                  <a:cubicBezTo>
                    <a:pt x="1249" y="10895"/>
                    <a:pt x="1317" y="10792"/>
                    <a:pt x="1440" y="10715"/>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46;p60"/>
            <p:cNvSpPr/>
            <p:nvPr/>
          </p:nvSpPr>
          <p:spPr>
            <a:xfrm>
              <a:off x="2670790" y="1779918"/>
              <a:ext cx="153857" cy="257374"/>
            </a:xfrm>
            <a:custGeom>
              <a:avLst/>
              <a:gdLst/>
              <a:ahLst/>
              <a:cxnLst/>
              <a:rect l="l" t="t" r="r" b="b"/>
              <a:pathLst>
                <a:path w="3310" h="5537" extrusionOk="0">
                  <a:moveTo>
                    <a:pt x="1127" y="1733"/>
                  </a:moveTo>
                  <a:cubicBezTo>
                    <a:pt x="767" y="3047"/>
                    <a:pt x="520" y="4524"/>
                    <a:pt x="0" y="5536"/>
                  </a:cubicBezTo>
                  <a:cubicBezTo>
                    <a:pt x="305" y="5408"/>
                    <a:pt x="617" y="5297"/>
                    <a:pt x="934" y="5200"/>
                  </a:cubicBezTo>
                  <a:lnTo>
                    <a:pt x="934" y="5198"/>
                  </a:lnTo>
                  <a:cubicBezTo>
                    <a:pt x="3309" y="3908"/>
                    <a:pt x="1999" y="2463"/>
                    <a:pt x="3256" y="0"/>
                  </a:cubicBezTo>
                  <a:cubicBezTo>
                    <a:pt x="2081" y="489"/>
                    <a:pt x="1497" y="1224"/>
                    <a:pt x="1127" y="1733"/>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47;p60"/>
            <p:cNvSpPr/>
            <p:nvPr/>
          </p:nvSpPr>
          <p:spPr>
            <a:xfrm>
              <a:off x="2072699" y="1073666"/>
              <a:ext cx="135961" cy="287076"/>
            </a:xfrm>
            <a:custGeom>
              <a:avLst/>
              <a:gdLst/>
              <a:ahLst/>
              <a:cxnLst/>
              <a:rect l="l" t="t" r="r" b="b"/>
              <a:pathLst>
                <a:path w="2925" h="6176" extrusionOk="0">
                  <a:moveTo>
                    <a:pt x="1813" y="6176"/>
                  </a:moveTo>
                  <a:cubicBezTo>
                    <a:pt x="2225" y="5795"/>
                    <a:pt x="2596" y="5544"/>
                    <a:pt x="2925" y="5406"/>
                  </a:cubicBezTo>
                  <a:cubicBezTo>
                    <a:pt x="2859" y="4908"/>
                    <a:pt x="2619" y="4391"/>
                    <a:pt x="2115" y="3828"/>
                  </a:cubicBezTo>
                  <a:cubicBezTo>
                    <a:pt x="1479" y="3118"/>
                    <a:pt x="721" y="2396"/>
                    <a:pt x="373" y="1486"/>
                  </a:cubicBezTo>
                  <a:cubicBezTo>
                    <a:pt x="189" y="1009"/>
                    <a:pt x="72" y="509"/>
                    <a:pt x="30" y="1"/>
                  </a:cubicBezTo>
                  <a:cubicBezTo>
                    <a:pt x="0" y="567"/>
                    <a:pt x="60" y="1133"/>
                    <a:pt x="207" y="1681"/>
                  </a:cubicBezTo>
                  <a:cubicBezTo>
                    <a:pt x="609" y="3175"/>
                    <a:pt x="1654" y="4558"/>
                    <a:pt x="1810" y="6120"/>
                  </a:cubicBezTo>
                  <a:cubicBezTo>
                    <a:pt x="1812" y="6136"/>
                    <a:pt x="1812" y="6158"/>
                    <a:pt x="1813" y="6176"/>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48;p60"/>
            <p:cNvSpPr/>
            <p:nvPr/>
          </p:nvSpPr>
          <p:spPr>
            <a:xfrm>
              <a:off x="2122017" y="993437"/>
              <a:ext cx="249379" cy="448974"/>
            </a:xfrm>
            <a:custGeom>
              <a:avLst/>
              <a:gdLst/>
              <a:ahLst/>
              <a:cxnLst/>
              <a:rect l="l" t="t" r="r" b="b"/>
              <a:pathLst>
                <a:path w="5365" h="9659" extrusionOk="0">
                  <a:moveTo>
                    <a:pt x="3068" y="7226"/>
                  </a:moveTo>
                  <a:cubicBezTo>
                    <a:pt x="3371" y="7478"/>
                    <a:pt x="3578" y="7934"/>
                    <a:pt x="3685" y="8535"/>
                  </a:cubicBezTo>
                  <a:cubicBezTo>
                    <a:pt x="3744" y="8868"/>
                    <a:pt x="3770" y="9247"/>
                    <a:pt x="3765" y="9659"/>
                  </a:cubicBezTo>
                  <a:cubicBezTo>
                    <a:pt x="4304" y="9246"/>
                    <a:pt x="4917" y="8909"/>
                    <a:pt x="5365" y="8404"/>
                  </a:cubicBezTo>
                  <a:cubicBezTo>
                    <a:pt x="4901" y="8633"/>
                    <a:pt x="4427" y="8639"/>
                    <a:pt x="4084" y="8456"/>
                  </a:cubicBezTo>
                  <a:cubicBezTo>
                    <a:pt x="4625" y="6242"/>
                    <a:pt x="3944" y="4883"/>
                    <a:pt x="2392" y="3393"/>
                  </a:cubicBezTo>
                  <a:cubicBezTo>
                    <a:pt x="1266" y="2309"/>
                    <a:pt x="408" y="1187"/>
                    <a:pt x="205" y="0"/>
                  </a:cubicBezTo>
                  <a:cubicBezTo>
                    <a:pt x="66" y="494"/>
                    <a:pt x="0" y="992"/>
                    <a:pt x="59" y="1490"/>
                  </a:cubicBezTo>
                  <a:cubicBezTo>
                    <a:pt x="258" y="3146"/>
                    <a:pt x="1330" y="3953"/>
                    <a:pt x="2251" y="5186"/>
                  </a:cubicBezTo>
                  <a:cubicBezTo>
                    <a:pt x="2801" y="5923"/>
                    <a:pt x="3034" y="6588"/>
                    <a:pt x="3068" y="722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49;p60"/>
            <p:cNvSpPr/>
            <p:nvPr/>
          </p:nvSpPr>
          <p:spPr>
            <a:xfrm>
              <a:off x="2274154" y="1350886"/>
              <a:ext cx="174263" cy="289261"/>
            </a:xfrm>
            <a:custGeom>
              <a:avLst/>
              <a:gdLst/>
              <a:ahLst/>
              <a:cxnLst/>
              <a:rect l="l" t="t" r="r" b="b"/>
              <a:pathLst>
                <a:path w="3749" h="6223" extrusionOk="0">
                  <a:moveTo>
                    <a:pt x="2435" y="1912"/>
                  </a:moveTo>
                  <a:cubicBezTo>
                    <a:pt x="1402" y="2722"/>
                    <a:pt x="496" y="3199"/>
                    <a:pt x="237" y="4579"/>
                  </a:cubicBezTo>
                  <a:cubicBezTo>
                    <a:pt x="134" y="5134"/>
                    <a:pt x="54" y="5680"/>
                    <a:pt x="0" y="6223"/>
                  </a:cubicBezTo>
                  <a:cubicBezTo>
                    <a:pt x="311" y="5834"/>
                    <a:pt x="686" y="5427"/>
                    <a:pt x="1062" y="5166"/>
                  </a:cubicBezTo>
                  <a:cubicBezTo>
                    <a:pt x="1188" y="4844"/>
                    <a:pt x="1349" y="4537"/>
                    <a:pt x="1543" y="4251"/>
                  </a:cubicBezTo>
                  <a:cubicBezTo>
                    <a:pt x="2495" y="2843"/>
                    <a:pt x="3529" y="1700"/>
                    <a:pt x="3748" y="0"/>
                  </a:cubicBezTo>
                  <a:cubicBezTo>
                    <a:pt x="3514" y="725"/>
                    <a:pt x="3108" y="1384"/>
                    <a:pt x="2435" y="1912"/>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50;p60"/>
            <p:cNvSpPr/>
            <p:nvPr/>
          </p:nvSpPr>
          <p:spPr>
            <a:xfrm>
              <a:off x="1225740" y="1268194"/>
              <a:ext cx="241012" cy="705837"/>
            </a:xfrm>
            <a:custGeom>
              <a:avLst/>
              <a:gdLst/>
              <a:ahLst/>
              <a:cxnLst/>
              <a:rect l="l" t="t" r="r" b="b"/>
              <a:pathLst>
                <a:path w="5185" h="15185" extrusionOk="0">
                  <a:moveTo>
                    <a:pt x="2859" y="11283"/>
                  </a:moveTo>
                  <a:cubicBezTo>
                    <a:pt x="2743" y="10473"/>
                    <a:pt x="2836" y="9654"/>
                    <a:pt x="2889" y="8837"/>
                  </a:cubicBezTo>
                  <a:cubicBezTo>
                    <a:pt x="2544" y="7646"/>
                    <a:pt x="2368" y="6538"/>
                    <a:pt x="2471" y="5724"/>
                  </a:cubicBezTo>
                  <a:cubicBezTo>
                    <a:pt x="2184" y="4886"/>
                    <a:pt x="1836" y="4069"/>
                    <a:pt x="1607" y="3209"/>
                  </a:cubicBezTo>
                  <a:cubicBezTo>
                    <a:pt x="1308" y="2081"/>
                    <a:pt x="1295" y="1020"/>
                    <a:pt x="1500" y="1"/>
                  </a:cubicBezTo>
                  <a:cubicBezTo>
                    <a:pt x="615" y="1206"/>
                    <a:pt x="1" y="2510"/>
                    <a:pt x="494" y="4223"/>
                  </a:cubicBezTo>
                  <a:cubicBezTo>
                    <a:pt x="787" y="5242"/>
                    <a:pt x="1204" y="6100"/>
                    <a:pt x="1135" y="7176"/>
                  </a:cubicBezTo>
                  <a:cubicBezTo>
                    <a:pt x="1069" y="8218"/>
                    <a:pt x="487" y="9161"/>
                    <a:pt x="448" y="10213"/>
                  </a:cubicBezTo>
                  <a:cubicBezTo>
                    <a:pt x="387" y="11872"/>
                    <a:pt x="1229" y="13047"/>
                    <a:pt x="2452" y="13916"/>
                  </a:cubicBezTo>
                  <a:cubicBezTo>
                    <a:pt x="3372" y="14325"/>
                    <a:pt x="4343" y="14793"/>
                    <a:pt x="5185" y="15185"/>
                  </a:cubicBezTo>
                  <a:cubicBezTo>
                    <a:pt x="4014" y="14126"/>
                    <a:pt x="3073" y="12763"/>
                    <a:pt x="2859" y="11283"/>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51;p60"/>
            <p:cNvSpPr/>
            <p:nvPr/>
          </p:nvSpPr>
          <p:spPr>
            <a:xfrm>
              <a:off x="1355380" y="1199447"/>
              <a:ext cx="3393" cy="63960"/>
            </a:xfrm>
            <a:custGeom>
              <a:avLst/>
              <a:gdLst/>
              <a:ahLst/>
              <a:cxnLst/>
              <a:rect l="l" t="t" r="r" b="b"/>
              <a:pathLst>
                <a:path w="73" h="1376" extrusionOk="0">
                  <a:moveTo>
                    <a:pt x="66" y="0"/>
                  </a:moveTo>
                  <a:cubicBezTo>
                    <a:pt x="56" y="20"/>
                    <a:pt x="48" y="40"/>
                    <a:pt x="38" y="60"/>
                  </a:cubicBezTo>
                  <a:cubicBezTo>
                    <a:pt x="1" y="498"/>
                    <a:pt x="12" y="940"/>
                    <a:pt x="72" y="1375"/>
                  </a:cubicBezTo>
                  <a:cubicBezTo>
                    <a:pt x="38" y="903"/>
                    <a:pt x="33" y="431"/>
                    <a:pt x="66" y="0"/>
                  </a:cubicBezTo>
                  <a:close/>
                </a:path>
              </a:pathLst>
            </a:custGeom>
            <a:solidFill>
              <a:srgbClr val="7A4D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52;p60"/>
            <p:cNvSpPr/>
            <p:nvPr/>
          </p:nvSpPr>
          <p:spPr>
            <a:xfrm>
              <a:off x="1325910" y="1283022"/>
              <a:ext cx="72559" cy="197086"/>
            </a:xfrm>
            <a:custGeom>
              <a:avLst/>
              <a:gdLst/>
              <a:ahLst/>
              <a:cxnLst/>
              <a:rect l="l" t="t" r="r" b="b"/>
              <a:pathLst>
                <a:path w="1561" h="4240" extrusionOk="0">
                  <a:moveTo>
                    <a:pt x="69" y="0"/>
                  </a:moveTo>
                  <a:cubicBezTo>
                    <a:pt x="21" y="266"/>
                    <a:pt x="0" y="536"/>
                    <a:pt x="7" y="807"/>
                  </a:cubicBezTo>
                  <a:cubicBezTo>
                    <a:pt x="47" y="1946"/>
                    <a:pt x="361" y="2952"/>
                    <a:pt x="761" y="4006"/>
                  </a:cubicBezTo>
                  <a:cubicBezTo>
                    <a:pt x="791" y="4085"/>
                    <a:pt x="814" y="4161"/>
                    <a:pt x="843" y="4239"/>
                  </a:cubicBezTo>
                  <a:cubicBezTo>
                    <a:pt x="1062" y="3996"/>
                    <a:pt x="1304" y="3831"/>
                    <a:pt x="1560" y="3736"/>
                  </a:cubicBezTo>
                  <a:cubicBezTo>
                    <a:pt x="883" y="2522"/>
                    <a:pt x="314" y="1282"/>
                    <a:pt x="69" y="0"/>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53;p60"/>
            <p:cNvSpPr/>
            <p:nvPr/>
          </p:nvSpPr>
          <p:spPr>
            <a:xfrm>
              <a:off x="1795244" y="1132559"/>
              <a:ext cx="169708" cy="642202"/>
            </a:xfrm>
            <a:custGeom>
              <a:avLst/>
              <a:gdLst/>
              <a:ahLst/>
              <a:cxnLst/>
              <a:rect l="l" t="t" r="r" b="b"/>
              <a:pathLst>
                <a:path w="3651" h="13816" extrusionOk="0">
                  <a:moveTo>
                    <a:pt x="1081" y="7581"/>
                  </a:moveTo>
                  <a:cubicBezTo>
                    <a:pt x="1187" y="5863"/>
                    <a:pt x="2060" y="4727"/>
                    <a:pt x="2877" y="3307"/>
                  </a:cubicBezTo>
                  <a:cubicBezTo>
                    <a:pt x="3452" y="2310"/>
                    <a:pt x="3540" y="1097"/>
                    <a:pt x="3217" y="1"/>
                  </a:cubicBezTo>
                  <a:cubicBezTo>
                    <a:pt x="3650" y="4102"/>
                    <a:pt x="970" y="4664"/>
                    <a:pt x="153" y="3303"/>
                  </a:cubicBezTo>
                  <a:cubicBezTo>
                    <a:pt x="247" y="4003"/>
                    <a:pt x="276" y="4710"/>
                    <a:pt x="239" y="5415"/>
                  </a:cubicBezTo>
                  <a:cubicBezTo>
                    <a:pt x="188" y="6369"/>
                    <a:pt x="81" y="7313"/>
                    <a:pt x="1" y="8249"/>
                  </a:cubicBezTo>
                  <a:cubicBezTo>
                    <a:pt x="763" y="9692"/>
                    <a:pt x="1492" y="13028"/>
                    <a:pt x="1552" y="13816"/>
                  </a:cubicBezTo>
                  <a:cubicBezTo>
                    <a:pt x="1805" y="13409"/>
                    <a:pt x="2044" y="13032"/>
                    <a:pt x="2273" y="12680"/>
                  </a:cubicBezTo>
                  <a:cubicBezTo>
                    <a:pt x="1385" y="11091"/>
                    <a:pt x="966" y="9415"/>
                    <a:pt x="1081" y="7581"/>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54;p60"/>
            <p:cNvSpPr/>
            <p:nvPr/>
          </p:nvSpPr>
          <p:spPr>
            <a:xfrm>
              <a:off x="1614845" y="886946"/>
              <a:ext cx="141772" cy="519302"/>
            </a:xfrm>
            <a:custGeom>
              <a:avLst/>
              <a:gdLst/>
              <a:ahLst/>
              <a:cxnLst/>
              <a:rect l="l" t="t" r="r" b="b"/>
              <a:pathLst>
                <a:path w="3050" h="11172" extrusionOk="0">
                  <a:moveTo>
                    <a:pt x="1357" y="3840"/>
                  </a:moveTo>
                  <a:cubicBezTo>
                    <a:pt x="898" y="2779"/>
                    <a:pt x="460" y="1660"/>
                    <a:pt x="332" y="502"/>
                  </a:cubicBezTo>
                  <a:cubicBezTo>
                    <a:pt x="314" y="334"/>
                    <a:pt x="303" y="166"/>
                    <a:pt x="297" y="1"/>
                  </a:cubicBezTo>
                  <a:cubicBezTo>
                    <a:pt x="1" y="1570"/>
                    <a:pt x="20" y="3219"/>
                    <a:pt x="349" y="4743"/>
                  </a:cubicBezTo>
                  <a:cubicBezTo>
                    <a:pt x="796" y="6816"/>
                    <a:pt x="1867" y="8634"/>
                    <a:pt x="2720" y="10555"/>
                  </a:cubicBezTo>
                  <a:cubicBezTo>
                    <a:pt x="2810" y="10760"/>
                    <a:pt x="2896" y="10967"/>
                    <a:pt x="2975" y="11171"/>
                  </a:cubicBezTo>
                  <a:cubicBezTo>
                    <a:pt x="3050" y="8545"/>
                    <a:pt x="2449" y="6368"/>
                    <a:pt x="1357" y="3840"/>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55;p60"/>
            <p:cNvSpPr/>
            <p:nvPr/>
          </p:nvSpPr>
          <p:spPr>
            <a:xfrm>
              <a:off x="1415249" y="1034853"/>
              <a:ext cx="224325" cy="569132"/>
            </a:xfrm>
            <a:custGeom>
              <a:avLst/>
              <a:gdLst/>
              <a:ahLst/>
              <a:cxnLst/>
              <a:rect l="l" t="t" r="r" b="b"/>
              <a:pathLst>
                <a:path w="4826" h="12244" extrusionOk="0">
                  <a:moveTo>
                    <a:pt x="3699" y="8312"/>
                  </a:moveTo>
                  <a:cubicBezTo>
                    <a:pt x="2675" y="6832"/>
                    <a:pt x="1447" y="5455"/>
                    <a:pt x="1042" y="3646"/>
                  </a:cubicBezTo>
                  <a:cubicBezTo>
                    <a:pt x="828" y="2686"/>
                    <a:pt x="687" y="1704"/>
                    <a:pt x="775" y="719"/>
                  </a:cubicBezTo>
                  <a:cubicBezTo>
                    <a:pt x="797" y="477"/>
                    <a:pt x="835" y="238"/>
                    <a:pt x="879" y="0"/>
                  </a:cubicBezTo>
                  <a:cubicBezTo>
                    <a:pt x="0" y="2234"/>
                    <a:pt x="1604" y="4564"/>
                    <a:pt x="1125" y="6541"/>
                  </a:cubicBezTo>
                  <a:cubicBezTo>
                    <a:pt x="1908" y="8160"/>
                    <a:pt x="3053" y="9585"/>
                    <a:pt x="3890" y="11194"/>
                  </a:cubicBezTo>
                  <a:cubicBezTo>
                    <a:pt x="4220" y="11536"/>
                    <a:pt x="4535" y="11894"/>
                    <a:pt x="4826" y="12243"/>
                  </a:cubicBezTo>
                  <a:cubicBezTo>
                    <a:pt x="4742" y="10849"/>
                    <a:pt x="4511" y="9483"/>
                    <a:pt x="3699" y="8312"/>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56;p60"/>
            <p:cNvSpPr/>
            <p:nvPr/>
          </p:nvSpPr>
          <p:spPr>
            <a:xfrm>
              <a:off x="1404326" y="1798930"/>
              <a:ext cx="62147" cy="117833"/>
            </a:xfrm>
            <a:custGeom>
              <a:avLst/>
              <a:gdLst/>
              <a:ahLst/>
              <a:cxnLst/>
              <a:rect l="l" t="t" r="r" b="b"/>
              <a:pathLst>
                <a:path w="1337" h="2535" extrusionOk="0">
                  <a:moveTo>
                    <a:pt x="1" y="1"/>
                  </a:moveTo>
                  <a:cubicBezTo>
                    <a:pt x="254" y="919"/>
                    <a:pt x="719" y="1789"/>
                    <a:pt x="1337" y="2534"/>
                  </a:cubicBezTo>
                  <a:cubicBezTo>
                    <a:pt x="871" y="1798"/>
                    <a:pt x="410" y="921"/>
                    <a:pt x="1" y="1"/>
                  </a:cubicBezTo>
                  <a:close/>
                </a:path>
              </a:pathLst>
            </a:custGeom>
            <a:solidFill>
              <a:srgbClr val="7A4D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9480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12708" y="269762"/>
            <a:ext cx="6444452" cy="1200329"/>
          </a:xfrm>
          <a:prstGeom prst="rect">
            <a:avLst/>
          </a:prstGeom>
          <a:noFill/>
          <a:effectLst/>
        </p:spPr>
        <p:txBody>
          <a:bodyPr wrap="square" rtlCol="0">
            <a:spAutoFit/>
          </a:bodyPr>
          <a:lstStyle/>
          <a:p>
            <a:pPr algn="ctr"/>
            <a:r>
              <a:rPr lang="en-US" sz="2400" b="1" dirty="0" smtClean="0">
                <a:solidFill>
                  <a:schemeClr val="tx1"/>
                </a:solidFill>
                <a:latin typeface="Roboto" panose="020B0604020202020204" charset="0"/>
                <a:ea typeface="Roboto" panose="020B0604020202020204" charset="0"/>
              </a:rPr>
              <a:t>Task 5: </a:t>
            </a:r>
            <a:r>
              <a:rPr lang="en-US" sz="2400" dirty="0" smtClean="0">
                <a:solidFill>
                  <a:schemeClr val="tx1"/>
                </a:solidFill>
                <a:latin typeface="Roboto" panose="020B0604020202020204" charset="0"/>
                <a:ea typeface="Roboto" panose="020B0604020202020204" charset="0"/>
              </a:rPr>
              <a:t>Work </a:t>
            </a:r>
            <a:r>
              <a:rPr lang="en-US" sz="2400" dirty="0">
                <a:solidFill>
                  <a:schemeClr val="tx1"/>
                </a:solidFill>
                <a:latin typeface="Roboto" panose="020B0604020202020204" charset="0"/>
                <a:ea typeface="Roboto" panose="020B0604020202020204" charset="0"/>
              </a:rPr>
              <a:t>in groups. </a:t>
            </a:r>
            <a:r>
              <a:rPr lang="en-US" sz="2400" dirty="0">
                <a:solidFill>
                  <a:schemeClr val="tx1"/>
                </a:solidFill>
                <a:latin typeface="Roboto" panose="020B0604020202020204" charset="0"/>
                <a:ea typeface="Roboto" panose="020B0604020202020204" charset="0"/>
              </a:rPr>
              <a:t>Complete the web with all of the words and phrases related to natural disasters you know.</a:t>
            </a:r>
            <a:endParaRPr lang="en-US" sz="2400" dirty="0">
              <a:solidFill>
                <a:schemeClr val="tx1"/>
              </a:solidFill>
              <a:effectLst>
                <a:glow rad="88900">
                  <a:schemeClr val="bg1"/>
                </a:glow>
              </a:effectLst>
              <a:latin typeface="Roboto" panose="020B0604020202020204" charset="0"/>
              <a:ea typeface="Roboto" panose="020B0604020202020204" charset="0"/>
              <a:cs typeface="Arial" panose="020B0604020202020204"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2358" b="100000" l="0" r="100000">
                        <a14:foregroundMark x1="25044" y1="10680" x2="39492" y2="16505"/>
                        <a14:foregroundMark x1="67601" y1="11096" x2="80210" y2="16921"/>
                        <a14:foregroundMark x1="76795" y1="57698" x2="90455" y2="62275"/>
                        <a14:foregroundMark x1="17426" y1="58530" x2="28459" y2="63107"/>
                        <a14:foregroundMark x1="45271" y1="89320" x2="61296" y2="94730"/>
                        <a14:foregroundMark x1="73905" y1="31484" x2="69177" y2="35229"/>
                        <a14:foregroundMark x1="33713" y1="31068" x2="36077" y2="31900"/>
                        <a14:foregroundMark x1="28459" y1="23578" x2="32399" y2="29404"/>
                        <a14:foregroundMark x1="37916" y1="33981" x2="40543" y2="37309"/>
                        <a14:foregroundMark x1="29510" y1="28155" x2="32137" y2="28988"/>
                      </a14:backgroundRemoval>
                    </a14:imgEffect>
                  </a14:imgLayer>
                </a14:imgProps>
              </a:ext>
            </a:extLst>
          </a:blip>
          <a:srcRect l="6141" t="6475" r="3670"/>
          <a:stretch/>
        </p:blipFill>
        <p:spPr>
          <a:xfrm>
            <a:off x="1982931" y="1641872"/>
            <a:ext cx="5104006" cy="3341608"/>
          </a:xfrm>
          <a:prstGeom prst="rect">
            <a:avLst/>
          </a:prstGeom>
        </p:spPr>
      </p:pic>
      <p:grpSp>
        <p:nvGrpSpPr>
          <p:cNvPr id="13" name="Google Shape;1203;p53"/>
          <p:cNvGrpSpPr/>
          <p:nvPr/>
        </p:nvGrpSpPr>
        <p:grpSpPr>
          <a:xfrm>
            <a:off x="5821680" y="2346960"/>
            <a:ext cx="3322320" cy="2796540"/>
            <a:chOff x="3800475" y="706363"/>
            <a:chExt cx="4628427" cy="3675844"/>
          </a:xfrm>
        </p:grpSpPr>
        <p:sp>
          <p:nvSpPr>
            <p:cNvPr id="14" name="Google Shape;1204;p53"/>
            <p:cNvSpPr/>
            <p:nvPr/>
          </p:nvSpPr>
          <p:spPr>
            <a:xfrm>
              <a:off x="7941091" y="3878160"/>
              <a:ext cx="487811" cy="298836"/>
            </a:xfrm>
            <a:custGeom>
              <a:avLst/>
              <a:gdLst/>
              <a:ahLst/>
              <a:cxnLst/>
              <a:rect l="l" t="t" r="r" b="b"/>
              <a:pathLst>
                <a:path w="10630" h="6512" extrusionOk="0">
                  <a:moveTo>
                    <a:pt x="138" y="0"/>
                  </a:moveTo>
                  <a:lnTo>
                    <a:pt x="0" y="4"/>
                  </a:lnTo>
                  <a:cubicBezTo>
                    <a:pt x="128" y="2779"/>
                    <a:pt x="2573" y="3110"/>
                    <a:pt x="6554" y="3422"/>
                  </a:cubicBezTo>
                  <a:cubicBezTo>
                    <a:pt x="10253" y="3710"/>
                    <a:pt x="10391" y="5344"/>
                    <a:pt x="10473" y="6320"/>
                  </a:cubicBezTo>
                  <a:cubicBezTo>
                    <a:pt x="10480" y="6387"/>
                    <a:pt x="10485" y="6451"/>
                    <a:pt x="10491" y="6511"/>
                  </a:cubicBezTo>
                  <a:lnTo>
                    <a:pt x="10629" y="6504"/>
                  </a:lnTo>
                  <a:cubicBezTo>
                    <a:pt x="10623" y="6444"/>
                    <a:pt x="10617" y="6380"/>
                    <a:pt x="10612" y="6313"/>
                  </a:cubicBezTo>
                  <a:cubicBezTo>
                    <a:pt x="10526" y="5311"/>
                    <a:pt x="10385" y="3636"/>
                    <a:pt x="6575" y="3338"/>
                  </a:cubicBezTo>
                  <a:cubicBezTo>
                    <a:pt x="2547" y="3025"/>
                    <a:pt x="262" y="2715"/>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205;p53"/>
            <p:cNvSpPr/>
            <p:nvPr/>
          </p:nvSpPr>
          <p:spPr>
            <a:xfrm>
              <a:off x="7730432" y="2779647"/>
              <a:ext cx="625045" cy="615758"/>
            </a:xfrm>
            <a:custGeom>
              <a:avLst/>
              <a:gdLst/>
              <a:ahLst/>
              <a:cxnLst/>
              <a:rect l="l" t="t" r="r" b="b"/>
              <a:pathLst>
                <a:path w="10904" h="10742" extrusionOk="0">
                  <a:moveTo>
                    <a:pt x="138" y="0"/>
                  </a:moveTo>
                  <a:lnTo>
                    <a:pt x="0" y="8"/>
                  </a:lnTo>
                  <a:cubicBezTo>
                    <a:pt x="245" y="4586"/>
                    <a:pt x="2705" y="5132"/>
                    <a:pt x="6699" y="5644"/>
                  </a:cubicBezTo>
                  <a:cubicBezTo>
                    <a:pt x="10410" y="6120"/>
                    <a:pt x="10617" y="8815"/>
                    <a:pt x="10741" y="10426"/>
                  </a:cubicBezTo>
                  <a:cubicBezTo>
                    <a:pt x="10749" y="10537"/>
                    <a:pt x="10758" y="10642"/>
                    <a:pt x="10767" y="10742"/>
                  </a:cubicBezTo>
                  <a:lnTo>
                    <a:pt x="10904" y="10730"/>
                  </a:lnTo>
                  <a:cubicBezTo>
                    <a:pt x="10894" y="10631"/>
                    <a:pt x="10887" y="10525"/>
                    <a:pt x="10878" y="10415"/>
                  </a:cubicBezTo>
                  <a:cubicBezTo>
                    <a:pt x="10751" y="8763"/>
                    <a:pt x="10538" y="5998"/>
                    <a:pt x="6716" y="5508"/>
                  </a:cubicBezTo>
                  <a:cubicBezTo>
                    <a:pt x="2675" y="4989"/>
                    <a:pt x="377" y="4479"/>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206;p53"/>
            <p:cNvSpPr/>
            <p:nvPr/>
          </p:nvSpPr>
          <p:spPr>
            <a:xfrm>
              <a:off x="5453764" y="3761633"/>
              <a:ext cx="280995" cy="378959"/>
            </a:xfrm>
            <a:custGeom>
              <a:avLst/>
              <a:gdLst/>
              <a:ahLst/>
              <a:cxnLst/>
              <a:rect l="l" t="t" r="r" b="b"/>
              <a:pathLst>
                <a:path w="4902" h="6611" extrusionOk="0">
                  <a:moveTo>
                    <a:pt x="2362" y="1060"/>
                  </a:moveTo>
                  <a:lnTo>
                    <a:pt x="2362" y="1060"/>
                  </a:lnTo>
                  <a:cubicBezTo>
                    <a:pt x="2233" y="1108"/>
                    <a:pt x="2135" y="1149"/>
                    <a:pt x="2135" y="1149"/>
                  </a:cubicBezTo>
                  <a:cubicBezTo>
                    <a:pt x="2170" y="1134"/>
                    <a:pt x="2202" y="1118"/>
                    <a:pt x="2235" y="1102"/>
                  </a:cubicBezTo>
                  <a:cubicBezTo>
                    <a:pt x="2280" y="1087"/>
                    <a:pt x="2321" y="1073"/>
                    <a:pt x="2362" y="1060"/>
                  </a:cubicBezTo>
                  <a:close/>
                  <a:moveTo>
                    <a:pt x="3024" y="4485"/>
                  </a:moveTo>
                  <a:lnTo>
                    <a:pt x="3024" y="4485"/>
                  </a:lnTo>
                  <a:cubicBezTo>
                    <a:pt x="2978" y="4876"/>
                    <a:pt x="2944" y="5259"/>
                    <a:pt x="2941" y="5567"/>
                  </a:cubicBezTo>
                  <a:lnTo>
                    <a:pt x="2797" y="5131"/>
                  </a:lnTo>
                  <a:lnTo>
                    <a:pt x="2797" y="5130"/>
                  </a:lnTo>
                  <a:cubicBezTo>
                    <a:pt x="2800" y="5129"/>
                    <a:pt x="2804" y="5127"/>
                    <a:pt x="2806" y="5126"/>
                  </a:cubicBezTo>
                  <a:cubicBezTo>
                    <a:pt x="2814" y="5122"/>
                    <a:pt x="2820" y="5116"/>
                    <a:pt x="2827" y="5111"/>
                  </a:cubicBezTo>
                  <a:cubicBezTo>
                    <a:pt x="2819" y="5076"/>
                    <a:pt x="2816" y="5041"/>
                    <a:pt x="2816" y="5004"/>
                  </a:cubicBezTo>
                  <a:lnTo>
                    <a:pt x="2816" y="4994"/>
                  </a:lnTo>
                  <a:cubicBezTo>
                    <a:pt x="2816" y="4961"/>
                    <a:pt x="2818" y="4927"/>
                    <a:pt x="2825" y="4893"/>
                  </a:cubicBezTo>
                  <a:cubicBezTo>
                    <a:pt x="2848" y="4753"/>
                    <a:pt x="2921" y="4617"/>
                    <a:pt x="3024" y="4485"/>
                  </a:cubicBezTo>
                  <a:close/>
                  <a:moveTo>
                    <a:pt x="3036" y="0"/>
                  </a:moveTo>
                  <a:cubicBezTo>
                    <a:pt x="2986" y="0"/>
                    <a:pt x="2927" y="7"/>
                    <a:pt x="2859" y="22"/>
                  </a:cubicBezTo>
                  <a:lnTo>
                    <a:pt x="2858" y="22"/>
                  </a:lnTo>
                  <a:cubicBezTo>
                    <a:pt x="2831" y="29"/>
                    <a:pt x="2802" y="36"/>
                    <a:pt x="2772" y="44"/>
                  </a:cubicBezTo>
                  <a:cubicBezTo>
                    <a:pt x="2770" y="45"/>
                    <a:pt x="2767" y="46"/>
                    <a:pt x="2765" y="46"/>
                  </a:cubicBezTo>
                  <a:cubicBezTo>
                    <a:pt x="2736" y="55"/>
                    <a:pt x="2707" y="64"/>
                    <a:pt x="2675" y="75"/>
                  </a:cubicBezTo>
                  <a:cubicBezTo>
                    <a:pt x="2671" y="76"/>
                    <a:pt x="2665" y="80"/>
                    <a:pt x="2659" y="81"/>
                  </a:cubicBezTo>
                  <a:cubicBezTo>
                    <a:pt x="2630" y="91"/>
                    <a:pt x="2601" y="102"/>
                    <a:pt x="2570" y="114"/>
                  </a:cubicBezTo>
                  <a:cubicBezTo>
                    <a:pt x="2560" y="119"/>
                    <a:pt x="2550" y="123"/>
                    <a:pt x="2540" y="127"/>
                  </a:cubicBezTo>
                  <a:cubicBezTo>
                    <a:pt x="2512" y="138"/>
                    <a:pt x="2483" y="150"/>
                    <a:pt x="2453" y="164"/>
                  </a:cubicBezTo>
                  <a:cubicBezTo>
                    <a:pt x="2439" y="170"/>
                    <a:pt x="2423" y="177"/>
                    <a:pt x="2408" y="184"/>
                  </a:cubicBezTo>
                  <a:cubicBezTo>
                    <a:pt x="2381" y="197"/>
                    <a:pt x="2354" y="209"/>
                    <a:pt x="2326" y="222"/>
                  </a:cubicBezTo>
                  <a:lnTo>
                    <a:pt x="2254" y="259"/>
                  </a:lnTo>
                  <a:cubicBezTo>
                    <a:pt x="2232" y="271"/>
                    <a:pt x="2211" y="281"/>
                    <a:pt x="2188" y="293"/>
                  </a:cubicBezTo>
                  <a:cubicBezTo>
                    <a:pt x="2140" y="318"/>
                    <a:pt x="2091" y="346"/>
                    <a:pt x="2039" y="375"/>
                  </a:cubicBezTo>
                  <a:cubicBezTo>
                    <a:pt x="1988" y="404"/>
                    <a:pt x="1938" y="433"/>
                    <a:pt x="1890" y="461"/>
                  </a:cubicBezTo>
                  <a:cubicBezTo>
                    <a:pt x="1874" y="471"/>
                    <a:pt x="1860" y="481"/>
                    <a:pt x="1845" y="489"/>
                  </a:cubicBezTo>
                  <a:cubicBezTo>
                    <a:pt x="1813" y="510"/>
                    <a:pt x="1780" y="529"/>
                    <a:pt x="1749" y="550"/>
                  </a:cubicBezTo>
                  <a:cubicBezTo>
                    <a:pt x="1732" y="561"/>
                    <a:pt x="1717" y="570"/>
                    <a:pt x="1699" y="582"/>
                  </a:cubicBezTo>
                  <a:cubicBezTo>
                    <a:pt x="1672" y="600"/>
                    <a:pt x="1644" y="618"/>
                    <a:pt x="1618" y="636"/>
                  </a:cubicBezTo>
                  <a:cubicBezTo>
                    <a:pt x="1601" y="648"/>
                    <a:pt x="1585" y="660"/>
                    <a:pt x="1567" y="671"/>
                  </a:cubicBezTo>
                  <a:cubicBezTo>
                    <a:pt x="1544" y="689"/>
                    <a:pt x="1519" y="707"/>
                    <a:pt x="1495" y="724"/>
                  </a:cubicBezTo>
                  <a:cubicBezTo>
                    <a:pt x="1479" y="736"/>
                    <a:pt x="1463" y="748"/>
                    <a:pt x="1446" y="760"/>
                  </a:cubicBezTo>
                  <a:cubicBezTo>
                    <a:pt x="1424" y="777"/>
                    <a:pt x="1402" y="794"/>
                    <a:pt x="1380" y="810"/>
                  </a:cubicBezTo>
                  <a:cubicBezTo>
                    <a:pt x="1365" y="823"/>
                    <a:pt x="1350" y="835"/>
                    <a:pt x="1335" y="848"/>
                  </a:cubicBezTo>
                  <a:cubicBezTo>
                    <a:pt x="1314" y="864"/>
                    <a:pt x="1294" y="881"/>
                    <a:pt x="1274" y="898"/>
                  </a:cubicBezTo>
                  <a:cubicBezTo>
                    <a:pt x="1259" y="910"/>
                    <a:pt x="1245" y="923"/>
                    <a:pt x="1231" y="935"/>
                  </a:cubicBezTo>
                  <a:cubicBezTo>
                    <a:pt x="1213" y="951"/>
                    <a:pt x="1193" y="968"/>
                    <a:pt x="1176" y="984"/>
                  </a:cubicBezTo>
                  <a:cubicBezTo>
                    <a:pt x="1162" y="996"/>
                    <a:pt x="1149" y="1009"/>
                    <a:pt x="1135" y="1021"/>
                  </a:cubicBezTo>
                  <a:cubicBezTo>
                    <a:pt x="1119" y="1037"/>
                    <a:pt x="1101" y="1054"/>
                    <a:pt x="1085" y="1070"/>
                  </a:cubicBezTo>
                  <a:cubicBezTo>
                    <a:pt x="1073" y="1083"/>
                    <a:pt x="1060" y="1095"/>
                    <a:pt x="1049" y="1108"/>
                  </a:cubicBezTo>
                  <a:cubicBezTo>
                    <a:pt x="1033" y="1124"/>
                    <a:pt x="1017" y="1140"/>
                    <a:pt x="1003" y="1156"/>
                  </a:cubicBezTo>
                  <a:lnTo>
                    <a:pt x="970" y="1193"/>
                  </a:lnTo>
                  <a:cubicBezTo>
                    <a:pt x="956" y="1208"/>
                    <a:pt x="943" y="1224"/>
                    <a:pt x="927" y="1241"/>
                  </a:cubicBezTo>
                  <a:cubicBezTo>
                    <a:pt x="918" y="1254"/>
                    <a:pt x="908" y="1265"/>
                    <a:pt x="898" y="1277"/>
                  </a:cubicBezTo>
                  <a:cubicBezTo>
                    <a:pt x="884" y="1294"/>
                    <a:pt x="872" y="1310"/>
                    <a:pt x="860" y="1325"/>
                  </a:cubicBezTo>
                  <a:cubicBezTo>
                    <a:pt x="852" y="1338"/>
                    <a:pt x="842" y="1349"/>
                    <a:pt x="833" y="1362"/>
                  </a:cubicBezTo>
                  <a:cubicBezTo>
                    <a:pt x="821" y="1378"/>
                    <a:pt x="811" y="1394"/>
                    <a:pt x="800" y="1410"/>
                  </a:cubicBezTo>
                  <a:cubicBezTo>
                    <a:pt x="792" y="1421"/>
                    <a:pt x="784" y="1433"/>
                    <a:pt x="777" y="1444"/>
                  </a:cubicBezTo>
                  <a:cubicBezTo>
                    <a:pt x="765" y="1461"/>
                    <a:pt x="756" y="1478"/>
                    <a:pt x="746" y="1496"/>
                  </a:cubicBezTo>
                  <a:cubicBezTo>
                    <a:pt x="739" y="1505"/>
                    <a:pt x="733" y="1516"/>
                    <a:pt x="726" y="1526"/>
                  </a:cubicBezTo>
                  <a:cubicBezTo>
                    <a:pt x="713" y="1549"/>
                    <a:pt x="703" y="1571"/>
                    <a:pt x="691" y="1594"/>
                  </a:cubicBezTo>
                  <a:cubicBezTo>
                    <a:pt x="684" y="1608"/>
                    <a:pt x="678" y="1622"/>
                    <a:pt x="670" y="1636"/>
                  </a:cubicBezTo>
                  <a:cubicBezTo>
                    <a:pt x="663" y="1653"/>
                    <a:pt x="655" y="1669"/>
                    <a:pt x="649" y="1685"/>
                  </a:cubicBezTo>
                  <a:cubicBezTo>
                    <a:pt x="643" y="1699"/>
                    <a:pt x="639" y="1712"/>
                    <a:pt x="633" y="1725"/>
                  </a:cubicBezTo>
                  <a:cubicBezTo>
                    <a:pt x="629" y="1738"/>
                    <a:pt x="624" y="1751"/>
                    <a:pt x="620" y="1764"/>
                  </a:cubicBezTo>
                  <a:cubicBezTo>
                    <a:pt x="616" y="1777"/>
                    <a:pt x="612" y="1791"/>
                    <a:pt x="607" y="1805"/>
                  </a:cubicBezTo>
                  <a:cubicBezTo>
                    <a:pt x="603" y="1819"/>
                    <a:pt x="600" y="1829"/>
                    <a:pt x="597" y="1841"/>
                  </a:cubicBezTo>
                  <a:cubicBezTo>
                    <a:pt x="594" y="1852"/>
                    <a:pt x="590" y="1869"/>
                    <a:pt x="587" y="1883"/>
                  </a:cubicBezTo>
                  <a:cubicBezTo>
                    <a:pt x="585" y="1894"/>
                    <a:pt x="582" y="1905"/>
                    <a:pt x="579" y="1916"/>
                  </a:cubicBezTo>
                  <a:cubicBezTo>
                    <a:pt x="577" y="1930"/>
                    <a:pt x="575" y="1944"/>
                    <a:pt x="574" y="1958"/>
                  </a:cubicBezTo>
                  <a:cubicBezTo>
                    <a:pt x="572" y="1969"/>
                    <a:pt x="570" y="1980"/>
                    <a:pt x="569" y="1991"/>
                  </a:cubicBezTo>
                  <a:cubicBezTo>
                    <a:pt x="567" y="2005"/>
                    <a:pt x="566" y="2019"/>
                    <a:pt x="565" y="2033"/>
                  </a:cubicBezTo>
                  <a:cubicBezTo>
                    <a:pt x="565" y="2043"/>
                    <a:pt x="564" y="2054"/>
                    <a:pt x="563" y="2063"/>
                  </a:cubicBezTo>
                  <a:lnTo>
                    <a:pt x="563" y="2105"/>
                  </a:lnTo>
                  <a:cubicBezTo>
                    <a:pt x="563" y="2115"/>
                    <a:pt x="564" y="2125"/>
                    <a:pt x="564" y="2134"/>
                  </a:cubicBezTo>
                  <a:cubicBezTo>
                    <a:pt x="564" y="2149"/>
                    <a:pt x="565" y="2163"/>
                    <a:pt x="567" y="2177"/>
                  </a:cubicBezTo>
                  <a:cubicBezTo>
                    <a:pt x="567" y="2185"/>
                    <a:pt x="569" y="2194"/>
                    <a:pt x="570" y="2203"/>
                  </a:cubicBezTo>
                  <a:cubicBezTo>
                    <a:pt x="571" y="2218"/>
                    <a:pt x="574" y="2232"/>
                    <a:pt x="576" y="2246"/>
                  </a:cubicBezTo>
                  <a:cubicBezTo>
                    <a:pt x="577" y="2255"/>
                    <a:pt x="579" y="2262"/>
                    <a:pt x="580" y="2270"/>
                  </a:cubicBezTo>
                  <a:cubicBezTo>
                    <a:pt x="584" y="2285"/>
                    <a:pt x="587" y="2299"/>
                    <a:pt x="590" y="2313"/>
                  </a:cubicBezTo>
                  <a:cubicBezTo>
                    <a:pt x="592" y="2321"/>
                    <a:pt x="594" y="2327"/>
                    <a:pt x="596" y="2335"/>
                  </a:cubicBezTo>
                  <a:cubicBezTo>
                    <a:pt x="600" y="2350"/>
                    <a:pt x="604" y="2365"/>
                    <a:pt x="610" y="2379"/>
                  </a:cubicBezTo>
                  <a:cubicBezTo>
                    <a:pt x="612" y="2384"/>
                    <a:pt x="614" y="2391"/>
                    <a:pt x="616" y="2396"/>
                  </a:cubicBezTo>
                  <a:cubicBezTo>
                    <a:pt x="622" y="2411"/>
                    <a:pt x="628" y="2428"/>
                    <a:pt x="634" y="2443"/>
                  </a:cubicBezTo>
                  <a:cubicBezTo>
                    <a:pt x="636" y="2446"/>
                    <a:pt x="637" y="2450"/>
                    <a:pt x="639" y="2454"/>
                  </a:cubicBezTo>
                  <a:cubicBezTo>
                    <a:pt x="673" y="2531"/>
                    <a:pt x="719" y="2605"/>
                    <a:pt x="773" y="2671"/>
                  </a:cubicBezTo>
                  <a:cubicBezTo>
                    <a:pt x="748" y="2696"/>
                    <a:pt x="723" y="2722"/>
                    <a:pt x="698" y="2748"/>
                  </a:cubicBezTo>
                  <a:cubicBezTo>
                    <a:pt x="458" y="2976"/>
                    <a:pt x="287" y="3187"/>
                    <a:pt x="175" y="3379"/>
                  </a:cubicBezTo>
                  <a:cubicBezTo>
                    <a:pt x="175" y="3380"/>
                    <a:pt x="174" y="3382"/>
                    <a:pt x="173" y="3383"/>
                  </a:cubicBezTo>
                  <a:cubicBezTo>
                    <a:pt x="158" y="3409"/>
                    <a:pt x="144" y="3436"/>
                    <a:pt x="131" y="3461"/>
                  </a:cubicBezTo>
                  <a:cubicBezTo>
                    <a:pt x="130" y="3464"/>
                    <a:pt x="127" y="3468"/>
                    <a:pt x="125" y="3471"/>
                  </a:cubicBezTo>
                  <a:cubicBezTo>
                    <a:pt x="113" y="3496"/>
                    <a:pt x="103" y="3519"/>
                    <a:pt x="92" y="3543"/>
                  </a:cubicBezTo>
                  <a:cubicBezTo>
                    <a:pt x="90" y="3548"/>
                    <a:pt x="89" y="3552"/>
                    <a:pt x="86" y="3556"/>
                  </a:cubicBezTo>
                  <a:cubicBezTo>
                    <a:pt x="77" y="3580"/>
                    <a:pt x="69" y="3602"/>
                    <a:pt x="59" y="3624"/>
                  </a:cubicBezTo>
                  <a:cubicBezTo>
                    <a:pt x="58" y="3630"/>
                    <a:pt x="56" y="3635"/>
                    <a:pt x="54" y="3639"/>
                  </a:cubicBezTo>
                  <a:cubicBezTo>
                    <a:pt x="46" y="3661"/>
                    <a:pt x="41" y="3683"/>
                    <a:pt x="34" y="3703"/>
                  </a:cubicBezTo>
                  <a:cubicBezTo>
                    <a:pt x="33" y="3709"/>
                    <a:pt x="31" y="3714"/>
                    <a:pt x="30" y="3719"/>
                  </a:cubicBezTo>
                  <a:cubicBezTo>
                    <a:pt x="25" y="3740"/>
                    <a:pt x="20" y="3761"/>
                    <a:pt x="17" y="3781"/>
                  </a:cubicBezTo>
                  <a:cubicBezTo>
                    <a:pt x="16" y="3786"/>
                    <a:pt x="15" y="3792"/>
                    <a:pt x="14" y="3798"/>
                  </a:cubicBezTo>
                  <a:cubicBezTo>
                    <a:pt x="11" y="3818"/>
                    <a:pt x="7" y="3837"/>
                    <a:pt x="5" y="3857"/>
                  </a:cubicBezTo>
                  <a:cubicBezTo>
                    <a:pt x="5" y="3862"/>
                    <a:pt x="5" y="3868"/>
                    <a:pt x="4" y="3873"/>
                  </a:cubicBezTo>
                  <a:cubicBezTo>
                    <a:pt x="2" y="3892"/>
                    <a:pt x="2" y="3912"/>
                    <a:pt x="1" y="3930"/>
                  </a:cubicBezTo>
                  <a:lnTo>
                    <a:pt x="1" y="3946"/>
                  </a:lnTo>
                  <a:cubicBezTo>
                    <a:pt x="1" y="3965"/>
                    <a:pt x="2" y="3983"/>
                    <a:pt x="4" y="4001"/>
                  </a:cubicBezTo>
                  <a:cubicBezTo>
                    <a:pt x="4" y="4006"/>
                    <a:pt x="4" y="4011"/>
                    <a:pt x="4" y="4017"/>
                  </a:cubicBezTo>
                  <a:cubicBezTo>
                    <a:pt x="6" y="4035"/>
                    <a:pt x="9" y="4052"/>
                    <a:pt x="12" y="4070"/>
                  </a:cubicBezTo>
                  <a:cubicBezTo>
                    <a:pt x="13" y="4075"/>
                    <a:pt x="14" y="4081"/>
                    <a:pt x="14" y="4085"/>
                  </a:cubicBezTo>
                  <a:cubicBezTo>
                    <a:pt x="18" y="4102"/>
                    <a:pt x="22" y="4119"/>
                    <a:pt x="26" y="4136"/>
                  </a:cubicBezTo>
                  <a:cubicBezTo>
                    <a:pt x="27" y="4141"/>
                    <a:pt x="29" y="4146"/>
                    <a:pt x="30" y="4152"/>
                  </a:cubicBezTo>
                  <a:cubicBezTo>
                    <a:pt x="34" y="4168"/>
                    <a:pt x="40" y="4184"/>
                    <a:pt x="46" y="4201"/>
                  </a:cubicBezTo>
                  <a:cubicBezTo>
                    <a:pt x="47" y="4206"/>
                    <a:pt x="50" y="4210"/>
                    <a:pt x="52" y="4216"/>
                  </a:cubicBezTo>
                  <a:cubicBezTo>
                    <a:pt x="57" y="4231"/>
                    <a:pt x="65" y="4247"/>
                    <a:pt x="71" y="4263"/>
                  </a:cubicBezTo>
                  <a:cubicBezTo>
                    <a:pt x="73" y="4268"/>
                    <a:pt x="76" y="4272"/>
                    <a:pt x="78" y="4276"/>
                  </a:cubicBezTo>
                  <a:cubicBezTo>
                    <a:pt x="85" y="4292"/>
                    <a:pt x="94" y="4308"/>
                    <a:pt x="103" y="4323"/>
                  </a:cubicBezTo>
                  <a:lnTo>
                    <a:pt x="110" y="4337"/>
                  </a:lnTo>
                  <a:cubicBezTo>
                    <a:pt x="119" y="4351"/>
                    <a:pt x="129" y="4366"/>
                    <a:pt x="138" y="4381"/>
                  </a:cubicBezTo>
                  <a:cubicBezTo>
                    <a:pt x="140" y="4385"/>
                    <a:pt x="144" y="4390"/>
                    <a:pt x="147" y="4393"/>
                  </a:cubicBezTo>
                  <a:cubicBezTo>
                    <a:pt x="157" y="4408"/>
                    <a:pt x="167" y="4422"/>
                    <a:pt x="179" y="4437"/>
                  </a:cubicBezTo>
                  <a:lnTo>
                    <a:pt x="188" y="4448"/>
                  </a:lnTo>
                  <a:cubicBezTo>
                    <a:pt x="199" y="4461"/>
                    <a:pt x="212" y="4476"/>
                    <a:pt x="224" y="4490"/>
                  </a:cubicBezTo>
                  <a:cubicBezTo>
                    <a:pt x="227" y="4493"/>
                    <a:pt x="230" y="4497"/>
                    <a:pt x="233" y="4500"/>
                  </a:cubicBezTo>
                  <a:cubicBezTo>
                    <a:pt x="246" y="4514"/>
                    <a:pt x="260" y="4528"/>
                    <a:pt x="273" y="4542"/>
                  </a:cubicBezTo>
                  <a:lnTo>
                    <a:pt x="282" y="4550"/>
                  </a:lnTo>
                  <a:cubicBezTo>
                    <a:pt x="296" y="4564"/>
                    <a:pt x="311" y="4578"/>
                    <a:pt x="326" y="4591"/>
                  </a:cubicBezTo>
                  <a:lnTo>
                    <a:pt x="335" y="4597"/>
                  </a:lnTo>
                  <a:cubicBezTo>
                    <a:pt x="351" y="4611"/>
                    <a:pt x="367" y="4625"/>
                    <a:pt x="385" y="4638"/>
                  </a:cubicBezTo>
                  <a:cubicBezTo>
                    <a:pt x="386" y="4639"/>
                    <a:pt x="388" y="4642"/>
                    <a:pt x="390" y="4643"/>
                  </a:cubicBezTo>
                  <a:cubicBezTo>
                    <a:pt x="409" y="4656"/>
                    <a:pt x="426" y="4670"/>
                    <a:pt x="445" y="4683"/>
                  </a:cubicBezTo>
                  <a:cubicBezTo>
                    <a:pt x="446" y="4684"/>
                    <a:pt x="447" y="4684"/>
                    <a:pt x="447" y="4685"/>
                  </a:cubicBezTo>
                  <a:cubicBezTo>
                    <a:pt x="653" y="4829"/>
                    <a:pt x="911" y="4940"/>
                    <a:pt x="1180" y="5021"/>
                  </a:cubicBezTo>
                  <a:cubicBezTo>
                    <a:pt x="1181" y="5021"/>
                    <a:pt x="1181" y="5021"/>
                    <a:pt x="1183" y="5022"/>
                  </a:cubicBezTo>
                  <a:cubicBezTo>
                    <a:pt x="1206" y="5029"/>
                    <a:pt x="1230" y="5035"/>
                    <a:pt x="1255" y="5043"/>
                  </a:cubicBezTo>
                  <a:cubicBezTo>
                    <a:pt x="1258" y="5044"/>
                    <a:pt x="1263" y="5045"/>
                    <a:pt x="1266" y="5046"/>
                  </a:cubicBezTo>
                  <a:lnTo>
                    <a:pt x="1334" y="5063"/>
                  </a:lnTo>
                  <a:lnTo>
                    <a:pt x="1349" y="5068"/>
                  </a:lnTo>
                  <a:cubicBezTo>
                    <a:pt x="1371" y="5073"/>
                    <a:pt x="1392" y="5078"/>
                    <a:pt x="1414" y="5084"/>
                  </a:cubicBezTo>
                  <a:lnTo>
                    <a:pt x="1433" y="5088"/>
                  </a:lnTo>
                  <a:cubicBezTo>
                    <a:pt x="1454" y="5093"/>
                    <a:pt x="1474" y="5098"/>
                    <a:pt x="1495" y="5102"/>
                  </a:cubicBezTo>
                  <a:cubicBezTo>
                    <a:pt x="1503" y="5103"/>
                    <a:pt x="1510" y="5105"/>
                    <a:pt x="1517" y="5106"/>
                  </a:cubicBezTo>
                  <a:cubicBezTo>
                    <a:pt x="1537" y="5111"/>
                    <a:pt x="1557" y="5115"/>
                    <a:pt x="1577" y="5118"/>
                  </a:cubicBezTo>
                  <a:lnTo>
                    <a:pt x="1601" y="5124"/>
                  </a:lnTo>
                  <a:cubicBezTo>
                    <a:pt x="1619" y="5127"/>
                    <a:pt x="1639" y="5130"/>
                    <a:pt x="1657" y="5133"/>
                  </a:cubicBezTo>
                  <a:lnTo>
                    <a:pt x="1684" y="5138"/>
                  </a:lnTo>
                  <a:cubicBezTo>
                    <a:pt x="1701" y="5141"/>
                    <a:pt x="1720" y="5144"/>
                    <a:pt x="1738" y="5148"/>
                  </a:cubicBezTo>
                  <a:lnTo>
                    <a:pt x="1766" y="5152"/>
                  </a:lnTo>
                  <a:lnTo>
                    <a:pt x="1819" y="5159"/>
                  </a:lnTo>
                  <a:cubicBezTo>
                    <a:pt x="1828" y="5161"/>
                    <a:pt x="1838" y="5162"/>
                    <a:pt x="1847" y="5163"/>
                  </a:cubicBezTo>
                  <a:cubicBezTo>
                    <a:pt x="1865" y="5166"/>
                    <a:pt x="1881" y="5167"/>
                    <a:pt x="1897" y="5169"/>
                  </a:cubicBezTo>
                  <a:cubicBezTo>
                    <a:pt x="1908" y="5170"/>
                    <a:pt x="1918" y="5171"/>
                    <a:pt x="1928" y="5172"/>
                  </a:cubicBezTo>
                  <a:lnTo>
                    <a:pt x="1975" y="5178"/>
                  </a:lnTo>
                  <a:cubicBezTo>
                    <a:pt x="1985" y="5179"/>
                    <a:pt x="1996" y="5180"/>
                    <a:pt x="2006" y="5181"/>
                  </a:cubicBezTo>
                  <a:cubicBezTo>
                    <a:pt x="2021" y="5182"/>
                    <a:pt x="2037" y="5184"/>
                    <a:pt x="2053" y="5185"/>
                  </a:cubicBezTo>
                  <a:cubicBezTo>
                    <a:pt x="2063" y="5186"/>
                    <a:pt x="2072" y="5186"/>
                    <a:pt x="2083" y="5188"/>
                  </a:cubicBezTo>
                  <a:cubicBezTo>
                    <a:pt x="2097" y="5189"/>
                    <a:pt x="2112" y="5190"/>
                    <a:pt x="2126" y="5191"/>
                  </a:cubicBezTo>
                  <a:cubicBezTo>
                    <a:pt x="2137" y="5191"/>
                    <a:pt x="2148" y="5192"/>
                    <a:pt x="2159" y="5192"/>
                  </a:cubicBezTo>
                  <a:cubicBezTo>
                    <a:pt x="2172" y="5193"/>
                    <a:pt x="2186" y="5194"/>
                    <a:pt x="2199" y="5194"/>
                  </a:cubicBezTo>
                  <a:lnTo>
                    <a:pt x="2229" y="5195"/>
                  </a:lnTo>
                  <a:lnTo>
                    <a:pt x="2269" y="5196"/>
                  </a:lnTo>
                  <a:lnTo>
                    <a:pt x="2299" y="5197"/>
                  </a:lnTo>
                  <a:lnTo>
                    <a:pt x="2401" y="5197"/>
                  </a:lnTo>
                  <a:lnTo>
                    <a:pt x="2430" y="5196"/>
                  </a:lnTo>
                  <a:cubicBezTo>
                    <a:pt x="2440" y="5196"/>
                    <a:pt x="2451" y="5195"/>
                    <a:pt x="2461" y="5195"/>
                  </a:cubicBezTo>
                  <a:cubicBezTo>
                    <a:pt x="2472" y="5194"/>
                    <a:pt x="2481" y="5194"/>
                    <a:pt x="2491" y="5193"/>
                  </a:cubicBezTo>
                  <a:lnTo>
                    <a:pt x="2520" y="5191"/>
                  </a:lnTo>
                  <a:cubicBezTo>
                    <a:pt x="2528" y="5191"/>
                    <a:pt x="2538" y="5190"/>
                    <a:pt x="2547" y="5189"/>
                  </a:cubicBezTo>
                  <a:cubicBezTo>
                    <a:pt x="2555" y="5188"/>
                    <a:pt x="2565" y="5188"/>
                    <a:pt x="2574" y="5186"/>
                  </a:cubicBezTo>
                  <a:cubicBezTo>
                    <a:pt x="2581" y="5185"/>
                    <a:pt x="2591" y="5183"/>
                    <a:pt x="2599" y="5182"/>
                  </a:cubicBezTo>
                  <a:cubicBezTo>
                    <a:pt x="2607" y="5181"/>
                    <a:pt x="2615" y="5180"/>
                    <a:pt x="2623" y="5179"/>
                  </a:cubicBezTo>
                  <a:lnTo>
                    <a:pt x="3175" y="6610"/>
                  </a:lnTo>
                  <a:lnTo>
                    <a:pt x="3274" y="6562"/>
                  </a:lnTo>
                  <a:lnTo>
                    <a:pt x="2984" y="5692"/>
                  </a:lnTo>
                  <a:cubicBezTo>
                    <a:pt x="2986" y="5303"/>
                    <a:pt x="3043" y="4832"/>
                    <a:pt x="3137" y="4352"/>
                  </a:cubicBezTo>
                  <a:cubicBezTo>
                    <a:pt x="3318" y="4157"/>
                    <a:pt x="3547" y="3972"/>
                    <a:pt x="3755" y="3794"/>
                  </a:cubicBezTo>
                  <a:cubicBezTo>
                    <a:pt x="4129" y="3476"/>
                    <a:pt x="4374" y="3051"/>
                    <a:pt x="4215" y="2962"/>
                  </a:cubicBezTo>
                  <a:cubicBezTo>
                    <a:pt x="4176" y="2913"/>
                    <a:pt x="4131" y="2895"/>
                    <a:pt x="4082" y="2895"/>
                  </a:cubicBezTo>
                  <a:cubicBezTo>
                    <a:pt x="3921" y="2895"/>
                    <a:pt x="3712" y="3094"/>
                    <a:pt x="3494" y="3094"/>
                  </a:cubicBezTo>
                  <a:cubicBezTo>
                    <a:pt x="3483" y="3094"/>
                    <a:pt x="3472" y="3094"/>
                    <a:pt x="3460" y="3092"/>
                  </a:cubicBezTo>
                  <a:cubicBezTo>
                    <a:pt x="3460" y="3092"/>
                    <a:pt x="3459" y="3092"/>
                    <a:pt x="3458" y="3092"/>
                  </a:cubicBezTo>
                  <a:cubicBezTo>
                    <a:pt x="3252" y="3092"/>
                    <a:pt x="4033" y="2390"/>
                    <a:pt x="4433" y="1991"/>
                  </a:cubicBezTo>
                  <a:cubicBezTo>
                    <a:pt x="4740" y="1695"/>
                    <a:pt x="4846" y="1513"/>
                    <a:pt x="4845" y="1403"/>
                  </a:cubicBezTo>
                  <a:cubicBezTo>
                    <a:pt x="4893" y="1262"/>
                    <a:pt x="4866" y="1157"/>
                    <a:pt x="4704" y="1157"/>
                  </a:cubicBezTo>
                  <a:cubicBezTo>
                    <a:pt x="4619" y="1157"/>
                    <a:pt x="4498" y="1186"/>
                    <a:pt x="4331" y="1253"/>
                  </a:cubicBezTo>
                  <a:cubicBezTo>
                    <a:pt x="4874" y="807"/>
                    <a:pt x="4902" y="559"/>
                    <a:pt x="4563" y="559"/>
                  </a:cubicBezTo>
                  <a:cubicBezTo>
                    <a:pt x="4256" y="559"/>
                    <a:pt x="3649" y="763"/>
                    <a:pt x="2854" y="1210"/>
                  </a:cubicBezTo>
                  <a:cubicBezTo>
                    <a:pt x="3031" y="1029"/>
                    <a:pt x="3212" y="768"/>
                    <a:pt x="3009" y="768"/>
                  </a:cubicBezTo>
                  <a:cubicBezTo>
                    <a:pt x="2938" y="768"/>
                    <a:pt x="2820" y="800"/>
                    <a:pt x="2638" y="878"/>
                  </a:cubicBezTo>
                  <a:cubicBezTo>
                    <a:pt x="3270" y="463"/>
                    <a:pt x="3444" y="0"/>
                    <a:pt x="3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207;p53"/>
            <p:cNvSpPr/>
            <p:nvPr/>
          </p:nvSpPr>
          <p:spPr>
            <a:xfrm>
              <a:off x="4943366" y="3744379"/>
              <a:ext cx="476981" cy="589333"/>
            </a:xfrm>
            <a:custGeom>
              <a:avLst/>
              <a:gdLst/>
              <a:ahLst/>
              <a:cxnLst/>
              <a:rect l="l" t="t" r="r" b="b"/>
              <a:pathLst>
                <a:path w="8321" h="10281" extrusionOk="0">
                  <a:moveTo>
                    <a:pt x="2837" y="1640"/>
                  </a:moveTo>
                  <a:lnTo>
                    <a:pt x="2837" y="1640"/>
                  </a:lnTo>
                  <a:cubicBezTo>
                    <a:pt x="2625" y="1712"/>
                    <a:pt x="2466" y="1776"/>
                    <a:pt x="2466" y="1776"/>
                  </a:cubicBezTo>
                  <a:cubicBezTo>
                    <a:pt x="2523" y="1754"/>
                    <a:pt x="2574" y="1729"/>
                    <a:pt x="2626" y="1705"/>
                  </a:cubicBezTo>
                  <a:cubicBezTo>
                    <a:pt x="2699" y="1681"/>
                    <a:pt x="2769" y="1659"/>
                    <a:pt x="2837" y="1640"/>
                  </a:cubicBezTo>
                  <a:close/>
                  <a:moveTo>
                    <a:pt x="6432" y="6973"/>
                  </a:moveTo>
                  <a:cubicBezTo>
                    <a:pt x="6610" y="7580"/>
                    <a:pt x="6806" y="8176"/>
                    <a:pt x="7012" y="8655"/>
                  </a:cubicBezTo>
                  <a:lnTo>
                    <a:pt x="6439" y="7976"/>
                  </a:lnTo>
                  <a:lnTo>
                    <a:pt x="6440" y="7975"/>
                  </a:lnTo>
                  <a:cubicBezTo>
                    <a:pt x="6445" y="7973"/>
                    <a:pt x="6451" y="7970"/>
                    <a:pt x="6454" y="7967"/>
                  </a:cubicBezTo>
                  <a:cubicBezTo>
                    <a:pt x="6465" y="7961"/>
                    <a:pt x="6475" y="7953"/>
                    <a:pt x="6483" y="7945"/>
                  </a:cubicBezTo>
                  <a:cubicBezTo>
                    <a:pt x="6447" y="7892"/>
                    <a:pt x="6415" y="7837"/>
                    <a:pt x="6388" y="7778"/>
                  </a:cubicBezTo>
                  <a:cubicBezTo>
                    <a:pt x="6387" y="7773"/>
                    <a:pt x="6385" y="7768"/>
                    <a:pt x="6384" y="7763"/>
                  </a:cubicBezTo>
                  <a:cubicBezTo>
                    <a:pt x="6361" y="7712"/>
                    <a:pt x="6344" y="7660"/>
                    <a:pt x="6331" y="7606"/>
                  </a:cubicBezTo>
                  <a:cubicBezTo>
                    <a:pt x="6280" y="7388"/>
                    <a:pt x="6327" y="7177"/>
                    <a:pt x="6432" y="6973"/>
                  </a:cubicBezTo>
                  <a:close/>
                  <a:moveTo>
                    <a:pt x="3394" y="0"/>
                  </a:moveTo>
                  <a:cubicBezTo>
                    <a:pt x="3300" y="0"/>
                    <a:pt x="3195" y="11"/>
                    <a:pt x="3079" y="32"/>
                  </a:cubicBezTo>
                  <a:cubicBezTo>
                    <a:pt x="3078" y="32"/>
                    <a:pt x="3077" y="32"/>
                    <a:pt x="3076" y="34"/>
                  </a:cubicBezTo>
                  <a:cubicBezTo>
                    <a:pt x="3027" y="42"/>
                    <a:pt x="2979" y="53"/>
                    <a:pt x="2927" y="66"/>
                  </a:cubicBezTo>
                  <a:lnTo>
                    <a:pt x="2915" y="70"/>
                  </a:lnTo>
                  <a:cubicBezTo>
                    <a:pt x="2865" y="82"/>
                    <a:pt x="2815" y="97"/>
                    <a:pt x="2765" y="112"/>
                  </a:cubicBezTo>
                  <a:cubicBezTo>
                    <a:pt x="2756" y="116"/>
                    <a:pt x="2746" y="119"/>
                    <a:pt x="2738" y="122"/>
                  </a:cubicBezTo>
                  <a:cubicBezTo>
                    <a:pt x="2689" y="137"/>
                    <a:pt x="2640" y="155"/>
                    <a:pt x="2588" y="173"/>
                  </a:cubicBezTo>
                  <a:cubicBezTo>
                    <a:pt x="2573" y="180"/>
                    <a:pt x="2558" y="186"/>
                    <a:pt x="2542" y="191"/>
                  </a:cubicBezTo>
                  <a:cubicBezTo>
                    <a:pt x="2495" y="210"/>
                    <a:pt x="2448" y="227"/>
                    <a:pt x="2400" y="249"/>
                  </a:cubicBezTo>
                  <a:cubicBezTo>
                    <a:pt x="2377" y="258"/>
                    <a:pt x="2353" y="269"/>
                    <a:pt x="2329" y="280"/>
                  </a:cubicBezTo>
                  <a:cubicBezTo>
                    <a:pt x="2286" y="300"/>
                    <a:pt x="2244" y="318"/>
                    <a:pt x="2199" y="340"/>
                  </a:cubicBezTo>
                  <a:cubicBezTo>
                    <a:pt x="2163" y="356"/>
                    <a:pt x="2125" y="376"/>
                    <a:pt x="2088" y="395"/>
                  </a:cubicBezTo>
                  <a:cubicBezTo>
                    <a:pt x="2053" y="412"/>
                    <a:pt x="2020" y="428"/>
                    <a:pt x="1984" y="447"/>
                  </a:cubicBezTo>
                  <a:cubicBezTo>
                    <a:pt x="1910" y="485"/>
                    <a:pt x="1834" y="528"/>
                    <a:pt x="1756" y="572"/>
                  </a:cubicBezTo>
                  <a:cubicBezTo>
                    <a:pt x="1678" y="616"/>
                    <a:pt x="1604" y="662"/>
                    <a:pt x="1531" y="706"/>
                  </a:cubicBezTo>
                  <a:cubicBezTo>
                    <a:pt x="1508" y="720"/>
                    <a:pt x="1487" y="735"/>
                    <a:pt x="1465" y="749"/>
                  </a:cubicBezTo>
                  <a:cubicBezTo>
                    <a:pt x="1417" y="779"/>
                    <a:pt x="1369" y="810"/>
                    <a:pt x="1324" y="841"/>
                  </a:cubicBezTo>
                  <a:cubicBezTo>
                    <a:pt x="1299" y="857"/>
                    <a:pt x="1275" y="875"/>
                    <a:pt x="1251" y="891"/>
                  </a:cubicBezTo>
                  <a:cubicBezTo>
                    <a:pt x="1210" y="919"/>
                    <a:pt x="1170" y="947"/>
                    <a:pt x="1132" y="975"/>
                  </a:cubicBezTo>
                  <a:cubicBezTo>
                    <a:pt x="1108" y="994"/>
                    <a:pt x="1085" y="1011"/>
                    <a:pt x="1061" y="1029"/>
                  </a:cubicBezTo>
                  <a:cubicBezTo>
                    <a:pt x="1026" y="1056"/>
                    <a:pt x="991" y="1083"/>
                    <a:pt x="958" y="1109"/>
                  </a:cubicBezTo>
                  <a:cubicBezTo>
                    <a:pt x="934" y="1128"/>
                    <a:pt x="913" y="1146"/>
                    <a:pt x="890" y="1165"/>
                  </a:cubicBezTo>
                  <a:cubicBezTo>
                    <a:pt x="859" y="1191"/>
                    <a:pt x="829" y="1217"/>
                    <a:pt x="798" y="1243"/>
                  </a:cubicBezTo>
                  <a:cubicBezTo>
                    <a:pt x="778" y="1263"/>
                    <a:pt x="757" y="1281"/>
                    <a:pt x="737" y="1301"/>
                  </a:cubicBezTo>
                  <a:cubicBezTo>
                    <a:pt x="709" y="1325"/>
                    <a:pt x="681" y="1351"/>
                    <a:pt x="656" y="1377"/>
                  </a:cubicBezTo>
                  <a:cubicBezTo>
                    <a:pt x="636" y="1397"/>
                    <a:pt x="617" y="1415"/>
                    <a:pt x="598" y="1435"/>
                  </a:cubicBezTo>
                  <a:cubicBezTo>
                    <a:pt x="574" y="1461"/>
                    <a:pt x="551" y="1485"/>
                    <a:pt x="528" y="1510"/>
                  </a:cubicBezTo>
                  <a:cubicBezTo>
                    <a:pt x="510" y="1530"/>
                    <a:pt x="492" y="1549"/>
                    <a:pt x="476" y="1569"/>
                  </a:cubicBezTo>
                  <a:cubicBezTo>
                    <a:pt x="454" y="1594"/>
                    <a:pt x="434" y="1618"/>
                    <a:pt x="414" y="1643"/>
                  </a:cubicBezTo>
                  <a:cubicBezTo>
                    <a:pt x="399" y="1663"/>
                    <a:pt x="384" y="1682"/>
                    <a:pt x="369" y="1701"/>
                  </a:cubicBezTo>
                  <a:cubicBezTo>
                    <a:pt x="351" y="1726"/>
                    <a:pt x="333" y="1751"/>
                    <a:pt x="315" y="1776"/>
                  </a:cubicBezTo>
                  <a:cubicBezTo>
                    <a:pt x="302" y="1795"/>
                    <a:pt x="289" y="1814"/>
                    <a:pt x="277" y="1834"/>
                  </a:cubicBezTo>
                  <a:cubicBezTo>
                    <a:pt x="261" y="1857"/>
                    <a:pt x="246" y="1882"/>
                    <a:pt x="231" y="1907"/>
                  </a:cubicBezTo>
                  <a:cubicBezTo>
                    <a:pt x="220" y="1926"/>
                    <a:pt x="208" y="1945"/>
                    <a:pt x="198" y="1964"/>
                  </a:cubicBezTo>
                  <a:cubicBezTo>
                    <a:pt x="185" y="1989"/>
                    <a:pt x="172" y="2013"/>
                    <a:pt x="160" y="2038"/>
                  </a:cubicBezTo>
                  <a:cubicBezTo>
                    <a:pt x="151" y="2056"/>
                    <a:pt x="141" y="2076"/>
                    <a:pt x="133" y="2094"/>
                  </a:cubicBezTo>
                  <a:cubicBezTo>
                    <a:pt x="122" y="2119"/>
                    <a:pt x="112" y="2144"/>
                    <a:pt x="102" y="2170"/>
                  </a:cubicBezTo>
                  <a:cubicBezTo>
                    <a:pt x="96" y="2187"/>
                    <a:pt x="89" y="2204"/>
                    <a:pt x="82" y="2222"/>
                  </a:cubicBezTo>
                  <a:cubicBezTo>
                    <a:pt x="73" y="2249"/>
                    <a:pt x="65" y="2275"/>
                    <a:pt x="57" y="2302"/>
                  </a:cubicBezTo>
                  <a:cubicBezTo>
                    <a:pt x="52" y="2318"/>
                    <a:pt x="47" y="2334"/>
                    <a:pt x="44" y="2349"/>
                  </a:cubicBezTo>
                  <a:cubicBezTo>
                    <a:pt x="34" y="2385"/>
                    <a:pt x="27" y="2419"/>
                    <a:pt x="21" y="2455"/>
                  </a:cubicBezTo>
                  <a:cubicBezTo>
                    <a:pt x="18" y="2477"/>
                    <a:pt x="14" y="2498"/>
                    <a:pt x="12" y="2520"/>
                  </a:cubicBezTo>
                  <a:cubicBezTo>
                    <a:pt x="9" y="2545"/>
                    <a:pt x="6" y="2571"/>
                    <a:pt x="3" y="2596"/>
                  </a:cubicBezTo>
                  <a:cubicBezTo>
                    <a:pt x="2" y="2616"/>
                    <a:pt x="3" y="2637"/>
                    <a:pt x="2" y="2657"/>
                  </a:cubicBezTo>
                  <a:cubicBezTo>
                    <a:pt x="2" y="2678"/>
                    <a:pt x="0" y="2697"/>
                    <a:pt x="0" y="2718"/>
                  </a:cubicBezTo>
                  <a:cubicBezTo>
                    <a:pt x="2" y="2737"/>
                    <a:pt x="4" y="2760"/>
                    <a:pt x="5" y="2782"/>
                  </a:cubicBezTo>
                  <a:cubicBezTo>
                    <a:pt x="6" y="2800"/>
                    <a:pt x="8" y="2818"/>
                    <a:pt x="9" y="2837"/>
                  </a:cubicBezTo>
                  <a:cubicBezTo>
                    <a:pt x="12" y="2858"/>
                    <a:pt x="16" y="2880"/>
                    <a:pt x="19" y="2902"/>
                  </a:cubicBezTo>
                  <a:cubicBezTo>
                    <a:pt x="22" y="2919"/>
                    <a:pt x="25" y="2937"/>
                    <a:pt x="29" y="2955"/>
                  </a:cubicBezTo>
                  <a:cubicBezTo>
                    <a:pt x="33" y="2976"/>
                    <a:pt x="39" y="2998"/>
                    <a:pt x="45" y="3020"/>
                  </a:cubicBezTo>
                  <a:cubicBezTo>
                    <a:pt x="49" y="3037"/>
                    <a:pt x="53" y="3053"/>
                    <a:pt x="58" y="3070"/>
                  </a:cubicBezTo>
                  <a:cubicBezTo>
                    <a:pt x="64" y="3092"/>
                    <a:pt x="72" y="3113"/>
                    <a:pt x="80" y="3135"/>
                  </a:cubicBezTo>
                  <a:cubicBezTo>
                    <a:pt x="86" y="3151"/>
                    <a:pt x="91" y="3168"/>
                    <a:pt x="98" y="3183"/>
                  </a:cubicBezTo>
                  <a:cubicBezTo>
                    <a:pt x="106" y="3204"/>
                    <a:pt x="116" y="3227"/>
                    <a:pt x="125" y="3249"/>
                  </a:cubicBezTo>
                  <a:cubicBezTo>
                    <a:pt x="131" y="3264"/>
                    <a:pt x="139" y="3278"/>
                    <a:pt x="146" y="3293"/>
                  </a:cubicBezTo>
                  <a:cubicBezTo>
                    <a:pt x="157" y="3316"/>
                    <a:pt x="168" y="3337"/>
                    <a:pt x="180" y="3359"/>
                  </a:cubicBezTo>
                  <a:cubicBezTo>
                    <a:pt x="187" y="3373"/>
                    <a:pt x="195" y="3386"/>
                    <a:pt x="204" y="3400"/>
                  </a:cubicBezTo>
                  <a:cubicBezTo>
                    <a:pt x="217" y="3423"/>
                    <a:pt x="230" y="3444"/>
                    <a:pt x="245" y="3467"/>
                  </a:cubicBezTo>
                  <a:cubicBezTo>
                    <a:pt x="252" y="3480"/>
                    <a:pt x="261" y="3492"/>
                    <a:pt x="270" y="3505"/>
                  </a:cubicBezTo>
                  <a:cubicBezTo>
                    <a:pt x="285" y="3528"/>
                    <a:pt x="301" y="3550"/>
                    <a:pt x="317" y="3572"/>
                  </a:cubicBezTo>
                  <a:cubicBezTo>
                    <a:pt x="326" y="3584"/>
                    <a:pt x="334" y="3595"/>
                    <a:pt x="343" y="3605"/>
                  </a:cubicBezTo>
                  <a:cubicBezTo>
                    <a:pt x="361" y="3628"/>
                    <a:pt x="379" y="3652"/>
                    <a:pt x="398" y="3675"/>
                  </a:cubicBezTo>
                  <a:cubicBezTo>
                    <a:pt x="407" y="3683"/>
                    <a:pt x="414" y="3692"/>
                    <a:pt x="422" y="3702"/>
                  </a:cubicBezTo>
                  <a:cubicBezTo>
                    <a:pt x="444" y="3725"/>
                    <a:pt x="466" y="3750"/>
                    <a:pt x="489" y="3774"/>
                  </a:cubicBezTo>
                  <a:cubicBezTo>
                    <a:pt x="493" y="3779"/>
                    <a:pt x="500" y="3785"/>
                    <a:pt x="504" y="3790"/>
                  </a:cubicBezTo>
                  <a:cubicBezTo>
                    <a:pt x="629" y="3916"/>
                    <a:pt x="764" y="4029"/>
                    <a:pt x="909" y="4131"/>
                  </a:cubicBezTo>
                  <a:cubicBezTo>
                    <a:pt x="877" y="4169"/>
                    <a:pt x="848" y="4209"/>
                    <a:pt x="818" y="4249"/>
                  </a:cubicBezTo>
                  <a:cubicBezTo>
                    <a:pt x="517" y="4602"/>
                    <a:pt x="337" y="4926"/>
                    <a:pt x="254" y="5225"/>
                  </a:cubicBezTo>
                  <a:cubicBezTo>
                    <a:pt x="253" y="5227"/>
                    <a:pt x="253" y="5229"/>
                    <a:pt x="252" y="5231"/>
                  </a:cubicBezTo>
                  <a:cubicBezTo>
                    <a:pt x="242" y="5272"/>
                    <a:pt x="233" y="5312"/>
                    <a:pt x="224" y="5353"/>
                  </a:cubicBezTo>
                  <a:cubicBezTo>
                    <a:pt x="224" y="5358"/>
                    <a:pt x="223" y="5363"/>
                    <a:pt x="222" y="5369"/>
                  </a:cubicBezTo>
                  <a:cubicBezTo>
                    <a:pt x="216" y="5406"/>
                    <a:pt x="211" y="5443"/>
                    <a:pt x="208" y="5480"/>
                  </a:cubicBezTo>
                  <a:cubicBezTo>
                    <a:pt x="208" y="5487"/>
                    <a:pt x="206" y="5494"/>
                    <a:pt x="206" y="5500"/>
                  </a:cubicBezTo>
                  <a:cubicBezTo>
                    <a:pt x="203" y="5536"/>
                    <a:pt x="203" y="5572"/>
                    <a:pt x="203" y="5606"/>
                  </a:cubicBezTo>
                  <a:lnTo>
                    <a:pt x="203" y="5629"/>
                  </a:lnTo>
                  <a:cubicBezTo>
                    <a:pt x="203" y="5663"/>
                    <a:pt x="206" y="5696"/>
                    <a:pt x="209" y="5729"/>
                  </a:cubicBezTo>
                  <a:cubicBezTo>
                    <a:pt x="210" y="5737"/>
                    <a:pt x="210" y="5746"/>
                    <a:pt x="211" y="5753"/>
                  </a:cubicBezTo>
                  <a:cubicBezTo>
                    <a:pt x="214" y="5786"/>
                    <a:pt x="221" y="5817"/>
                    <a:pt x="227" y="5849"/>
                  </a:cubicBezTo>
                  <a:cubicBezTo>
                    <a:pt x="230" y="5857"/>
                    <a:pt x="231" y="5866"/>
                    <a:pt x="233" y="5874"/>
                  </a:cubicBezTo>
                  <a:cubicBezTo>
                    <a:pt x="239" y="5906"/>
                    <a:pt x="248" y="5936"/>
                    <a:pt x="258" y="5966"/>
                  </a:cubicBezTo>
                  <a:cubicBezTo>
                    <a:pt x="261" y="5975"/>
                    <a:pt x="263" y="5984"/>
                    <a:pt x="265" y="5992"/>
                  </a:cubicBezTo>
                  <a:cubicBezTo>
                    <a:pt x="275" y="6021"/>
                    <a:pt x="287" y="6051"/>
                    <a:pt x="300" y="6080"/>
                  </a:cubicBezTo>
                  <a:cubicBezTo>
                    <a:pt x="303" y="6089"/>
                    <a:pt x="306" y="6097"/>
                    <a:pt x="311" y="6106"/>
                  </a:cubicBezTo>
                  <a:cubicBezTo>
                    <a:pt x="323" y="6134"/>
                    <a:pt x="337" y="6162"/>
                    <a:pt x="352" y="6190"/>
                  </a:cubicBezTo>
                  <a:cubicBezTo>
                    <a:pt x="356" y="6199"/>
                    <a:pt x="360" y="6207"/>
                    <a:pt x="366" y="6216"/>
                  </a:cubicBezTo>
                  <a:cubicBezTo>
                    <a:pt x="381" y="6243"/>
                    <a:pt x="397" y="6271"/>
                    <a:pt x="414" y="6297"/>
                  </a:cubicBezTo>
                  <a:cubicBezTo>
                    <a:pt x="420" y="6306"/>
                    <a:pt x="425" y="6314"/>
                    <a:pt x="431" y="6322"/>
                  </a:cubicBezTo>
                  <a:cubicBezTo>
                    <a:pt x="448" y="6349"/>
                    <a:pt x="466" y="6375"/>
                    <a:pt x="487" y="6401"/>
                  </a:cubicBezTo>
                  <a:cubicBezTo>
                    <a:pt x="492" y="6410"/>
                    <a:pt x="499" y="6417"/>
                    <a:pt x="505" y="6425"/>
                  </a:cubicBezTo>
                  <a:cubicBezTo>
                    <a:pt x="525" y="6452"/>
                    <a:pt x="546" y="6477"/>
                    <a:pt x="568" y="6503"/>
                  </a:cubicBezTo>
                  <a:cubicBezTo>
                    <a:pt x="576" y="6509"/>
                    <a:pt x="582" y="6518"/>
                    <a:pt x="589" y="6525"/>
                  </a:cubicBezTo>
                  <a:cubicBezTo>
                    <a:pt x="612" y="6550"/>
                    <a:pt x="635" y="6575"/>
                    <a:pt x="660" y="6599"/>
                  </a:cubicBezTo>
                  <a:cubicBezTo>
                    <a:pt x="666" y="6606"/>
                    <a:pt x="674" y="6614"/>
                    <a:pt x="681" y="6620"/>
                  </a:cubicBezTo>
                  <a:cubicBezTo>
                    <a:pt x="706" y="6645"/>
                    <a:pt x="732" y="6669"/>
                    <a:pt x="759" y="6693"/>
                  </a:cubicBezTo>
                  <a:cubicBezTo>
                    <a:pt x="767" y="6699"/>
                    <a:pt x="774" y="6707"/>
                    <a:pt x="782" y="6713"/>
                  </a:cubicBezTo>
                  <a:cubicBezTo>
                    <a:pt x="810" y="6737"/>
                    <a:pt x="838" y="6760"/>
                    <a:pt x="866" y="6784"/>
                  </a:cubicBezTo>
                  <a:lnTo>
                    <a:pt x="891" y="6802"/>
                  </a:lnTo>
                  <a:cubicBezTo>
                    <a:pt x="920" y="6825"/>
                    <a:pt x="952" y="6847"/>
                    <a:pt x="982" y="6870"/>
                  </a:cubicBezTo>
                  <a:cubicBezTo>
                    <a:pt x="990" y="6877"/>
                    <a:pt x="998" y="6882"/>
                    <a:pt x="1007" y="6887"/>
                  </a:cubicBezTo>
                  <a:cubicBezTo>
                    <a:pt x="1038" y="6910"/>
                    <a:pt x="1072" y="6932"/>
                    <a:pt x="1105" y="6954"/>
                  </a:cubicBezTo>
                  <a:cubicBezTo>
                    <a:pt x="1113" y="6960"/>
                    <a:pt x="1120" y="6964"/>
                    <a:pt x="1129" y="6970"/>
                  </a:cubicBezTo>
                  <a:cubicBezTo>
                    <a:pt x="1164" y="6991"/>
                    <a:pt x="1198" y="7014"/>
                    <a:pt x="1234" y="7034"/>
                  </a:cubicBezTo>
                  <a:lnTo>
                    <a:pt x="1256" y="7047"/>
                  </a:lnTo>
                  <a:cubicBezTo>
                    <a:pt x="1292" y="7069"/>
                    <a:pt x="1331" y="7091"/>
                    <a:pt x="1370" y="7112"/>
                  </a:cubicBezTo>
                  <a:cubicBezTo>
                    <a:pt x="1377" y="7116"/>
                    <a:pt x="1382" y="7119"/>
                    <a:pt x="1388" y="7122"/>
                  </a:cubicBezTo>
                  <a:cubicBezTo>
                    <a:pt x="1428" y="7144"/>
                    <a:pt x="1470" y="7165"/>
                    <a:pt x="1512" y="7186"/>
                  </a:cubicBezTo>
                  <a:cubicBezTo>
                    <a:pt x="1516" y="7188"/>
                    <a:pt x="1520" y="7191"/>
                    <a:pt x="1525" y="7193"/>
                  </a:cubicBezTo>
                  <a:cubicBezTo>
                    <a:pt x="1569" y="7215"/>
                    <a:pt x="1613" y="7237"/>
                    <a:pt x="1659" y="7257"/>
                  </a:cubicBezTo>
                  <a:lnTo>
                    <a:pt x="1664" y="7260"/>
                  </a:lnTo>
                  <a:cubicBezTo>
                    <a:pt x="2153" y="7486"/>
                    <a:pt x="2718" y="7661"/>
                    <a:pt x="3287" y="7790"/>
                  </a:cubicBezTo>
                  <a:cubicBezTo>
                    <a:pt x="3289" y="7791"/>
                    <a:pt x="3290" y="7791"/>
                    <a:pt x="3292" y="7792"/>
                  </a:cubicBezTo>
                  <a:cubicBezTo>
                    <a:pt x="3342" y="7803"/>
                    <a:pt x="3393" y="7814"/>
                    <a:pt x="3444" y="7825"/>
                  </a:cubicBezTo>
                  <a:cubicBezTo>
                    <a:pt x="3451" y="7827"/>
                    <a:pt x="3459" y="7829"/>
                    <a:pt x="3466" y="7830"/>
                  </a:cubicBezTo>
                  <a:cubicBezTo>
                    <a:pt x="3514" y="7840"/>
                    <a:pt x="3561" y="7850"/>
                    <a:pt x="3608" y="7858"/>
                  </a:cubicBezTo>
                  <a:cubicBezTo>
                    <a:pt x="3619" y="7860"/>
                    <a:pt x="3629" y="7863"/>
                    <a:pt x="3640" y="7866"/>
                  </a:cubicBezTo>
                  <a:lnTo>
                    <a:pt x="3773" y="7891"/>
                  </a:lnTo>
                  <a:cubicBezTo>
                    <a:pt x="3787" y="7893"/>
                    <a:pt x="3800" y="7895"/>
                    <a:pt x="3814" y="7897"/>
                  </a:cubicBezTo>
                  <a:cubicBezTo>
                    <a:pt x="3857" y="7906"/>
                    <a:pt x="3899" y="7912"/>
                    <a:pt x="3941" y="7920"/>
                  </a:cubicBezTo>
                  <a:cubicBezTo>
                    <a:pt x="3956" y="7922"/>
                    <a:pt x="3971" y="7925"/>
                    <a:pt x="3985" y="7927"/>
                  </a:cubicBezTo>
                  <a:cubicBezTo>
                    <a:pt x="4026" y="7934"/>
                    <a:pt x="4066" y="7940"/>
                    <a:pt x="4106" y="7946"/>
                  </a:cubicBezTo>
                  <a:cubicBezTo>
                    <a:pt x="4124" y="7949"/>
                    <a:pt x="4140" y="7952"/>
                    <a:pt x="4157" y="7954"/>
                  </a:cubicBezTo>
                  <a:cubicBezTo>
                    <a:pt x="4195" y="7960"/>
                    <a:pt x="4233" y="7965"/>
                    <a:pt x="4271" y="7971"/>
                  </a:cubicBezTo>
                  <a:cubicBezTo>
                    <a:pt x="4290" y="7974"/>
                    <a:pt x="4307" y="7976"/>
                    <a:pt x="4325" y="7978"/>
                  </a:cubicBezTo>
                  <a:cubicBezTo>
                    <a:pt x="4361" y="7984"/>
                    <a:pt x="4397" y="7988"/>
                    <a:pt x="4433" y="7992"/>
                  </a:cubicBezTo>
                  <a:lnTo>
                    <a:pt x="4490" y="7999"/>
                  </a:lnTo>
                  <a:lnTo>
                    <a:pt x="4596" y="8012"/>
                  </a:lnTo>
                  <a:lnTo>
                    <a:pt x="4653" y="8018"/>
                  </a:lnTo>
                  <a:cubicBezTo>
                    <a:pt x="4686" y="8021"/>
                    <a:pt x="4718" y="8025"/>
                    <a:pt x="4752" y="8028"/>
                  </a:cubicBezTo>
                  <a:cubicBezTo>
                    <a:pt x="4772" y="8030"/>
                    <a:pt x="4793" y="8032"/>
                    <a:pt x="4813" y="8034"/>
                  </a:cubicBezTo>
                  <a:cubicBezTo>
                    <a:pt x="4845" y="8037"/>
                    <a:pt x="4876" y="8040"/>
                    <a:pt x="4905" y="8042"/>
                  </a:cubicBezTo>
                  <a:cubicBezTo>
                    <a:pt x="4926" y="8044"/>
                    <a:pt x="4946" y="8045"/>
                    <a:pt x="4967" y="8047"/>
                  </a:cubicBezTo>
                  <a:cubicBezTo>
                    <a:pt x="4997" y="8050"/>
                    <a:pt x="5027" y="8053"/>
                    <a:pt x="5058" y="8054"/>
                  </a:cubicBezTo>
                  <a:cubicBezTo>
                    <a:pt x="5077" y="8056"/>
                    <a:pt x="5096" y="8057"/>
                    <a:pt x="5117" y="8058"/>
                  </a:cubicBezTo>
                  <a:cubicBezTo>
                    <a:pt x="5145" y="8060"/>
                    <a:pt x="5174" y="8061"/>
                    <a:pt x="5202" y="8064"/>
                  </a:cubicBezTo>
                  <a:lnTo>
                    <a:pt x="5264" y="8067"/>
                  </a:lnTo>
                  <a:cubicBezTo>
                    <a:pt x="5290" y="8068"/>
                    <a:pt x="5317" y="8069"/>
                    <a:pt x="5343" y="8070"/>
                  </a:cubicBezTo>
                  <a:lnTo>
                    <a:pt x="5401" y="8072"/>
                  </a:lnTo>
                  <a:cubicBezTo>
                    <a:pt x="5427" y="8073"/>
                    <a:pt x="5453" y="8074"/>
                    <a:pt x="5478" y="8074"/>
                  </a:cubicBezTo>
                  <a:lnTo>
                    <a:pt x="5535" y="8075"/>
                  </a:lnTo>
                  <a:cubicBezTo>
                    <a:pt x="5559" y="8075"/>
                    <a:pt x="5584" y="8075"/>
                    <a:pt x="5607" y="8077"/>
                  </a:cubicBezTo>
                  <a:lnTo>
                    <a:pt x="5729" y="8077"/>
                  </a:lnTo>
                  <a:cubicBezTo>
                    <a:pt x="5747" y="8077"/>
                    <a:pt x="5766" y="8075"/>
                    <a:pt x="5783" y="8075"/>
                  </a:cubicBezTo>
                  <a:lnTo>
                    <a:pt x="5842" y="8073"/>
                  </a:lnTo>
                  <a:lnTo>
                    <a:pt x="5896" y="8071"/>
                  </a:lnTo>
                  <a:cubicBezTo>
                    <a:pt x="5915" y="8070"/>
                    <a:pt x="5933" y="8069"/>
                    <a:pt x="5950" y="8068"/>
                  </a:cubicBezTo>
                  <a:cubicBezTo>
                    <a:pt x="5968" y="8067"/>
                    <a:pt x="5983" y="8066"/>
                    <a:pt x="6000" y="8065"/>
                  </a:cubicBezTo>
                  <a:cubicBezTo>
                    <a:pt x="6016" y="8064"/>
                    <a:pt x="6034" y="8062"/>
                    <a:pt x="6050" y="8060"/>
                  </a:cubicBezTo>
                  <a:cubicBezTo>
                    <a:pt x="6066" y="8059"/>
                    <a:pt x="6081" y="8057"/>
                    <a:pt x="6096" y="8056"/>
                  </a:cubicBezTo>
                  <a:cubicBezTo>
                    <a:pt x="6110" y="8054"/>
                    <a:pt x="6126" y="8053"/>
                    <a:pt x="6140" y="8051"/>
                  </a:cubicBezTo>
                  <a:lnTo>
                    <a:pt x="8164" y="10281"/>
                  </a:lnTo>
                  <a:lnTo>
                    <a:pt x="8320" y="10207"/>
                  </a:lnTo>
                  <a:lnTo>
                    <a:pt x="7175" y="8852"/>
                  </a:lnTo>
                  <a:cubicBezTo>
                    <a:pt x="6914" y="8247"/>
                    <a:pt x="6701" y="7514"/>
                    <a:pt x="6553" y="6768"/>
                  </a:cubicBezTo>
                  <a:cubicBezTo>
                    <a:pt x="6763" y="6468"/>
                    <a:pt x="7074" y="6183"/>
                    <a:pt x="7350" y="5909"/>
                  </a:cubicBezTo>
                  <a:cubicBezTo>
                    <a:pt x="7846" y="5417"/>
                    <a:pt x="8021" y="4760"/>
                    <a:pt x="7659" y="4619"/>
                  </a:cubicBezTo>
                  <a:cubicBezTo>
                    <a:pt x="7550" y="4543"/>
                    <a:pt x="7451" y="4513"/>
                    <a:pt x="7357" y="4513"/>
                  </a:cubicBezTo>
                  <a:cubicBezTo>
                    <a:pt x="7053" y="4513"/>
                    <a:pt x="6793" y="4817"/>
                    <a:pt x="6382" y="4817"/>
                  </a:cubicBezTo>
                  <a:cubicBezTo>
                    <a:pt x="6359" y="4817"/>
                    <a:pt x="6335" y="4816"/>
                    <a:pt x="6312" y="4814"/>
                  </a:cubicBezTo>
                  <a:cubicBezTo>
                    <a:pt x="6311" y="4814"/>
                    <a:pt x="6311" y="4814"/>
                    <a:pt x="6310" y="4814"/>
                  </a:cubicBezTo>
                  <a:cubicBezTo>
                    <a:pt x="5911" y="4814"/>
                    <a:pt x="6923" y="3727"/>
                    <a:pt x="7413" y="3110"/>
                  </a:cubicBezTo>
                  <a:cubicBezTo>
                    <a:pt x="7796" y="2653"/>
                    <a:pt x="7873" y="2372"/>
                    <a:pt x="7796" y="2200"/>
                  </a:cubicBezTo>
                  <a:cubicBezTo>
                    <a:pt x="7790" y="1980"/>
                    <a:pt x="7667" y="1816"/>
                    <a:pt x="7355" y="1816"/>
                  </a:cubicBezTo>
                  <a:cubicBezTo>
                    <a:pt x="7195" y="1816"/>
                    <a:pt x="6985" y="1860"/>
                    <a:pt x="6715" y="1961"/>
                  </a:cubicBezTo>
                  <a:cubicBezTo>
                    <a:pt x="7450" y="1271"/>
                    <a:pt x="7328" y="884"/>
                    <a:pt x="6676" y="884"/>
                  </a:cubicBezTo>
                  <a:cubicBezTo>
                    <a:pt x="6091" y="884"/>
                    <a:pt x="5079" y="1196"/>
                    <a:pt x="3877" y="1880"/>
                  </a:cubicBezTo>
                  <a:cubicBezTo>
                    <a:pt x="4090" y="1599"/>
                    <a:pt x="4259" y="1194"/>
                    <a:pt x="3867" y="1194"/>
                  </a:cubicBezTo>
                  <a:cubicBezTo>
                    <a:pt x="3732" y="1194"/>
                    <a:pt x="3530" y="1242"/>
                    <a:pt x="3239" y="1361"/>
                  </a:cubicBezTo>
                  <a:cubicBezTo>
                    <a:pt x="4163" y="720"/>
                    <a:pt x="4176" y="0"/>
                    <a:pt x="3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208;p53"/>
            <p:cNvSpPr/>
            <p:nvPr/>
          </p:nvSpPr>
          <p:spPr>
            <a:xfrm>
              <a:off x="6734745" y="3778830"/>
              <a:ext cx="345769" cy="51361"/>
            </a:xfrm>
            <a:custGeom>
              <a:avLst/>
              <a:gdLst/>
              <a:ahLst/>
              <a:cxnLst/>
              <a:rect l="l" t="t" r="r" b="b"/>
              <a:pathLst>
                <a:path w="6032" h="896" extrusionOk="0">
                  <a:moveTo>
                    <a:pt x="0" y="0"/>
                  </a:moveTo>
                  <a:lnTo>
                    <a:pt x="0" y="229"/>
                  </a:lnTo>
                  <a:lnTo>
                    <a:pt x="6031" y="895"/>
                  </a:lnTo>
                  <a:lnTo>
                    <a:pt x="6031" y="66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209;p53"/>
            <p:cNvSpPr/>
            <p:nvPr/>
          </p:nvSpPr>
          <p:spPr>
            <a:xfrm>
              <a:off x="6783526" y="3708839"/>
              <a:ext cx="46489" cy="168872"/>
            </a:xfrm>
            <a:custGeom>
              <a:avLst/>
              <a:gdLst/>
              <a:ahLst/>
              <a:cxnLst/>
              <a:rect l="l" t="t" r="r" b="b"/>
              <a:pathLst>
                <a:path w="811" h="2946" extrusionOk="0">
                  <a:moveTo>
                    <a:pt x="426" y="1"/>
                  </a:moveTo>
                  <a:lnTo>
                    <a:pt x="118" y="522"/>
                  </a:lnTo>
                  <a:lnTo>
                    <a:pt x="0" y="2887"/>
                  </a:lnTo>
                  <a:lnTo>
                    <a:pt x="810" y="2945"/>
                  </a:lnTo>
                  <a:lnTo>
                    <a:pt x="811" y="295"/>
                  </a:lnTo>
                  <a:lnTo>
                    <a:pt x="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210;p53"/>
            <p:cNvSpPr/>
            <p:nvPr/>
          </p:nvSpPr>
          <p:spPr>
            <a:xfrm>
              <a:off x="6836778" y="3714170"/>
              <a:ext cx="50100" cy="169331"/>
            </a:xfrm>
            <a:custGeom>
              <a:avLst/>
              <a:gdLst/>
              <a:ahLst/>
              <a:cxnLst/>
              <a:rect l="l" t="t" r="r" b="b"/>
              <a:pathLst>
                <a:path w="874" h="2954" extrusionOk="0">
                  <a:moveTo>
                    <a:pt x="496" y="1"/>
                  </a:moveTo>
                  <a:lnTo>
                    <a:pt x="176" y="514"/>
                  </a:lnTo>
                  <a:lnTo>
                    <a:pt x="1" y="2876"/>
                  </a:lnTo>
                  <a:lnTo>
                    <a:pt x="809" y="2954"/>
                  </a:lnTo>
                  <a:lnTo>
                    <a:pt x="873" y="303"/>
                  </a:lnTo>
                  <a:lnTo>
                    <a:pt x="4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211;p53"/>
            <p:cNvSpPr/>
            <p:nvPr/>
          </p:nvSpPr>
          <p:spPr>
            <a:xfrm>
              <a:off x="6898514" y="3722024"/>
              <a:ext cx="50100" cy="169388"/>
            </a:xfrm>
            <a:custGeom>
              <a:avLst/>
              <a:gdLst/>
              <a:ahLst/>
              <a:cxnLst/>
              <a:rect l="l" t="t" r="r" b="b"/>
              <a:pathLst>
                <a:path w="874" h="2955" extrusionOk="0">
                  <a:moveTo>
                    <a:pt x="497" y="1"/>
                  </a:moveTo>
                  <a:lnTo>
                    <a:pt x="176" y="514"/>
                  </a:lnTo>
                  <a:lnTo>
                    <a:pt x="0" y="2876"/>
                  </a:lnTo>
                  <a:lnTo>
                    <a:pt x="809" y="2954"/>
                  </a:lnTo>
                  <a:lnTo>
                    <a:pt x="874" y="304"/>
                  </a:lnTo>
                  <a:lnTo>
                    <a:pt x="4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212;p53"/>
            <p:cNvSpPr/>
            <p:nvPr/>
          </p:nvSpPr>
          <p:spPr>
            <a:xfrm>
              <a:off x="7029954" y="3749596"/>
              <a:ext cx="50100" cy="169388"/>
            </a:xfrm>
            <a:custGeom>
              <a:avLst/>
              <a:gdLst/>
              <a:ahLst/>
              <a:cxnLst/>
              <a:rect l="l" t="t" r="r" b="b"/>
              <a:pathLst>
                <a:path w="874" h="2955" extrusionOk="0">
                  <a:moveTo>
                    <a:pt x="497" y="1"/>
                  </a:moveTo>
                  <a:lnTo>
                    <a:pt x="177" y="514"/>
                  </a:lnTo>
                  <a:lnTo>
                    <a:pt x="0" y="2878"/>
                  </a:lnTo>
                  <a:lnTo>
                    <a:pt x="809" y="2954"/>
                  </a:lnTo>
                  <a:lnTo>
                    <a:pt x="874" y="305"/>
                  </a:lnTo>
                  <a:lnTo>
                    <a:pt x="4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213;p53"/>
            <p:cNvSpPr/>
            <p:nvPr/>
          </p:nvSpPr>
          <p:spPr>
            <a:xfrm>
              <a:off x="6969537" y="3737844"/>
              <a:ext cx="50043" cy="169331"/>
            </a:xfrm>
            <a:custGeom>
              <a:avLst/>
              <a:gdLst/>
              <a:ahLst/>
              <a:cxnLst/>
              <a:rect l="l" t="t" r="r" b="b"/>
              <a:pathLst>
                <a:path w="873" h="2954" extrusionOk="0">
                  <a:moveTo>
                    <a:pt x="495" y="1"/>
                  </a:moveTo>
                  <a:lnTo>
                    <a:pt x="175" y="514"/>
                  </a:lnTo>
                  <a:lnTo>
                    <a:pt x="0" y="2876"/>
                  </a:lnTo>
                  <a:lnTo>
                    <a:pt x="809" y="2954"/>
                  </a:lnTo>
                  <a:lnTo>
                    <a:pt x="873" y="303"/>
                  </a:lnTo>
                  <a:lnTo>
                    <a:pt x="4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214;p53"/>
            <p:cNvSpPr/>
            <p:nvPr/>
          </p:nvSpPr>
          <p:spPr>
            <a:xfrm>
              <a:off x="6718924" y="3714400"/>
              <a:ext cx="53998" cy="167210"/>
            </a:xfrm>
            <a:custGeom>
              <a:avLst/>
              <a:gdLst/>
              <a:ahLst/>
              <a:cxnLst/>
              <a:rect l="l" t="t" r="r" b="b"/>
              <a:pathLst>
                <a:path w="942" h="2917" extrusionOk="0">
                  <a:moveTo>
                    <a:pt x="254" y="1"/>
                  </a:moveTo>
                  <a:lnTo>
                    <a:pt x="1" y="551"/>
                  </a:lnTo>
                  <a:lnTo>
                    <a:pt x="129" y="2916"/>
                  </a:lnTo>
                  <a:lnTo>
                    <a:pt x="941" y="2889"/>
                  </a:lnTo>
                  <a:lnTo>
                    <a:pt x="665" y="253"/>
                  </a:lnTo>
                  <a:lnTo>
                    <a:pt x="2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215;p53"/>
            <p:cNvSpPr/>
            <p:nvPr/>
          </p:nvSpPr>
          <p:spPr>
            <a:xfrm>
              <a:off x="5296070" y="3900410"/>
              <a:ext cx="243907" cy="273428"/>
            </a:xfrm>
            <a:custGeom>
              <a:avLst/>
              <a:gdLst/>
              <a:ahLst/>
              <a:cxnLst/>
              <a:rect l="l" t="t" r="r" b="b"/>
              <a:pathLst>
                <a:path w="4255" h="4770" extrusionOk="0">
                  <a:moveTo>
                    <a:pt x="449" y="0"/>
                  </a:moveTo>
                  <a:lnTo>
                    <a:pt x="1" y="333"/>
                  </a:lnTo>
                  <a:lnTo>
                    <a:pt x="3979" y="4770"/>
                  </a:lnTo>
                  <a:lnTo>
                    <a:pt x="4255" y="4627"/>
                  </a:lnTo>
                  <a:lnTo>
                    <a:pt x="449" y="0"/>
                  </a:lnTo>
                  <a:close/>
                </a:path>
              </a:pathLst>
            </a:custGeom>
            <a:solidFill>
              <a:srgbClr val="8D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216;p53"/>
            <p:cNvSpPr/>
            <p:nvPr/>
          </p:nvSpPr>
          <p:spPr>
            <a:xfrm>
              <a:off x="5367895" y="3766907"/>
              <a:ext cx="77615" cy="290625"/>
            </a:xfrm>
            <a:custGeom>
              <a:avLst/>
              <a:gdLst/>
              <a:ahLst/>
              <a:cxnLst/>
              <a:rect l="l" t="t" r="r" b="b"/>
              <a:pathLst>
                <a:path w="1354" h="5070" extrusionOk="0">
                  <a:moveTo>
                    <a:pt x="453" y="1"/>
                  </a:moveTo>
                  <a:lnTo>
                    <a:pt x="1" y="224"/>
                  </a:lnTo>
                  <a:cubicBezTo>
                    <a:pt x="296" y="1845"/>
                    <a:pt x="675" y="3716"/>
                    <a:pt x="1162" y="4913"/>
                  </a:cubicBezTo>
                  <a:lnTo>
                    <a:pt x="1353" y="5070"/>
                  </a:lnTo>
                  <a:cubicBezTo>
                    <a:pt x="820" y="3688"/>
                    <a:pt x="515" y="1786"/>
                    <a:pt x="453" y="1"/>
                  </a:cubicBezTo>
                  <a:close/>
                </a:path>
              </a:pathLst>
            </a:custGeom>
            <a:solidFill>
              <a:srgbClr val="8D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217;p53"/>
            <p:cNvSpPr/>
            <p:nvPr/>
          </p:nvSpPr>
          <p:spPr>
            <a:xfrm>
              <a:off x="7133879" y="2888158"/>
              <a:ext cx="484089" cy="222469"/>
            </a:xfrm>
            <a:custGeom>
              <a:avLst/>
              <a:gdLst/>
              <a:ahLst/>
              <a:cxnLst/>
              <a:rect l="l" t="t" r="r" b="b"/>
              <a:pathLst>
                <a:path w="8445" h="3881" extrusionOk="0">
                  <a:moveTo>
                    <a:pt x="7086" y="0"/>
                  </a:moveTo>
                  <a:lnTo>
                    <a:pt x="0" y="2609"/>
                  </a:lnTo>
                  <a:lnTo>
                    <a:pt x="2185" y="3880"/>
                  </a:lnTo>
                  <a:lnTo>
                    <a:pt x="8444" y="853"/>
                  </a:lnTo>
                  <a:lnTo>
                    <a:pt x="7086" y="0"/>
                  </a:lnTo>
                  <a:close/>
                </a:path>
              </a:pathLst>
            </a:custGeom>
            <a:solidFill>
              <a:srgbClr val="916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218;p53"/>
            <p:cNvSpPr/>
            <p:nvPr/>
          </p:nvSpPr>
          <p:spPr>
            <a:xfrm>
              <a:off x="7129924" y="2864484"/>
              <a:ext cx="484089" cy="222469"/>
            </a:xfrm>
            <a:custGeom>
              <a:avLst/>
              <a:gdLst/>
              <a:ahLst/>
              <a:cxnLst/>
              <a:rect l="l" t="t" r="r" b="b"/>
              <a:pathLst>
                <a:path w="8445" h="3881" extrusionOk="0">
                  <a:moveTo>
                    <a:pt x="7087" y="0"/>
                  </a:moveTo>
                  <a:lnTo>
                    <a:pt x="0" y="2609"/>
                  </a:lnTo>
                  <a:lnTo>
                    <a:pt x="2186" y="3880"/>
                  </a:lnTo>
                  <a:lnTo>
                    <a:pt x="8444" y="853"/>
                  </a:lnTo>
                  <a:lnTo>
                    <a:pt x="7087" y="0"/>
                  </a:lnTo>
                  <a:close/>
                </a:path>
              </a:pathLst>
            </a:custGeom>
            <a:solidFill>
              <a:srgbClr val="EFC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219;p53"/>
            <p:cNvSpPr/>
            <p:nvPr/>
          </p:nvSpPr>
          <p:spPr>
            <a:xfrm>
              <a:off x="7044285" y="3456106"/>
              <a:ext cx="500884" cy="450211"/>
            </a:xfrm>
            <a:custGeom>
              <a:avLst/>
              <a:gdLst/>
              <a:ahLst/>
              <a:cxnLst/>
              <a:rect l="l" t="t" r="r" b="b"/>
              <a:pathLst>
                <a:path w="8738" h="7854" extrusionOk="0">
                  <a:moveTo>
                    <a:pt x="4609" y="2919"/>
                  </a:moveTo>
                  <a:lnTo>
                    <a:pt x="4609" y="3746"/>
                  </a:lnTo>
                  <a:lnTo>
                    <a:pt x="4609" y="3746"/>
                  </a:lnTo>
                  <a:lnTo>
                    <a:pt x="3382" y="3701"/>
                  </a:lnTo>
                  <a:lnTo>
                    <a:pt x="3382" y="3701"/>
                  </a:lnTo>
                  <a:lnTo>
                    <a:pt x="3325" y="3077"/>
                  </a:lnTo>
                  <a:lnTo>
                    <a:pt x="4609" y="2919"/>
                  </a:lnTo>
                  <a:close/>
                  <a:moveTo>
                    <a:pt x="6045" y="2742"/>
                  </a:moveTo>
                  <a:lnTo>
                    <a:pt x="5986" y="3797"/>
                  </a:lnTo>
                  <a:lnTo>
                    <a:pt x="5986" y="3797"/>
                  </a:lnTo>
                  <a:lnTo>
                    <a:pt x="4815" y="3754"/>
                  </a:lnTo>
                  <a:lnTo>
                    <a:pt x="4815" y="3754"/>
                  </a:lnTo>
                  <a:lnTo>
                    <a:pt x="4815" y="2893"/>
                  </a:lnTo>
                  <a:lnTo>
                    <a:pt x="4815" y="2893"/>
                  </a:lnTo>
                  <a:lnTo>
                    <a:pt x="6045" y="2742"/>
                  </a:lnTo>
                  <a:close/>
                  <a:moveTo>
                    <a:pt x="3401" y="3909"/>
                  </a:moveTo>
                  <a:lnTo>
                    <a:pt x="4609" y="3953"/>
                  </a:lnTo>
                  <a:lnTo>
                    <a:pt x="4609" y="3953"/>
                  </a:lnTo>
                  <a:lnTo>
                    <a:pt x="4609" y="4918"/>
                  </a:lnTo>
                  <a:lnTo>
                    <a:pt x="4609" y="4918"/>
                  </a:lnTo>
                  <a:lnTo>
                    <a:pt x="3475" y="4713"/>
                  </a:lnTo>
                  <a:lnTo>
                    <a:pt x="3401" y="3909"/>
                  </a:lnTo>
                  <a:close/>
                  <a:moveTo>
                    <a:pt x="4815" y="3961"/>
                  </a:moveTo>
                  <a:lnTo>
                    <a:pt x="5975" y="4003"/>
                  </a:lnTo>
                  <a:lnTo>
                    <a:pt x="5910" y="5153"/>
                  </a:lnTo>
                  <a:lnTo>
                    <a:pt x="4815" y="4956"/>
                  </a:lnTo>
                  <a:lnTo>
                    <a:pt x="4815" y="4956"/>
                  </a:lnTo>
                  <a:lnTo>
                    <a:pt x="4815" y="3961"/>
                  </a:lnTo>
                  <a:close/>
                  <a:moveTo>
                    <a:pt x="8737" y="0"/>
                  </a:moveTo>
                  <a:lnTo>
                    <a:pt x="0" y="1480"/>
                  </a:lnTo>
                  <a:lnTo>
                    <a:pt x="369" y="6421"/>
                  </a:lnTo>
                  <a:lnTo>
                    <a:pt x="8297" y="7854"/>
                  </a:lnTo>
                  <a:lnTo>
                    <a:pt x="87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220;p53"/>
            <p:cNvSpPr/>
            <p:nvPr/>
          </p:nvSpPr>
          <p:spPr>
            <a:xfrm>
              <a:off x="6877821" y="3121861"/>
              <a:ext cx="81111" cy="230780"/>
            </a:xfrm>
            <a:custGeom>
              <a:avLst/>
              <a:gdLst/>
              <a:ahLst/>
              <a:cxnLst/>
              <a:rect l="l" t="t" r="r" b="b"/>
              <a:pathLst>
                <a:path w="1415" h="4026" extrusionOk="0">
                  <a:moveTo>
                    <a:pt x="0" y="1"/>
                  </a:moveTo>
                  <a:lnTo>
                    <a:pt x="85" y="4026"/>
                  </a:lnTo>
                  <a:lnTo>
                    <a:pt x="1414" y="3835"/>
                  </a:lnTo>
                  <a:lnTo>
                    <a:pt x="877" y="69"/>
                  </a:lnTo>
                  <a:lnTo>
                    <a:pt x="0" y="1"/>
                  </a:lnTo>
                  <a:close/>
                </a:path>
              </a:pathLst>
            </a:custGeom>
            <a:solidFill>
              <a:srgbClr val="A37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221;p53"/>
            <p:cNvSpPr/>
            <p:nvPr/>
          </p:nvSpPr>
          <p:spPr>
            <a:xfrm>
              <a:off x="6866414" y="3574190"/>
              <a:ext cx="245226" cy="115505"/>
            </a:xfrm>
            <a:custGeom>
              <a:avLst/>
              <a:gdLst/>
              <a:ahLst/>
              <a:cxnLst/>
              <a:rect l="l" t="t" r="r" b="b"/>
              <a:pathLst>
                <a:path w="4278" h="2015" extrusionOk="0">
                  <a:moveTo>
                    <a:pt x="3955" y="1"/>
                  </a:moveTo>
                  <a:lnTo>
                    <a:pt x="0" y="1340"/>
                  </a:lnTo>
                  <a:lnTo>
                    <a:pt x="7" y="2014"/>
                  </a:lnTo>
                  <a:lnTo>
                    <a:pt x="4277" y="951"/>
                  </a:lnTo>
                  <a:lnTo>
                    <a:pt x="39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222;p53"/>
            <p:cNvSpPr/>
            <p:nvPr/>
          </p:nvSpPr>
          <p:spPr>
            <a:xfrm>
              <a:off x="6748960" y="3379237"/>
              <a:ext cx="222641" cy="176496"/>
            </a:xfrm>
            <a:custGeom>
              <a:avLst/>
              <a:gdLst/>
              <a:ahLst/>
              <a:cxnLst/>
              <a:rect l="l" t="t" r="r" b="b"/>
              <a:pathLst>
                <a:path w="3884" h="3079" extrusionOk="0">
                  <a:moveTo>
                    <a:pt x="600" y="1"/>
                  </a:moveTo>
                  <a:lnTo>
                    <a:pt x="1" y="644"/>
                  </a:lnTo>
                  <a:lnTo>
                    <a:pt x="3207" y="3078"/>
                  </a:lnTo>
                  <a:lnTo>
                    <a:pt x="3884" y="1918"/>
                  </a:lnTo>
                  <a:lnTo>
                    <a:pt x="600" y="1"/>
                  </a:lnTo>
                  <a:close/>
                </a:path>
              </a:pathLst>
            </a:custGeom>
            <a:solidFill>
              <a:srgbClr val="A37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223;p53"/>
            <p:cNvSpPr/>
            <p:nvPr/>
          </p:nvSpPr>
          <p:spPr>
            <a:xfrm>
              <a:off x="7402033" y="3200851"/>
              <a:ext cx="686437" cy="564455"/>
            </a:xfrm>
            <a:custGeom>
              <a:avLst/>
              <a:gdLst/>
              <a:ahLst/>
              <a:cxnLst/>
              <a:rect l="l" t="t" r="r" b="b"/>
              <a:pathLst>
                <a:path w="11975" h="9847" extrusionOk="0">
                  <a:moveTo>
                    <a:pt x="6715" y="0"/>
                  </a:moveTo>
                  <a:lnTo>
                    <a:pt x="1" y="3244"/>
                  </a:lnTo>
                  <a:lnTo>
                    <a:pt x="2687" y="9064"/>
                  </a:lnTo>
                  <a:lnTo>
                    <a:pt x="11975" y="9846"/>
                  </a:lnTo>
                  <a:lnTo>
                    <a:pt x="67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224;p53"/>
            <p:cNvSpPr/>
            <p:nvPr/>
          </p:nvSpPr>
          <p:spPr>
            <a:xfrm>
              <a:off x="7448120" y="3230085"/>
              <a:ext cx="468325" cy="372138"/>
            </a:xfrm>
            <a:custGeom>
              <a:avLst/>
              <a:gdLst/>
              <a:ahLst/>
              <a:cxnLst/>
              <a:rect l="l" t="t" r="r" b="b"/>
              <a:pathLst>
                <a:path w="8170" h="6492" extrusionOk="0">
                  <a:moveTo>
                    <a:pt x="4588" y="0"/>
                  </a:moveTo>
                  <a:lnTo>
                    <a:pt x="0" y="5931"/>
                  </a:lnTo>
                  <a:lnTo>
                    <a:pt x="8170" y="6491"/>
                  </a:lnTo>
                  <a:lnTo>
                    <a:pt x="4588" y="0"/>
                  </a:lnTo>
                  <a:close/>
                </a:path>
              </a:pathLst>
            </a:custGeom>
            <a:solidFill>
              <a:srgbClr val="FFE23F">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225;p53"/>
            <p:cNvSpPr/>
            <p:nvPr/>
          </p:nvSpPr>
          <p:spPr>
            <a:xfrm>
              <a:off x="7448120" y="3262243"/>
              <a:ext cx="324388" cy="315560"/>
            </a:xfrm>
            <a:custGeom>
              <a:avLst/>
              <a:gdLst/>
              <a:ahLst/>
              <a:cxnLst/>
              <a:rect l="l" t="t" r="r" b="b"/>
              <a:pathLst>
                <a:path w="5659" h="5505" extrusionOk="0">
                  <a:moveTo>
                    <a:pt x="4994" y="1"/>
                  </a:moveTo>
                  <a:lnTo>
                    <a:pt x="0" y="5370"/>
                  </a:lnTo>
                  <a:lnTo>
                    <a:pt x="2173" y="5504"/>
                  </a:lnTo>
                  <a:lnTo>
                    <a:pt x="5658" y="1422"/>
                  </a:lnTo>
                  <a:lnTo>
                    <a:pt x="4994" y="1"/>
                  </a:lnTo>
                  <a:close/>
                </a:path>
              </a:pathLst>
            </a:custGeom>
            <a:solidFill>
              <a:srgbClr val="FFE23F">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226;p53"/>
            <p:cNvSpPr/>
            <p:nvPr/>
          </p:nvSpPr>
          <p:spPr>
            <a:xfrm>
              <a:off x="7262109" y="3572470"/>
              <a:ext cx="699678" cy="459497"/>
            </a:xfrm>
            <a:custGeom>
              <a:avLst/>
              <a:gdLst/>
              <a:ahLst/>
              <a:cxnLst/>
              <a:rect l="l" t="t" r="r" b="b"/>
              <a:pathLst>
                <a:path w="12206" h="8016" extrusionOk="0">
                  <a:moveTo>
                    <a:pt x="2552" y="0"/>
                  </a:moveTo>
                  <a:lnTo>
                    <a:pt x="1" y="5330"/>
                  </a:lnTo>
                  <a:lnTo>
                    <a:pt x="10520" y="8015"/>
                  </a:lnTo>
                  <a:lnTo>
                    <a:pt x="12206" y="2293"/>
                  </a:lnTo>
                  <a:lnTo>
                    <a:pt x="25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227;p53"/>
            <p:cNvSpPr/>
            <p:nvPr/>
          </p:nvSpPr>
          <p:spPr>
            <a:xfrm>
              <a:off x="7322126" y="3604055"/>
              <a:ext cx="550009" cy="330522"/>
            </a:xfrm>
            <a:custGeom>
              <a:avLst/>
              <a:gdLst/>
              <a:ahLst/>
              <a:cxnLst/>
              <a:rect l="l" t="t" r="r" b="b"/>
              <a:pathLst>
                <a:path w="9595" h="5766" extrusionOk="0">
                  <a:moveTo>
                    <a:pt x="1873" y="1"/>
                  </a:moveTo>
                  <a:lnTo>
                    <a:pt x="0" y="5074"/>
                  </a:lnTo>
                  <a:lnTo>
                    <a:pt x="8871" y="5766"/>
                  </a:lnTo>
                  <a:lnTo>
                    <a:pt x="9595" y="1651"/>
                  </a:lnTo>
                  <a:lnTo>
                    <a:pt x="1873" y="1"/>
                  </a:lnTo>
                  <a:close/>
                </a:path>
              </a:pathLst>
            </a:custGeom>
            <a:solidFill>
              <a:srgbClr val="FAAD24">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228;p53"/>
            <p:cNvSpPr/>
            <p:nvPr/>
          </p:nvSpPr>
          <p:spPr>
            <a:xfrm>
              <a:off x="7257180" y="3787371"/>
              <a:ext cx="655999" cy="220921"/>
            </a:xfrm>
            <a:custGeom>
              <a:avLst/>
              <a:gdLst/>
              <a:ahLst/>
              <a:cxnLst/>
              <a:rect l="l" t="t" r="r" b="b"/>
              <a:pathLst>
                <a:path w="11444" h="3854" extrusionOk="0">
                  <a:moveTo>
                    <a:pt x="379" y="0"/>
                  </a:moveTo>
                  <a:lnTo>
                    <a:pt x="0" y="1066"/>
                  </a:lnTo>
                  <a:lnTo>
                    <a:pt x="11145" y="3853"/>
                  </a:lnTo>
                  <a:lnTo>
                    <a:pt x="11443" y="2741"/>
                  </a:lnTo>
                  <a:lnTo>
                    <a:pt x="3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229;p53"/>
            <p:cNvSpPr/>
            <p:nvPr/>
          </p:nvSpPr>
          <p:spPr>
            <a:xfrm>
              <a:off x="4927316" y="3826121"/>
              <a:ext cx="3483030" cy="552188"/>
            </a:xfrm>
            <a:custGeom>
              <a:avLst/>
              <a:gdLst/>
              <a:ahLst/>
              <a:cxnLst/>
              <a:rect l="l" t="t" r="r" b="b"/>
              <a:pathLst>
                <a:path w="60762" h="9633" extrusionOk="0">
                  <a:moveTo>
                    <a:pt x="37114" y="1"/>
                  </a:moveTo>
                  <a:cubicBezTo>
                    <a:pt x="27905" y="1"/>
                    <a:pt x="17018" y="2970"/>
                    <a:pt x="1791" y="8737"/>
                  </a:cubicBezTo>
                  <a:lnTo>
                    <a:pt x="0" y="9632"/>
                  </a:lnTo>
                  <a:lnTo>
                    <a:pt x="60762" y="9632"/>
                  </a:lnTo>
                  <a:lnTo>
                    <a:pt x="60425" y="7731"/>
                  </a:lnTo>
                  <a:cubicBezTo>
                    <a:pt x="52690" y="2533"/>
                    <a:pt x="45618" y="1"/>
                    <a:pt x="37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230;p53"/>
            <p:cNvSpPr/>
            <p:nvPr/>
          </p:nvSpPr>
          <p:spPr>
            <a:xfrm>
              <a:off x="4579083" y="3291133"/>
              <a:ext cx="1035359" cy="695437"/>
            </a:xfrm>
            <a:custGeom>
              <a:avLst/>
              <a:gdLst/>
              <a:ahLst/>
              <a:cxnLst/>
              <a:rect l="l" t="t" r="r" b="b"/>
              <a:pathLst>
                <a:path w="18062" h="12132" extrusionOk="0">
                  <a:moveTo>
                    <a:pt x="15666" y="1"/>
                  </a:moveTo>
                  <a:cubicBezTo>
                    <a:pt x="14163" y="1"/>
                    <a:pt x="10339" y="1658"/>
                    <a:pt x="6132" y="5314"/>
                  </a:cubicBezTo>
                  <a:cubicBezTo>
                    <a:pt x="0" y="10642"/>
                    <a:pt x="7157" y="12132"/>
                    <a:pt x="11385" y="12132"/>
                  </a:cubicBezTo>
                  <a:cubicBezTo>
                    <a:pt x="12733" y="12132"/>
                    <a:pt x="13783" y="11980"/>
                    <a:pt x="14010" y="11753"/>
                  </a:cubicBezTo>
                  <a:cubicBezTo>
                    <a:pt x="13231" y="10561"/>
                    <a:pt x="14674" y="9350"/>
                    <a:pt x="15811" y="8256"/>
                  </a:cubicBezTo>
                  <a:cubicBezTo>
                    <a:pt x="16812" y="7291"/>
                    <a:pt x="17207" y="6042"/>
                    <a:pt x="16350" y="6042"/>
                  </a:cubicBezTo>
                  <a:cubicBezTo>
                    <a:pt x="16128" y="6042"/>
                    <a:pt x="15822" y="6126"/>
                    <a:pt x="15420" y="6321"/>
                  </a:cubicBezTo>
                  <a:cubicBezTo>
                    <a:pt x="14799" y="6622"/>
                    <a:pt x="14416" y="6742"/>
                    <a:pt x="14198" y="6742"/>
                  </a:cubicBezTo>
                  <a:cubicBezTo>
                    <a:pt x="13339" y="6742"/>
                    <a:pt x="15084" y="4866"/>
                    <a:pt x="15084" y="4866"/>
                  </a:cubicBezTo>
                  <a:cubicBezTo>
                    <a:pt x="18062" y="2179"/>
                    <a:pt x="17268" y="1708"/>
                    <a:pt x="16344" y="1708"/>
                  </a:cubicBezTo>
                  <a:cubicBezTo>
                    <a:pt x="15845" y="1708"/>
                    <a:pt x="15308" y="1846"/>
                    <a:pt x="15308" y="1846"/>
                  </a:cubicBezTo>
                  <a:cubicBezTo>
                    <a:pt x="16639" y="643"/>
                    <a:pt x="16602" y="1"/>
                    <a:pt x="15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231;p53"/>
            <p:cNvSpPr/>
            <p:nvPr/>
          </p:nvSpPr>
          <p:spPr>
            <a:xfrm>
              <a:off x="4728522" y="3232894"/>
              <a:ext cx="517909" cy="433415"/>
            </a:xfrm>
            <a:custGeom>
              <a:avLst/>
              <a:gdLst/>
              <a:ahLst/>
              <a:cxnLst/>
              <a:rect l="l" t="t" r="r" b="b"/>
              <a:pathLst>
                <a:path w="9035" h="7561" extrusionOk="0">
                  <a:moveTo>
                    <a:pt x="7610" y="0"/>
                  </a:moveTo>
                  <a:cubicBezTo>
                    <a:pt x="6990" y="0"/>
                    <a:pt x="5979" y="334"/>
                    <a:pt x="4587" y="1183"/>
                  </a:cubicBezTo>
                  <a:cubicBezTo>
                    <a:pt x="0" y="3979"/>
                    <a:pt x="783" y="6442"/>
                    <a:pt x="3245" y="7561"/>
                  </a:cubicBezTo>
                  <a:lnTo>
                    <a:pt x="7273" y="3757"/>
                  </a:lnTo>
                  <a:cubicBezTo>
                    <a:pt x="8347" y="2683"/>
                    <a:pt x="8294" y="2360"/>
                    <a:pt x="7843" y="2360"/>
                  </a:cubicBezTo>
                  <a:cubicBezTo>
                    <a:pt x="7166" y="2360"/>
                    <a:pt x="5595" y="3085"/>
                    <a:pt x="5595" y="3085"/>
                  </a:cubicBezTo>
                  <a:cubicBezTo>
                    <a:pt x="8401" y="1760"/>
                    <a:pt x="9035" y="0"/>
                    <a:pt x="7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232;p53"/>
            <p:cNvSpPr/>
            <p:nvPr/>
          </p:nvSpPr>
          <p:spPr>
            <a:xfrm>
              <a:off x="4630960" y="733591"/>
              <a:ext cx="3070594" cy="3239466"/>
            </a:xfrm>
            <a:custGeom>
              <a:avLst/>
              <a:gdLst/>
              <a:ahLst/>
              <a:cxnLst/>
              <a:rect l="l" t="t" r="r" b="b"/>
              <a:pathLst>
                <a:path w="53567" h="56513" extrusionOk="0">
                  <a:moveTo>
                    <a:pt x="23743" y="1"/>
                  </a:moveTo>
                  <a:cubicBezTo>
                    <a:pt x="14697" y="1"/>
                    <a:pt x="7008" y="4393"/>
                    <a:pt x="1" y="10360"/>
                  </a:cubicBezTo>
                  <a:cubicBezTo>
                    <a:pt x="33755" y="11417"/>
                    <a:pt x="35982" y="35194"/>
                    <a:pt x="22127" y="56035"/>
                  </a:cubicBezTo>
                  <a:lnTo>
                    <a:pt x="24635" y="56512"/>
                  </a:lnTo>
                  <a:cubicBezTo>
                    <a:pt x="53567" y="26962"/>
                    <a:pt x="34763" y="3480"/>
                    <a:pt x="32928" y="1462"/>
                  </a:cubicBezTo>
                  <a:cubicBezTo>
                    <a:pt x="29711" y="456"/>
                    <a:pt x="26657" y="1"/>
                    <a:pt x="237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233;p53"/>
            <p:cNvSpPr/>
            <p:nvPr/>
          </p:nvSpPr>
          <p:spPr>
            <a:xfrm>
              <a:off x="4843912" y="796129"/>
              <a:ext cx="2720927" cy="3170794"/>
            </a:xfrm>
            <a:custGeom>
              <a:avLst/>
              <a:gdLst/>
              <a:ahLst/>
              <a:cxnLst/>
              <a:rect l="l" t="t" r="r" b="b"/>
              <a:pathLst>
                <a:path w="47467" h="55315" extrusionOk="0">
                  <a:moveTo>
                    <a:pt x="19828" y="0"/>
                  </a:moveTo>
                  <a:cubicBezTo>
                    <a:pt x="13005" y="0"/>
                    <a:pt x="7783" y="2698"/>
                    <a:pt x="0" y="7709"/>
                  </a:cubicBezTo>
                  <a:cubicBezTo>
                    <a:pt x="33756" y="8766"/>
                    <a:pt x="33255" y="34060"/>
                    <a:pt x="19400" y="54901"/>
                  </a:cubicBezTo>
                  <a:lnTo>
                    <a:pt x="20500" y="55314"/>
                  </a:lnTo>
                  <a:cubicBezTo>
                    <a:pt x="47467" y="26284"/>
                    <a:pt x="28113" y="2710"/>
                    <a:pt x="26278" y="692"/>
                  </a:cubicBezTo>
                  <a:cubicBezTo>
                    <a:pt x="23925" y="228"/>
                    <a:pt x="21809" y="0"/>
                    <a:pt x="19828" y="0"/>
                  </a:cubicBezTo>
                  <a:close/>
                </a:path>
              </a:pathLst>
            </a:custGeom>
            <a:solidFill>
              <a:srgbClr val="68433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234;p53"/>
            <p:cNvSpPr/>
            <p:nvPr/>
          </p:nvSpPr>
          <p:spPr>
            <a:xfrm>
              <a:off x="6270721" y="3407669"/>
              <a:ext cx="442014" cy="132415"/>
            </a:xfrm>
            <a:custGeom>
              <a:avLst/>
              <a:gdLst/>
              <a:ahLst/>
              <a:cxnLst/>
              <a:rect l="l" t="t" r="r" b="b"/>
              <a:pathLst>
                <a:path w="7711" h="2310" extrusionOk="0">
                  <a:moveTo>
                    <a:pt x="4677" y="1"/>
                  </a:moveTo>
                  <a:lnTo>
                    <a:pt x="4677" y="1"/>
                  </a:lnTo>
                  <a:cubicBezTo>
                    <a:pt x="6471" y="1265"/>
                    <a:pt x="5987" y="1635"/>
                    <a:pt x="4799" y="1635"/>
                  </a:cubicBezTo>
                  <a:cubicBezTo>
                    <a:pt x="3121" y="1635"/>
                    <a:pt x="42" y="897"/>
                    <a:pt x="1" y="897"/>
                  </a:cubicBezTo>
                  <a:lnTo>
                    <a:pt x="1" y="897"/>
                  </a:lnTo>
                  <a:cubicBezTo>
                    <a:pt x="0" y="897"/>
                    <a:pt x="1" y="897"/>
                    <a:pt x="3" y="898"/>
                  </a:cubicBezTo>
                  <a:cubicBezTo>
                    <a:pt x="2951" y="1935"/>
                    <a:pt x="4713" y="2309"/>
                    <a:pt x="5674" y="2309"/>
                  </a:cubicBezTo>
                  <a:cubicBezTo>
                    <a:pt x="7710" y="2309"/>
                    <a:pt x="6155" y="629"/>
                    <a:pt x="4677"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235;p53"/>
            <p:cNvSpPr/>
            <p:nvPr/>
          </p:nvSpPr>
          <p:spPr>
            <a:xfrm>
              <a:off x="6656385" y="1974386"/>
              <a:ext cx="990647" cy="258983"/>
            </a:xfrm>
            <a:custGeom>
              <a:avLst/>
              <a:gdLst/>
              <a:ahLst/>
              <a:cxnLst/>
              <a:rect l="l" t="t" r="r" b="b"/>
              <a:pathLst>
                <a:path w="17282" h="4518" extrusionOk="0">
                  <a:moveTo>
                    <a:pt x="7223" y="0"/>
                  </a:moveTo>
                  <a:lnTo>
                    <a:pt x="7223" y="0"/>
                  </a:lnTo>
                  <a:cubicBezTo>
                    <a:pt x="16352" y="2159"/>
                    <a:pt x="1" y="4518"/>
                    <a:pt x="197" y="4518"/>
                  </a:cubicBezTo>
                  <a:cubicBezTo>
                    <a:pt x="197" y="4518"/>
                    <a:pt x="198" y="4518"/>
                    <a:pt x="199" y="4518"/>
                  </a:cubicBezTo>
                  <a:cubicBezTo>
                    <a:pt x="17281" y="3771"/>
                    <a:pt x="11369" y="84"/>
                    <a:pt x="7223"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236;p53"/>
            <p:cNvSpPr/>
            <p:nvPr/>
          </p:nvSpPr>
          <p:spPr>
            <a:xfrm>
              <a:off x="7513525" y="3660517"/>
              <a:ext cx="254397" cy="203495"/>
            </a:xfrm>
            <a:custGeom>
              <a:avLst/>
              <a:gdLst/>
              <a:ahLst/>
              <a:cxnLst/>
              <a:rect l="l" t="t" r="r" b="b"/>
              <a:pathLst>
                <a:path w="4438" h="3550" extrusionOk="0">
                  <a:moveTo>
                    <a:pt x="759" y="0"/>
                  </a:moveTo>
                  <a:lnTo>
                    <a:pt x="1" y="2306"/>
                  </a:lnTo>
                  <a:lnTo>
                    <a:pt x="3754" y="3549"/>
                  </a:lnTo>
                  <a:lnTo>
                    <a:pt x="4437" y="889"/>
                  </a:lnTo>
                  <a:lnTo>
                    <a:pt x="7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237;p53"/>
            <p:cNvSpPr/>
            <p:nvPr/>
          </p:nvSpPr>
          <p:spPr>
            <a:xfrm>
              <a:off x="6134924" y="706363"/>
              <a:ext cx="1065453" cy="626191"/>
            </a:xfrm>
            <a:custGeom>
              <a:avLst/>
              <a:gdLst/>
              <a:ahLst/>
              <a:cxnLst/>
              <a:rect l="l" t="t" r="r" b="b"/>
              <a:pathLst>
                <a:path w="18587" h="10924" extrusionOk="0">
                  <a:moveTo>
                    <a:pt x="12506" y="0"/>
                  </a:moveTo>
                  <a:cubicBezTo>
                    <a:pt x="10752" y="0"/>
                    <a:pt x="8570" y="387"/>
                    <a:pt x="7096" y="921"/>
                  </a:cubicBezTo>
                  <a:cubicBezTo>
                    <a:pt x="7705" y="860"/>
                    <a:pt x="8234" y="831"/>
                    <a:pt x="8690" y="831"/>
                  </a:cubicBezTo>
                  <a:cubicBezTo>
                    <a:pt x="17208" y="831"/>
                    <a:pt x="1" y="10923"/>
                    <a:pt x="68" y="10923"/>
                  </a:cubicBezTo>
                  <a:lnTo>
                    <a:pt x="68" y="10923"/>
                  </a:lnTo>
                  <a:cubicBezTo>
                    <a:pt x="68" y="10923"/>
                    <a:pt x="70" y="10923"/>
                    <a:pt x="72" y="10921"/>
                  </a:cubicBezTo>
                  <a:cubicBezTo>
                    <a:pt x="18587" y="2402"/>
                    <a:pt x="16876" y="0"/>
                    <a:pt x="12506"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238;p53"/>
            <p:cNvSpPr/>
            <p:nvPr/>
          </p:nvSpPr>
          <p:spPr>
            <a:xfrm>
              <a:off x="5729828" y="2527774"/>
              <a:ext cx="1032149" cy="258123"/>
            </a:xfrm>
            <a:custGeom>
              <a:avLst/>
              <a:gdLst/>
              <a:ahLst/>
              <a:cxnLst/>
              <a:rect l="l" t="t" r="r" b="b"/>
              <a:pathLst>
                <a:path w="18006" h="4503" extrusionOk="0">
                  <a:moveTo>
                    <a:pt x="9430" y="1"/>
                  </a:moveTo>
                  <a:lnTo>
                    <a:pt x="9430" y="1"/>
                  </a:lnTo>
                  <a:cubicBezTo>
                    <a:pt x="6223" y="912"/>
                    <a:pt x="1" y="4502"/>
                    <a:pt x="5875" y="4502"/>
                  </a:cubicBezTo>
                  <a:cubicBezTo>
                    <a:pt x="8033" y="4502"/>
                    <a:pt x="11825" y="4018"/>
                    <a:pt x="18000" y="2737"/>
                  </a:cubicBezTo>
                  <a:cubicBezTo>
                    <a:pt x="18005" y="2736"/>
                    <a:pt x="18005" y="2736"/>
                    <a:pt x="18002" y="2736"/>
                  </a:cubicBezTo>
                  <a:cubicBezTo>
                    <a:pt x="17903" y="2736"/>
                    <a:pt x="14191" y="3157"/>
                    <a:pt x="11071" y="3157"/>
                  </a:cubicBezTo>
                  <a:cubicBezTo>
                    <a:pt x="7383" y="3157"/>
                    <a:pt x="4522" y="2569"/>
                    <a:pt x="9430"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239;p53"/>
            <p:cNvSpPr/>
            <p:nvPr/>
          </p:nvSpPr>
          <p:spPr>
            <a:xfrm>
              <a:off x="4725083" y="1473734"/>
              <a:ext cx="1421426" cy="394723"/>
            </a:xfrm>
            <a:custGeom>
              <a:avLst/>
              <a:gdLst/>
              <a:ahLst/>
              <a:cxnLst/>
              <a:rect l="l" t="t" r="r" b="b"/>
              <a:pathLst>
                <a:path w="24797" h="6886" extrusionOk="0">
                  <a:moveTo>
                    <a:pt x="12201" y="0"/>
                  </a:moveTo>
                  <a:cubicBezTo>
                    <a:pt x="7922" y="1566"/>
                    <a:pt x="0" y="6885"/>
                    <a:pt x="6425" y="6885"/>
                  </a:cubicBezTo>
                  <a:cubicBezTo>
                    <a:pt x="9254" y="6885"/>
                    <a:pt x="14864" y="5854"/>
                    <a:pt x="24790" y="3018"/>
                  </a:cubicBezTo>
                  <a:cubicBezTo>
                    <a:pt x="24796" y="3016"/>
                    <a:pt x="24797" y="3015"/>
                    <a:pt x="24795" y="3015"/>
                  </a:cubicBezTo>
                  <a:cubicBezTo>
                    <a:pt x="24688" y="3015"/>
                    <a:pt x="17081" y="4461"/>
                    <a:pt x="12358" y="4461"/>
                  </a:cubicBezTo>
                  <a:cubicBezTo>
                    <a:pt x="8504" y="4461"/>
                    <a:pt x="6570" y="3498"/>
                    <a:pt x="12201"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240;p53"/>
            <p:cNvSpPr/>
            <p:nvPr/>
          </p:nvSpPr>
          <p:spPr>
            <a:xfrm>
              <a:off x="3800475" y="1025246"/>
              <a:ext cx="1994995" cy="448606"/>
            </a:xfrm>
            <a:custGeom>
              <a:avLst/>
              <a:gdLst/>
              <a:ahLst/>
              <a:cxnLst/>
              <a:rect l="l" t="t" r="r" b="b"/>
              <a:pathLst>
                <a:path w="34803" h="7826" extrusionOk="0">
                  <a:moveTo>
                    <a:pt x="19527" y="1"/>
                  </a:moveTo>
                  <a:lnTo>
                    <a:pt x="19527" y="1"/>
                  </a:lnTo>
                  <a:cubicBezTo>
                    <a:pt x="13128" y="1332"/>
                    <a:pt x="0" y="7826"/>
                    <a:pt x="15159" y="7826"/>
                  </a:cubicBezTo>
                  <a:cubicBezTo>
                    <a:pt x="19324" y="7826"/>
                    <a:pt x="25625" y="7335"/>
                    <a:pt x="34789" y="6113"/>
                  </a:cubicBezTo>
                  <a:cubicBezTo>
                    <a:pt x="34802" y="6111"/>
                    <a:pt x="34796" y="6111"/>
                    <a:pt x="34770" y="6111"/>
                  </a:cubicBezTo>
                  <a:cubicBezTo>
                    <a:pt x="34600" y="6111"/>
                    <a:pt x="33585" y="6145"/>
                    <a:pt x="32094" y="6169"/>
                  </a:cubicBezTo>
                  <a:cubicBezTo>
                    <a:pt x="25520" y="6943"/>
                    <a:pt x="20738" y="7266"/>
                    <a:pt x="17360" y="7266"/>
                  </a:cubicBezTo>
                  <a:cubicBezTo>
                    <a:pt x="3886" y="7266"/>
                    <a:pt x="12763" y="2134"/>
                    <a:pt x="19396" y="59"/>
                  </a:cubicBezTo>
                  <a:cubicBezTo>
                    <a:pt x="19441" y="40"/>
                    <a:pt x="19481" y="21"/>
                    <a:pt x="19527"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241;p53"/>
            <p:cNvSpPr/>
            <p:nvPr/>
          </p:nvSpPr>
          <p:spPr>
            <a:xfrm>
              <a:off x="7085557" y="3190475"/>
              <a:ext cx="714238" cy="416219"/>
            </a:xfrm>
            <a:custGeom>
              <a:avLst/>
              <a:gdLst/>
              <a:ahLst/>
              <a:cxnLst/>
              <a:rect l="l" t="t" r="r" b="b"/>
              <a:pathLst>
                <a:path w="12460" h="7261" extrusionOk="0">
                  <a:moveTo>
                    <a:pt x="12459" y="1"/>
                  </a:moveTo>
                  <a:lnTo>
                    <a:pt x="3545" y="886"/>
                  </a:lnTo>
                  <a:lnTo>
                    <a:pt x="0" y="4770"/>
                  </a:lnTo>
                  <a:lnTo>
                    <a:pt x="5830" y="7261"/>
                  </a:lnTo>
                  <a:lnTo>
                    <a:pt x="124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242;p53"/>
            <p:cNvSpPr/>
            <p:nvPr/>
          </p:nvSpPr>
          <p:spPr>
            <a:xfrm>
              <a:off x="5701224" y="3676452"/>
              <a:ext cx="569098" cy="363597"/>
            </a:xfrm>
            <a:custGeom>
              <a:avLst/>
              <a:gdLst/>
              <a:ahLst/>
              <a:cxnLst/>
              <a:rect l="l" t="t" r="r" b="b"/>
              <a:pathLst>
                <a:path w="9928" h="6343" extrusionOk="0">
                  <a:moveTo>
                    <a:pt x="5783" y="0"/>
                  </a:moveTo>
                  <a:cubicBezTo>
                    <a:pt x="5446" y="0"/>
                    <a:pt x="4254" y="3517"/>
                    <a:pt x="4254" y="3517"/>
                  </a:cubicBezTo>
                  <a:cubicBezTo>
                    <a:pt x="3930" y="1685"/>
                    <a:pt x="3668" y="1029"/>
                    <a:pt x="3507" y="1029"/>
                  </a:cubicBezTo>
                  <a:cubicBezTo>
                    <a:pt x="3231" y="1029"/>
                    <a:pt x="3243" y="2932"/>
                    <a:pt x="3720" y="4171"/>
                  </a:cubicBezTo>
                  <a:cubicBezTo>
                    <a:pt x="2387" y="2492"/>
                    <a:pt x="1662" y="1890"/>
                    <a:pt x="1365" y="1890"/>
                  </a:cubicBezTo>
                  <a:cubicBezTo>
                    <a:pt x="814" y="1890"/>
                    <a:pt x="1751" y="3981"/>
                    <a:pt x="3022" y="5105"/>
                  </a:cubicBezTo>
                  <a:cubicBezTo>
                    <a:pt x="1880" y="4427"/>
                    <a:pt x="1206" y="4172"/>
                    <a:pt x="870" y="4172"/>
                  </a:cubicBezTo>
                  <a:cubicBezTo>
                    <a:pt x="0" y="4172"/>
                    <a:pt x="1397" y="5876"/>
                    <a:pt x="2828" y="6343"/>
                  </a:cubicBezTo>
                  <a:lnTo>
                    <a:pt x="7072" y="5267"/>
                  </a:lnTo>
                  <a:cubicBezTo>
                    <a:pt x="9713" y="3623"/>
                    <a:pt x="9928" y="3163"/>
                    <a:pt x="9342" y="3163"/>
                  </a:cubicBezTo>
                  <a:cubicBezTo>
                    <a:pt x="8599" y="3163"/>
                    <a:pt x="6568" y="3903"/>
                    <a:pt x="6568" y="3903"/>
                  </a:cubicBezTo>
                  <a:cubicBezTo>
                    <a:pt x="7473" y="1829"/>
                    <a:pt x="7634" y="1140"/>
                    <a:pt x="7447" y="1140"/>
                  </a:cubicBezTo>
                  <a:cubicBezTo>
                    <a:pt x="7075" y="1140"/>
                    <a:pt x="5326" y="3869"/>
                    <a:pt x="5326" y="3869"/>
                  </a:cubicBezTo>
                  <a:cubicBezTo>
                    <a:pt x="5904" y="957"/>
                    <a:pt x="5960" y="0"/>
                    <a:pt x="5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243;p53"/>
            <p:cNvSpPr/>
            <p:nvPr/>
          </p:nvSpPr>
          <p:spPr>
            <a:xfrm>
              <a:off x="5701224" y="3735494"/>
              <a:ext cx="254053" cy="304612"/>
            </a:xfrm>
            <a:custGeom>
              <a:avLst/>
              <a:gdLst/>
              <a:ahLst/>
              <a:cxnLst/>
              <a:rect l="l" t="t" r="r" b="b"/>
              <a:pathLst>
                <a:path w="4432" h="5314" extrusionOk="0">
                  <a:moveTo>
                    <a:pt x="3507" y="1"/>
                  </a:moveTo>
                  <a:cubicBezTo>
                    <a:pt x="3231" y="1"/>
                    <a:pt x="3243" y="1903"/>
                    <a:pt x="3720" y="3142"/>
                  </a:cubicBezTo>
                  <a:cubicBezTo>
                    <a:pt x="2387" y="1463"/>
                    <a:pt x="1662" y="861"/>
                    <a:pt x="1365" y="861"/>
                  </a:cubicBezTo>
                  <a:cubicBezTo>
                    <a:pt x="814" y="861"/>
                    <a:pt x="1751" y="2952"/>
                    <a:pt x="3022" y="4076"/>
                  </a:cubicBezTo>
                  <a:cubicBezTo>
                    <a:pt x="1880" y="3397"/>
                    <a:pt x="1206" y="3143"/>
                    <a:pt x="870" y="3143"/>
                  </a:cubicBezTo>
                  <a:cubicBezTo>
                    <a:pt x="0" y="3143"/>
                    <a:pt x="1398" y="4847"/>
                    <a:pt x="2828" y="5314"/>
                  </a:cubicBezTo>
                  <a:lnTo>
                    <a:pt x="4432" y="4907"/>
                  </a:lnTo>
                  <a:cubicBezTo>
                    <a:pt x="4225" y="4254"/>
                    <a:pt x="4122" y="3574"/>
                    <a:pt x="4123" y="2889"/>
                  </a:cubicBezTo>
                  <a:cubicBezTo>
                    <a:pt x="4124" y="2613"/>
                    <a:pt x="4142" y="2338"/>
                    <a:pt x="4177" y="2065"/>
                  </a:cubicBezTo>
                  <a:cubicBezTo>
                    <a:pt x="3888" y="554"/>
                    <a:pt x="3655" y="1"/>
                    <a:pt x="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244;p53"/>
            <p:cNvSpPr/>
            <p:nvPr/>
          </p:nvSpPr>
          <p:spPr>
            <a:xfrm>
              <a:off x="4631017" y="854196"/>
              <a:ext cx="1877025" cy="487241"/>
            </a:xfrm>
            <a:custGeom>
              <a:avLst/>
              <a:gdLst/>
              <a:ahLst/>
              <a:cxnLst/>
              <a:rect l="l" t="t" r="r" b="b"/>
              <a:pathLst>
                <a:path w="32745" h="8500" extrusionOk="0">
                  <a:moveTo>
                    <a:pt x="32745" y="0"/>
                  </a:moveTo>
                  <a:cubicBezTo>
                    <a:pt x="22651" y="4251"/>
                    <a:pt x="17235" y="5963"/>
                    <a:pt x="1" y="8233"/>
                  </a:cubicBezTo>
                  <a:cubicBezTo>
                    <a:pt x="2147" y="8416"/>
                    <a:pt x="4172" y="8499"/>
                    <a:pt x="6082" y="8499"/>
                  </a:cubicBezTo>
                  <a:cubicBezTo>
                    <a:pt x="25050" y="8499"/>
                    <a:pt x="32546" y="294"/>
                    <a:pt x="32745"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245;p53"/>
            <p:cNvSpPr/>
            <p:nvPr/>
          </p:nvSpPr>
          <p:spPr>
            <a:xfrm>
              <a:off x="6578312" y="3661033"/>
              <a:ext cx="105588" cy="161993"/>
            </a:xfrm>
            <a:custGeom>
              <a:avLst/>
              <a:gdLst/>
              <a:ahLst/>
              <a:cxnLst/>
              <a:rect l="l" t="t" r="r" b="b"/>
              <a:pathLst>
                <a:path w="1842" h="2826" extrusionOk="0">
                  <a:moveTo>
                    <a:pt x="1620" y="0"/>
                  </a:moveTo>
                  <a:lnTo>
                    <a:pt x="1118" y="339"/>
                  </a:lnTo>
                  <a:lnTo>
                    <a:pt x="1" y="2428"/>
                  </a:lnTo>
                  <a:lnTo>
                    <a:pt x="708" y="2826"/>
                  </a:lnTo>
                  <a:lnTo>
                    <a:pt x="1842" y="429"/>
                  </a:lnTo>
                  <a:lnTo>
                    <a:pt x="1620" y="0"/>
                  </a:lnTo>
                  <a:close/>
                </a:path>
              </a:pathLst>
            </a:custGeom>
            <a:solidFill>
              <a:srgbClr val="C2A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246;p53"/>
            <p:cNvSpPr/>
            <p:nvPr/>
          </p:nvSpPr>
          <p:spPr>
            <a:xfrm>
              <a:off x="6417580" y="3593909"/>
              <a:ext cx="157178" cy="101174"/>
            </a:xfrm>
            <a:custGeom>
              <a:avLst/>
              <a:gdLst/>
              <a:ahLst/>
              <a:cxnLst/>
              <a:rect l="l" t="t" r="r" b="b"/>
              <a:pathLst>
                <a:path w="2742" h="1765" extrusionOk="0">
                  <a:moveTo>
                    <a:pt x="2137" y="0"/>
                  </a:moveTo>
                  <a:lnTo>
                    <a:pt x="0" y="1025"/>
                  </a:lnTo>
                  <a:lnTo>
                    <a:pt x="336" y="1765"/>
                  </a:lnTo>
                  <a:lnTo>
                    <a:pt x="2666" y="501"/>
                  </a:lnTo>
                  <a:lnTo>
                    <a:pt x="2742" y="23"/>
                  </a:lnTo>
                  <a:lnTo>
                    <a:pt x="2137" y="0"/>
                  </a:lnTo>
                  <a:close/>
                </a:path>
              </a:pathLst>
            </a:custGeom>
            <a:solidFill>
              <a:srgbClr val="C2A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247;p53"/>
            <p:cNvSpPr/>
            <p:nvPr/>
          </p:nvSpPr>
          <p:spPr>
            <a:xfrm>
              <a:off x="6517665" y="3826235"/>
              <a:ext cx="1678861" cy="325133"/>
            </a:xfrm>
            <a:custGeom>
              <a:avLst/>
              <a:gdLst/>
              <a:ahLst/>
              <a:cxnLst/>
              <a:rect l="l" t="t" r="r" b="b"/>
              <a:pathLst>
                <a:path w="29288" h="5672" extrusionOk="0">
                  <a:moveTo>
                    <a:pt x="9367" y="0"/>
                  </a:moveTo>
                  <a:cubicBezTo>
                    <a:pt x="6442" y="0"/>
                    <a:pt x="3348" y="300"/>
                    <a:pt x="0" y="893"/>
                  </a:cubicBezTo>
                  <a:cubicBezTo>
                    <a:pt x="926" y="3153"/>
                    <a:pt x="17499" y="5671"/>
                    <a:pt x="26820" y="5671"/>
                  </a:cubicBezTo>
                  <a:cubicBezTo>
                    <a:pt x="27717" y="5671"/>
                    <a:pt x="28546" y="5648"/>
                    <a:pt x="29288" y="5599"/>
                  </a:cubicBezTo>
                  <a:cubicBezTo>
                    <a:pt x="22824" y="1839"/>
                    <a:pt x="16615" y="0"/>
                    <a:pt x="9367" y="0"/>
                  </a:cubicBezTo>
                  <a:close/>
                </a:path>
              </a:pathLst>
            </a:custGeom>
            <a:solidFill>
              <a:srgbClr val="FFE23F">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248;p53"/>
            <p:cNvSpPr/>
            <p:nvPr/>
          </p:nvSpPr>
          <p:spPr>
            <a:xfrm>
              <a:off x="6826059" y="3824860"/>
              <a:ext cx="657317" cy="557347"/>
            </a:xfrm>
            <a:custGeom>
              <a:avLst/>
              <a:gdLst/>
              <a:ahLst/>
              <a:cxnLst/>
              <a:rect l="l" t="t" r="r" b="b"/>
              <a:pathLst>
                <a:path w="11467" h="9723" extrusionOk="0">
                  <a:moveTo>
                    <a:pt x="2432" y="0"/>
                  </a:moveTo>
                  <a:lnTo>
                    <a:pt x="4541" y="1146"/>
                  </a:lnTo>
                  <a:lnTo>
                    <a:pt x="1" y="5228"/>
                  </a:lnTo>
                  <a:lnTo>
                    <a:pt x="4312" y="9631"/>
                  </a:lnTo>
                  <a:lnTo>
                    <a:pt x="11466" y="9722"/>
                  </a:lnTo>
                  <a:lnTo>
                    <a:pt x="2707" y="5457"/>
                  </a:lnTo>
                  <a:lnTo>
                    <a:pt x="6100" y="1054"/>
                  </a:lnTo>
                  <a:lnTo>
                    <a:pt x="3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249;p53"/>
            <p:cNvSpPr/>
            <p:nvPr/>
          </p:nvSpPr>
          <p:spPr>
            <a:xfrm>
              <a:off x="7687154" y="3593450"/>
              <a:ext cx="395296" cy="106047"/>
            </a:xfrm>
            <a:custGeom>
              <a:avLst/>
              <a:gdLst/>
              <a:ahLst/>
              <a:cxnLst/>
              <a:rect l="l" t="t" r="r" b="b"/>
              <a:pathLst>
                <a:path w="6896" h="1850" extrusionOk="0">
                  <a:moveTo>
                    <a:pt x="228" y="1"/>
                  </a:moveTo>
                  <a:lnTo>
                    <a:pt x="1" y="394"/>
                  </a:lnTo>
                  <a:lnTo>
                    <a:pt x="6722" y="1849"/>
                  </a:lnTo>
                  <a:lnTo>
                    <a:pt x="6896" y="710"/>
                  </a:lnTo>
                  <a:lnTo>
                    <a:pt x="2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250;p53"/>
            <p:cNvSpPr/>
            <p:nvPr/>
          </p:nvSpPr>
          <p:spPr>
            <a:xfrm>
              <a:off x="7162541" y="3270784"/>
              <a:ext cx="402289" cy="301746"/>
            </a:xfrm>
            <a:custGeom>
              <a:avLst/>
              <a:gdLst/>
              <a:ahLst/>
              <a:cxnLst/>
              <a:rect l="l" t="t" r="r" b="b"/>
              <a:pathLst>
                <a:path w="7018" h="5264" extrusionOk="0">
                  <a:moveTo>
                    <a:pt x="5711" y="1"/>
                  </a:moveTo>
                  <a:lnTo>
                    <a:pt x="4179" y="2024"/>
                  </a:lnTo>
                  <a:lnTo>
                    <a:pt x="3543" y="1962"/>
                  </a:lnTo>
                  <a:lnTo>
                    <a:pt x="3888" y="1273"/>
                  </a:lnTo>
                  <a:lnTo>
                    <a:pt x="2547" y="1067"/>
                  </a:lnTo>
                  <a:lnTo>
                    <a:pt x="1" y="3956"/>
                  </a:lnTo>
                  <a:lnTo>
                    <a:pt x="3165" y="5263"/>
                  </a:lnTo>
                  <a:lnTo>
                    <a:pt x="7018" y="103"/>
                  </a:lnTo>
                  <a:lnTo>
                    <a:pt x="5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251;p53"/>
            <p:cNvSpPr/>
            <p:nvPr/>
          </p:nvSpPr>
          <p:spPr>
            <a:xfrm>
              <a:off x="7202036" y="3460061"/>
              <a:ext cx="175464" cy="124275"/>
            </a:xfrm>
            <a:custGeom>
              <a:avLst/>
              <a:gdLst/>
              <a:ahLst/>
              <a:cxnLst/>
              <a:rect l="l" t="t" r="r" b="b"/>
              <a:pathLst>
                <a:path w="3061" h="2168" extrusionOk="0">
                  <a:moveTo>
                    <a:pt x="2098" y="0"/>
                  </a:moveTo>
                  <a:lnTo>
                    <a:pt x="0" y="1652"/>
                  </a:lnTo>
                  <a:lnTo>
                    <a:pt x="1960" y="2168"/>
                  </a:lnTo>
                  <a:lnTo>
                    <a:pt x="3061" y="345"/>
                  </a:lnTo>
                  <a:lnTo>
                    <a:pt x="20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252;p53"/>
            <p:cNvSpPr/>
            <p:nvPr/>
          </p:nvSpPr>
          <p:spPr>
            <a:xfrm>
              <a:off x="7170738" y="3377231"/>
              <a:ext cx="175235" cy="267352"/>
            </a:xfrm>
            <a:custGeom>
              <a:avLst/>
              <a:gdLst/>
              <a:ahLst/>
              <a:cxnLst/>
              <a:rect l="l" t="t" r="r" b="b"/>
              <a:pathLst>
                <a:path w="3057" h="4664" extrusionOk="0">
                  <a:moveTo>
                    <a:pt x="1991" y="1"/>
                  </a:moveTo>
                  <a:lnTo>
                    <a:pt x="0" y="4280"/>
                  </a:lnTo>
                  <a:lnTo>
                    <a:pt x="808" y="4663"/>
                  </a:lnTo>
                  <a:lnTo>
                    <a:pt x="3057" y="70"/>
                  </a:lnTo>
                  <a:lnTo>
                    <a:pt x="19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253;p53"/>
            <p:cNvSpPr/>
            <p:nvPr/>
          </p:nvSpPr>
          <p:spPr>
            <a:xfrm>
              <a:off x="7535537" y="3679777"/>
              <a:ext cx="202176" cy="158382"/>
            </a:xfrm>
            <a:custGeom>
              <a:avLst/>
              <a:gdLst/>
              <a:ahLst/>
              <a:cxnLst/>
              <a:rect l="l" t="t" r="r" b="b"/>
              <a:pathLst>
                <a:path w="3527" h="2763" extrusionOk="0">
                  <a:moveTo>
                    <a:pt x="641" y="1"/>
                  </a:moveTo>
                  <a:lnTo>
                    <a:pt x="1" y="1730"/>
                  </a:lnTo>
                  <a:lnTo>
                    <a:pt x="2980" y="2763"/>
                  </a:lnTo>
                  <a:lnTo>
                    <a:pt x="3527" y="793"/>
                  </a:lnTo>
                  <a:lnTo>
                    <a:pt x="6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254;p53"/>
            <p:cNvSpPr/>
            <p:nvPr/>
          </p:nvSpPr>
          <p:spPr>
            <a:xfrm>
              <a:off x="7824073" y="3945113"/>
              <a:ext cx="190398" cy="258911"/>
            </a:xfrm>
            <a:custGeom>
              <a:avLst/>
              <a:gdLst/>
              <a:ahLst/>
              <a:cxnLst/>
              <a:rect l="l" t="t" r="r" b="b"/>
              <a:pathLst>
                <a:path w="4149" h="5642" extrusionOk="0">
                  <a:moveTo>
                    <a:pt x="386" y="1"/>
                  </a:moveTo>
                  <a:lnTo>
                    <a:pt x="0" y="273"/>
                  </a:lnTo>
                  <a:lnTo>
                    <a:pt x="3642" y="5641"/>
                  </a:lnTo>
                  <a:lnTo>
                    <a:pt x="4148" y="5174"/>
                  </a:lnTo>
                  <a:lnTo>
                    <a:pt x="386" y="1"/>
                  </a:lnTo>
                  <a:close/>
                </a:path>
              </a:pathLst>
            </a:custGeom>
            <a:solidFill>
              <a:srgbClr val="674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255;p53"/>
            <p:cNvSpPr/>
            <p:nvPr/>
          </p:nvSpPr>
          <p:spPr>
            <a:xfrm>
              <a:off x="7365003" y="3270784"/>
              <a:ext cx="124906" cy="119059"/>
            </a:xfrm>
            <a:custGeom>
              <a:avLst/>
              <a:gdLst/>
              <a:ahLst/>
              <a:cxnLst/>
              <a:rect l="l" t="t" r="r" b="b"/>
              <a:pathLst>
                <a:path w="2179" h="2077" extrusionOk="0">
                  <a:moveTo>
                    <a:pt x="2179" y="1"/>
                  </a:moveTo>
                  <a:lnTo>
                    <a:pt x="941" y="13"/>
                  </a:lnTo>
                  <a:lnTo>
                    <a:pt x="1" y="1984"/>
                  </a:lnTo>
                  <a:lnTo>
                    <a:pt x="665" y="2076"/>
                  </a:lnTo>
                  <a:lnTo>
                    <a:pt x="21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256;p53"/>
            <p:cNvSpPr/>
            <p:nvPr/>
          </p:nvSpPr>
          <p:spPr>
            <a:xfrm>
              <a:off x="5304840" y="3170871"/>
              <a:ext cx="85239" cy="35655"/>
            </a:xfrm>
            <a:custGeom>
              <a:avLst/>
              <a:gdLst/>
              <a:ahLst/>
              <a:cxnLst/>
              <a:rect l="l" t="t" r="r" b="b"/>
              <a:pathLst>
                <a:path w="1487" h="622" extrusionOk="0">
                  <a:moveTo>
                    <a:pt x="989" y="1"/>
                  </a:moveTo>
                  <a:cubicBezTo>
                    <a:pt x="667" y="1"/>
                    <a:pt x="279" y="89"/>
                    <a:pt x="112" y="368"/>
                  </a:cubicBezTo>
                  <a:cubicBezTo>
                    <a:pt x="0" y="553"/>
                    <a:pt x="72" y="621"/>
                    <a:pt x="229" y="621"/>
                  </a:cubicBezTo>
                  <a:cubicBezTo>
                    <a:pt x="609" y="621"/>
                    <a:pt x="1487" y="225"/>
                    <a:pt x="1487" y="128"/>
                  </a:cubicBezTo>
                  <a:cubicBezTo>
                    <a:pt x="1487" y="64"/>
                    <a:pt x="1262" y="1"/>
                    <a:pt x="989" y="1"/>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257;p53"/>
            <p:cNvSpPr/>
            <p:nvPr/>
          </p:nvSpPr>
          <p:spPr>
            <a:xfrm>
              <a:off x="5538085" y="3175973"/>
              <a:ext cx="56405" cy="78360"/>
            </a:xfrm>
            <a:custGeom>
              <a:avLst/>
              <a:gdLst/>
              <a:ahLst/>
              <a:cxnLst/>
              <a:rect l="l" t="t" r="r" b="b"/>
              <a:pathLst>
                <a:path w="984" h="1367" extrusionOk="0">
                  <a:moveTo>
                    <a:pt x="872" y="1"/>
                  </a:moveTo>
                  <a:cubicBezTo>
                    <a:pt x="703" y="1"/>
                    <a:pt x="0" y="666"/>
                    <a:pt x="175" y="1205"/>
                  </a:cubicBezTo>
                  <a:cubicBezTo>
                    <a:pt x="212" y="1319"/>
                    <a:pt x="259" y="1367"/>
                    <a:pt x="311" y="1367"/>
                  </a:cubicBezTo>
                  <a:cubicBezTo>
                    <a:pt x="578" y="1367"/>
                    <a:pt x="983" y="84"/>
                    <a:pt x="896" y="8"/>
                  </a:cubicBezTo>
                  <a:cubicBezTo>
                    <a:pt x="890" y="3"/>
                    <a:pt x="882" y="1"/>
                    <a:pt x="872" y="1"/>
                  </a:cubicBezTo>
                  <a:close/>
                </a:path>
              </a:pathLst>
            </a:custGeom>
            <a:solidFill>
              <a:srgbClr val="A8A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258;p53"/>
            <p:cNvSpPr/>
            <p:nvPr/>
          </p:nvSpPr>
          <p:spPr>
            <a:xfrm>
              <a:off x="5594605" y="3444183"/>
              <a:ext cx="56405" cy="78303"/>
            </a:xfrm>
            <a:custGeom>
              <a:avLst/>
              <a:gdLst/>
              <a:ahLst/>
              <a:cxnLst/>
              <a:rect l="l" t="t" r="r" b="b"/>
              <a:pathLst>
                <a:path w="984" h="1366" extrusionOk="0">
                  <a:moveTo>
                    <a:pt x="871" y="0"/>
                  </a:moveTo>
                  <a:cubicBezTo>
                    <a:pt x="702" y="0"/>
                    <a:pt x="0" y="665"/>
                    <a:pt x="175" y="1204"/>
                  </a:cubicBezTo>
                  <a:cubicBezTo>
                    <a:pt x="212" y="1318"/>
                    <a:pt x="259" y="1365"/>
                    <a:pt x="311" y="1365"/>
                  </a:cubicBezTo>
                  <a:cubicBezTo>
                    <a:pt x="578" y="1365"/>
                    <a:pt x="983" y="83"/>
                    <a:pt x="896" y="8"/>
                  </a:cubicBezTo>
                  <a:cubicBezTo>
                    <a:pt x="890" y="3"/>
                    <a:pt x="882" y="0"/>
                    <a:pt x="871" y="0"/>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259;p53"/>
            <p:cNvSpPr/>
            <p:nvPr/>
          </p:nvSpPr>
          <p:spPr>
            <a:xfrm>
              <a:off x="5258180" y="3544038"/>
              <a:ext cx="56291" cy="78360"/>
            </a:xfrm>
            <a:custGeom>
              <a:avLst/>
              <a:gdLst/>
              <a:ahLst/>
              <a:cxnLst/>
              <a:rect l="l" t="t" r="r" b="b"/>
              <a:pathLst>
                <a:path w="982" h="1367" extrusionOk="0">
                  <a:moveTo>
                    <a:pt x="869" y="1"/>
                  </a:moveTo>
                  <a:cubicBezTo>
                    <a:pt x="700" y="1"/>
                    <a:pt x="0" y="666"/>
                    <a:pt x="174" y="1204"/>
                  </a:cubicBezTo>
                  <a:cubicBezTo>
                    <a:pt x="211" y="1318"/>
                    <a:pt x="258" y="1366"/>
                    <a:pt x="309" y="1366"/>
                  </a:cubicBezTo>
                  <a:cubicBezTo>
                    <a:pt x="577" y="1366"/>
                    <a:pt x="981" y="84"/>
                    <a:pt x="894" y="9"/>
                  </a:cubicBezTo>
                  <a:cubicBezTo>
                    <a:pt x="888" y="3"/>
                    <a:pt x="880" y="1"/>
                    <a:pt x="869"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260;p53"/>
            <p:cNvSpPr/>
            <p:nvPr/>
          </p:nvSpPr>
          <p:spPr>
            <a:xfrm>
              <a:off x="5011694" y="3648307"/>
              <a:ext cx="45514" cy="84493"/>
            </a:xfrm>
            <a:custGeom>
              <a:avLst/>
              <a:gdLst/>
              <a:ahLst/>
              <a:cxnLst/>
              <a:rect l="l" t="t" r="r" b="b"/>
              <a:pathLst>
                <a:path w="794" h="1474" extrusionOk="0">
                  <a:moveTo>
                    <a:pt x="673" y="1"/>
                  </a:moveTo>
                  <a:cubicBezTo>
                    <a:pt x="526" y="1"/>
                    <a:pt x="0" y="871"/>
                    <a:pt x="327" y="1353"/>
                  </a:cubicBezTo>
                  <a:cubicBezTo>
                    <a:pt x="385" y="1437"/>
                    <a:pt x="435" y="1474"/>
                    <a:pt x="480" y="1474"/>
                  </a:cubicBezTo>
                  <a:cubicBezTo>
                    <a:pt x="758" y="1474"/>
                    <a:pt x="793" y="53"/>
                    <a:pt x="686" y="4"/>
                  </a:cubicBezTo>
                  <a:cubicBezTo>
                    <a:pt x="682" y="2"/>
                    <a:pt x="678" y="1"/>
                    <a:pt x="673"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261;p53"/>
            <p:cNvSpPr/>
            <p:nvPr/>
          </p:nvSpPr>
          <p:spPr>
            <a:xfrm>
              <a:off x="4966009" y="3442922"/>
              <a:ext cx="83977" cy="37833"/>
            </a:xfrm>
            <a:custGeom>
              <a:avLst/>
              <a:gdLst/>
              <a:ahLst/>
              <a:cxnLst/>
              <a:rect l="l" t="t" r="r" b="b"/>
              <a:pathLst>
                <a:path w="1465" h="660" extrusionOk="0">
                  <a:moveTo>
                    <a:pt x="1042" y="1"/>
                  </a:moveTo>
                  <a:cubicBezTo>
                    <a:pt x="707" y="1"/>
                    <a:pt x="264" y="99"/>
                    <a:pt x="97" y="413"/>
                  </a:cubicBezTo>
                  <a:cubicBezTo>
                    <a:pt x="0" y="593"/>
                    <a:pt x="63" y="660"/>
                    <a:pt x="203" y="660"/>
                  </a:cubicBezTo>
                  <a:cubicBezTo>
                    <a:pt x="568" y="660"/>
                    <a:pt x="1464" y="204"/>
                    <a:pt x="1459" y="105"/>
                  </a:cubicBezTo>
                  <a:cubicBezTo>
                    <a:pt x="1457" y="48"/>
                    <a:pt x="1275" y="1"/>
                    <a:pt x="1042"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262;p53"/>
            <p:cNvSpPr/>
            <p:nvPr/>
          </p:nvSpPr>
          <p:spPr>
            <a:xfrm>
              <a:off x="5318884" y="3357684"/>
              <a:ext cx="66150" cy="62825"/>
            </a:xfrm>
            <a:custGeom>
              <a:avLst/>
              <a:gdLst/>
              <a:ahLst/>
              <a:cxnLst/>
              <a:rect l="l" t="t" r="r" b="b"/>
              <a:pathLst>
                <a:path w="1154" h="1096" extrusionOk="0">
                  <a:moveTo>
                    <a:pt x="1039" y="0"/>
                  </a:moveTo>
                  <a:cubicBezTo>
                    <a:pt x="806" y="0"/>
                    <a:pt x="30" y="364"/>
                    <a:pt x="7" y="891"/>
                  </a:cubicBezTo>
                  <a:cubicBezTo>
                    <a:pt x="1" y="1037"/>
                    <a:pt x="42" y="1095"/>
                    <a:pt x="112" y="1095"/>
                  </a:cubicBezTo>
                  <a:cubicBezTo>
                    <a:pt x="396" y="1095"/>
                    <a:pt x="1153" y="119"/>
                    <a:pt x="1101" y="22"/>
                  </a:cubicBezTo>
                  <a:cubicBezTo>
                    <a:pt x="1093" y="7"/>
                    <a:pt x="1071" y="0"/>
                    <a:pt x="1039"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263;p53"/>
            <p:cNvSpPr/>
            <p:nvPr/>
          </p:nvSpPr>
          <p:spPr>
            <a:xfrm>
              <a:off x="5045515" y="3288955"/>
              <a:ext cx="60074" cy="73602"/>
            </a:xfrm>
            <a:custGeom>
              <a:avLst/>
              <a:gdLst/>
              <a:ahLst/>
              <a:cxnLst/>
              <a:rect l="l" t="t" r="r" b="b"/>
              <a:pathLst>
                <a:path w="1048" h="1284" extrusionOk="0">
                  <a:moveTo>
                    <a:pt x="939" y="1"/>
                  </a:moveTo>
                  <a:cubicBezTo>
                    <a:pt x="752" y="1"/>
                    <a:pt x="1" y="559"/>
                    <a:pt x="103" y="1105"/>
                  </a:cubicBezTo>
                  <a:cubicBezTo>
                    <a:pt x="126" y="1231"/>
                    <a:pt x="170" y="1284"/>
                    <a:pt x="227" y="1284"/>
                  </a:cubicBezTo>
                  <a:cubicBezTo>
                    <a:pt x="497" y="1284"/>
                    <a:pt x="1048" y="97"/>
                    <a:pt x="973" y="12"/>
                  </a:cubicBezTo>
                  <a:cubicBezTo>
                    <a:pt x="966" y="4"/>
                    <a:pt x="954" y="1"/>
                    <a:pt x="939"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264;p53"/>
            <p:cNvSpPr/>
            <p:nvPr/>
          </p:nvSpPr>
          <p:spPr>
            <a:xfrm>
              <a:off x="5335451" y="3782900"/>
              <a:ext cx="73831" cy="53826"/>
            </a:xfrm>
            <a:custGeom>
              <a:avLst/>
              <a:gdLst/>
              <a:ahLst/>
              <a:cxnLst/>
              <a:rect l="l" t="t" r="r" b="b"/>
              <a:pathLst>
                <a:path w="1288" h="939" extrusionOk="0">
                  <a:moveTo>
                    <a:pt x="1138" y="0"/>
                  </a:moveTo>
                  <a:cubicBezTo>
                    <a:pt x="852" y="0"/>
                    <a:pt x="133" y="237"/>
                    <a:pt x="33" y="718"/>
                  </a:cubicBezTo>
                  <a:cubicBezTo>
                    <a:pt x="0" y="876"/>
                    <a:pt x="42" y="938"/>
                    <a:pt x="127" y="938"/>
                  </a:cubicBezTo>
                  <a:cubicBezTo>
                    <a:pt x="431" y="938"/>
                    <a:pt x="1288" y="137"/>
                    <a:pt x="1252" y="36"/>
                  </a:cubicBezTo>
                  <a:cubicBezTo>
                    <a:pt x="1244" y="12"/>
                    <a:pt x="1202" y="0"/>
                    <a:pt x="1138"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265;p53"/>
            <p:cNvSpPr/>
            <p:nvPr/>
          </p:nvSpPr>
          <p:spPr>
            <a:xfrm>
              <a:off x="5532983" y="3019369"/>
              <a:ext cx="71023" cy="57437"/>
            </a:xfrm>
            <a:custGeom>
              <a:avLst/>
              <a:gdLst/>
              <a:ahLst/>
              <a:cxnLst/>
              <a:rect l="l" t="t" r="r" b="b"/>
              <a:pathLst>
                <a:path w="1239" h="1002" extrusionOk="0">
                  <a:moveTo>
                    <a:pt x="1107" y="1"/>
                  </a:moveTo>
                  <a:cubicBezTo>
                    <a:pt x="843" y="1"/>
                    <a:pt x="94" y="284"/>
                    <a:pt x="22" y="787"/>
                  </a:cubicBezTo>
                  <a:cubicBezTo>
                    <a:pt x="0" y="940"/>
                    <a:pt x="42" y="1001"/>
                    <a:pt x="120" y="1001"/>
                  </a:cubicBezTo>
                  <a:cubicBezTo>
                    <a:pt x="415" y="1001"/>
                    <a:pt x="1238" y="130"/>
                    <a:pt x="1196" y="30"/>
                  </a:cubicBezTo>
                  <a:cubicBezTo>
                    <a:pt x="1188" y="10"/>
                    <a:pt x="1156" y="1"/>
                    <a:pt x="1107" y="1"/>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266;p53"/>
            <p:cNvSpPr/>
            <p:nvPr/>
          </p:nvSpPr>
          <p:spPr>
            <a:xfrm>
              <a:off x="5779469" y="3027279"/>
              <a:ext cx="71023" cy="57380"/>
            </a:xfrm>
            <a:custGeom>
              <a:avLst/>
              <a:gdLst/>
              <a:ahLst/>
              <a:cxnLst/>
              <a:rect l="l" t="t" r="r" b="b"/>
              <a:pathLst>
                <a:path w="1239" h="1001" extrusionOk="0">
                  <a:moveTo>
                    <a:pt x="1106" y="0"/>
                  </a:moveTo>
                  <a:cubicBezTo>
                    <a:pt x="843" y="0"/>
                    <a:pt x="94" y="283"/>
                    <a:pt x="23" y="786"/>
                  </a:cubicBezTo>
                  <a:cubicBezTo>
                    <a:pt x="1" y="939"/>
                    <a:pt x="42" y="1001"/>
                    <a:pt x="120" y="1001"/>
                  </a:cubicBezTo>
                  <a:cubicBezTo>
                    <a:pt x="415" y="1001"/>
                    <a:pt x="1238" y="129"/>
                    <a:pt x="1195" y="29"/>
                  </a:cubicBezTo>
                  <a:cubicBezTo>
                    <a:pt x="1187" y="10"/>
                    <a:pt x="1155" y="0"/>
                    <a:pt x="1106" y="0"/>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267;p53"/>
            <p:cNvSpPr/>
            <p:nvPr/>
          </p:nvSpPr>
          <p:spPr>
            <a:xfrm>
              <a:off x="5796207" y="2895782"/>
              <a:ext cx="89652" cy="30954"/>
            </a:xfrm>
            <a:custGeom>
              <a:avLst/>
              <a:gdLst/>
              <a:ahLst/>
              <a:cxnLst/>
              <a:rect l="l" t="t" r="r" b="b"/>
              <a:pathLst>
                <a:path w="1564" h="540" extrusionOk="0">
                  <a:moveTo>
                    <a:pt x="863" y="0"/>
                  </a:moveTo>
                  <a:cubicBezTo>
                    <a:pt x="596" y="0"/>
                    <a:pt x="317" y="67"/>
                    <a:pt x="159" y="268"/>
                  </a:cubicBezTo>
                  <a:cubicBezTo>
                    <a:pt x="1" y="470"/>
                    <a:pt x="118" y="540"/>
                    <a:pt x="339" y="540"/>
                  </a:cubicBezTo>
                  <a:cubicBezTo>
                    <a:pt x="755" y="540"/>
                    <a:pt x="1543" y="290"/>
                    <a:pt x="1553" y="201"/>
                  </a:cubicBezTo>
                  <a:cubicBezTo>
                    <a:pt x="1563" y="122"/>
                    <a:pt x="1224" y="0"/>
                    <a:pt x="863" y="0"/>
                  </a:cubicBezTo>
                  <a:close/>
                </a:path>
              </a:pathLst>
            </a:custGeom>
            <a:solidFill>
              <a:srgbClr val="A8A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268;p53"/>
            <p:cNvSpPr/>
            <p:nvPr/>
          </p:nvSpPr>
          <p:spPr>
            <a:xfrm>
              <a:off x="5363424" y="2970129"/>
              <a:ext cx="71023" cy="57380"/>
            </a:xfrm>
            <a:custGeom>
              <a:avLst/>
              <a:gdLst/>
              <a:ahLst/>
              <a:cxnLst/>
              <a:rect l="l" t="t" r="r" b="b"/>
              <a:pathLst>
                <a:path w="1239" h="1001" extrusionOk="0">
                  <a:moveTo>
                    <a:pt x="1107" y="0"/>
                  </a:moveTo>
                  <a:cubicBezTo>
                    <a:pt x="843" y="0"/>
                    <a:pt x="95" y="284"/>
                    <a:pt x="22" y="786"/>
                  </a:cubicBezTo>
                  <a:cubicBezTo>
                    <a:pt x="1" y="939"/>
                    <a:pt x="42" y="1001"/>
                    <a:pt x="120" y="1001"/>
                  </a:cubicBezTo>
                  <a:cubicBezTo>
                    <a:pt x="416" y="1001"/>
                    <a:pt x="1238" y="129"/>
                    <a:pt x="1196" y="30"/>
                  </a:cubicBezTo>
                  <a:cubicBezTo>
                    <a:pt x="1188" y="10"/>
                    <a:pt x="1156" y="0"/>
                    <a:pt x="1107" y="0"/>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269;p53"/>
            <p:cNvSpPr/>
            <p:nvPr/>
          </p:nvSpPr>
          <p:spPr>
            <a:xfrm>
              <a:off x="4837951" y="3489124"/>
              <a:ext cx="408824" cy="215533"/>
            </a:xfrm>
            <a:custGeom>
              <a:avLst/>
              <a:gdLst/>
              <a:ahLst/>
              <a:cxnLst/>
              <a:rect l="l" t="t" r="r" b="b"/>
              <a:pathLst>
                <a:path w="7132" h="3760" extrusionOk="0">
                  <a:moveTo>
                    <a:pt x="5405" y="0"/>
                  </a:moveTo>
                  <a:cubicBezTo>
                    <a:pt x="4006" y="0"/>
                    <a:pt x="1558" y="1277"/>
                    <a:pt x="1" y="3622"/>
                  </a:cubicBezTo>
                  <a:cubicBezTo>
                    <a:pt x="2166" y="1794"/>
                    <a:pt x="3426" y="1180"/>
                    <a:pt x="4141" y="1180"/>
                  </a:cubicBezTo>
                  <a:cubicBezTo>
                    <a:pt x="5605" y="1180"/>
                    <a:pt x="4782" y="3759"/>
                    <a:pt x="4782" y="3759"/>
                  </a:cubicBezTo>
                  <a:cubicBezTo>
                    <a:pt x="7131" y="1191"/>
                    <a:pt x="6757" y="0"/>
                    <a:pt x="5405"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270;p53"/>
            <p:cNvSpPr/>
            <p:nvPr/>
          </p:nvSpPr>
          <p:spPr>
            <a:xfrm>
              <a:off x="6203023" y="1837443"/>
              <a:ext cx="567894" cy="247117"/>
            </a:xfrm>
            <a:custGeom>
              <a:avLst/>
              <a:gdLst/>
              <a:ahLst/>
              <a:cxnLst/>
              <a:rect l="l" t="t" r="r" b="b"/>
              <a:pathLst>
                <a:path w="9907" h="4311" extrusionOk="0">
                  <a:moveTo>
                    <a:pt x="9906" y="0"/>
                  </a:moveTo>
                  <a:cubicBezTo>
                    <a:pt x="7461" y="1375"/>
                    <a:pt x="4525" y="2246"/>
                    <a:pt x="1803" y="2246"/>
                  </a:cubicBezTo>
                  <a:cubicBezTo>
                    <a:pt x="1188" y="2246"/>
                    <a:pt x="585" y="2202"/>
                    <a:pt x="1" y="2109"/>
                  </a:cubicBezTo>
                  <a:lnTo>
                    <a:pt x="1" y="2109"/>
                  </a:lnTo>
                  <a:lnTo>
                    <a:pt x="1744" y="4310"/>
                  </a:lnTo>
                  <a:cubicBezTo>
                    <a:pt x="4600" y="4045"/>
                    <a:pt x="7631" y="2190"/>
                    <a:pt x="9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271;p53"/>
            <p:cNvSpPr/>
            <p:nvPr/>
          </p:nvSpPr>
          <p:spPr>
            <a:xfrm>
              <a:off x="6355902" y="2940149"/>
              <a:ext cx="268785" cy="159700"/>
            </a:xfrm>
            <a:custGeom>
              <a:avLst/>
              <a:gdLst/>
              <a:ahLst/>
              <a:cxnLst/>
              <a:rect l="l" t="t" r="r" b="b"/>
              <a:pathLst>
                <a:path w="4689" h="2786" extrusionOk="0">
                  <a:moveTo>
                    <a:pt x="132" y="0"/>
                  </a:moveTo>
                  <a:lnTo>
                    <a:pt x="1" y="1475"/>
                  </a:lnTo>
                  <a:cubicBezTo>
                    <a:pt x="1169" y="2393"/>
                    <a:pt x="2960" y="2785"/>
                    <a:pt x="4602" y="2785"/>
                  </a:cubicBezTo>
                  <a:cubicBezTo>
                    <a:pt x="4630" y="2785"/>
                    <a:pt x="4659" y="2785"/>
                    <a:pt x="4688" y="2785"/>
                  </a:cubicBezTo>
                  <a:cubicBezTo>
                    <a:pt x="2929" y="2343"/>
                    <a:pt x="1164" y="1344"/>
                    <a:pt x="132"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272;p53"/>
            <p:cNvSpPr/>
            <p:nvPr/>
          </p:nvSpPr>
          <p:spPr>
            <a:xfrm>
              <a:off x="6362035" y="1151240"/>
              <a:ext cx="386583" cy="256346"/>
            </a:xfrm>
            <a:custGeom>
              <a:avLst/>
              <a:gdLst/>
              <a:ahLst/>
              <a:cxnLst/>
              <a:rect l="l" t="t" r="r" b="b"/>
              <a:pathLst>
                <a:path w="6744" h="4472" extrusionOk="0">
                  <a:moveTo>
                    <a:pt x="5987" y="1"/>
                  </a:moveTo>
                  <a:cubicBezTo>
                    <a:pt x="4885" y="1927"/>
                    <a:pt x="3303" y="2890"/>
                    <a:pt x="1" y="4472"/>
                  </a:cubicBezTo>
                  <a:cubicBezTo>
                    <a:pt x="3441" y="3991"/>
                    <a:pt x="5298" y="2890"/>
                    <a:pt x="6743" y="1651"/>
                  </a:cubicBezTo>
                  <a:lnTo>
                    <a:pt x="59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273;p53"/>
            <p:cNvSpPr/>
            <p:nvPr/>
          </p:nvSpPr>
          <p:spPr>
            <a:xfrm>
              <a:off x="6494793" y="2252800"/>
              <a:ext cx="412837" cy="228831"/>
            </a:xfrm>
            <a:custGeom>
              <a:avLst/>
              <a:gdLst/>
              <a:ahLst/>
              <a:cxnLst/>
              <a:rect l="l" t="t" r="r" b="b"/>
              <a:pathLst>
                <a:path w="7202" h="3992" extrusionOk="0">
                  <a:moveTo>
                    <a:pt x="7201" y="0"/>
                  </a:moveTo>
                  <a:lnTo>
                    <a:pt x="7201" y="0"/>
                  </a:lnTo>
                  <a:cubicBezTo>
                    <a:pt x="5642" y="2201"/>
                    <a:pt x="3646" y="3105"/>
                    <a:pt x="0" y="3449"/>
                  </a:cubicBezTo>
                  <a:cubicBezTo>
                    <a:pt x="1698" y="3817"/>
                    <a:pt x="2891" y="3992"/>
                    <a:pt x="3884" y="3992"/>
                  </a:cubicBezTo>
                  <a:cubicBezTo>
                    <a:pt x="4876" y="3992"/>
                    <a:pt x="5667" y="3817"/>
                    <a:pt x="6559" y="3486"/>
                  </a:cubicBezTo>
                  <a:lnTo>
                    <a:pt x="7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274;p53"/>
            <p:cNvSpPr/>
            <p:nvPr/>
          </p:nvSpPr>
          <p:spPr>
            <a:xfrm>
              <a:off x="5887579" y="3948389"/>
              <a:ext cx="885174" cy="431180"/>
            </a:xfrm>
            <a:custGeom>
              <a:avLst/>
              <a:gdLst/>
              <a:ahLst/>
              <a:cxnLst/>
              <a:rect l="l" t="t" r="r" b="b"/>
              <a:pathLst>
                <a:path w="15442" h="7522" extrusionOk="0">
                  <a:moveTo>
                    <a:pt x="8070" y="1"/>
                  </a:moveTo>
                  <a:cubicBezTo>
                    <a:pt x="6998" y="1"/>
                    <a:pt x="5605" y="160"/>
                    <a:pt x="3822" y="524"/>
                  </a:cubicBezTo>
                  <a:lnTo>
                    <a:pt x="1376" y="1147"/>
                  </a:lnTo>
                  <a:cubicBezTo>
                    <a:pt x="1410" y="1148"/>
                    <a:pt x="1445" y="1148"/>
                    <a:pt x="1481" y="1148"/>
                  </a:cubicBezTo>
                  <a:cubicBezTo>
                    <a:pt x="2311" y="1148"/>
                    <a:pt x="3789" y="975"/>
                    <a:pt x="5034" y="975"/>
                  </a:cubicBezTo>
                  <a:cubicBezTo>
                    <a:pt x="7825" y="975"/>
                    <a:pt x="9450" y="1844"/>
                    <a:pt x="0" y="7476"/>
                  </a:cubicBezTo>
                  <a:lnTo>
                    <a:pt x="7659" y="7522"/>
                  </a:lnTo>
                  <a:cubicBezTo>
                    <a:pt x="7659" y="7522"/>
                    <a:pt x="15442" y="1"/>
                    <a:pt x="8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275;p53"/>
            <p:cNvSpPr/>
            <p:nvPr/>
          </p:nvSpPr>
          <p:spPr>
            <a:xfrm>
              <a:off x="6003198" y="3965413"/>
              <a:ext cx="683170" cy="414155"/>
            </a:xfrm>
            <a:custGeom>
              <a:avLst/>
              <a:gdLst/>
              <a:ahLst/>
              <a:cxnLst/>
              <a:rect l="l" t="t" r="r" b="b"/>
              <a:pathLst>
                <a:path w="11918" h="7225" extrusionOk="0">
                  <a:moveTo>
                    <a:pt x="4802" y="1"/>
                  </a:moveTo>
                  <a:cubicBezTo>
                    <a:pt x="3940" y="1"/>
                    <a:pt x="2857" y="107"/>
                    <a:pt x="1514" y="345"/>
                  </a:cubicBezTo>
                  <a:lnTo>
                    <a:pt x="781" y="529"/>
                  </a:lnTo>
                  <a:cubicBezTo>
                    <a:pt x="1392" y="483"/>
                    <a:pt x="2717" y="333"/>
                    <a:pt x="3978" y="333"/>
                  </a:cubicBezTo>
                  <a:cubicBezTo>
                    <a:pt x="7141" y="333"/>
                    <a:pt x="9903" y="1277"/>
                    <a:pt x="1" y="7179"/>
                  </a:cubicBezTo>
                  <a:lnTo>
                    <a:pt x="4037" y="7225"/>
                  </a:lnTo>
                  <a:cubicBezTo>
                    <a:pt x="4037" y="7225"/>
                    <a:pt x="11917" y="1"/>
                    <a:pt x="4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276;p53"/>
            <p:cNvSpPr/>
            <p:nvPr/>
          </p:nvSpPr>
          <p:spPr>
            <a:xfrm>
              <a:off x="5280307" y="3471239"/>
              <a:ext cx="257722" cy="340496"/>
            </a:xfrm>
            <a:custGeom>
              <a:avLst/>
              <a:gdLst/>
              <a:ahLst/>
              <a:cxnLst/>
              <a:rect l="l" t="t" r="r" b="b"/>
              <a:pathLst>
                <a:path w="4496" h="5940" extrusionOk="0">
                  <a:moveTo>
                    <a:pt x="4495" y="1"/>
                  </a:moveTo>
                  <a:cubicBezTo>
                    <a:pt x="551" y="1744"/>
                    <a:pt x="0" y="4632"/>
                    <a:pt x="161" y="5939"/>
                  </a:cubicBezTo>
                  <a:cubicBezTo>
                    <a:pt x="2451" y="3188"/>
                    <a:pt x="3744" y="2920"/>
                    <a:pt x="4161" y="2920"/>
                  </a:cubicBezTo>
                  <a:cubicBezTo>
                    <a:pt x="4262" y="2920"/>
                    <a:pt x="4311" y="2936"/>
                    <a:pt x="4311" y="2936"/>
                  </a:cubicBezTo>
                  <a:cubicBezTo>
                    <a:pt x="4160" y="2835"/>
                    <a:pt x="4016" y="2795"/>
                    <a:pt x="3874" y="2795"/>
                  </a:cubicBezTo>
                  <a:cubicBezTo>
                    <a:pt x="3309" y="2795"/>
                    <a:pt x="2784" y="3441"/>
                    <a:pt x="1995" y="3441"/>
                  </a:cubicBezTo>
                  <a:cubicBezTo>
                    <a:pt x="1984" y="3442"/>
                    <a:pt x="1975" y="3442"/>
                    <a:pt x="1966" y="3442"/>
                  </a:cubicBezTo>
                  <a:cubicBezTo>
                    <a:pt x="1260" y="3442"/>
                    <a:pt x="3906" y="838"/>
                    <a:pt x="4495"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277;p53"/>
            <p:cNvSpPr/>
            <p:nvPr/>
          </p:nvSpPr>
          <p:spPr>
            <a:xfrm>
              <a:off x="5017427" y="3787657"/>
              <a:ext cx="209055" cy="123989"/>
            </a:xfrm>
            <a:custGeom>
              <a:avLst/>
              <a:gdLst/>
              <a:ahLst/>
              <a:cxnLst/>
              <a:rect l="l" t="t" r="r" b="b"/>
              <a:pathLst>
                <a:path w="3647" h="2163" extrusionOk="0">
                  <a:moveTo>
                    <a:pt x="2298" y="1"/>
                  </a:moveTo>
                  <a:cubicBezTo>
                    <a:pt x="1532" y="1"/>
                    <a:pt x="494" y="554"/>
                    <a:pt x="0" y="1509"/>
                  </a:cubicBezTo>
                  <a:cubicBezTo>
                    <a:pt x="704" y="863"/>
                    <a:pt x="1232" y="630"/>
                    <a:pt x="1628" y="630"/>
                  </a:cubicBezTo>
                  <a:cubicBezTo>
                    <a:pt x="2643" y="630"/>
                    <a:pt x="2786" y="2163"/>
                    <a:pt x="2786" y="2163"/>
                  </a:cubicBezTo>
                  <a:cubicBezTo>
                    <a:pt x="3647" y="657"/>
                    <a:pt x="3133" y="1"/>
                    <a:pt x="2298"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278;p53"/>
            <p:cNvSpPr/>
            <p:nvPr/>
          </p:nvSpPr>
          <p:spPr>
            <a:xfrm>
              <a:off x="6855007" y="3822165"/>
              <a:ext cx="569843" cy="558722"/>
            </a:xfrm>
            <a:custGeom>
              <a:avLst/>
              <a:gdLst/>
              <a:ahLst/>
              <a:cxnLst/>
              <a:rect l="l" t="t" r="r" b="b"/>
              <a:pathLst>
                <a:path w="9941" h="9747" extrusionOk="0">
                  <a:moveTo>
                    <a:pt x="2821" y="1"/>
                  </a:moveTo>
                  <a:lnTo>
                    <a:pt x="4472" y="1216"/>
                  </a:lnTo>
                  <a:lnTo>
                    <a:pt x="1" y="5310"/>
                  </a:lnTo>
                  <a:lnTo>
                    <a:pt x="4265" y="9712"/>
                  </a:lnTo>
                  <a:lnTo>
                    <a:pt x="9941" y="9746"/>
                  </a:lnTo>
                  <a:lnTo>
                    <a:pt x="9941" y="9746"/>
                  </a:lnTo>
                  <a:lnTo>
                    <a:pt x="1880" y="5527"/>
                  </a:lnTo>
                  <a:lnTo>
                    <a:pt x="5366" y="1056"/>
                  </a:lnTo>
                  <a:lnTo>
                    <a:pt x="28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279;p53"/>
            <p:cNvSpPr/>
            <p:nvPr/>
          </p:nvSpPr>
          <p:spPr>
            <a:xfrm>
              <a:off x="6918118" y="3822165"/>
              <a:ext cx="244480" cy="249869"/>
            </a:xfrm>
            <a:custGeom>
              <a:avLst/>
              <a:gdLst/>
              <a:ahLst/>
              <a:cxnLst/>
              <a:rect l="l" t="t" r="r" b="b"/>
              <a:pathLst>
                <a:path w="4265" h="4359" extrusionOk="0">
                  <a:moveTo>
                    <a:pt x="1720" y="1"/>
                  </a:moveTo>
                  <a:lnTo>
                    <a:pt x="3371" y="1216"/>
                  </a:lnTo>
                  <a:lnTo>
                    <a:pt x="0" y="4359"/>
                  </a:lnTo>
                  <a:lnTo>
                    <a:pt x="0" y="4359"/>
                  </a:lnTo>
                  <a:lnTo>
                    <a:pt x="1972" y="4083"/>
                  </a:lnTo>
                  <a:lnTo>
                    <a:pt x="4265" y="1056"/>
                  </a:lnTo>
                  <a:lnTo>
                    <a:pt x="1720" y="1"/>
                  </a:lnTo>
                  <a:close/>
                </a:path>
              </a:pathLst>
            </a:custGeom>
            <a:solidFill>
              <a:srgbClr val="FFE23F">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280;p53"/>
            <p:cNvSpPr/>
            <p:nvPr/>
          </p:nvSpPr>
          <p:spPr>
            <a:xfrm>
              <a:off x="7613782" y="3692101"/>
              <a:ext cx="50558" cy="130065"/>
            </a:xfrm>
            <a:custGeom>
              <a:avLst/>
              <a:gdLst/>
              <a:ahLst/>
              <a:cxnLst/>
              <a:rect l="l" t="t" r="r" b="b"/>
              <a:pathLst>
                <a:path w="882" h="2269" extrusionOk="0">
                  <a:moveTo>
                    <a:pt x="643" y="1"/>
                  </a:moveTo>
                  <a:lnTo>
                    <a:pt x="1" y="2189"/>
                  </a:lnTo>
                  <a:lnTo>
                    <a:pt x="240" y="2269"/>
                  </a:lnTo>
                  <a:lnTo>
                    <a:pt x="882" y="82"/>
                  </a:lnTo>
                  <a:lnTo>
                    <a:pt x="6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281;p53"/>
            <p:cNvSpPr/>
            <p:nvPr/>
          </p:nvSpPr>
          <p:spPr>
            <a:xfrm>
              <a:off x="7545109" y="3720419"/>
              <a:ext cx="99340" cy="39610"/>
            </a:xfrm>
            <a:custGeom>
              <a:avLst/>
              <a:gdLst/>
              <a:ahLst/>
              <a:cxnLst/>
              <a:rect l="l" t="t" r="r" b="b"/>
              <a:pathLst>
                <a:path w="1733" h="691" extrusionOk="0">
                  <a:moveTo>
                    <a:pt x="79" y="1"/>
                  </a:moveTo>
                  <a:lnTo>
                    <a:pt x="0" y="240"/>
                  </a:lnTo>
                  <a:lnTo>
                    <a:pt x="1653" y="690"/>
                  </a:lnTo>
                  <a:lnTo>
                    <a:pt x="1733" y="452"/>
                  </a:lnTo>
                  <a:lnTo>
                    <a:pt x="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282;p53"/>
            <p:cNvSpPr/>
            <p:nvPr/>
          </p:nvSpPr>
          <p:spPr>
            <a:xfrm>
              <a:off x="4614451" y="3634263"/>
              <a:ext cx="767778" cy="352304"/>
            </a:xfrm>
            <a:custGeom>
              <a:avLst/>
              <a:gdLst/>
              <a:ahLst/>
              <a:cxnLst/>
              <a:rect l="l" t="t" r="r" b="b"/>
              <a:pathLst>
                <a:path w="13394" h="6146" extrusionOk="0">
                  <a:moveTo>
                    <a:pt x="4791" y="0"/>
                  </a:moveTo>
                  <a:cubicBezTo>
                    <a:pt x="1" y="4782"/>
                    <a:pt x="6727" y="6145"/>
                    <a:pt x="10770" y="6145"/>
                  </a:cubicBezTo>
                  <a:cubicBezTo>
                    <a:pt x="12117" y="6145"/>
                    <a:pt x="13167" y="5994"/>
                    <a:pt x="13393" y="5767"/>
                  </a:cubicBezTo>
                  <a:cubicBezTo>
                    <a:pt x="13285" y="5604"/>
                    <a:pt x="13215" y="5419"/>
                    <a:pt x="13189" y="5226"/>
                  </a:cubicBezTo>
                  <a:cubicBezTo>
                    <a:pt x="12825" y="5257"/>
                    <a:pt x="12409" y="5273"/>
                    <a:pt x="11959" y="5273"/>
                  </a:cubicBezTo>
                  <a:cubicBezTo>
                    <a:pt x="8172" y="5273"/>
                    <a:pt x="2036" y="4078"/>
                    <a:pt x="5204"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283;p53"/>
            <p:cNvSpPr/>
            <p:nvPr/>
          </p:nvSpPr>
          <p:spPr>
            <a:xfrm>
              <a:off x="4746178" y="3235760"/>
              <a:ext cx="392373" cy="416563"/>
            </a:xfrm>
            <a:custGeom>
              <a:avLst/>
              <a:gdLst/>
              <a:ahLst/>
              <a:cxnLst/>
              <a:rect l="l" t="t" r="r" b="b"/>
              <a:pathLst>
                <a:path w="6845" h="7267" extrusionOk="0">
                  <a:moveTo>
                    <a:pt x="6845" y="1"/>
                  </a:moveTo>
                  <a:lnTo>
                    <a:pt x="6845" y="1"/>
                  </a:lnTo>
                  <a:cubicBezTo>
                    <a:pt x="6226" y="121"/>
                    <a:pt x="5372" y="467"/>
                    <a:pt x="4279" y="1133"/>
                  </a:cubicBezTo>
                  <a:cubicBezTo>
                    <a:pt x="1" y="3742"/>
                    <a:pt x="394" y="6059"/>
                    <a:pt x="2464" y="7267"/>
                  </a:cubicBezTo>
                  <a:lnTo>
                    <a:pt x="2945" y="6511"/>
                  </a:lnTo>
                  <a:cubicBezTo>
                    <a:pt x="1431" y="5230"/>
                    <a:pt x="1511" y="3127"/>
                    <a:pt x="5346" y="789"/>
                  </a:cubicBezTo>
                  <a:cubicBezTo>
                    <a:pt x="5908" y="446"/>
                    <a:pt x="6408" y="188"/>
                    <a:pt x="6845"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284;p53"/>
            <p:cNvSpPr/>
            <p:nvPr/>
          </p:nvSpPr>
          <p:spPr>
            <a:xfrm>
              <a:off x="5025265" y="3353270"/>
              <a:ext cx="206418" cy="90627"/>
            </a:xfrm>
            <a:custGeom>
              <a:avLst/>
              <a:gdLst/>
              <a:ahLst/>
              <a:cxnLst/>
              <a:rect l="l" t="t" r="r" b="b"/>
              <a:pathLst>
                <a:path w="3601" h="1581" extrusionOk="0">
                  <a:moveTo>
                    <a:pt x="2798" y="1"/>
                  </a:moveTo>
                  <a:cubicBezTo>
                    <a:pt x="2403" y="1"/>
                    <a:pt x="1567" y="323"/>
                    <a:pt x="0" y="1254"/>
                  </a:cubicBezTo>
                  <a:cubicBezTo>
                    <a:pt x="811" y="896"/>
                    <a:pt x="1558" y="643"/>
                    <a:pt x="2004" y="643"/>
                  </a:cubicBezTo>
                  <a:cubicBezTo>
                    <a:pt x="2458" y="643"/>
                    <a:pt x="2601" y="904"/>
                    <a:pt x="2185" y="1580"/>
                  </a:cubicBezTo>
                  <a:cubicBezTo>
                    <a:pt x="2588" y="1327"/>
                    <a:pt x="3601" y="1"/>
                    <a:pt x="2798"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285;p53"/>
            <p:cNvSpPr/>
            <p:nvPr/>
          </p:nvSpPr>
          <p:spPr>
            <a:xfrm>
              <a:off x="5376663" y="3381034"/>
              <a:ext cx="181311" cy="59099"/>
            </a:xfrm>
            <a:custGeom>
              <a:avLst/>
              <a:gdLst/>
              <a:ahLst/>
              <a:cxnLst/>
              <a:rect l="l" t="t" r="r" b="b"/>
              <a:pathLst>
                <a:path w="3163" h="1031" extrusionOk="0">
                  <a:moveTo>
                    <a:pt x="2557" y="0"/>
                  </a:moveTo>
                  <a:cubicBezTo>
                    <a:pt x="2082" y="0"/>
                    <a:pt x="1275" y="281"/>
                    <a:pt x="0" y="1031"/>
                  </a:cubicBezTo>
                  <a:cubicBezTo>
                    <a:pt x="59" y="1012"/>
                    <a:pt x="120" y="992"/>
                    <a:pt x="176" y="975"/>
                  </a:cubicBezTo>
                  <a:cubicBezTo>
                    <a:pt x="320" y="924"/>
                    <a:pt x="467" y="883"/>
                    <a:pt x="618" y="851"/>
                  </a:cubicBezTo>
                  <a:cubicBezTo>
                    <a:pt x="1440" y="631"/>
                    <a:pt x="2067" y="536"/>
                    <a:pt x="2531" y="536"/>
                  </a:cubicBezTo>
                  <a:cubicBezTo>
                    <a:pt x="2772" y="536"/>
                    <a:pt x="2970" y="562"/>
                    <a:pt x="3129" y="608"/>
                  </a:cubicBezTo>
                  <a:cubicBezTo>
                    <a:pt x="3162" y="257"/>
                    <a:pt x="3011" y="0"/>
                    <a:pt x="2557"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286;p53"/>
            <p:cNvSpPr/>
            <p:nvPr/>
          </p:nvSpPr>
          <p:spPr>
            <a:xfrm>
              <a:off x="7454254" y="1711449"/>
              <a:ext cx="67641" cy="171452"/>
            </a:xfrm>
            <a:custGeom>
              <a:avLst/>
              <a:gdLst/>
              <a:ahLst/>
              <a:cxnLst/>
              <a:rect l="l" t="t" r="r" b="b"/>
              <a:pathLst>
                <a:path w="1180" h="2991" extrusionOk="0">
                  <a:moveTo>
                    <a:pt x="883" y="0"/>
                  </a:moveTo>
                  <a:cubicBezTo>
                    <a:pt x="353" y="1761"/>
                    <a:pt x="1" y="2991"/>
                    <a:pt x="69" y="2991"/>
                  </a:cubicBezTo>
                  <a:cubicBezTo>
                    <a:pt x="124" y="2991"/>
                    <a:pt x="452" y="2193"/>
                    <a:pt x="1180" y="232"/>
                  </a:cubicBezTo>
                  <a:lnTo>
                    <a:pt x="883" y="0"/>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287;p53"/>
            <p:cNvSpPr/>
            <p:nvPr/>
          </p:nvSpPr>
          <p:spPr>
            <a:xfrm>
              <a:off x="7229264" y="1562641"/>
              <a:ext cx="71367" cy="177127"/>
            </a:xfrm>
            <a:custGeom>
              <a:avLst/>
              <a:gdLst/>
              <a:ahLst/>
              <a:cxnLst/>
              <a:rect l="l" t="t" r="r" b="b"/>
              <a:pathLst>
                <a:path w="1245" h="3090" extrusionOk="0">
                  <a:moveTo>
                    <a:pt x="872" y="1"/>
                  </a:moveTo>
                  <a:cubicBezTo>
                    <a:pt x="331" y="1793"/>
                    <a:pt x="0" y="3089"/>
                    <a:pt x="107" y="3089"/>
                  </a:cubicBezTo>
                  <a:cubicBezTo>
                    <a:pt x="190" y="3089"/>
                    <a:pt x="534" y="2316"/>
                    <a:pt x="1244" y="400"/>
                  </a:cubicBezTo>
                  <a:lnTo>
                    <a:pt x="872" y="1"/>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288;p53"/>
            <p:cNvSpPr/>
            <p:nvPr/>
          </p:nvSpPr>
          <p:spPr>
            <a:xfrm>
              <a:off x="7183693" y="1421170"/>
              <a:ext cx="398277" cy="329834"/>
            </a:xfrm>
            <a:custGeom>
              <a:avLst/>
              <a:gdLst/>
              <a:ahLst/>
              <a:cxnLst/>
              <a:rect l="l" t="t" r="r" b="b"/>
              <a:pathLst>
                <a:path w="6948" h="5754" extrusionOk="0">
                  <a:moveTo>
                    <a:pt x="2315" y="1"/>
                  </a:moveTo>
                  <a:cubicBezTo>
                    <a:pt x="1438" y="1"/>
                    <a:pt x="696" y="574"/>
                    <a:pt x="384" y="2144"/>
                  </a:cubicBezTo>
                  <a:cubicBezTo>
                    <a:pt x="0" y="4077"/>
                    <a:pt x="4349" y="5753"/>
                    <a:pt x="6028" y="5753"/>
                  </a:cubicBezTo>
                  <a:cubicBezTo>
                    <a:pt x="6301" y="5753"/>
                    <a:pt x="6503" y="5709"/>
                    <a:pt x="6603" y="5615"/>
                  </a:cubicBezTo>
                  <a:lnTo>
                    <a:pt x="6922" y="3884"/>
                  </a:lnTo>
                  <a:cubicBezTo>
                    <a:pt x="6948" y="2908"/>
                    <a:pt x="4290" y="1"/>
                    <a:pt x="2315" y="1"/>
                  </a:cubicBez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289;p53"/>
            <p:cNvSpPr/>
            <p:nvPr/>
          </p:nvSpPr>
          <p:spPr>
            <a:xfrm>
              <a:off x="7183693" y="1544068"/>
              <a:ext cx="391685" cy="206934"/>
            </a:xfrm>
            <a:custGeom>
              <a:avLst/>
              <a:gdLst/>
              <a:ahLst/>
              <a:cxnLst/>
              <a:rect l="l" t="t" r="r" b="b"/>
              <a:pathLst>
                <a:path w="6833" h="3610" extrusionOk="0">
                  <a:moveTo>
                    <a:pt x="384" y="0"/>
                  </a:moveTo>
                  <a:lnTo>
                    <a:pt x="384" y="0"/>
                  </a:lnTo>
                  <a:cubicBezTo>
                    <a:pt x="0" y="1933"/>
                    <a:pt x="4349" y="3609"/>
                    <a:pt x="6028" y="3609"/>
                  </a:cubicBezTo>
                  <a:cubicBezTo>
                    <a:pt x="6301" y="3609"/>
                    <a:pt x="6503" y="3565"/>
                    <a:pt x="6603" y="3471"/>
                  </a:cubicBezTo>
                  <a:lnTo>
                    <a:pt x="6833" y="1988"/>
                  </a:lnTo>
                  <a:lnTo>
                    <a:pt x="6833" y="1988"/>
                  </a:lnTo>
                  <a:cubicBezTo>
                    <a:pt x="6410" y="2140"/>
                    <a:pt x="5961" y="2861"/>
                    <a:pt x="4862" y="3104"/>
                  </a:cubicBezTo>
                  <a:cubicBezTo>
                    <a:pt x="4859" y="3104"/>
                    <a:pt x="4856" y="3104"/>
                    <a:pt x="4853" y="3104"/>
                  </a:cubicBezTo>
                  <a:cubicBezTo>
                    <a:pt x="3863" y="3104"/>
                    <a:pt x="1024" y="1849"/>
                    <a:pt x="384" y="0"/>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290;p53"/>
            <p:cNvSpPr/>
            <p:nvPr/>
          </p:nvSpPr>
          <p:spPr>
            <a:xfrm>
              <a:off x="7161050" y="1525038"/>
              <a:ext cx="68443" cy="174260"/>
            </a:xfrm>
            <a:custGeom>
              <a:avLst/>
              <a:gdLst/>
              <a:ahLst/>
              <a:cxnLst/>
              <a:rect l="l" t="t" r="r" b="b"/>
              <a:pathLst>
                <a:path w="1194" h="3040" extrusionOk="0">
                  <a:moveTo>
                    <a:pt x="886" y="0"/>
                  </a:moveTo>
                  <a:cubicBezTo>
                    <a:pt x="350" y="1777"/>
                    <a:pt x="0" y="3039"/>
                    <a:pt x="80" y="3039"/>
                  </a:cubicBezTo>
                  <a:cubicBezTo>
                    <a:pt x="143" y="3039"/>
                    <a:pt x="474" y="2253"/>
                    <a:pt x="1193" y="314"/>
                  </a:cubicBezTo>
                  <a:lnTo>
                    <a:pt x="886" y="0"/>
                  </a:ln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291;p53"/>
            <p:cNvSpPr/>
            <p:nvPr/>
          </p:nvSpPr>
          <p:spPr>
            <a:xfrm>
              <a:off x="7371652" y="1687890"/>
              <a:ext cx="72112" cy="173630"/>
            </a:xfrm>
            <a:custGeom>
              <a:avLst/>
              <a:gdLst/>
              <a:ahLst/>
              <a:cxnLst/>
              <a:rect l="l" t="t" r="r" b="b"/>
              <a:pathLst>
                <a:path w="1258" h="3029" extrusionOk="0">
                  <a:moveTo>
                    <a:pt x="857" y="0"/>
                  </a:moveTo>
                  <a:cubicBezTo>
                    <a:pt x="322" y="1773"/>
                    <a:pt x="1" y="3029"/>
                    <a:pt x="105" y="3029"/>
                  </a:cubicBezTo>
                  <a:cubicBezTo>
                    <a:pt x="188" y="3029"/>
                    <a:pt x="537" y="2241"/>
                    <a:pt x="1257" y="298"/>
                  </a:cubicBezTo>
                  <a:lnTo>
                    <a:pt x="857" y="0"/>
                  </a:ln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292;p53"/>
            <p:cNvSpPr/>
            <p:nvPr/>
          </p:nvSpPr>
          <p:spPr>
            <a:xfrm>
              <a:off x="7605355" y="1690813"/>
              <a:ext cx="95557" cy="35139"/>
            </a:xfrm>
            <a:custGeom>
              <a:avLst/>
              <a:gdLst/>
              <a:ahLst/>
              <a:cxnLst/>
              <a:rect l="l" t="t" r="r" b="b"/>
              <a:pathLst>
                <a:path w="1667" h="613" extrusionOk="0">
                  <a:moveTo>
                    <a:pt x="562" y="0"/>
                  </a:moveTo>
                  <a:cubicBezTo>
                    <a:pt x="348" y="0"/>
                    <a:pt x="128" y="56"/>
                    <a:pt x="1" y="196"/>
                  </a:cubicBezTo>
                  <a:lnTo>
                    <a:pt x="297" y="612"/>
                  </a:lnTo>
                  <a:cubicBezTo>
                    <a:pt x="1667" y="395"/>
                    <a:pt x="1134" y="0"/>
                    <a:pt x="562" y="0"/>
                  </a:cubicBez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293;p53"/>
            <p:cNvSpPr/>
            <p:nvPr/>
          </p:nvSpPr>
          <p:spPr>
            <a:xfrm>
              <a:off x="7181056" y="1425641"/>
              <a:ext cx="318484" cy="261677"/>
            </a:xfrm>
            <a:custGeom>
              <a:avLst/>
              <a:gdLst/>
              <a:ahLst/>
              <a:cxnLst/>
              <a:rect l="l" t="t" r="r" b="b"/>
              <a:pathLst>
                <a:path w="5556" h="4565" extrusionOk="0">
                  <a:moveTo>
                    <a:pt x="2263" y="0"/>
                  </a:moveTo>
                  <a:cubicBezTo>
                    <a:pt x="1808" y="0"/>
                    <a:pt x="1385" y="212"/>
                    <a:pt x="1043" y="774"/>
                  </a:cubicBezTo>
                  <a:cubicBezTo>
                    <a:pt x="1" y="2486"/>
                    <a:pt x="1149" y="2995"/>
                    <a:pt x="2246" y="3821"/>
                  </a:cubicBezTo>
                  <a:cubicBezTo>
                    <a:pt x="2893" y="4308"/>
                    <a:pt x="3599" y="4564"/>
                    <a:pt x="4167" y="4564"/>
                  </a:cubicBezTo>
                  <a:cubicBezTo>
                    <a:pt x="4563" y="4564"/>
                    <a:pt x="4891" y="4440"/>
                    <a:pt x="5084" y="4183"/>
                  </a:cubicBezTo>
                  <a:cubicBezTo>
                    <a:pt x="5555" y="3557"/>
                    <a:pt x="5467" y="1810"/>
                    <a:pt x="4371" y="984"/>
                  </a:cubicBezTo>
                  <a:cubicBezTo>
                    <a:pt x="3710" y="487"/>
                    <a:pt x="2951" y="0"/>
                    <a:pt x="2263" y="0"/>
                  </a:cubicBez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294;p53"/>
            <p:cNvSpPr/>
            <p:nvPr/>
          </p:nvSpPr>
          <p:spPr>
            <a:xfrm>
              <a:off x="7486239" y="1620422"/>
              <a:ext cx="165719" cy="148121"/>
            </a:xfrm>
            <a:custGeom>
              <a:avLst/>
              <a:gdLst/>
              <a:ahLst/>
              <a:cxnLst/>
              <a:rect l="l" t="t" r="r" b="b"/>
              <a:pathLst>
                <a:path w="2891" h="2584" extrusionOk="0">
                  <a:moveTo>
                    <a:pt x="736" y="0"/>
                  </a:moveTo>
                  <a:lnTo>
                    <a:pt x="736" y="0"/>
                  </a:lnTo>
                  <a:cubicBezTo>
                    <a:pt x="39" y="332"/>
                    <a:pt x="0" y="759"/>
                    <a:pt x="757" y="1577"/>
                  </a:cubicBezTo>
                  <a:cubicBezTo>
                    <a:pt x="1386" y="2307"/>
                    <a:pt x="1839" y="2584"/>
                    <a:pt x="2121" y="2584"/>
                  </a:cubicBezTo>
                  <a:cubicBezTo>
                    <a:pt x="2890" y="2584"/>
                    <a:pt x="2386" y="522"/>
                    <a:pt x="736" y="0"/>
                  </a:cubicBez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295;p53"/>
            <p:cNvSpPr/>
            <p:nvPr/>
          </p:nvSpPr>
          <p:spPr>
            <a:xfrm>
              <a:off x="7536167" y="1735238"/>
              <a:ext cx="93550" cy="98595"/>
            </a:xfrm>
            <a:custGeom>
              <a:avLst/>
              <a:gdLst/>
              <a:ahLst/>
              <a:cxnLst/>
              <a:rect l="l" t="t" r="r" b="b"/>
              <a:pathLst>
                <a:path w="1632" h="1720" extrusionOk="0">
                  <a:moveTo>
                    <a:pt x="344" y="0"/>
                  </a:moveTo>
                  <a:lnTo>
                    <a:pt x="344" y="0"/>
                  </a:lnTo>
                  <a:cubicBezTo>
                    <a:pt x="1" y="851"/>
                    <a:pt x="543" y="1720"/>
                    <a:pt x="1015" y="1720"/>
                  </a:cubicBezTo>
                  <a:cubicBezTo>
                    <a:pt x="1340" y="1720"/>
                    <a:pt x="1631" y="1310"/>
                    <a:pt x="1580" y="201"/>
                  </a:cubicBezTo>
                  <a:lnTo>
                    <a:pt x="344" y="0"/>
                  </a:ln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296;p53"/>
            <p:cNvSpPr/>
            <p:nvPr/>
          </p:nvSpPr>
          <p:spPr>
            <a:xfrm>
              <a:off x="7469903" y="1705832"/>
              <a:ext cx="92633" cy="36113"/>
            </a:xfrm>
            <a:custGeom>
              <a:avLst/>
              <a:gdLst/>
              <a:ahLst/>
              <a:cxnLst/>
              <a:rect l="l" t="t" r="r" b="b"/>
              <a:pathLst>
                <a:path w="1616" h="630" extrusionOk="0">
                  <a:moveTo>
                    <a:pt x="1296" y="1"/>
                  </a:moveTo>
                  <a:cubicBezTo>
                    <a:pt x="1" y="285"/>
                    <a:pt x="452" y="629"/>
                    <a:pt x="993" y="629"/>
                  </a:cubicBezTo>
                  <a:cubicBezTo>
                    <a:pt x="1229" y="629"/>
                    <a:pt x="1483" y="564"/>
                    <a:pt x="1616" y="399"/>
                  </a:cubicBezTo>
                  <a:lnTo>
                    <a:pt x="1296" y="1"/>
                  </a:ln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297;p53"/>
            <p:cNvSpPr/>
            <p:nvPr/>
          </p:nvSpPr>
          <p:spPr>
            <a:xfrm>
              <a:off x="7391543" y="1562125"/>
              <a:ext cx="167668" cy="44998"/>
            </a:xfrm>
            <a:custGeom>
              <a:avLst/>
              <a:gdLst/>
              <a:ahLst/>
              <a:cxnLst/>
              <a:rect l="l" t="t" r="r" b="b"/>
              <a:pathLst>
                <a:path w="2925" h="785" extrusionOk="0">
                  <a:moveTo>
                    <a:pt x="1197" y="1"/>
                  </a:moveTo>
                  <a:cubicBezTo>
                    <a:pt x="379" y="1"/>
                    <a:pt x="1" y="510"/>
                    <a:pt x="2014" y="766"/>
                  </a:cubicBezTo>
                  <a:cubicBezTo>
                    <a:pt x="2113" y="779"/>
                    <a:pt x="2195" y="785"/>
                    <a:pt x="2262" y="785"/>
                  </a:cubicBezTo>
                  <a:cubicBezTo>
                    <a:pt x="2925" y="785"/>
                    <a:pt x="2141" y="224"/>
                    <a:pt x="2141" y="224"/>
                  </a:cubicBezTo>
                  <a:cubicBezTo>
                    <a:pt x="1828" y="64"/>
                    <a:pt x="1485" y="1"/>
                    <a:pt x="1197" y="1"/>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298;p53"/>
            <p:cNvSpPr/>
            <p:nvPr/>
          </p:nvSpPr>
          <p:spPr>
            <a:xfrm>
              <a:off x="7237633" y="1493912"/>
              <a:ext cx="79449" cy="82143"/>
            </a:xfrm>
            <a:custGeom>
              <a:avLst/>
              <a:gdLst/>
              <a:ahLst/>
              <a:cxnLst/>
              <a:rect l="l" t="t" r="r" b="b"/>
              <a:pathLst>
                <a:path w="1386" h="1433" extrusionOk="0">
                  <a:moveTo>
                    <a:pt x="574" y="1"/>
                  </a:moveTo>
                  <a:cubicBezTo>
                    <a:pt x="1" y="166"/>
                    <a:pt x="107" y="1432"/>
                    <a:pt x="510" y="1432"/>
                  </a:cubicBezTo>
                  <a:cubicBezTo>
                    <a:pt x="663" y="1432"/>
                    <a:pt x="858" y="1251"/>
                    <a:pt x="1074" y="761"/>
                  </a:cubicBezTo>
                  <a:cubicBezTo>
                    <a:pt x="1386" y="56"/>
                    <a:pt x="574" y="1"/>
                    <a:pt x="574" y="1"/>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299;p53"/>
            <p:cNvSpPr/>
            <p:nvPr/>
          </p:nvSpPr>
          <p:spPr>
            <a:xfrm>
              <a:off x="7333361" y="1496950"/>
              <a:ext cx="38521" cy="39839"/>
            </a:xfrm>
            <a:custGeom>
              <a:avLst/>
              <a:gdLst/>
              <a:ahLst/>
              <a:cxnLst/>
              <a:rect l="l" t="t" r="r" b="b"/>
              <a:pathLst>
                <a:path w="672" h="695" extrusionOk="0">
                  <a:moveTo>
                    <a:pt x="278" y="1"/>
                  </a:moveTo>
                  <a:cubicBezTo>
                    <a:pt x="0" y="81"/>
                    <a:pt x="52" y="694"/>
                    <a:pt x="247" y="694"/>
                  </a:cubicBezTo>
                  <a:cubicBezTo>
                    <a:pt x="321" y="694"/>
                    <a:pt x="415" y="607"/>
                    <a:pt x="520" y="369"/>
                  </a:cubicBezTo>
                  <a:cubicBezTo>
                    <a:pt x="671" y="28"/>
                    <a:pt x="278" y="1"/>
                    <a:pt x="278" y="1"/>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300;p53"/>
            <p:cNvSpPr/>
            <p:nvPr/>
          </p:nvSpPr>
          <p:spPr>
            <a:xfrm>
              <a:off x="7383002" y="1651490"/>
              <a:ext cx="95958" cy="44597"/>
            </a:xfrm>
            <a:custGeom>
              <a:avLst/>
              <a:gdLst/>
              <a:ahLst/>
              <a:cxnLst/>
              <a:rect l="l" t="t" r="r" b="b"/>
              <a:pathLst>
                <a:path w="1674" h="778" extrusionOk="0">
                  <a:moveTo>
                    <a:pt x="401" y="0"/>
                  </a:moveTo>
                  <a:cubicBezTo>
                    <a:pt x="1" y="0"/>
                    <a:pt x="22" y="512"/>
                    <a:pt x="22" y="512"/>
                  </a:cubicBezTo>
                  <a:cubicBezTo>
                    <a:pt x="100" y="702"/>
                    <a:pt x="325" y="778"/>
                    <a:pt x="558" y="778"/>
                  </a:cubicBezTo>
                  <a:cubicBezTo>
                    <a:pt x="1095" y="778"/>
                    <a:pt x="1673" y="377"/>
                    <a:pt x="602" y="35"/>
                  </a:cubicBezTo>
                  <a:cubicBezTo>
                    <a:pt x="526" y="11"/>
                    <a:pt x="459" y="0"/>
                    <a:pt x="401" y="0"/>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301;p53"/>
            <p:cNvSpPr/>
            <p:nvPr/>
          </p:nvSpPr>
          <p:spPr>
            <a:xfrm>
              <a:off x="7568096" y="1807636"/>
              <a:ext cx="45227" cy="24706"/>
            </a:xfrm>
            <a:custGeom>
              <a:avLst/>
              <a:gdLst/>
              <a:ahLst/>
              <a:cxnLst/>
              <a:rect l="l" t="t" r="r" b="b"/>
              <a:pathLst>
                <a:path w="789" h="431" extrusionOk="0">
                  <a:moveTo>
                    <a:pt x="341" y="0"/>
                  </a:moveTo>
                  <a:cubicBezTo>
                    <a:pt x="159" y="0"/>
                    <a:pt x="0" y="46"/>
                    <a:pt x="52" y="143"/>
                  </a:cubicBezTo>
                  <a:cubicBezTo>
                    <a:pt x="166" y="355"/>
                    <a:pt x="315" y="430"/>
                    <a:pt x="449" y="430"/>
                  </a:cubicBezTo>
                  <a:cubicBezTo>
                    <a:pt x="627" y="430"/>
                    <a:pt x="779" y="296"/>
                    <a:pt x="784" y="174"/>
                  </a:cubicBezTo>
                  <a:cubicBezTo>
                    <a:pt x="788" y="60"/>
                    <a:pt x="549" y="0"/>
                    <a:pt x="341" y="0"/>
                  </a:cubicBez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302;p53"/>
            <p:cNvSpPr/>
            <p:nvPr/>
          </p:nvSpPr>
          <p:spPr>
            <a:xfrm>
              <a:off x="7607648" y="1644841"/>
              <a:ext cx="34909" cy="56176"/>
            </a:xfrm>
            <a:custGeom>
              <a:avLst/>
              <a:gdLst/>
              <a:ahLst/>
              <a:cxnLst/>
              <a:rect l="l" t="t" r="r" b="b"/>
              <a:pathLst>
                <a:path w="609" h="980" extrusionOk="0">
                  <a:moveTo>
                    <a:pt x="536" y="1"/>
                  </a:moveTo>
                  <a:cubicBezTo>
                    <a:pt x="445" y="1"/>
                    <a:pt x="154" y="388"/>
                    <a:pt x="1" y="717"/>
                  </a:cubicBezTo>
                  <a:lnTo>
                    <a:pt x="191" y="980"/>
                  </a:lnTo>
                  <a:cubicBezTo>
                    <a:pt x="552" y="250"/>
                    <a:pt x="608" y="1"/>
                    <a:pt x="536" y="1"/>
                  </a:cubicBezTo>
                  <a:close/>
                </a:path>
              </a:pathLst>
            </a:custGeom>
            <a:solidFill>
              <a:srgbClr val="9F9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303;p53"/>
            <p:cNvSpPr/>
            <p:nvPr/>
          </p:nvSpPr>
          <p:spPr>
            <a:xfrm>
              <a:off x="7543332" y="1652522"/>
              <a:ext cx="33992" cy="52278"/>
            </a:xfrm>
            <a:custGeom>
              <a:avLst/>
              <a:gdLst/>
              <a:ahLst/>
              <a:cxnLst/>
              <a:rect l="l" t="t" r="r" b="b"/>
              <a:pathLst>
                <a:path w="593" h="912" extrusionOk="0">
                  <a:moveTo>
                    <a:pt x="93" y="0"/>
                  </a:moveTo>
                  <a:cubicBezTo>
                    <a:pt x="0" y="0"/>
                    <a:pt x="107" y="525"/>
                    <a:pt x="268" y="883"/>
                  </a:cubicBezTo>
                  <a:lnTo>
                    <a:pt x="592" y="911"/>
                  </a:lnTo>
                  <a:cubicBezTo>
                    <a:pt x="307" y="235"/>
                    <a:pt x="156" y="0"/>
                    <a:pt x="93" y="0"/>
                  </a:cubicBezTo>
                  <a:close/>
                </a:path>
              </a:pathLst>
            </a:custGeom>
            <a:solidFill>
              <a:srgbClr val="9F9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304;p53"/>
            <p:cNvSpPr/>
            <p:nvPr/>
          </p:nvSpPr>
          <p:spPr>
            <a:xfrm>
              <a:off x="7563281" y="1750944"/>
              <a:ext cx="11465" cy="12496"/>
            </a:xfrm>
            <a:custGeom>
              <a:avLst/>
              <a:gdLst/>
              <a:ahLst/>
              <a:cxnLst/>
              <a:rect l="l" t="t" r="r" b="b"/>
              <a:pathLst>
                <a:path w="200" h="218" extrusionOk="0">
                  <a:moveTo>
                    <a:pt x="1" y="1"/>
                  </a:moveTo>
                  <a:lnTo>
                    <a:pt x="1" y="1"/>
                  </a:lnTo>
                  <a:cubicBezTo>
                    <a:pt x="37" y="166"/>
                    <a:pt x="73" y="218"/>
                    <a:pt x="105" y="218"/>
                  </a:cubicBezTo>
                  <a:cubicBezTo>
                    <a:pt x="159" y="218"/>
                    <a:pt x="200" y="63"/>
                    <a:pt x="200" y="63"/>
                  </a:cubicBezTo>
                  <a:lnTo>
                    <a:pt x="1" y="1"/>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305;p53"/>
            <p:cNvSpPr/>
            <p:nvPr/>
          </p:nvSpPr>
          <p:spPr>
            <a:xfrm>
              <a:off x="7604667" y="1753810"/>
              <a:ext cx="11407" cy="12439"/>
            </a:xfrm>
            <a:custGeom>
              <a:avLst/>
              <a:gdLst/>
              <a:ahLst/>
              <a:cxnLst/>
              <a:rect l="l" t="t" r="r" b="b"/>
              <a:pathLst>
                <a:path w="199" h="217" extrusionOk="0">
                  <a:moveTo>
                    <a:pt x="1" y="1"/>
                  </a:moveTo>
                  <a:lnTo>
                    <a:pt x="1" y="1"/>
                  </a:lnTo>
                  <a:cubicBezTo>
                    <a:pt x="37" y="165"/>
                    <a:pt x="73" y="217"/>
                    <a:pt x="105" y="217"/>
                  </a:cubicBezTo>
                  <a:cubicBezTo>
                    <a:pt x="159" y="217"/>
                    <a:pt x="199" y="62"/>
                    <a:pt x="199" y="62"/>
                  </a:cubicBezTo>
                  <a:lnTo>
                    <a:pt x="1" y="1"/>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306;p53"/>
            <p:cNvSpPr/>
            <p:nvPr/>
          </p:nvSpPr>
          <p:spPr>
            <a:xfrm>
              <a:off x="5098882" y="868756"/>
              <a:ext cx="1178092" cy="312580"/>
            </a:xfrm>
            <a:custGeom>
              <a:avLst/>
              <a:gdLst/>
              <a:ahLst/>
              <a:cxnLst/>
              <a:rect l="l" t="t" r="r" b="b"/>
              <a:pathLst>
                <a:path w="20552" h="5453" extrusionOk="0">
                  <a:moveTo>
                    <a:pt x="17615" y="0"/>
                  </a:moveTo>
                  <a:cubicBezTo>
                    <a:pt x="11593" y="0"/>
                    <a:pt x="3788" y="2399"/>
                    <a:pt x="1" y="5433"/>
                  </a:cubicBezTo>
                  <a:cubicBezTo>
                    <a:pt x="321" y="5446"/>
                    <a:pt x="642" y="5452"/>
                    <a:pt x="964" y="5452"/>
                  </a:cubicBezTo>
                  <a:cubicBezTo>
                    <a:pt x="10352" y="5452"/>
                    <a:pt x="20551" y="225"/>
                    <a:pt x="20551" y="225"/>
                  </a:cubicBezTo>
                  <a:cubicBezTo>
                    <a:pt x="19646" y="72"/>
                    <a:pt x="18657" y="0"/>
                    <a:pt x="17615" y="0"/>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307;p53"/>
            <p:cNvSpPr/>
            <p:nvPr/>
          </p:nvSpPr>
          <p:spPr>
            <a:xfrm>
              <a:off x="5864249" y="3914626"/>
              <a:ext cx="91716" cy="96932"/>
            </a:xfrm>
            <a:custGeom>
              <a:avLst/>
              <a:gdLst/>
              <a:ahLst/>
              <a:cxnLst/>
              <a:rect l="l" t="t" r="r" b="b"/>
              <a:pathLst>
                <a:path w="1600" h="1691" extrusionOk="0">
                  <a:moveTo>
                    <a:pt x="397" y="0"/>
                  </a:moveTo>
                  <a:cubicBezTo>
                    <a:pt x="1" y="0"/>
                    <a:pt x="689" y="923"/>
                    <a:pt x="1600" y="1690"/>
                  </a:cubicBezTo>
                  <a:lnTo>
                    <a:pt x="1600" y="613"/>
                  </a:lnTo>
                  <a:cubicBezTo>
                    <a:pt x="946" y="175"/>
                    <a:pt x="569" y="0"/>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308;p53"/>
            <p:cNvSpPr/>
            <p:nvPr/>
          </p:nvSpPr>
          <p:spPr>
            <a:xfrm>
              <a:off x="6418555" y="1464104"/>
              <a:ext cx="378615" cy="215819"/>
            </a:xfrm>
            <a:custGeom>
              <a:avLst/>
              <a:gdLst/>
              <a:ahLst/>
              <a:cxnLst/>
              <a:rect l="l" t="t" r="r" b="b"/>
              <a:pathLst>
                <a:path w="6605" h="3765" extrusionOk="0">
                  <a:moveTo>
                    <a:pt x="6605" y="1"/>
                  </a:moveTo>
                  <a:lnTo>
                    <a:pt x="1" y="3761"/>
                  </a:lnTo>
                  <a:cubicBezTo>
                    <a:pt x="1" y="3761"/>
                    <a:pt x="71" y="3765"/>
                    <a:pt x="198" y="3765"/>
                  </a:cubicBezTo>
                  <a:cubicBezTo>
                    <a:pt x="1124" y="3765"/>
                    <a:pt x="5072" y="3551"/>
                    <a:pt x="6605"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309;p53"/>
            <p:cNvSpPr/>
            <p:nvPr/>
          </p:nvSpPr>
          <p:spPr>
            <a:xfrm>
              <a:off x="7129924" y="2864484"/>
              <a:ext cx="488044" cy="246143"/>
            </a:xfrm>
            <a:custGeom>
              <a:avLst/>
              <a:gdLst/>
              <a:ahLst/>
              <a:cxnLst/>
              <a:rect l="l" t="t" r="r" b="b"/>
              <a:pathLst>
                <a:path w="8514" h="4294" extrusionOk="0">
                  <a:moveTo>
                    <a:pt x="2254" y="4293"/>
                  </a:moveTo>
                  <a:lnTo>
                    <a:pt x="8513" y="1266"/>
                  </a:lnTo>
                  <a:lnTo>
                    <a:pt x="8112" y="1014"/>
                  </a:lnTo>
                  <a:lnTo>
                    <a:pt x="8444" y="853"/>
                  </a:lnTo>
                  <a:lnTo>
                    <a:pt x="7087" y="0"/>
                  </a:lnTo>
                  <a:lnTo>
                    <a:pt x="0" y="2609"/>
                  </a:lnTo>
                  <a:lnTo>
                    <a:pt x="462" y="2877"/>
                  </a:lnTo>
                  <a:lnTo>
                    <a:pt x="69" y="30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310;p53"/>
            <p:cNvSpPr/>
            <p:nvPr/>
          </p:nvSpPr>
          <p:spPr>
            <a:xfrm>
              <a:off x="6877821" y="3121861"/>
              <a:ext cx="81111" cy="230780"/>
            </a:xfrm>
            <a:custGeom>
              <a:avLst/>
              <a:gdLst/>
              <a:ahLst/>
              <a:cxnLst/>
              <a:rect l="l" t="t" r="r" b="b"/>
              <a:pathLst>
                <a:path w="1415" h="4026" extrusionOk="0">
                  <a:moveTo>
                    <a:pt x="877" y="69"/>
                  </a:moveTo>
                  <a:lnTo>
                    <a:pt x="0" y="1"/>
                  </a:lnTo>
                  <a:lnTo>
                    <a:pt x="85" y="4026"/>
                  </a:lnTo>
                  <a:lnTo>
                    <a:pt x="1414" y="383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311;p53"/>
            <p:cNvSpPr/>
            <p:nvPr/>
          </p:nvSpPr>
          <p:spPr>
            <a:xfrm>
              <a:off x="6748960" y="3379237"/>
              <a:ext cx="222641" cy="176496"/>
            </a:xfrm>
            <a:custGeom>
              <a:avLst/>
              <a:gdLst/>
              <a:ahLst/>
              <a:cxnLst/>
              <a:rect l="l" t="t" r="r" b="b"/>
              <a:pathLst>
                <a:path w="3884" h="3079" extrusionOk="0">
                  <a:moveTo>
                    <a:pt x="1" y="644"/>
                  </a:moveTo>
                  <a:lnTo>
                    <a:pt x="3207" y="3078"/>
                  </a:lnTo>
                  <a:lnTo>
                    <a:pt x="3884" y="1918"/>
                  </a:lnTo>
                  <a:lnTo>
                    <a:pt x="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312;p53"/>
            <p:cNvSpPr/>
            <p:nvPr/>
          </p:nvSpPr>
          <p:spPr>
            <a:xfrm>
              <a:off x="6578312" y="3661033"/>
              <a:ext cx="105588" cy="161993"/>
            </a:xfrm>
            <a:custGeom>
              <a:avLst/>
              <a:gdLst/>
              <a:ahLst/>
              <a:cxnLst/>
              <a:rect l="l" t="t" r="r" b="b"/>
              <a:pathLst>
                <a:path w="1842" h="2826" extrusionOk="0">
                  <a:moveTo>
                    <a:pt x="1" y="2428"/>
                  </a:moveTo>
                  <a:lnTo>
                    <a:pt x="708" y="2826"/>
                  </a:lnTo>
                  <a:lnTo>
                    <a:pt x="1842" y="429"/>
                  </a:lnTo>
                  <a:lnTo>
                    <a:pt x="1620" y="0"/>
                  </a:lnTo>
                  <a:lnTo>
                    <a:pt x="1118" y="3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313;p53"/>
            <p:cNvSpPr/>
            <p:nvPr/>
          </p:nvSpPr>
          <p:spPr>
            <a:xfrm>
              <a:off x="6417580" y="3593909"/>
              <a:ext cx="157178" cy="101174"/>
            </a:xfrm>
            <a:custGeom>
              <a:avLst/>
              <a:gdLst/>
              <a:ahLst/>
              <a:cxnLst/>
              <a:rect l="l" t="t" r="r" b="b"/>
              <a:pathLst>
                <a:path w="2742" h="1765" extrusionOk="0">
                  <a:moveTo>
                    <a:pt x="336" y="1765"/>
                  </a:moveTo>
                  <a:lnTo>
                    <a:pt x="2666" y="501"/>
                  </a:lnTo>
                  <a:lnTo>
                    <a:pt x="2742" y="23"/>
                  </a:lnTo>
                  <a:lnTo>
                    <a:pt x="2137" y="0"/>
                  </a:lnTo>
                  <a:lnTo>
                    <a:pt x="0" y="10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14;p53"/>
            <p:cNvSpPr/>
            <p:nvPr/>
          </p:nvSpPr>
          <p:spPr>
            <a:xfrm>
              <a:off x="5289363" y="3162330"/>
              <a:ext cx="100716" cy="65978"/>
            </a:xfrm>
            <a:custGeom>
              <a:avLst/>
              <a:gdLst/>
              <a:ahLst/>
              <a:cxnLst/>
              <a:rect l="l" t="t" r="r" b="b"/>
              <a:pathLst>
                <a:path w="1757" h="1151" extrusionOk="0">
                  <a:moveTo>
                    <a:pt x="382" y="517"/>
                  </a:moveTo>
                  <a:cubicBezTo>
                    <a:pt x="1" y="1150"/>
                    <a:pt x="1757" y="414"/>
                    <a:pt x="1757" y="277"/>
                  </a:cubicBezTo>
                  <a:cubicBezTo>
                    <a:pt x="1757" y="138"/>
                    <a:pt x="691" y="1"/>
                    <a:pt x="382" y="5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5;p53"/>
            <p:cNvSpPr/>
            <p:nvPr/>
          </p:nvSpPr>
          <p:spPr>
            <a:xfrm>
              <a:off x="5537454" y="3171272"/>
              <a:ext cx="58010" cy="114072"/>
            </a:xfrm>
            <a:custGeom>
              <a:avLst/>
              <a:gdLst/>
              <a:ahLst/>
              <a:cxnLst/>
              <a:rect l="l" t="t" r="r" b="b"/>
              <a:pathLst>
                <a:path w="1012" h="1990" extrusionOk="0">
                  <a:moveTo>
                    <a:pt x="186" y="1287"/>
                  </a:moveTo>
                  <a:cubicBezTo>
                    <a:pt x="414" y="1990"/>
                    <a:pt x="1011" y="181"/>
                    <a:pt x="907" y="90"/>
                  </a:cubicBezTo>
                  <a:cubicBezTo>
                    <a:pt x="804" y="1"/>
                    <a:pt x="0" y="715"/>
                    <a:pt x="186" y="1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16;p53"/>
            <p:cNvSpPr/>
            <p:nvPr/>
          </p:nvSpPr>
          <p:spPr>
            <a:xfrm>
              <a:off x="5593974" y="3439425"/>
              <a:ext cx="58010" cy="114072"/>
            </a:xfrm>
            <a:custGeom>
              <a:avLst/>
              <a:gdLst/>
              <a:ahLst/>
              <a:cxnLst/>
              <a:rect l="l" t="t" r="r" b="b"/>
              <a:pathLst>
                <a:path w="1012" h="1990" extrusionOk="0">
                  <a:moveTo>
                    <a:pt x="907" y="91"/>
                  </a:moveTo>
                  <a:cubicBezTo>
                    <a:pt x="804" y="0"/>
                    <a:pt x="0" y="715"/>
                    <a:pt x="186" y="1287"/>
                  </a:cubicBezTo>
                  <a:cubicBezTo>
                    <a:pt x="414" y="1989"/>
                    <a:pt x="1011" y="182"/>
                    <a:pt x="907" y="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17;p53"/>
            <p:cNvSpPr/>
            <p:nvPr/>
          </p:nvSpPr>
          <p:spPr>
            <a:xfrm>
              <a:off x="5528283" y="3013808"/>
              <a:ext cx="76354" cy="92576"/>
            </a:xfrm>
            <a:custGeom>
              <a:avLst/>
              <a:gdLst/>
              <a:ahLst/>
              <a:cxnLst/>
              <a:rect l="l" t="t" r="r" b="b"/>
              <a:pathLst>
                <a:path w="1332" h="1615" extrusionOk="0">
                  <a:moveTo>
                    <a:pt x="104" y="884"/>
                  </a:moveTo>
                  <a:cubicBezTo>
                    <a:pt x="0" y="1615"/>
                    <a:pt x="1331" y="254"/>
                    <a:pt x="1278" y="127"/>
                  </a:cubicBezTo>
                  <a:cubicBezTo>
                    <a:pt x="1224" y="1"/>
                    <a:pt x="190" y="288"/>
                    <a:pt x="104" y="8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18;p53"/>
            <p:cNvSpPr/>
            <p:nvPr/>
          </p:nvSpPr>
          <p:spPr>
            <a:xfrm>
              <a:off x="5774711" y="3021662"/>
              <a:ext cx="76411" cy="92576"/>
            </a:xfrm>
            <a:custGeom>
              <a:avLst/>
              <a:gdLst/>
              <a:ahLst/>
              <a:cxnLst/>
              <a:rect l="l" t="t" r="r" b="b"/>
              <a:pathLst>
                <a:path w="1333" h="1615" extrusionOk="0">
                  <a:moveTo>
                    <a:pt x="106" y="884"/>
                  </a:moveTo>
                  <a:cubicBezTo>
                    <a:pt x="1" y="1615"/>
                    <a:pt x="1333" y="254"/>
                    <a:pt x="1278" y="127"/>
                  </a:cubicBezTo>
                  <a:cubicBezTo>
                    <a:pt x="1226" y="1"/>
                    <a:pt x="190" y="288"/>
                    <a:pt x="106" y="8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19;p53"/>
            <p:cNvSpPr/>
            <p:nvPr/>
          </p:nvSpPr>
          <p:spPr>
            <a:xfrm>
              <a:off x="5779125" y="2883974"/>
              <a:ext cx="107136" cy="60475"/>
            </a:xfrm>
            <a:custGeom>
              <a:avLst/>
              <a:gdLst/>
              <a:ahLst/>
              <a:cxnLst/>
              <a:rect l="l" t="t" r="r" b="b"/>
              <a:pathLst>
                <a:path w="1869" h="1055" extrusionOk="0">
                  <a:moveTo>
                    <a:pt x="1851" y="406"/>
                  </a:moveTo>
                  <a:cubicBezTo>
                    <a:pt x="1869" y="270"/>
                    <a:pt x="829" y="1"/>
                    <a:pt x="457" y="474"/>
                  </a:cubicBezTo>
                  <a:cubicBezTo>
                    <a:pt x="0" y="1055"/>
                    <a:pt x="1835" y="543"/>
                    <a:pt x="1851" y="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20;p53"/>
            <p:cNvSpPr/>
            <p:nvPr/>
          </p:nvSpPr>
          <p:spPr>
            <a:xfrm>
              <a:off x="5358723" y="2964511"/>
              <a:ext cx="76354" cy="92633"/>
            </a:xfrm>
            <a:custGeom>
              <a:avLst/>
              <a:gdLst/>
              <a:ahLst/>
              <a:cxnLst/>
              <a:rect l="l" t="t" r="r" b="b"/>
              <a:pathLst>
                <a:path w="1332" h="1616" extrusionOk="0">
                  <a:moveTo>
                    <a:pt x="1278" y="127"/>
                  </a:moveTo>
                  <a:cubicBezTo>
                    <a:pt x="1224" y="0"/>
                    <a:pt x="190" y="289"/>
                    <a:pt x="104" y="883"/>
                  </a:cubicBezTo>
                  <a:cubicBezTo>
                    <a:pt x="1" y="1615"/>
                    <a:pt x="1331" y="253"/>
                    <a:pt x="1278" y="1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21;p53"/>
            <p:cNvSpPr/>
            <p:nvPr/>
          </p:nvSpPr>
          <p:spPr>
            <a:xfrm>
              <a:off x="7142249" y="1251382"/>
              <a:ext cx="569040" cy="703462"/>
            </a:xfrm>
            <a:custGeom>
              <a:avLst/>
              <a:gdLst/>
              <a:ahLst/>
              <a:cxnLst/>
              <a:rect l="l" t="t" r="r" b="b"/>
              <a:pathLst>
                <a:path w="9927" h="12272" extrusionOk="0">
                  <a:moveTo>
                    <a:pt x="1212" y="5915"/>
                  </a:moveTo>
                  <a:cubicBezTo>
                    <a:pt x="1360" y="6247"/>
                    <a:pt x="1629" y="6564"/>
                    <a:pt x="1974" y="6857"/>
                  </a:cubicBezTo>
                  <a:cubicBezTo>
                    <a:pt x="1465" y="8689"/>
                    <a:pt x="1410" y="9325"/>
                    <a:pt x="2281" y="7095"/>
                  </a:cubicBezTo>
                  <a:cubicBezTo>
                    <a:pt x="2957" y="7585"/>
                    <a:pt x="3828" y="7996"/>
                    <a:pt x="4662" y="8281"/>
                  </a:cubicBezTo>
                  <a:cubicBezTo>
                    <a:pt x="3906" y="10864"/>
                    <a:pt x="3761" y="11893"/>
                    <a:pt x="5072" y="8412"/>
                  </a:cubicBezTo>
                  <a:cubicBezTo>
                    <a:pt x="5453" y="8526"/>
                    <a:pt x="5815" y="8609"/>
                    <a:pt x="6136" y="8660"/>
                  </a:cubicBezTo>
                  <a:cubicBezTo>
                    <a:pt x="5357" y="11274"/>
                    <a:pt x="5124" y="12272"/>
                    <a:pt x="6457" y="8701"/>
                  </a:cubicBezTo>
                  <a:cubicBezTo>
                    <a:pt x="6745" y="8727"/>
                    <a:pt x="6982" y="8717"/>
                    <a:pt x="7146" y="8669"/>
                  </a:cubicBezTo>
                  <a:cubicBezTo>
                    <a:pt x="6842" y="10006"/>
                    <a:pt x="8529" y="11188"/>
                    <a:pt x="8454" y="8731"/>
                  </a:cubicBezTo>
                  <a:cubicBezTo>
                    <a:pt x="8484" y="8605"/>
                    <a:pt x="8480" y="8445"/>
                    <a:pt x="8442" y="8266"/>
                  </a:cubicBezTo>
                  <a:cubicBezTo>
                    <a:pt x="9926" y="8013"/>
                    <a:pt x="8993" y="7543"/>
                    <a:pt x="8380" y="7697"/>
                  </a:cubicBezTo>
                  <a:cubicBezTo>
                    <a:pt x="9053" y="6294"/>
                    <a:pt x="8418" y="6974"/>
                    <a:pt x="8138" y="7542"/>
                  </a:cubicBezTo>
                  <a:cubicBezTo>
                    <a:pt x="7999" y="7318"/>
                    <a:pt x="7827" y="7116"/>
                    <a:pt x="7628" y="6942"/>
                  </a:cubicBezTo>
                  <a:lnTo>
                    <a:pt x="7645" y="6846"/>
                  </a:lnTo>
                  <a:cubicBezTo>
                    <a:pt x="7682" y="5436"/>
                    <a:pt x="2122" y="1"/>
                    <a:pt x="1107" y="5106"/>
                  </a:cubicBezTo>
                  <a:cubicBezTo>
                    <a:pt x="1104" y="5120"/>
                    <a:pt x="1104" y="5134"/>
                    <a:pt x="1102" y="5149"/>
                  </a:cubicBezTo>
                  <a:cubicBezTo>
                    <a:pt x="293" y="7854"/>
                    <a:pt x="0" y="9117"/>
                    <a:pt x="1212" y="59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6" name="Google Shape;1857;p60"/>
          <p:cNvGrpSpPr/>
          <p:nvPr/>
        </p:nvGrpSpPr>
        <p:grpSpPr>
          <a:xfrm rot="5277" flipH="1">
            <a:off x="634365" y="1468556"/>
            <a:ext cx="1405614" cy="1022562"/>
            <a:chOff x="6562100" y="781949"/>
            <a:chExt cx="1449415" cy="968914"/>
          </a:xfrm>
        </p:grpSpPr>
        <p:sp>
          <p:nvSpPr>
            <p:cNvPr id="177" name="Google Shape;1858;p60"/>
            <p:cNvSpPr/>
            <p:nvPr/>
          </p:nvSpPr>
          <p:spPr>
            <a:xfrm>
              <a:off x="6562100" y="1194107"/>
              <a:ext cx="729607" cy="556757"/>
            </a:xfrm>
            <a:custGeom>
              <a:avLst/>
              <a:gdLst/>
              <a:ahLst/>
              <a:cxnLst/>
              <a:rect l="l" t="t" r="r" b="b"/>
              <a:pathLst>
                <a:path w="22802" h="17400" extrusionOk="0">
                  <a:moveTo>
                    <a:pt x="10547" y="0"/>
                  </a:moveTo>
                  <a:cubicBezTo>
                    <a:pt x="8129" y="0"/>
                    <a:pt x="5878" y="1106"/>
                    <a:pt x="3524" y="3072"/>
                  </a:cubicBezTo>
                  <a:lnTo>
                    <a:pt x="3521" y="3077"/>
                  </a:lnTo>
                  <a:cubicBezTo>
                    <a:pt x="1597" y="5423"/>
                    <a:pt x="58" y="8169"/>
                    <a:pt x="31" y="11142"/>
                  </a:cubicBezTo>
                  <a:cubicBezTo>
                    <a:pt x="0" y="14568"/>
                    <a:pt x="2477" y="16924"/>
                    <a:pt x="5786" y="17320"/>
                  </a:cubicBezTo>
                  <a:cubicBezTo>
                    <a:pt x="6238" y="17374"/>
                    <a:pt x="6691" y="17400"/>
                    <a:pt x="7143" y="17400"/>
                  </a:cubicBezTo>
                  <a:cubicBezTo>
                    <a:pt x="9048" y="17400"/>
                    <a:pt x="10948" y="16942"/>
                    <a:pt x="12775" y="16231"/>
                  </a:cubicBezTo>
                  <a:cubicBezTo>
                    <a:pt x="18947" y="12895"/>
                    <a:pt x="22802" y="6132"/>
                    <a:pt x="16527" y="2060"/>
                  </a:cubicBezTo>
                  <a:cubicBezTo>
                    <a:pt x="14354" y="650"/>
                    <a:pt x="12401" y="0"/>
                    <a:pt x="10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59;p60"/>
            <p:cNvSpPr/>
            <p:nvPr/>
          </p:nvSpPr>
          <p:spPr>
            <a:xfrm>
              <a:off x="6601425" y="1194107"/>
              <a:ext cx="690282" cy="545045"/>
            </a:xfrm>
            <a:custGeom>
              <a:avLst/>
              <a:gdLst/>
              <a:ahLst/>
              <a:cxnLst/>
              <a:rect l="l" t="t" r="r" b="b"/>
              <a:pathLst>
                <a:path w="21573" h="17034" extrusionOk="0">
                  <a:moveTo>
                    <a:pt x="9319" y="0"/>
                  </a:moveTo>
                  <a:cubicBezTo>
                    <a:pt x="6900" y="0"/>
                    <a:pt x="4649" y="1106"/>
                    <a:pt x="2295" y="3074"/>
                  </a:cubicBezTo>
                  <a:lnTo>
                    <a:pt x="2292" y="3077"/>
                  </a:lnTo>
                  <a:cubicBezTo>
                    <a:pt x="1410" y="4151"/>
                    <a:pt x="613" y="5310"/>
                    <a:pt x="1" y="6537"/>
                  </a:cubicBezTo>
                  <a:cubicBezTo>
                    <a:pt x="1465" y="4259"/>
                    <a:pt x="5827" y="1763"/>
                    <a:pt x="9262" y="1763"/>
                  </a:cubicBezTo>
                  <a:cubicBezTo>
                    <a:pt x="10398" y="1763"/>
                    <a:pt x="11432" y="2036"/>
                    <a:pt x="12227" y="2680"/>
                  </a:cubicBezTo>
                  <a:cubicBezTo>
                    <a:pt x="20704" y="9556"/>
                    <a:pt x="9649" y="16623"/>
                    <a:pt x="8981" y="17033"/>
                  </a:cubicBezTo>
                  <a:cubicBezTo>
                    <a:pt x="9847" y="16832"/>
                    <a:pt x="10704" y="16559"/>
                    <a:pt x="11546" y="16231"/>
                  </a:cubicBezTo>
                  <a:cubicBezTo>
                    <a:pt x="17718" y="12895"/>
                    <a:pt x="21573" y="6132"/>
                    <a:pt x="15298" y="2060"/>
                  </a:cubicBezTo>
                  <a:cubicBezTo>
                    <a:pt x="13125" y="650"/>
                    <a:pt x="11172" y="0"/>
                    <a:pt x="9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60;p60"/>
            <p:cNvSpPr/>
            <p:nvPr/>
          </p:nvSpPr>
          <p:spPr>
            <a:xfrm>
              <a:off x="6674826" y="813050"/>
              <a:ext cx="1152934" cy="900410"/>
            </a:xfrm>
            <a:custGeom>
              <a:avLst/>
              <a:gdLst/>
              <a:ahLst/>
              <a:cxnLst/>
              <a:rect l="l" t="t" r="r" b="b"/>
              <a:pathLst>
                <a:path w="36032" h="28140" extrusionOk="0">
                  <a:moveTo>
                    <a:pt x="27592" y="0"/>
                  </a:moveTo>
                  <a:cubicBezTo>
                    <a:pt x="26183" y="2081"/>
                    <a:pt x="24160" y="3616"/>
                    <a:pt x="22174" y="5163"/>
                  </a:cubicBezTo>
                  <a:cubicBezTo>
                    <a:pt x="19966" y="6880"/>
                    <a:pt x="17529" y="8660"/>
                    <a:pt x="14892" y="9662"/>
                  </a:cubicBezTo>
                  <a:cubicBezTo>
                    <a:pt x="14375" y="9858"/>
                    <a:pt x="13821" y="10013"/>
                    <a:pt x="13373" y="10013"/>
                  </a:cubicBezTo>
                  <a:cubicBezTo>
                    <a:pt x="12694" y="10013"/>
                    <a:pt x="12261" y="9656"/>
                    <a:pt x="12576" y="8546"/>
                  </a:cubicBezTo>
                  <a:cubicBezTo>
                    <a:pt x="13436" y="5520"/>
                    <a:pt x="16494" y="2880"/>
                    <a:pt x="18637" y="664"/>
                  </a:cubicBezTo>
                  <a:lnTo>
                    <a:pt x="18637" y="664"/>
                  </a:lnTo>
                  <a:cubicBezTo>
                    <a:pt x="13195" y="4076"/>
                    <a:pt x="7593" y="7466"/>
                    <a:pt x="2909" y="11903"/>
                  </a:cubicBezTo>
                  <a:cubicBezTo>
                    <a:pt x="1935" y="12826"/>
                    <a:pt x="924" y="13858"/>
                    <a:pt x="1" y="14983"/>
                  </a:cubicBezTo>
                  <a:cubicBezTo>
                    <a:pt x="2355" y="13016"/>
                    <a:pt x="4606" y="11910"/>
                    <a:pt x="7024" y="11910"/>
                  </a:cubicBezTo>
                  <a:cubicBezTo>
                    <a:pt x="8878" y="11910"/>
                    <a:pt x="10831" y="12560"/>
                    <a:pt x="13004" y="13970"/>
                  </a:cubicBezTo>
                  <a:cubicBezTo>
                    <a:pt x="19279" y="18041"/>
                    <a:pt x="15424" y="24804"/>
                    <a:pt x="9252" y="28140"/>
                  </a:cubicBezTo>
                  <a:cubicBezTo>
                    <a:pt x="11850" y="27126"/>
                    <a:pt x="14304" y="25594"/>
                    <a:pt x="16431" y="24116"/>
                  </a:cubicBezTo>
                  <a:cubicBezTo>
                    <a:pt x="23764" y="19025"/>
                    <a:pt x="29902" y="12325"/>
                    <a:pt x="36032" y="5894"/>
                  </a:cubicBezTo>
                  <a:lnTo>
                    <a:pt x="36032" y="5894"/>
                  </a:lnTo>
                  <a:cubicBezTo>
                    <a:pt x="33042" y="8084"/>
                    <a:pt x="32687" y="8700"/>
                    <a:pt x="29622" y="10781"/>
                  </a:cubicBezTo>
                  <a:cubicBezTo>
                    <a:pt x="28509" y="11532"/>
                    <a:pt x="26578" y="13239"/>
                    <a:pt x="25121" y="13254"/>
                  </a:cubicBezTo>
                  <a:cubicBezTo>
                    <a:pt x="25111" y="13254"/>
                    <a:pt x="25101" y="13254"/>
                    <a:pt x="25091" y="13254"/>
                  </a:cubicBezTo>
                  <a:cubicBezTo>
                    <a:pt x="23147" y="13254"/>
                    <a:pt x="25420" y="11470"/>
                    <a:pt x="26047" y="11013"/>
                  </a:cubicBezTo>
                  <a:lnTo>
                    <a:pt x="26047" y="11013"/>
                  </a:lnTo>
                  <a:cubicBezTo>
                    <a:pt x="24998" y="11717"/>
                    <a:pt x="22084" y="13971"/>
                    <a:pt x="20422" y="13971"/>
                  </a:cubicBezTo>
                  <a:cubicBezTo>
                    <a:pt x="20220" y="13971"/>
                    <a:pt x="20035" y="13938"/>
                    <a:pt x="19876" y="13864"/>
                  </a:cubicBezTo>
                  <a:cubicBezTo>
                    <a:pt x="18494" y="13220"/>
                    <a:pt x="21097" y="11080"/>
                    <a:pt x="21721" y="10605"/>
                  </a:cubicBezTo>
                  <a:lnTo>
                    <a:pt x="21721" y="10605"/>
                  </a:lnTo>
                  <a:cubicBezTo>
                    <a:pt x="21225" y="10881"/>
                    <a:pt x="19714" y="11936"/>
                    <a:pt x="18829" y="11936"/>
                  </a:cubicBezTo>
                  <a:cubicBezTo>
                    <a:pt x="18677" y="11936"/>
                    <a:pt x="18543" y="11905"/>
                    <a:pt x="18437" y="11833"/>
                  </a:cubicBezTo>
                  <a:cubicBezTo>
                    <a:pt x="17522" y="11221"/>
                    <a:pt x="19384" y="10005"/>
                    <a:pt x="19833" y="9549"/>
                  </a:cubicBezTo>
                  <a:cubicBezTo>
                    <a:pt x="23002" y="6337"/>
                    <a:pt x="23820" y="5574"/>
                    <a:pt x="27592"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61;p60"/>
            <p:cNvSpPr/>
            <p:nvPr/>
          </p:nvSpPr>
          <p:spPr>
            <a:xfrm>
              <a:off x="6674826" y="813050"/>
              <a:ext cx="1152934" cy="900410"/>
            </a:xfrm>
            <a:custGeom>
              <a:avLst/>
              <a:gdLst/>
              <a:ahLst/>
              <a:cxnLst/>
              <a:rect l="l" t="t" r="r" b="b"/>
              <a:pathLst>
                <a:path w="36032" h="28140" extrusionOk="0">
                  <a:moveTo>
                    <a:pt x="22174" y="5163"/>
                  </a:moveTo>
                  <a:cubicBezTo>
                    <a:pt x="24160" y="3616"/>
                    <a:pt x="26183" y="2081"/>
                    <a:pt x="27592" y="0"/>
                  </a:cubicBezTo>
                  <a:cubicBezTo>
                    <a:pt x="23820" y="5574"/>
                    <a:pt x="23002" y="6337"/>
                    <a:pt x="19833" y="9549"/>
                  </a:cubicBezTo>
                  <a:cubicBezTo>
                    <a:pt x="19384" y="10005"/>
                    <a:pt x="17522" y="11221"/>
                    <a:pt x="18437" y="11833"/>
                  </a:cubicBezTo>
                  <a:cubicBezTo>
                    <a:pt x="19164" y="12322"/>
                    <a:pt x="21139" y="10929"/>
                    <a:pt x="21721" y="10605"/>
                  </a:cubicBezTo>
                  <a:cubicBezTo>
                    <a:pt x="21097" y="11080"/>
                    <a:pt x="18494" y="13220"/>
                    <a:pt x="19876" y="13864"/>
                  </a:cubicBezTo>
                  <a:cubicBezTo>
                    <a:pt x="21345" y="14545"/>
                    <a:pt x="24870" y="11803"/>
                    <a:pt x="26047" y="11013"/>
                  </a:cubicBezTo>
                  <a:cubicBezTo>
                    <a:pt x="25417" y="11472"/>
                    <a:pt x="23124" y="13272"/>
                    <a:pt x="25121" y="13254"/>
                  </a:cubicBezTo>
                  <a:cubicBezTo>
                    <a:pt x="26578" y="13239"/>
                    <a:pt x="28509" y="11532"/>
                    <a:pt x="29622" y="10781"/>
                  </a:cubicBezTo>
                  <a:cubicBezTo>
                    <a:pt x="32687" y="8700"/>
                    <a:pt x="33042" y="8084"/>
                    <a:pt x="36032" y="5894"/>
                  </a:cubicBezTo>
                  <a:cubicBezTo>
                    <a:pt x="29902" y="12325"/>
                    <a:pt x="23764" y="19025"/>
                    <a:pt x="16431" y="24116"/>
                  </a:cubicBezTo>
                  <a:cubicBezTo>
                    <a:pt x="14304" y="25594"/>
                    <a:pt x="11850" y="27126"/>
                    <a:pt x="9252" y="28140"/>
                  </a:cubicBezTo>
                  <a:cubicBezTo>
                    <a:pt x="15424" y="24804"/>
                    <a:pt x="19279" y="18041"/>
                    <a:pt x="13004" y="13970"/>
                  </a:cubicBezTo>
                  <a:cubicBezTo>
                    <a:pt x="7995" y="10721"/>
                    <a:pt x="4160" y="11508"/>
                    <a:pt x="1" y="14983"/>
                  </a:cubicBezTo>
                  <a:cubicBezTo>
                    <a:pt x="924" y="13858"/>
                    <a:pt x="1935" y="12826"/>
                    <a:pt x="2909" y="11903"/>
                  </a:cubicBezTo>
                  <a:cubicBezTo>
                    <a:pt x="7593" y="7466"/>
                    <a:pt x="13195" y="4076"/>
                    <a:pt x="18637" y="664"/>
                  </a:cubicBezTo>
                  <a:cubicBezTo>
                    <a:pt x="16494" y="2880"/>
                    <a:pt x="13436" y="5520"/>
                    <a:pt x="12576" y="8546"/>
                  </a:cubicBezTo>
                  <a:cubicBezTo>
                    <a:pt x="12052" y="10389"/>
                    <a:pt x="13593" y="10155"/>
                    <a:pt x="14892" y="9662"/>
                  </a:cubicBezTo>
                  <a:cubicBezTo>
                    <a:pt x="17529" y="8660"/>
                    <a:pt x="19966" y="6880"/>
                    <a:pt x="22174" y="51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62;p60"/>
            <p:cNvSpPr/>
            <p:nvPr/>
          </p:nvSpPr>
          <p:spPr>
            <a:xfrm>
              <a:off x="7487268" y="1165373"/>
              <a:ext cx="21022" cy="16575"/>
            </a:xfrm>
            <a:custGeom>
              <a:avLst/>
              <a:gdLst/>
              <a:ahLst/>
              <a:cxnLst/>
              <a:rect l="l" t="t" r="r" b="b"/>
              <a:pathLst>
                <a:path w="657" h="518" extrusionOk="0">
                  <a:moveTo>
                    <a:pt x="656" y="1"/>
                  </a:moveTo>
                  <a:cubicBezTo>
                    <a:pt x="503" y="105"/>
                    <a:pt x="306" y="244"/>
                    <a:pt x="81" y="402"/>
                  </a:cubicBezTo>
                  <a:cubicBezTo>
                    <a:pt x="54" y="441"/>
                    <a:pt x="27" y="479"/>
                    <a:pt x="0" y="518"/>
                  </a:cubicBezTo>
                  <a:cubicBezTo>
                    <a:pt x="261" y="297"/>
                    <a:pt x="506" y="111"/>
                    <a:pt x="656" y="1"/>
                  </a:cubicBezTo>
                  <a:close/>
                </a:path>
              </a:pathLst>
            </a:custGeom>
            <a:solidFill>
              <a:srgbClr val="7C5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63;p60"/>
            <p:cNvSpPr/>
            <p:nvPr/>
          </p:nvSpPr>
          <p:spPr>
            <a:xfrm>
              <a:off x="6674826" y="1120257"/>
              <a:ext cx="710249" cy="593202"/>
            </a:xfrm>
            <a:custGeom>
              <a:avLst/>
              <a:gdLst/>
              <a:ahLst/>
              <a:cxnLst/>
              <a:rect l="l" t="t" r="r" b="b"/>
              <a:pathLst>
                <a:path w="22197" h="18539" extrusionOk="0">
                  <a:moveTo>
                    <a:pt x="8863" y="1"/>
                  </a:moveTo>
                  <a:cubicBezTo>
                    <a:pt x="7282" y="1"/>
                    <a:pt x="5437" y="523"/>
                    <a:pt x="3402" y="1848"/>
                  </a:cubicBezTo>
                  <a:cubicBezTo>
                    <a:pt x="3237" y="1999"/>
                    <a:pt x="3071" y="2148"/>
                    <a:pt x="2909" y="2302"/>
                  </a:cubicBezTo>
                  <a:cubicBezTo>
                    <a:pt x="1935" y="3225"/>
                    <a:pt x="924" y="4256"/>
                    <a:pt x="1" y="5382"/>
                  </a:cubicBezTo>
                  <a:cubicBezTo>
                    <a:pt x="2356" y="3415"/>
                    <a:pt x="4606" y="2309"/>
                    <a:pt x="7025" y="2309"/>
                  </a:cubicBezTo>
                  <a:cubicBezTo>
                    <a:pt x="8878" y="2309"/>
                    <a:pt x="10831" y="2958"/>
                    <a:pt x="13004" y="4368"/>
                  </a:cubicBezTo>
                  <a:cubicBezTo>
                    <a:pt x="19279" y="8440"/>
                    <a:pt x="15424" y="15203"/>
                    <a:pt x="9252" y="18539"/>
                  </a:cubicBezTo>
                  <a:cubicBezTo>
                    <a:pt x="11850" y="17525"/>
                    <a:pt x="14305" y="15993"/>
                    <a:pt x="16431" y="14515"/>
                  </a:cubicBezTo>
                  <a:cubicBezTo>
                    <a:pt x="17252" y="13945"/>
                    <a:pt x="18056" y="13352"/>
                    <a:pt x="18849" y="12743"/>
                  </a:cubicBezTo>
                  <a:cubicBezTo>
                    <a:pt x="19313" y="11867"/>
                    <a:pt x="22196" y="5309"/>
                    <a:pt x="15230" y="5309"/>
                  </a:cubicBezTo>
                  <a:cubicBezTo>
                    <a:pt x="15036" y="5309"/>
                    <a:pt x="14834" y="5314"/>
                    <a:pt x="14625" y="5324"/>
                  </a:cubicBezTo>
                  <a:cubicBezTo>
                    <a:pt x="15053" y="3178"/>
                    <a:pt x="12763" y="1"/>
                    <a:pt x="8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64;p60"/>
            <p:cNvSpPr/>
            <p:nvPr/>
          </p:nvSpPr>
          <p:spPr>
            <a:xfrm>
              <a:off x="7494275" y="781949"/>
              <a:ext cx="276522" cy="317607"/>
            </a:xfrm>
            <a:custGeom>
              <a:avLst/>
              <a:gdLst/>
              <a:ahLst/>
              <a:cxnLst/>
              <a:rect l="l" t="t" r="r" b="b"/>
              <a:pathLst>
                <a:path w="8642" h="9926" extrusionOk="0">
                  <a:moveTo>
                    <a:pt x="8641" y="0"/>
                  </a:moveTo>
                  <a:cubicBezTo>
                    <a:pt x="8579" y="142"/>
                    <a:pt x="7544" y="2453"/>
                    <a:pt x="4512" y="5087"/>
                  </a:cubicBezTo>
                  <a:cubicBezTo>
                    <a:pt x="1385" y="7803"/>
                    <a:pt x="1" y="8337"/>
                    <a:pt x="395" y="9569"/>
                  </a:cubicBezTo>
                  <a:cubicBezTo>
                    <a:pt x="472" y="9809"/>
                    <a:pt x="670" y="9926"/>
                    <a:pt x="957" y="9926"/>
                  </a:cubicBezTo>
                  <a:cubicBezTo>
                    <a:pt x="2574" y="9926"/>
                    <a:pt x="7021" y="6234"/>
                    <a:pt x="8641"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65;p60"/>
            <p:cNvSpPr/>
            <p:nvPr/>
          </p:nvSpPr>
          <p:spPr>
            <a:xfrm>
              <a:off x="7494275" y="781949"/>
              <a:ext cx="276522" cy="357092"/>
            </a:xfrm>
            <a:custGeom>
              <a:avLst/>
              <a:gdLst/>
              <a:ahLst/>
              <a:cxnLst/>
              <a:rect l="l" t="t" r="r" b="b"/>
              <a:pathLst>
                <a:path w="8642" h="11160" extrusionOk="0">
                  <a:moveTo>
                    <a:pt x="4512" y="5087"/>
                  </a:moveTo>
                  <a:cubicBezTo>
                    <a:pt x="7544" y="2453"/>
                    <a:pt x="8579" y="142"/>
                    <a:pt x="8641" y="0"/>
                  </a:cubicBezTo>
                  <a:cubicBezTo>
                    <a:pt x="6733" y="7343"/>
                    <a:pt x="902" y="11159"/>
                    <a:pt x="395" y="9569"/>
                  </a:cubicBezTo>
                  <a:cubicBezTo>
                    <a:pt x="1" y="8337"/>
                    <a:pt x="1385" y="7803"/>
                    <a:pt x="4512" y="50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66;p60"/>
            <p:cNvSpPr/>
            <p:nvPr/>
          </p:nvSpPr>
          <p:spPr>
            <a:xfrm>
              <a:off x="7129763" y="813146"/>
              <a:ext cx="260492" cy="241293"/>
            </a:xfrm>
            <a:custGeom>
              <a:avLst/>
              <a:gdLst/>
              <a:ahLst/>
              <a:cxnLst/>
              <a:rect l="l" t="t" r="r" b="b"/>
              <a:pathLst>
                <a:path w="8141" h="7541" extrusionOk="0">
                  <a:moveTo>
                    <a:pt x="8141" y="1"/>
                  </a:moveTo>
                  <a:cubicBezTo>
                    <a:pt x="8011" y="145"/>
                    <a:pt x="3890" y="4766"/>
                    <a:pt x="1513" y="6096"/>
                  </a:cubicBezTo>
                  <a:cubicBezTo>
                    <a:pt x="27" y="6928"/>
                    <a:pt x="1" y="7540"/>
                    <a:pt x="637" y="7540"/>
                  </a:cubicBezTo>
                  <a:cubicBezTo>
                    <a:pt x="1036" y="7540"/>
                    <a:pt x="1693" y="7301"/>
                    <a:pt x="2416" y="6726"/>
                  </a:cubicBezTo>
                  <a:cubicBezTo>
                    <a:pt x="4294" y="5231"/>
                    <a:pt x="6554" y="2853"/>
                    <a:pt x="8141" y="1"/>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7;p60"/>
            <p:cNvSpPr/>
            <p:nvPr/>
          </p:nvSpPr>
          <p:spPr>
            <a:xfrm>
              <a:off x="7100869" y="813146"/>
              <a:ext cx="289385" cy="263019"/>
            </a:xfrm>
            <a:custGeom>
              <a:avLst/>
              <a:gdLst/>
              <a:ahLst/>
              <a:cxnLst/>
              <a:rect l="l" t="t" r="r" b="b"/>
              <a:pathLst>
                <a:path w="9044" h="8220" extrusionOk="0">
                  <a:moveTo>
                    <a:pt x="2416" y="6096"/>
                  </a:moveTo>
                  <a:cubicBezTo>
                    <a:pt x="4793" y="4766"/>
                    <a:pt x="8914" y="145"/>
                    <a:pt x="9044" y="1"/>
                  </a:cubicBezTo>
                  <a:cubicBezTo>
                    <a:pt x="7457" y="2853"/>
                    <a:pt x="5197" y="5231"/>
                    <a:pt x="3319" y="6726"/>
                  </a:cubicBezTo>
                  <a:cubicBezTo>
                    <a:pt x="1442" y="8220"/>
                    <a:pt x="1" y="7449"/>
                    <a:pt x="2416" y="60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68;p60"/>
            <p:cNvSpPr/>
            <p:nvPr/>
          </p:nvSpPr>
          <p:spPr>
            <a:xfrm>
              <a:off x="6601521" y="1308721"/>
              <a:ext cx="463900" cy="414240"/>
            </a:xfrm>
            <a:custGeom>
              <a:avLst/>
              <a:gdLst/>
              <a:ahLst/>
              <a:cxnLst/>
              <a:rect l="l" t="t" r="r" b="b"/>
              <a:pathLst>
                <a:path w="14498" h="12946" extrusionOk="0">
                  <a:moveTo>
                    <a:pt x="9596" y="1"/>
                  </a:moveTo>
                  <a:cubicBezTo>
                    <a:pt x="8276" y="1"/>
                    <a:pt x="2998" y="576"/>
                    <a:pt x="1524" y="2992"/>
                  </a:cubicBezTo>
                  <a:cubicBezTo>
                    <a:pt x="1" y="5489"/>
                    <a:pt x="507" y="11897"/>
                    <a:pt x="3812" y="12784"/>
                  </a:cubicBezTo>
                  <a:cubicBezTo>
                    <a:pt x="4221" y="12894"/>
                    <a:pt x="4651" y="12945"/>
                    <a:pt x="5095" y="12945"/>
                  </a:cubicBezTo>
                  <a:cubicBezTo>
                    <a:pt x="8269" y="12945"/>
                    <a:pt x="12107" y="10318"/>
                    <a:pt x="13456" y="7689"/>
                  </a:cubicBezTo>
                  <a:cubicBezTo>
                    <a:pt x="14498" y="5657"/>
                    <a:pt x="12990" y="1"/>
                    <a:pt x="9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69;p60"/>
            <p:cNvSpPr/>
            <p:nvPr/>
          </p:nvSpPr>
          <p:spPr>
            <a:xfrm>
              <a:off x="6693324" y="1514623"/>
              <a:ext cx="131635" cy="112335"/>
            </a:xfrm>
            <a:custGeom>
              <a:avLst/>
              <a:gdLst/>
              <a:ahLst/>
              <a:cxnLst/>
              <a:rect l="l" t="t" r="r" b="b"/>
              <a:pathLst>
                <a:path w="3799" h="3242" extrusionOk="0">
                  <a:moveTo>
                    <a:pt x="2607" y="0"/>
                  </a:moveTo>
                  <a:cubicBezTo>
                    <a:pt x="1720" y="0"/>
                    <a:pt x="0" y="754"/>
                    <a:pt x="28" y="1956"/>
                  </a:cubicBezTo>
                  <a:cubicBezTo>
                    <a:pt x="42" y="2534"/>
                    <a:pt x="1036" y="3241"/>
                    <a:pt x="2002" y="3241"/>
                  </a:cubicBezTo>
                  <a:cubicBezTo>
                    <a:pt x="2373" y="3241"/>
                    <a:pt x="2739" y="3137"/>
                    <a:pt x="3045" y="2882"/>
                  </a:cubicBezTo>
                  <a:cubicBezTo>
                    <a:pt x="3664" y="2364"/>
                    <a:pt x="3798" y="777"/>
                    <a:pt x="3045" y="113"/>
                  </a:cubicBezTo>
                  <a:cubicBezTo>
                    <a:pt x="2958" y="37"/>
                    <a:pt x="2803" y="0"/>
                    <a:pt x="2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70;p60"/>
            <p:cNvSpPr/>
            <p:nvPr/>
          </p:nvSpPr>
          <p:spPr>
            <a:xfrm>
              <a:off x="6929748" y="1502977"/>
              <a:ext cx="101272" cy="86553"/>
            </a:xfrm>
            <a:custGeom>
              <a:avLst/>
              <a:gdLst/>
              <a:ahLst/>
              <a:cxnLst/>
              <a:rect l="l" t="t" r="r" b="b"/>
              <a:pathLst>
                <a:path w="3165" h="2705" extrusionOk="0">
                  <a:moveTo>
                    <a:pt x="1645" y="1"/>
                  </a:moveTo>
                  <a:cubicBezTo>
                    <a:pt x="1114" y="1"/>
                    <a:pt x="536" y="208"/>
                    <a:pt x="279" y="727"/>
                  </a:cubicBezTo>
                  <a:cubicBezTo>
                    <a:pt x="1" y="1287"/>
                    <a:pt x="399" y="2456"/>
                    <a:pt x="1140" y="2693"/>
                  </a:cubicBezTo>
                  <a:cubicBezTo>
                    <a:pt x="1164" y="2700"/>
                    <a:pt x="1191" y="2704"/>
                    <a:pt x="1221" y="2704"/>
                  </a:cubicBezTo>
                  <a:cubicBezTo>
                    <a:pt x="1768" y="2704"/>
                    <a:pt x="3164" y="1423"/>
                    <a:pt x="2708" y="444"/>
                  </a:cubicBezTo>
                  <a:cubicBezTo>
                    <a:pt x="2582" y="175"/>
                    <a:pt x="2133" y="1"/>
                    <a:pt x="1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871;p60"/>
            <p:cNvSpPr/>
            <p:nvPr/>
          </p:nvSpPr>
          <p:spPr>
            <a:xfrm>
              <a:off x="6798847" y="1361997"/>
              <a:ext cx="65339" cy="59995"/>
            </a:xfrm>
            <a:custGeom>
              <a:avLst/>
              <a:gdLst/>
              <a:ahLst/>
              <a:cxnLst/>
              <a:rect l="l" t="t" r="r" b="b"/>
              <a:pathLst>
                <a:path w="2042" h="1875" extrusionOk="0">
                  <a:moveTo>
                    <a:pt x="1060" y="1"/>
                  </a:moveTo>
                  <a:cubicBezTo>
                    <a:pt x="645" y="1"/>
                    <a:pt x="1" y="844"/>
                    <a:pt x="363" y="1469"/>
                  </a:cubicBezTo>
                  <a:cubicBezTo>
                    <a:pt x="501" y="1704"/>
                    <a:pt x="888" y="1874"/>
                    <a:pt x="1253" y="1874"/>
                  </a:cubicBezTo>
                  <a:cubicBezTo>
                    <a:pt x="1450" y="1874"/>
                    <a:pt x="1641" y="1825"/>
                    <a:pt x="1783" y="1710"/>
                  </a:cubicBezTo>
                  <a:cubicBezTo>
                    <a:pt x="2041" y="1500"/>
                    <a:pt x="1855" y="114"/>
                    <a:pt x="1102" y="4"/>
                  </a:cubicBezTo>
                  <a:cubicBezTo>
                    <a:pt x="1088" y="2"/>
                    <a:pt x="1074" y="1"/>
                    <a:pt x="1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872;p60"/>
            <p:cNvSpPr/>
            <p:nvPr/>
          </p:nvSpPr>
          <p:spPr>
            <a:xfrm>
              <a:off x="7311091" y="1427591"/>
              <a:ext cx="360612" cy="249964"/>
            </a:xfrm>
            <a:custGeom>
              <a:avLst/>
              <a:gdLst/>
              <a:ahLst/>
              <a:cxnLst/>
              <a:rect l="l" t="t" r="r" b="b"/>
              <a:pathLst>
                <a:path w="11270" h="7812" extrusionOk="0">
                  <a:moveTo>
                    <a:pt x="6980" y="1"/>
                  </a:moveTo>
                  <a:cubicBezTo>
                    <a:pt x="5445" y="1"/>
                    <a:pt x="4023" y="1137"/>
                    <a:pt x="2476" y="2587"/>
                  </a:cubicBezTo>
                  <a:cubicBezTo>
                    <a:pt x="1227" y="4336"/>
                    <a:pt x="0" y="7352"/>
                    <a:pt x="3109" y="7757"/>
                  </a:cubicBezTo>
                  <a:cubicBezTo>
                    <a:pt x="3395" y="7794"/>
                    <a:pt x="3683" y="7812"/>
                    <a:pt x="3973" y="7812"/>
                  </a:cubicBezTo>
                  <a:cubicBezTo>
                    <a:pt x="5215" y="7812"/>
                    <a:pt x="6495" y="7487"/>
                    <a:pt x="7740" y="6976"/>
                  </a:cubicBezTo>
                  <a:cubicBezTo>
                    <a:pt x="11019" y="4774"/>
                    <a:pt x="11269" y="1288"/>
                    <a:pt x="8017" y="176"/>
                  </a:cubicBezTo>
                  <a:cubicBezTo>
                    <a:pt x="7664" y="56"/>
                    <a:pt x="7319" y="1"/>
                    <a:pt x="6980" y="1"/>
                  </a:cubicBezTo>
                  <a:close/>
                </a:path>
              </a:pathLst>
            </a:custGeom>
            <a:solidFill>
              <a:schemeClr val="accent2"/>
            </a:solidFill>
            <a:ln>
              <a:noFill/>
            </a:ln>
          </p:spPr>
          <p:txBody>
            <a:bodyPr spcFirstLastPara="1" wrap="square" lIns="91450" tIns="91425" rIns="91425" bIns="91425" anchor="ctr" anchorCtr="0">
              <a:noAutofit/>
            </a:bodyPr>
            <a:lstStyle/>
            <a:p>
              <a:pPr marL="0" lvl="0" indent="0" algn="l" rtl="0">
                <a:spcBef>
                  <a:spcPts val="0"/>
                </a:spcBef>
                <a:spcAft>
                  <a:spcPts val="0"/>
                </a:spcAft>
                <a:buNone/>
              </a:pPr>
              <a:endParaRPr/>
            </a:p>
          </p:txBody>
        </p:sp>
        <p:sp>
          <p:nvSpPr>
            <p:cNvPr id="192" name="Google Shape;1873;p60"/>
            <p:cNvSpPr/>
            <p:nvPr/>
          </p:nvSpPr>
          <p:spPr>
            <a:xfrm>
              <a:off x="7420937" y="1427591"/>
              <a:ext cx="242125" cy="184050"/>
            </a:xfrm>
            <a:custGeom>
              <a:avLst/>
              <a:gdLst/>
              <a:ahLst/>
              <a:cxnLst/>
              <a:rect l="l" t="t" r="r" b="b"/>
              <a:pathLst>
                <a:path w="7567" h="5752" extrusionOk="0">
                  <a:moveTo>
                    <a:pt x="3548" y="1"/>
                  </a:moveTo>
                  <a:cubicBezTo>
                    <a:pt x="2334" y="1"/>
                    <a:pt x="1190" y="712"/>
                    <a:pt x="1" y="1726"/>
                  </a:cubicBezTo>
                  <a:cubicBezTo>
                    <a:pt x="626" y="1460"/>
                    <a:pt x="1281" y="1313"/>
                    <a:pt x="1932" y="1313"/>
                  </a:cubicBezTo>
                  <a:cubicBezTo>
                    <a:pt x="2741" y="1313"/>
                    <a:pt x="3545" y="1541"/>
                    <a:pt x="4276" y="2053"/>
                  </a:cubicBezTo>
                  <a:cubicBezTo>
                    <a:pt x="5651" y="3015"/>
                    <a:pt x="5959" y="4352"/>
                    <a:pt x="5718" y="5751"/>
                  </a:cubicBezTo>
                  <a:cubicBezTo>
                    <a:pt x="7567" y="3652"/>
                    <a:pt x="7280" y="1097"/>
                    <a:pt x="4584" y="176"/>
                  </a:cubicBezTo>
                  <a:cubicBezTo>
                    <a:pt x="4232" y="56"/>
                    <a:pt x="3887"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874;p60"/>
            <p:cNvSpPr/>
            <p:nvPr/>
          </p:nvSpPr>
          <p:spPr>
            <a:xfrm>
              <a:off x="7390284" y="1136543"/>
              <a:ext cx="621231" cy="514264"/>
            </a:xfrm>
            <a:custGeom>
              <a:avLst/>
              <a:gdLst/>
              <a:ahLst/>
              <a:cxnLst/>
              <a:rect l="l" t="t" r="r" b="b"/>
              <a:pathLst>
                <a:path w="19415" h="16072" extrusionOk="0">
                  <a:moveTo>
                    <a:pt x="19414" y="0"/>
                  </a:moveTo>
                  <a:lnTo>
                    <a:pt x="19414" y="0"/>
                  </a:lnTo>
                  <a:cubicBezTo>
                    <a:pt x="18817" y="670"/>
                    <a:pt x="14041" y="6290"/>
                    <a:pt x="12103" y="6290"/>
                  </a:cubicBezTo>
                  <a:cubicBezTo>
                    <a:pt x="11838" y="6290"/>
                    <a:pt x="11626" y="6184"/>
                    <a:pt x="11485" y="5946"/>
                  </a:cubicBezTo>
                  <a:cubicBezTo>
                    <a:pt x="10606" y="4456"/>
                    <a:pt x="13438" y="2610"/>
                    <a:pt x="14474" y="2218"/>
                  </a:cubicBezTo>
                  <a:lnTo>
                    <a:pt x="14474" y="2218"/>
                  </a:lnTo>
                  <a:cubicBezTo>
                    <a:pt x="8872" y="2990"/>
                    <a:pt x="3226" y="7171"/>
                    <a:pt x="1" y="11682"/>
                  </a:cubicBezTo>
                  <a:cubicBezTo>
                    <a:pt x="1547" y="10233"/>
                    <a:pt x="2970" y="9096"/>
                    <a:pt x="4504" y="9096"/>
                  </a:cubicBezTo>
                  <a:cubicBezTo>
                    <a:pt x="4844" y="9096"/>
                    <a:pt x="5189" y="9152"/>
                    <a:pt x="5542" y="9272"/>
                  </a:cubicBezTo>
                  <a:cubicBezTo>
                    <a:pt x="8794" y="10383"/>
                    <a:pt x="8544" y="13870"/>
                    <a:pt x="5265" y="16071"/>
                  </a:cubicBezTo>
                  <a:cubicBezTo>
                    <a:pt x="7409" y="15191"/>
                    <a:pt x="9439" y="13761"/>
                    <a:pt x="10963" y="12497"/>
                  </a:cubicBezTo>
                  <a:cubicBezTo>
                    <a:pt x="14983" y="9164"/>
                    <a:pt x="17335" y="4691"/>
                    <a:pt x="19414"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875;p60"/>
            <p:cNvSpPr/>
            <p:nvPr/>
          </p:nvSpPr>
          <p:spPr>
            <a:xfrm>
              <a:off x="7390284" y="1136543"/>
              <a:ext cx="621231" cy="514264"/>
            </a:xfrm>
            <a:custGeom>
              <a:avLst/>
              <a:gdLst/>
              <a:ahLst/>
              <a:cxnLst/>
              <a:rect l="l" t="t" r="r" b="b"/>
              <a:pathLst>
                <a:path w="19415" h="16072" extrusionOk="0">
                  <a:moveTo>
                    <a:pt x="11485" y="5946"/>
                  </a:moveTo>
                  <a:cubicBezTo>
                    <a:pt x="12655" y="7922"/>
                    <a:pt x="18735" y="761"/>
                    <a:pt x="19414" y="0"/>
                  </a:cubicBezTo>
                  <a:cubicBezTo>
                    <a:pt x="17335" y="4691"/>
                    <a:pt x="14983" y="9164"/>
                    <a:pt x="10963" y="12497"/>
                  </a:cubicBezTo>
                  <a:cubicBezTo>
                    <a:pt x="9439" y="13761"/>
                    <a:pt x="7409" y="15191"/>
                    <a:pt x="5265" y="16071"/>
                  </a:cubicBezTo>
                  <a:cubicBezTo>
                    <a:pt x="8544" y="13870"/>
                    <a:pt x="8794" y="10383"/>
                    <a:pt x="5542" y="9272"/>
                  </a:cubicBezTo>
                  <a:cubicBezTo>
                    <a:pt x="3593" y="8609"/>
                    <a:pt x="1889" y="9912"/>
                    <a:pt x="1" y="11682"/>
                  </a:cubicBezTo>
                  <a:cubicBezTo>
                    <a:pt x="3226" y="7171"/>
                    <a:pt x="8872" y="2990"/>
                    <a:pt x="14474" y="2218"/>
                  </a:cubicBezTo>
                  <a:cubicBezTo>
                    <a:pt x="13438" y="2610"/>
                    <a:pt x="10606" y="4456"/>
                    <a:pt x="11485" y="59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876;p60"/>
            <p:cNvSpPr/>
            <p:nvPr/>
          </p:nvSpPr>
          <p:spPr>
            <a:xfrm>
              <a:off x="7390284" y="1361069"/>
              <a:ext cx="416063" cy="289769"/>
            </a:xfrm>
            <a:custGeom>
              <a:avLst/>
              <a:gdLst/>
              <a:ahLst/>
              <a:cxnLst/>
              <a:rect l="l" t="t" r="r" b="b"/>
              <a:pathLst>
                <a:path w="13003" h="9056" extrusionOk="0">
                  <a:moveTo>
                    <a:pt x="5858" y="0"/>
                  </a:moveTo>
                  <a:cubicBezTo>
                    <a:pt x="5324" y="0"/>
                    <a:pt x="4669" y="129"/>
                    <a:pt x="3871" y="441"/>
                  </a:cubicBezTo>
                  <a:cubicBezTo>
                    <a:pt x="2379" y="1742"/>
                    <a:pt x="1059" y="3186"/>
                    <a:pt x="1" y="4666"/>
                  </a:cubicBezTo>
                  <a:cubicBezTo>
                    <a:pt x="1548" y="3216"/>
                    <a:pt x="2970" y="2080"/>
                    <a:pt x="4505" y="2080"/>
                  </a:cubicBezTo>
                  <a:cubicBezTo>
                    <a:pt x="4844" y="2080"/>
                    <a:pt x="5189" y="2135"/>
                    <a:pt x="5542" y="2255"/>
                  </a:cubicBezTo>
                  <a:cubicBezTo>
                    <a:pt x="8794" y="3367"/>
                    <a:pt x="8544" y="6853"/>
                    <a:pt x="5265" y="9055"/>
                  </a:cubicBezTo>
                  <a:cubicBezTo>
                    <a:pt x="7409" y="8174"/>
                    <a:pt x="9439" y="6744"/>
                    <a:pt x="10963" y="5480"/>
                  </a:cubicBezTo>
                  <a:cubicBezTo>
                    <a:pt x="11684" y="4881"/>
                    <a:pt x="12366" y="4236"/>
                    <a:pt x="13003" y="3548"/>
                  </a:cubicBezTo>
                  <a:cubicBezTo>
                    <a:pt x="12656" y="2531"/>
                    <a:pt x="11423" y="1863"/>
                    <a:pt x="10130" y="1863"/>
                  </a:cubicBezTo>
                  <a:cubicBezTo>
                    <a:pt x="9368" y="1863"/>
                    <a:pt x="8585" y="2095"/>
                    <a:pt x="7950" y="2624"/>
                  </a:cubicBezTo>
                  <a:cubicBezTo>
                    <a:pt x="8189" y="1906"/>
                    <a:pt x="7914" y="0"/>
                    <a:pt x="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877;p60"/>
            <p:cNvSpPr/>
            <p:nvPr/>
          </p:nvSpPr>
          <p:spPr>
            <a:xfrm>
              <a:off x="7367278" y="1493250"/>
              <a:ext cx="228238" cy="156052"/>
            </a:xfrm>
            <a:custGeom>
              <a:avLst/>
              <a:gdLst/>
              <a:ahLst/>
              <a:cxnLst/>
              <a:rect l="l" t="t" r="r" b="b"/>
              <a:pathLst>
                <a:path w="7133" h="4877" extrusionOk="0">
                  <a:moveTo>
                    <a:pt x="4319" y="0"/>
                  </a:moveTo>
                  <a:cubicBezTo>
                    <a:pt x="3012" y="0"/>
                    <a:pt x="900" y="1307"/>
                    <a:pt x="397" y="3017"/>
                  </a:cubicBezTo>
                  <a:cubicBezTo>
                    <a:pt x="0" y="4366"/>
                    <a:pt x="1266" y="4876"/>
                    <a:pt x="2753" y="4876"/>
                  </a:cubicBezTo>
                  <a:cubicBezTo>
                    <a:pt x="4357" y="4876"/>
                    <a:pt x="6218" y="4283"/>
                    <a:pt x="6531" y="3507"/>
                  </a:cubicBezTo>
                  <a:cubicBezTo>
                    <a:pt x="7133" y="2012"/>
                    <a:pt x="5626" y="0"/>
                    <a:pt x="4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878;p60"/>
            <p:cNvSpPr/>
            <p:nvPr/>
          </p:nvSpPr>
          <p:spPr>
            <a:xfrm>
              <a:off x="7402571" y="1558652"/>
              <a:ext cx="65371" cy="59963"/>
            </a:xfrm>
            <a:custGeom>
              <a:avLst/>
              <a:gdLst/>
              <a:ahLst/>
              <a:cxnLst/>
              <a:rect l="l" t="t" r="r" b="b"/>
              <a:pathLst>
                <a:path w="2043" h="1874" extrusionOk="0">
                  <a:moveTo>
                    <a:pt x="1062" y="1"/>
                  </a:moveTo>
                  <a:cubicBezTo>
                    <a:pt x="647" y="1"/>
                    <a:pt x="1" y="845"/>
                    <a:pt x="365" y="1468"/>
                  </a:cubicBezTo>
                  <a:cubicBezTo>
                    <a:pt x="503" y="1704"/>
                    <a:pt x="889" y="1874"/>
                    <a:pt x="1255" y="1874"/>
                  </a:cubicBezTo>
                  <a:cubicBezTo>
                    <a:pt x="1451" y="1874"/>
                    <a:pt x="1642" y="1824"/>
                    <a:pt x="1784" y="1709"/>
                  </a:cubicBezTo>
                  <a:cubicBezTo>
                    <a:pt x="2043" y="1501"/>
                    <a:pt x="1857" y="114"/>
                    <a:pt x="1102" y="4"/>
                  </a:cubicBezTo>
                  <a:cubicBezTo>
                    <a:pt x="1089" y="2"/>
                    <a:pt x="1075"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879;p60"/>
            <p:cNvSpPr/>
            <p:nvPr/>
          </p:nvSpPr>
          <p:spPr>
            <a:xfrm>
              <a:off x="7459750" y="1524991"/>
              <a:ext cx="27870" cy="23742"/>
            </a:xfrm>
            <a:custGeom>
              <a:avLst/>
              <a:gdLst/>
              <a:ahLst/>
              <a:cxnLst/>
              <a:rect l="l" t="t" r="r" b="b"/>
              <a:pathLst>
                <a:path w="871" h="742" extrusionOk="0">
                  <a:moveTo>
                    <a:pt x="556" y="1"/>
                  </a:moveTo>
                  <a:cubicBezTo>
                    <a:pt x="398" y="1"/>
                    <a:pt x="1" y="317"/>
                    <a:pt x="103" y="593"/>
                  </a:cubicBezTo>
                  <a:cubicBezTo>
                    <a:pt x="136" y="679"/>
                    <a:pt x="281" y="741"/>
                    <a:pt x="434" y="741"/>
                  </a:cubicBezTo>
                  <a:cubicBezTo>
                    <a:pt x="568" y="741"/>
                    <a:pt x="708" y="693"/>
                    <a:pt x="782" y="569"/>
                  </a:cubicBezTo>
                  <a:cubicBezTo>
                    <a:pt x="871" y="420"/>
                    <a:pt x="788" y="88"/>
                    <a:pt x="587" y="6"/>
                  </a:cubicBezTo>
                  <a:cubicBezTo>
                    <a:pt x="578" y="2"/>
                    <a:pt x="568" y="1"/>
                    <a:pt x="5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982;p52"/>
          <p:cNvGrpSpPr/>
          <p:nvPr/>
        </p:nvGrpSpPr>
        <p:grpSpPr>
          <a:xfrm>
            <a:off x="-7819" y="3128578"/>
            <a:ext cx="2009500" cy="2001356"/>
            <a:chOff x="775625" y="1239725"/>
            <a:chExt cx="3605933" cy="2886850"/>
          </a:xfrm>
        </p:grpSpPr>
        <p:sp>
          <p:nvSpPr>
            <p:cNvPr id="267" name="Google Shape;983;p52"/>
            <p:cNvSpPr/>
            <p:nvPr/>
          </p:nvSpPr>
          <p:spPr>
            <a:xfrm>
              <a:off x="3010181" y="3486496"/>
              <a:ext cx="25659" cy="22548"/>
            </a:xfrm>
            <a:custGeom>
              <a:avLst/>
              <a:gdLst/>
              <a:ahLst/>
              <a:cxnLst/>
              <a:rect l="l" t="t" r="r" b="b"/>
              <a:pathLst>
                <a:path w="719" h="543" extrusionOk="0">
                  <a:moveTo>
                    <a:pt x="455" y="1"/>
                  </a:moveTo>
                  <a:cubicBezTo>
                    <a:pt x="455" y="1"/>
                    <a:pt x="148" y="90"/>
                    <a:pt x="1" y="405"/>
                  </a:cubicBezTo>
                  <a:cubicBezTo>
                    <a:pt x="1" y="405"/>
                    <a:pt x="204" y="509"/>
                    <a:pt x="420" y="538"/>
                  </a:cubicBezTo>
                  <a:cubicBezTo>
                    <a:pt x="445" y="541"/>
                    <a:pt x="468" y="542"/>
                    <a:pt x="489" y="542"/>
                  </a:cubicBezTo>
                  <a:cubicBezTo>
                    <a:pt x="595" y="542"/>
                    <a:pt x="666" y="507"/>
                    <a:pt x="718" y="472"/>
                  </a:cubicBezTo>
                  <a:lnTo>
                    <a:pt x="718" y="469"/>
                  </a:lnTo>
                  <a:cubicBezTo>
                    <a:pt x="643" y="220"/>
                    <a:pt x="474" y="10"/>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84;p52"/>
            <p:cNvSpPr/>
            <p:nvPr/>
          </p:nvSpPr>
          <p:spPr>
            <a:xfrm>
              <a:off x="1683556" y="1955419"/>
              <a:ext cx="109870" cy="41337"/>
            </a:xfrm>
            <a:custGeom>
              <a:avLst/>
              <a:gdLst/>
              <a:ahLst/>
              <a:cxnLst/>
              <a:rect l="l" t="t" r="r" b="b"/>
              <a:pathLst>
                <a:path w="2044" h="661" extrusionOk="0">
                  <a:moveTo>
                    <a:pt x="2043" y="1"/>
                  </a:moveTo>
                  <a:lnTo>
                    <a:pt x="1" y="232"/>
                  </a:lnTo>
                  <a:lnTo>
                    <a:pt x="1" y="661"/>
                  </a:lnTo>
                  <a:lnTo>
                    <a:pt x="2043" y="432"/>
                  </a:lnTo>
                  <a:lnTo>
                    <a:pt x="2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85;p52"/>
            <p:cNvSpPr/>
            <p:nvPr/>
          </p:nvSpPr>
          <p:spPr>
            <a:xfrm>
              <a:off x="1363192" y="1994193"/>
              <a:ext cx="104280" cy="30456"/>
            </a:xfrm>
            <a:custGeom>
              <a:avLst/>
              <a:gdLst/>
              <a:ahLst/>
              <a:cxnLst/>
              <a:rect l="l" t="t" r="r" b="b"/>
              <a:pathLst>
                <a:path w="1940" h="487" extrusionOk="0">
                  <a:moveTo>
                    <a:pt x="0" y="1"/>
                  </a:moveTo>
                  <a:lnTo>
                    <a:pt x="0" y="430"/>
                  </a:lnTo>
                  <a:lnTo>
                    <a:pt x="1940" y="487"/>
                  </a:lnTo>
                  <a:lnTo>
                    <a:pt x="1940" y="58"/>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86;p52"/>
            <p:cNvSpPr/>
            <p:nvPr/>
          </p:nvSpPr>
          <p:spPr>
            <a:xfrm>
              <a:off x="1375501" y="2008765"/>
              <a:ext cx="86219" cy="212315"/>
            </a:xfrm>
            <a:custGeom>
              <a:avLst/>
              <a:gdLst/>
              <a:ahLst/>
              <a:cxnLst/>
              <a:rect l="l" t="t" r="r" b="b"/>
              <a:pathLst>
                <a:path w="1604" h="3395" extrusionOk="0">
                  <a:moveTo>
                    <a:pt x="0" y="0"/>
                  </a:moveTo>
                  <a:lnTo>
                    <a:pt x="0" y="3395"/>
                  </a:lnTo>
                  <a:lnTo>
                    <a:pt x="1603" y="3150"/>
                  </a:lnTo>
                  <a:lnTo>
                    <a:pt x="1603" y="3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87;p52"/>
            <p:cNvSpPr/>
            <p:nvPr/>
          </p:nvSpPr>
          <p:spPr>
            <a:xfrm>
              <a:off x="1694790" y="1962674"/>
              <a:ext cx="86165" cy="227762"/>
            </a:xfrm>
            <a:custGeom>
              <a:avLst/>
              <a:gdLst/>
              <a:ahLst/>
              <a:cxnLst/>
              <a:rect l="l" t="t" r="r" b="b"/>
              <a:pathLst>
                <a:path w="1603" h="3642" extrusionOk="0">
                  <a:moveTo>
                    <a:pt x="1602" y="0"/>
                  </a:moveTo>
                  <a:lnTo>
                    <a:pt x="1" y="246"/>
                  </a:lnTo>
                  <a:lnTo>
                    <a:pt x="1" y="3641"/>
                  </a:lnTo>
                  <a:lnTo>
                    <a:pt x="1602" y="3395"/>
                  </a:lnTo>
                  <a:lnTo>
                    <a:pt x="1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88;p52"/>
            <p:cNvSpPr/>
            <p:nvPr/>
          </p:nvSpPr>
          <p:spPr>
            <a:xfrm>
              <a:off x="967790" y="3061730"/>
              <a:ext cx="60310" cy="212377"/>
            </a:xfrm>
            <a:custGeom>
              <a:avLst/>
              <a:gdLst/>
              <a:ahLst/>
              <a:cxnLst/>
              <a:rect l="l" t="t" r="r" b="b"/>
              <a:pathLst>
                <a:path w="1122" h="3396" extrusionOk="0">
                  <a:moveTo>
                    <a:pt x="0" y="0"/>
                  </a:moveTo>
                  <a:lnTo>
                    <a:pt x="0" y="3395"/>
                  </a:lnTo>
                  <a:lnTo>
                    <a:pt x="1122" y="3395"/>
                  </a:lnTo>
                  <a:lnTo>
                    <a:pt x="1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89;p52"/>
            <p:cNvSpPr/>
            <p:nvPr/>
          </p:nvSpPr>
          <p:spPr>
            <a:xfrm>
              <a:off x="2034612" y="2732213"/>
              <a:ext cx="20748" cy="120135"/>
            </a:xfrm>
            <a:custGeom>
              <a:avLst/>
              <a:gdLst/>
              <a:ahLst/>
              <a:cxnLst/>
              <a:rect l="l" t="t" r="r" b="b"/>
              <a:pathLst>
                <a:path w="386" h="1921" extrusionOk="0">
                  <a:moveTo>
                    <a:pt x="185" y="1"/>
                  </a:moveTo>
                  <a:lnTo>
                    <a:pt x="1" y="16"/>
                  </a:lnTo>
                  <a:lnTo>
                    <a:pt x="1" y="1874"/>
                  </a:lnTo>
                  <a:lnTo>
                    <a:pt x="385" y="1921"/>
                  </a:lnTo>
                  <a:lnTo>
                    <a:pt x="385" y="1921"/>
                  </a:lnTo>
                  <a:lnTo>
                    <a:pt x="1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990;p52"/>
            <p:cNvSpPr/>
            <p:nvPr/>
          </p:nvSpPr>
          <p:spPr>
            <a:xfrm>
              <a:off x="2034881" y="2613265"/>
              <a:ext cx="35262" cy="129640"/>
            </a:xfrm>
            <a:custGeom>
              <a:avLst/>
              <a:gdLst/>
              <a:ahLst/>
              <a:cxnLst/>
              <a:rect l="l" t="t" r="r" b="b"/>
              <a:pathLst>
                <a:path w="656" h="2073" extrusionOk="0">
                  <a:moveTo>
                    <a:pt x="284" y="0"/>
                  </a:moveTo>
                  <a:lnTo>
                    <a:pt x="0" y="1941"/>
                  </a:lnTo>
                  <a:lnTo>
                    <a:pt x="134" y="2072"/>
                  </a:lnTo>
                  <a:lnTo>
                    <a:pt x="656" y="46"/>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991;p52"/>
            <p:cNvSpPr/>
            <p:nvPr/>
          </p:nvSpPr>
          <p:spPr>
            <a:xfrm>
              <a:off x="2762311" y="1941410"/>
              <a:ext cx="54290" cy="61725"/>
            </a:xfrm>
            <a:custGeom>
              <a:avLst/>
              <a:gdLst/>
              <a:ahLst/>
              <a:cxnLst/>
              <a:rect l="l" t="t" r="r" b="b"/>
              <a:pathLst>
                <a:path w="1010" h="987" extrusionOk="0">
                  <a:moveTo>
                    <a:pt x="370" y="0"/>
                  </a:moveTo>
                  <a:lnTo>
                    <a:pt x="1" y="411"/>
                  </a:lnTo>
                  <a:lnTo>
                    <a:pt x="641" y="986"/>
                  </a:lnTo>
                  <a:lnTo>
                    <a:pt x="1010" y="576"/>
                  </a:lnTo>
                  <a:lnTo>
                    <a:pt x="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992;p52"/>
            <p:cNvSpPr/>
            <p:nvPr/>
          </p:nvSpPr>
          <p:spPr>
            <a:xfrm>
              <a:off x="2678135" y="1866864"/>
              <a:ext cx="50904" cy="43839"/>
            </a:xfrm>
            <a:custGeom>
              <a:avLst/>
              <a:gdLst/>
              <a:ahLst/>
              <a:cxnLst/>
              <a:rect l="l" t="t" r="r" b="b"/>
              <a:pathLst>
                <a:path w="947" h="701" extrusionOk="0">
                  <a:moveTo>
                    <a:pt x="847" y="0"/>
                  </a:moveTo>
                  <a:lnTo>
                    <a:pt x="1" y="157"/>
                  </a:lnTo>
                  <a:lnTo>
                    <a:pt x="101" y="700"/>
                  </a:lnTo>
                  <a:lnTo>
                    <a:pt x="947" y="543"/>
                  </a:lnTo>
                  <a:lnTo>
                    <a:pt x="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993;p52"/>
            <p:cNvSpPr/>
            <p:nvPr/>
          </p:nvSpPr>
          <p:spPr>
            <a:xfrm>
              <a:off x="2679318" y="1958609"/>
              <a:ext cx="50904" cy="43964"/>
            </a:xfrm>
            <a:custGeom>
              <a:avLst/>
              <a:gdLst/>
              <a:ahLst/>
              <a:cxnLst/>
              <a:rect l="l" t="t" r="r" b="b"/>
              <a:pathLst>
                <a:path w="947" h="703" extrusionOk="0">
                  <a:moveTo>
                    <a:pt x="845" y="1"/>
                  </a:moveTo>
                  <a:lnTo>
                    <a:pt x="0" y="158"/>
                  </a:lnTo>
                  <a:lnTo>
                    <a:pt x="100" y="702"/>
                  </a:lnTo>
                  <a:lnTo>
                    <a:pt x="946" y="545"/>
                  </a:lnTo>
                  <a:lnTo>
                    <a:pt x="845" y="1"/>
                  </a:lnTo>
                  <a:close/>
                </a:path>
              </a:pathLst>
            </a:custGeom>
            <a:solidFill>
              <a:srgbClr val="832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94;p52"/>
            <p:cNvSpPr/>
            <p:nvPr/>
          </p:nvSpPr>
          <p:spPr>
            <a:xfrm>
              <a:off x="2538325" y="2008765"/>
              <a:ext cx="85950" cy="63413"/>
            </a:xfrm>
            <a:custGeom>
              <a:avLst/>
              <a:gdLst/>
              <a:ahLst/>
              <a:cxnLst/>
              <a:rect l="l" t="t" r="r" b="b"/>
              <a:pathLst>
                <a:path w="1599" h="1014" extrusionOk="0">
                  <a:moveTo>
                    <a:pt x="1" y="0"/>
                  </a:moveTo>
                  <a:lnTo>
                    <a:pt x="1" y="1014"/>
                  </a:lnTo>
                  <a:lnTo>
                    <a:pt x="1599" y="1014"/>
                  </a:lnTo>
                  <a:lnTo>
                    <a:pt x="1599" y="0"/>
                  </a:lnTo>
                  <a:close/>
                </a:path>
              </a:pathLst>
            </a:custGeom>
            <a:solidFill>
              <a:srgbClr val="832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95;p52"/>
            <p:cNvSpPr/>
            <p:nvPr/>
          </p:nvSpPr>
          <p:spPr>
            <a:xfrm>
              <a:off x="2602721" y="2013580"/>
              <a:ext cx="163623" cy="78922"/>
            </a:xfrm>
            <a:custGeom>
              <a:avLst/>
              <a:gdLst/>
              <a:ahLst/>
              <a:cxnLst/>
              <a:rect l="l" t="t" r="r" b="b"/>
              <a:pathLst>
                <a:path w="3044" h="1262" extrusionOk="0">
                  <a:moveTo>
                    <a:pt x="2920" y="0"/>
                  </a:moveTo>
                  <a:lnTo>
                    <a:pt x="2321" y="62"/>
                  </a:lnTo>
                  <a:lnTo>
                    <a:pt x="2228" y="415"/>
                  </a:lnTo>
                  <a:lnTo>
                    <a:pt x="1553" y="354"/>
                  </a:lnTo>
                  <a:lnTo>
                    <a:pt x="1445" y="600"/>
                  </a:lnTo>
                  <a:lnTo>
                    <a:pt x="293" y="431"/>
                  </a:lnTo>
                  <a:lnTo>
                    <a:pt x="1" y="877"/>
                  </a:lnTo>
                  <a:lnTo>
                    <a:pt x="2182" y="1261"/>
                  </a:lnTo>
                  <a:lnTo>
                    <a:pt x="3043" y="1168"/>
                  </a:lnTo>
                  <a:cubicBezTo>
                    <a:pt x="3043" y="1121"/>
                    <a:pt x="2920" y="0"/>
                    <a:pt x="2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96;p52"/>
            <p:cNvSpPr/>
            <p:nvPr/>
          </p:nvSpPr>
          <p:spPr>
            <a:xfrm>
              <a:off x="3797313" y="3382242"/>
              <a:ext cx="390404" cy="462840"/>
            </a:xfrm>
            <a:custGeom>
              <a:avLst/>
              <a:gdLst/>
              <a:ahLst/>
              <a:cxnLst/>
              <a:rect l="l" t="t" r="r" b="b"/>
              <a:pathLst>
                <a:path w="7263" h="7401" extrusionOk="0">
                  <a:moveTo>
                    <a:pt x="6495" y="1"/>
                  </a:moveTo>
                  <a:lnTo>
                    <a:pt x="385" y="99"/>
                  </a:lnTo>
                  <a:lnTo>
                    <a:pt x="1" y="7401"/>
                  </a:lnTo>
                  <a:lnTo>
                    <a:pt x="7263" y="7401"/>
                  </a:lnTo>
                  <a:lnTo>
                    <a:pt x="64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97;p52"/>
            <p:cNvSpPr/>
            <p:nvPr/>
          </p:nvSpPr>
          <p:spPr>
            <a:xfrm>
              <a:off x="3781940" y="3111761"/>
              <a:ext cx="380998" cy="491920"/>
            </a:xfrm>
            <a:custGeom>
              <a:avLst/>
              <a:gdLst/>
              <a:ahLst/>
              <a:cxnLst/>
              <a:rect l="l" t="t" r="r" b="b"/>
              <a:pathLst>
                <a:path w="7088" h="7866" extrusionOk="0">
                  <a:moveTo>
                    <a:pt x="210" y="0"/>
                  </a:moveTo>
                  <a:lnTo>
                    <a:pt x="1" y="7865"/>
                  </a:lnTo>
                  <a:lnTo>
                    <a:pt x="7087" y="7302"/>
                  </a:lnTo>
                  <a:lnTo>
                    <a:pt x="6726" y="3810"/>
                  </a:lnTo>
                  <a:lnTo>
                    <a:pt x="2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98;p52"/>
            <p:cNvSpPr/>
            <p:nvPr/>
          </p:nvSpPr>
          <p:spPr>
            <a:xfrm>
              <a:off x="3571123" y="2845846"/>
              <a:ext cx="658468" cy="634693"/>
            </a:xfrm>
            <a:custGeom>
              <a:avLst/>
              <a:gdLst/>
              <a:ahLst/>
              <a:cxnLst/>
              <a:rect l="l" t="t" r="r" b="b"/>
              <a:pathLst>
                <a:path w="12250" h="10149" extrusionOk="0">
                  <a:moveTo>
                    <a:pt x="0" y="1"/>
                  </a:moveTo>
                  <a:lnTo>
                    <a:pt x="2465" y="10148"/>
                  </a:lnTo>
                  <a:lnTo>
                    <a:pt x="12249" y="10148"/>
                  </a:lnTo>
                  <a:lnTo>
                    <a:pt x="81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99;p52"/>
            <p:cNvSpPr/>
            <p:nvPr/>
          </p:nvSpPr>
          <p:spPr>
            <a:xfrm>
              <a:off x="3571123" y="2845846"/>
              <a:ext cx="658468" cy="634693"/>
            </a:xfrm>
            <a:custGeom>
              <a:avLst/>
              <a:gdLst/>
              <a:ahLst/>
              <a:cxnLst/>
              <a:rect l="l" t="t" r="r" b="b"/>
              <a:pathLst>
                <a:path w="12250" h="10149" extrusionOk="0">
                  <a:moveTo>
                    <a:pt x="0" y="1"/>
                  </a:moveTo>
                  <a:lnTo>
                    <a:pt x="2465" y="10148"/>
                  </a:lnTo>
                  <a:lnTo>
                    <a:pt x="12249" y="10148"/>
                  </a:lnTo>
                  <a:lnTo>
                    <a:pt x="12115" y="9819"/>
                  </a:lnTo>
                  <a:lnTo>
                    <a:pt x="8030" y="9819"/>
                  </a:lnTo>
                  <a:lnTo>
                    <a:pt x="3421"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000;p52"/>
            <p:cNvSpPr/>
            <p:nvPr/>
          </p:nvSpPr>
          <p:spPr>
            <a:xfrm>
              <a:off x="853781" y="3460728"/>
              <a:ext cx="411852" cy="366470"/>
            </a:xfrm>
            <a:custGeom>
              <a:avLst/>
              <a:gdLst/>
              <a:ahLst/>
              <a:cxnLst/>
              <a:rect l="l" t="t" r="r" b="b"/>
              <a:pathLst>
                <a:path w="7662" h="5860" extrusionOk="0">
                  <a:moveTo>
                    <a:pt x="0" y="1"/>
                  </a:moveTo>
                  <a:lnTo>
                    <a:pt x="400" y="5860"/>
                  </a:lnTo>
                  <a:lnTo>
                    <a:pt x="7662" y="5860"/>
                  </a:lnTo>
                  <a:lnTo>
                    <a:pt x="72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001;p52"/>
            <p:cNvSpPr/>
            <p:nvPr/>
          </p:nvSpPr>
          <p:spPr>
            <a:xfrm>
              <a:off x="994720" y="3565793"/>
              <a:ext cx="431686" cy="261407"/>
            </a:xfrm>
            <a:custGeom>
              <a:avLst/>
              <a:gdLst/>
              <a:ahLst/>
              <a:cxnLst/>
              <a:rect l="l" t="t" r="r" b="b"/>
              <a:pathLst>
                <a:path w="8031" h="4180" extrusionOk="0">
                  <a:moveTo>
                    <a:pt x="1" y="1"/>
                  </a:moveTo>
                  <a:lnTo>
                    <a:pt x="768" y="4180"/>
                  </a:lnTo>
                  <a:lnTo>
                    <a:pt x="8030" y="4180"/>
                  </a:lnTo>
                  <a:lnTo>
                    <a:pt x="7263"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002;p52"/>
            <p:cNvSpPr/>
            <p:nvPr/>
          </p:nvSpPr>
          <p:spPr>
            <a:xfrm>
              <a:off x="866776" y="3465850"/>
              <a:ext cx="153893" cy="238321"/>
            </a:xfrm>
            <a:custGeom>
              <a:avLst/>
              <a:gdLst/>
              <a:ahLst/>
              <a:cxnLst/>
              <a:rect l="l" t="t" r="r" b="b"/>
              <a:pathLst>
                <a:path w="7518" h="3811" extrusionOk="0">
                  <a:moveTo>
                    <a:pt x="1" y="0"/>
                  </a:moveTo>
                  <a:lnTo>
                    <a:pt x="196" y="3810"/>
                  </a:lnTo>
                  <a:lnTo>
                    <a:pt x="7518" y="3810"/>
                  </a:lnTo>
                  <a:lnTo>
                    <a:pt x="7323"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003;p52"/>
            <p:cNvSpPr/>
            <p:nvPr/>
          </p:nvSpPr>
          <p:spPr>
            <a:xfrm>
              <a:off x="792181" y="3073925"/>
              <a:ext cx="473452" cy="566152"/>
            </a:xfrm>
            <a:custGeom>
              <a:avLst/>
              <a:gdLst/>
              <a:ahLst/>
              <a:cxnLst/>
              <a:rect l="l" t="t" r="r" b="b"/>
              <a:pathLst>
                <a:path w="8808" h="9053" extrusionOk="0">
                  <a:moveTo>
                    <a:pt x="8808" y="1"/>
                  </a:moveTo>
                  <a:lnTo>
                    <a:pt x="2340" y="1100"/>
                  </a:lnTo>
                  <a:lnTo>
                    <a:pt x="0" y="9053"/>
                  </a:lnTo>
                  <a:lnTo>
                    <a:pt x="0" y="9053"/>
                  </a:lnTo>
                  <a:lnTo>
                    <a:pt x="8030" y="8725"/>
                  </a:lnTo>
                  <a:lnTo>
                    <a:pt x="88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004;p52"/>
            <p:cNvSpPr/>
            <p:nvPr/>
          </p:nvSpPr>
          <p:spPr>
            <a:xfrm>
              <a:off x="792181" y="3137903"/>
              <a:ext cx="298756" cy="502176"/>
            </a:xfrm>
            <a:custGeom>
              <a:avLst/>
              <a:gdLst/>
              <a:ahLst/>
              <a:cxnLst/>
              <a:rect l="l" t="t" r="r" b="b"/>
              <a:pathLst>
                <a:path w="5558" h="8030" extrusionOk="0">
                  <a:moveTo>
                    <a:pt x="2791" y="1"/>
                  </a:moveTo>
                  <a:lnTo>
                    <a:pt x="2340" y="77"/>
                  </a:lnTo>
                  <a:lnTo>
                    <a:pt x="0" y="8030"/>
                  </a:lnTo>
                  <a:lnTo>
                    <a:pt x="5558" y="7804"/>
                  </a:lnTo>
                  <a:lnTo>
                    <a:pt x="2791" y="1"/>
                  </a:lnTo>
                  <a:close/>
                </a:path>
              </a:pathLst>
            </a:custGeom>
            <a:solidFill>
              <a:srgbClr val="F1EFD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005;p52"/>
            <p:cNvSpPr/>
            <p:nvPr/>
          </p:nvSpPr>
          <p:spPr>
            <a:xfrm>
              <a:off x="775625" y="3618326"/>
              <a:ext cx="433890" cy="35959"/>
            </a:xfrm>
            <a:custGeom>
              <a:avLst/>
              <a:gdLst/>
              <a:ahLst/>
              <a:cxnLst/>
              <a:rect l="l" t="t" r="r" b="b"/>
              <a:pathLst>
                <a:path w="8072" h="575" extrusionOk="0">
                  <a:moveTo>
                    <a:pt x="8072" y="0"/>
                  </a:moveTo>
                  <a:lnTo>
                    <a:pt x="1" y="288"/>
                  </a:lnTo>
                  <a:lnTo>
                    <a:pt x="1" y="574"/>
                  </a:lnTo>
                  <a:lnTo>
                    <a:pt x="8072" y="288"/>
                  </a:lnTo>
                  <a:lnTo>
                    <a:pt x="8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006;p52"/>
            <p:cNvSpPr/>
            <p:nvPr/>
          </p:nvSpPr>
          <p:spPr>
            <a:xfrm>
              <a:off x="2318478" y="2141284"/>
              <a:ext cx="64449" cy="56659"/>
            </a:xfrm>
            <a:custGeom>
              <a:avLst/>
              <a:gdLst/>
              <a:ahLst/>
              <a:cxnLst/>
              <a:rect l="l" t="t" r="r" b="b"/>
              <a:pathLst>
                <a:path w="1199" h="906" extrusionOk="0">
                  <a:moveTo>
                    <a:pt x="176" y="1"/>
                  </a:moveTo>
                  <a:lnTo>
                    <a:pt x="1" y="611"/>
                  </a:lnTo>
                  <a:lnTo>
                    <a:pt x="1022" y="905"/>
                  </a:lnTo>
                  <a:lnTo>
                    <a:pt x="1199" y="295"/>
                  </a:lnTo>
                  <a:lnTo>
                    <a:pt x="1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007;p52"/>
            <p:cNvSpPr/>
            <p:nvPr/>
          </p:nvSpPr>
          <p:spPr>
            <a:xfrm>
              <a:off x="2343957" y="2262485"/>
              <a:ext cx="65471" cy="60099"/>
            </a:xfrm>
            <a:custGeom>
              <a:avLst/>
              <a:gdLst/>
              <a:ahLst/>
              <a:cxnLst/>
              <a:rect l="l" t="t" r="r" b="b"/>
              <a:pathLst>
                <a:path w="1218" h="961" extrusionOk="0">
                  <a:moveTo>
                    <a:pt x="1002" y="1"/>
                  </a:moveTo>
                  <a:lnTo>
                    <a:pt x="0" y="362"/>
                  </a:lnTo>
                  <a:lnTo>
                    <a:pt x="216" y="961"/>
                  </a:lnTo>
                  <a:lnTo>
                    <a:pt x="1217" y="599"/>
                  </a:lnTo>
                  <a:lnTo>
                    <a:pt x="1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008;p52"/>
            <p:cNvSpPr/>
            <p:nvPr/>
          </p:nvSpPr>
          <p:spPr>
            <a:xfrm>
              <a:off x="969940" y="2679994"/>
              <a:ext cx="101753" cy="70230"/>
            </a:xfrm>
            <a:custGeom>
              <a:avLst/>
              <a:gdLst/>
              <a:ahLst/>
              <a:cxnLst/>
              <a:rect l="l" t="t" r="r" b="b"/>
              <a:pathLst>
                <a:path w="1893" h="1123" extrusionOk="0">
                  <a:moveTo>
                    <a:pt x="1760" y="1"/>
                  </a:moveTo>
                  <a:lnTo>
                    <a:pt x="0" y="271"/>
                  </a:lnTo>
                  <a:lnTo>
                    <a:pt x="131" y="1122"/>
                  </a:lnTo>
                  <a:lnTo>
                    <a:pt x="1892" y="851"/>
                  </a:lnTo>
                  <a:lnTo>
                    <a:pt x="1760" y="1"/>
                  </a:lnTo>
                  <a:close/>
                </a:path>
              </a:pathLst>
            </a:custGeom>
            <a:solidFill>
              <a:srgbClr val="734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009;p52"/>
            <p:cNvSpPr/>
            <p:nvPr/>
          </p:nvSpPr>
          <p:spPr>
            <a:xfrm>
              <a:off x="930485" y="2822770"/>
              <a:ext cx="106376" cy="97684"/>
            </a:xfrm>
            <a:custGeom>
              <a:avLst/>
              <a:gdLst/>
              <a:ahLst/>
              <a:cxnLst/>
              <a:rect l="l" t="t" r="r" b="b"/>
              <a:pathLst>
                <a:path w="1979" h="1562" extrusionOk="0">
                  <a:moveTo>
                    <a:pt x="382" y="0"/>
                  </a:moveTo>
                  <a:lnTo>
                    <a:pt x="1" y="773"/>
                  </a:lnTo>
                  <a:lnTo>
                    <a:pt x="1599" y="1562"/>
                  </a:lnTo>
                  <a:lnTo>
                    <a:pt x="1979" y="790"/>
                  </a:lnTo>
                  <a:lnTo>
                    <a:pt x="382" y="0"/>
                  </a:lnTo>
                  <a:close/>
                </a:path>
              </a:pathLst>
            </a:custGeom>
            <a:solidFill>
              <a:srgbClr val="734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010;p52"/>
            <p:cNvSpPr/>
            <p:nvPr/>
          </p:nvSpPr>
          <p:spPr>
            <a:xfrm>
              <a:off x="1601046" y="2061923"/>
              <a:ext cx="685721" cy="544827"/>
            </a:xfrm>
            <a:custGeom>
              <a:avLst/>
              <a:gdLst/>
              <a:ahLst/>
              <a:cxnLst/>
              <a:rect l="l" t="t" r="r" b="b"/>
              <a:pathLst>
                <a:path w="12757" h="8712" extrusionOk="0">
                  <a:moveTo>
                    <a:pt x="9041" y="1"/>
                  </a:moveTo>
                  <a:lnTo>
                    <a:pt x="0" y="4054"/>
                  </a:lnTo>
                  <a:lnTo>
                    <a:pt x="12382" y="8712"/>
                  </a:lnTo>
                  <a:lnTo>
                    <a:pt x="12757" y="8296"/>
                  </a:lnTo>
                  <a:lnTo>
                    <a:pt x="9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011;p52"/>
            <p:cNvSpPr/>
            <p:nvPr/>
          </p:nvSpPr>
          <p:spPr>
            <a:xfrm>
              <a:off x="1559442" y="2079559"/>
              <a:ext cx="707168" cy="649077"/>
            </a:xfrm>
            <a:custGeom>
              <a:avLst/>
              <a:gdLst/>
              <a:ahLst/>
              <a:cxnLst/>
              <a:rect l="l" t="t" r="r" b="b"/>
              <a:pathLst>
                <a:path w="13156" h="10379" extrusionOk="0">
                  <a:moveTo>
                    <a:pt x="9272" y="0"/>
                  </a:moveTo>
                  <a:lnTo>
                    <a:pt x="208" y="4001"/>
                  </a:lnTo>
                  <a:lnTo>
                    <a:pt x="1" y="10379"/>
                  </a:lnTo>
                  <a:lnTo>
                    <a:pt x="13156" y="8430"/>
                  </a:lnTo>
                  <a:lnTo>
                    <a:pt x="92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012;p52"/>
            <p:cNvSpPr/>
            <p:nvPr/>
          </p:nvSpPr>
          <p:spPr>
            <a:xfrm>
              <a:off x="2402923" y="2131778"/>
              <a:ext cx="128845" cy="722496"/>
            </a:xfrm>
            <a:custGeom>
              <a:avLst/>
              <a:gdLst/>
              <a:ahLst/>
              <a:cxnLst/>
              <a:rect l="l" t="t" r="r" b="b"/>
              <a:pathLst>
                <a:path w="2397" h="11553" extrusionOk="0">
                  <a:moveTo>
                    <a:pt x="2397" y="0"/>
                  </a:moveTo>
                  <a:lnTo>
                    <a:pt x="1106" y="307"/>
                  </a:lnTo>
                  <a:lnTo>
                    <a:pt x="0" y="11552"/>
                  </a:lnTo>
                  <a:lnTo>
                    <a:pt x="2304" y="11306"/>
                  </a:lnTo>
                  <a:lnTo>
                    <a:pt x="2397" y="0"/>
                  </a:ln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013;p52"/>
            <p:cNvSpPr/>
            <p:nvPr/>
          </p:nvSpPr>
          <p:spPr>
            <a:xfrm>
              <a:off x="2474521" y="2059359"/>
              <a:ext cx="332513" cy="658395"/>
            </a:xfrm>
            <a:custGeom>
              <a:avLst/>
              <a:gdLst/>
              <a:ahLst/>
              <a:cxnLst/>
              <a:rect l="l" t="t" r="r" b="b"/>
              <a:pathLst>
                <a:path w="6186" h="10528" extrusionOk="0">
                  <a:moveTo>
                    <a:pt x="328" y="0"/>
                  </a:moveTo>
                  <a:lnTo>
                    <a:pt x="0" y="943"/>
                  </a:lnTo>
                  <a:lnTo>
                    <a:pt x="718" y="10528"/>
                  </a:lnTo>
                  <a:lnTo>
                    <a:pt x="6185" y="2295"/>
                  </a:lnTo>
                  <a:lnTo>
                    <a:pt x="5367" y="123"/>
                  </a:lnTo>
                  <a:lnTo>
                    <a:pt x="3850" y="123"/>
                  </a:lnTo>
                  <a:lnTo>
                    <a:pt x="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014;p52"/>
            <p:cNvSpPr/>
            <p:nvPr/>
          </p:nvSpPr>
          <p:spPr>
            <a:xfrm>
              <a:off x="2339711" y="1631656"/>
              <a:ext cx="396855" cy="479850"/>
            </a:xfrm>
            <a:custGeom>
              <a:avLst/>
              <a:gdLst/>
              <a:ahLst/>
              <a:cxnLst/>
              <a:rect l="l" t="t" r="r" b="b"/>
              <a:pathLst>
                <a:path w="7383" h="7673" extrusionOk="0">
                  <a:moveTo>
                    <a:pt x="4854" y="0"/>
                  </a:moveTo>
                  <a:lnTo>
                    <a:pt x="1" y="2954"/>
                  </a:lnTo>
                  <a:lnTo>
                    <a:pt x="2820" y="7673"/>
                  </a:lnTo>
                  <a:lnTo>
                    <a:pt x="5060" y="6298"/>
                  </a:lnTo>
                  <a:lnTo>
                    <a:pt x="6184" y="6321"/>
                  </a:lnTo>
                  <a:lnTo>
                    <a:pt x="7383" y="5279"/>
                  </a:lnTo>
                  <a:lnTo>
                    <a:pt x="48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015;p52"/>
            <p:cNvSpPr/>
            <p:nvPr/>
          </p:nvSpPr>
          <p:spPr>
            <a:xfrm>
              <a:off x="2339711" y="1631656"/>
              <a:ext cx="277793" cy="479850"/>
            </a:xfrm>
            <a:custGeom>
              <a:avLst/>
              <a:gdLst/>
              <a:ahLst/>
              <a:cxnLst/>
              <a:rect l="l" t="t" r="r" b="b"/>
              <a:pathLst>
                <a:path w="5168" h="7673" extrusionOk="0">
                  <a:moveTo>
                    <a:pt x="4854" y="0"/>
                  </a:moveTo>
                  <a:lnTo>
                    <a:pt x="1" y="2954"/>
                  </a:lnTo>
                  <a:lnTo>
                    <a:pt x="2820" y="7673"/>
                  </a:lnTo>
                  <a:lnTo>
                    <a:pt x="4082" y="6898"/>
                  </a:lnTo>
                  <a:lnTo>
                    <a:pt x="2671" y="3031"/>
                  </a:lnTo>
                  <a:lnTo>
                    <a:pt x="3900" y="2538"/>
                  </a:lnTo>
                  <a:lnTo>
                    <a:pt x="5168" y="654"/>
                  </a:lnTo>
                  <a:lnTo>
                    <a:pt x="48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016;p52"/>
            <p:cNvSpPr/>
            <p:nvPr/>
          </p:nvSpPr>
          <p:spPr>
            <a:xfrm>
              <a:off x="2465652" y="2126025"/>
              <a:ext cx="270913" cy="1717780"/>
            </a:xfrm>
            <a:custGeom>
              <a:avLst/>
              <a:gdLst/>
              <a:ahLst/>
              <a:cxnLst/>
              <a:rect l="l" t="t" r="r" b="b"/>
              <a:pathLst>
                <a:path w="5040" h="27468" extrusionOk="0">
                  <a:moveTo>
                    <a:pt x="2336" y="0"/>
                  </a:moveTo>
                  <a:lnTo>
                    <a:pt x="985" y="491"/>
                  </a:lnTo>
                  <a:lnTo>
                    <a:pt x="923" y="8665"/>
                  </a:lnTo>
                  <a:lnTo>
                    <a:pt x="1" y="27160"/>
                  </a:lnTo>
                  <a:lnTo>
                    <a:pt x="4426" y="27468"/>
                  </a:lnTo>
                  <a:lnTo>
                    <a:pt x="5040" y="11983"/>
                  </a:lnTo>
                  <a:lnTo>
                    <a:pt x="2336" y="0"/>
                  </a:lnTo>
                  <a:close/>
                </a:path>
              </a:pathLst>
            </a:custGeom>
            <a:solidFill>
              <a:srgbClr val="684338">
                <a:alpha val="843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017;p52"/>
            <p:cNvSpPr/>
            <p:nvPr/>
          </p:nvSpPr>
          <p:spPr>
            <a:xfrm>
              <a:off x="2415716" y="3693747"/>
              <a:ext cx="109601" cy="110379"/>
            </a:xfrm>
            <a:custGeom>
              <a:avLst/>
              <a:gdLst/>
              <a:ahLst/>
              <a:cxnLst/>
              <a:rect l="l" t="t" r="r" b="b"/>
              <a:pathLst>
                <a:path w="2039" h="1765" extrusionOk="0">
                  <a:moveTo>
                    <a:pt x="1892" y="0"/>
                  </a:moveTo>
                  <a:lnTo>
                    <a:pt x="0" y="174"/>
                  </a:lnTo>
                  <a:lnTo>
                    <a:pt x="147" y="1765"/>
                  </a:lnTo>
                  <a:lnTo>
                    <a:pt x="2039" y="1591"/>
                  </a:lnTo>
                  <a:lnTo>
                    <a:pt x="1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018;p52"/>
            <p:cNvSpPr/>
            <p:nvPr/>
          </p:nvSpPr>
          <p:spPr>
            <a:xfrm>
              <a:off x="3449965" y="3144344"/>
              <a:ext cx="515379" cy="680283"/>
            </a:xfrm>
            <a:custGeom>
              <a:avLst/>
              <a:gdLst/>
              <a:ahLst/>
              <a:cxnLst/>
              <a:rect l="l" t="t" r="r" b="b"/>
              <a:pathLst>
                <a:path w="9588" h="10878" extrusionOk="0">
                  <a:moveTo>
                    <a:pt x="1967" y="1"/>
                  </a:moveTo>
                  <a:lnTo>
                    <a:pt x="1" y="10877"/>
                  </a:lnTo>
                  <a:lnTo>
                    <a:pt x="9587" y="10728"/>
                  </a:lnTo>
                  <a:lnTo>
                    <a:pt x="8727" y="308"/>
                  </a:lnTo>
                  <a:lnTo>
                    <a:pt x="1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019;p52"/>
            <p:cNvSpPr/>
            <p:nvPr/>
          </p:nvSpPr>
          <p:spPr>
            <a:xfrm>
              <a:off x="3295857" y="3144344"/>
              <a:ext cx="449263" cy="680283"/>
            </a:xfrm>
            <a:custGeom>
              <a:avLst/>
              <a:gdLst/>
              <a:ahLst/>
              <a:cxnLst/>
              <a:rect l="l" t="t" r="r" b="b"/>
              <a:pathLst>
                <a:path w="8358" h="10878" extrusionOk="0">
                  <a:moveTo>
                    <a:pt x="1967" y="1"/>
                  </a:moveTo>
                  <a:lnTo>
                    <a:pt x="1" y="10877"/>
                  </a:lnTo>
                  <a:lnTo>
                    <a:pt x="7866" y="10728"/>
                  </a:lnTo>
                  <a:lnTo>
                    <a:pt x="8358" y="161"/>
                  </a:lnTo>
                  <a:lnTo>
                    <a:pt x="1967"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020;p52"/>
            <p:cNvSpPr/>
            <p:nvPr/>
          </p:nvSpPr>
          <p:spPr>
            <a:xfrm>
              <a:off x="3720923" y="3108000"/>
              <a:ext cx="215458" cy="315877"/>
            </a:xfrm>
            <a:custGeom>
              <a:avLst/>
              <a:gdLst/>
              <a:ahLst/>
              <a:cxnLst/>
              <a:rect l="l" t="t" r="r" b="b"/>
              <a:pathLst>
                <a:path w="7235" h="5051" extrusionOk="0">
                  <a:moveTo>
                    <a:pt x="1199" y="0"/>
                  </a:moveTo>
                  <a:lnTo>
                    <a:pt x="0" y="5050"/>
                  </a:lnTo>
                  <a:lnTo>
                    <a:pt x="7235" y="4936"/>
                  </a:lnTo>
                  <a:lnTo>
                    <a:pt x="7036"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021;p52"/>
            <p:cNvSpPr/>
            <p:nvPr/>
          </p:nvSpPr>
          <p:spPr>
            <a:xfrm>
              <a:off x="3606922" y="3039592"/>
              <a:ext cx="387609" cy="313688"/>
            </a:xfrm>
            <a:custGeom>
              <a:avLst/>
              <a:gdLst/>
              <a:ahLst/>
              <a:cxnLst/>
              <a:rect l="l" t="t" r="r" b="b"/>
              <a:pathLst>
                <a:path w="7211" h="5016" extrusionOk="0">
                  <a:moveTo>
                    <a:pt x="71" y="1"/>
                  </a:moveTo>
                  <a:lnTo>
                    <a:pt x="0" y="5015"/>
                  </a:lnTo>
                  <a:lnTo>
                    <a:pt x="7210" y="4901"/>
                  </a:lnTo>
                  <a:lnTo>
                    <a:pt x="59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022;p52"/>
            <p:cNvSpPr/>
            <p:nvPr/>
          </p:nvSpPr>
          <p:spPr>
            <a:xfrm>
              <a:off x="3606922" y="3039592"/>
              <a:ext cx="387609" cy="313688"/>
            </a:xfrm>
            <a:custGeom>
              <a:avLst/>
              <a:gdLst/>
              <a:ahLst/>
              <a:cxnLst/>
              <a:rect l="l" t="t" r="r" b="b"/>
              <a:pathLst>
                <a:path w="7211" h="5016" extrusionOk="0">
                  <a:moveTo>
                    <a:pt x="71" y="1"/>
                  </a:moveTo>
                  <a:lnTo>
                    <a:pt x="0" y="5015"/>
                  </a:lnTo>
                  <a:lnTo>
                    <a:pt x="7210" y="4901"/>
                  </a:lnTo>
                  <a:lnTo>
                    <a:pt x="7090" y="4452"/>
                  </a:lnTo>
                  <a:cubicBezTo>
                    <a:pt x="6804" y="4532"/>
                    <a:pt x="6502" y="4572"/>
                    <a:pt x="6195" y="4572"/>
                  </a:cubicBezTo>
                  <a:cubicBezTo>
                    <a:pt x="5476" y="4572"/>
                    <a:pt x="4725" y="4350"/>
                    <a:pt x="4060" y="3891"/>
                  </a:cubicBezTo>
                  <a:cubicBezTo>
                    <a:pt x="2702" y="2955"/>
                    <a:pt x="2139" y="1336"/>
                    <a:pt x="2606" y="1"/>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023;p52"/>
            <p:cNvSpPr/>
            <p:nvPr/>
          </p:nvSpPr>
          <p:spPr>
            <a:xfrm>
              <a:off x="2660558" y="2126025"/>
              <a:ext cx="1023985" cy="1698581"/>
            </a:xfrm>
            <a:custGeom>
              <a:avLst/>
              <a:gdLst/>
              <a:ahLst/>
              <a:cxnLst/>
              <a:rect l="l" t="t" r="r" b="b"/>
              <a:pathLst>
                <a:path w="19050" h="27161" extrusionOk="0">
                  <a:moveTo>
                    <a:pt x="8316" y="0"/>
                  </a:moveTo>
                  <a:lnTo>
                    <a:pt x="3501" y="491"/>
                  </a:lnTo>
                  <a:lnTo>
                    <a:pt x="800" y="9463"/>
                  </a:lnTo>
                  <a:lnTo>
                    <a:pt x="0" y="27160"/>
                  </a:lnTo>
                  <a:lnTo>
                    <a:pt x="0" y="27160"/>
                  </a:lnTo>
                  <a:lnTo>
                    <a:pt x="19049" y="26707"/>
                  </a:lnTo>
                  <a:lnTo>
                    <a:pt x="18189" y="12167"/>
                  </a:lnTo>
                  <a:lnTo>
                    <a:pt x="83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024;p52"/>
            <p:cNvSpPr/>
            <p:nvPr/>
          </p:nvSpPr>
          <p:spPr>
            <a:xfrm>
              <a:off x="2670879" y="2126025"/>
              <a:ext cx="980983" cy="1431984"/>
            </a:xfrm>
            <a:custGeom>
              <a:avLst/>
              <a:gdLst/>
              <a:ahLst/>
              <a:cxnLst/>
              <a:rect l="l" t="t" r="r" b="b"/>
              <a:pathLst>
                <a:path w="18250" h="22898" extrusionOk="0">
                  <a:moveTo>
                    <a:pt x="8124" y="0"/>
                  </a:moveTo>
                  <a:lnTo>
                    <a:pt x="3309" y="491"/>
                  </a:lnTo>
                  <a:lnTo>
                    <a:pt x="608" y="9463"/>
                  </a:lnTo>
                  <a:lnTo>
                    <a:pt x="0" y="22898"/>
                  </a:lnTo>
                  <a:lnTo>
                    <a:pt x="18250" y="16431"/>
                  </a:lnTo>
                  <a:lnTo>
                    <a:pt x="17997" y="12167"/>
                  </a:lnTo>
                  <a:lnTo>
                    <a:pt x="81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025;p52"/>
            <p:cNvSpPr/>
            <p:nvPr/>
          </p:nvSpPr>
          <p:spPr>
            <a:xfrm>
              <a:off x="3369068" y="3656099"/>
              <a:ext cx="77672" cy="46841"/>
            </a:xfrm>
            <a:custGeom>
              <a:avLst/>
              <a:gdLst/>
              <a:ahLst/>
              <a:cxnLst/>
              <a:rect l="l" t="t" r="r" b="b"/>
              <a:pathLst>
                <a:path w="1445" h="749" extrusionOk="0">
                  <a:moveTo>
                    <a:pt x="0" y="1"/>
                  </a:moveTo>
                  <a:lnTo>
                    <a:pt x="0" y="748"/>
                  </a:lnTo>
                  <a:lnTo>
                    <a:pt x="1444" y="748"/>
                  </a:lnTo>
                  <a:lnTo>
                    <a:pt x="1444"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026;p52"/>
            <p:cNvSpPr/>
            <p:nvPr/>
          </p:nvSpPr>
          <p:spPr>
            <a:xfrm>
              <a:off x="3544141" y="3511691"/>
              <a:ext cx="77672" cy="46841"/>
            </a:xfrm>
            <a:custGeom>
              <a:avLst/>
              <a:gdLst/>
              <a:ahLst/>
              <a:cxnLst/>
              <a:rect l="l" t="t" r="r" b="b"/>
              <a:pathLst>
                <a:path w="1445" h="749" extrusionOk="0">
                  <a:moveTo>
                    <a:pt x="0" y="1"/>
                  </a:moveTo>
                  <a:lnTo>
                    <a:pt x="0" y="748"/>
                  </a:lnTo>
                  <a:lnTo>
                    <a:pt x="1444" y="748"/>
                  </a:lnTo>
                  <a:lnTo>
                    <a:pt x="1444"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027;p52"/>
            <p:cNvSpPr/>
            <p:nvPr/>
          </p:nvSpPr>
          <p:spPr>
            <a:xfrm>
              <a:off x="2849605" y="3632084"/>
              <a:ext cx="77726" cy="46903"/>
            </a:xfrm>
            <a:custGeom>
              <a:avLst/>
              <a:gdLst/>
              <a:ahLst/>
              <a:cxnLst/>
              <a:rect l="l" t="t" r="r" b="b"/>
              <a:pathLst>
                <a:path w="1446" h="750" extrusionOk="0">
                  <a:moveTo>
                    <a:pt x="1" y="0"/>
                  </a:moveTo>
                  <a:lnTo>
                    <a:pt x="1" y="749"/>
                  </a:lnTo>
                  <a:lnTo>
                    <a:pt x="1445" y="749"/>
                  </a:lnTo>
                  <a:lnTo>
                    <a:pt x="1445"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028;p52"/>
            <p:cNvSpPr/>
            <p:nvPr/>
          </p:nvSpPr>
          <p:spPr>
            <a:xfrm>
              <a:off x="2710871" y="3419452"/>
              <a:ext cx="77726" cy="46841"/>
            </a:xfrm>
            <a:custGeom>
              <a:avLst/>
              <a:gdLst/>
              <a:ahLst/>
              <a:cxnLst/>
              <a:rect l="l" t="t" r="r" b="b"/>
              <a:pathLst>
                <a:path w="1446" h="749" extrusionOk="0">
                  <a:moveTo>
                    <a:pt x="1" y="1"/>
                  </a:moveTo>
                  <a:lnTo>
                    <a:pt x="1" y="748"/>
                  </a:lnTo>
                  <a:lnTo>
                    <a:pt x="1445" y="748"/>
                  </a:lnTo>
                  <a:lnTo>
                    <a:pt x="1445"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029;p52"/>
            <p:cNvSpPr/>
            <p:nvPr/>
          </p:nvSpPr>
          <p:spPr>
            <a:xfrm>
              <a:off x="2829018" y="3200754"/>
              <a:ext cx="77619" cy="46778"/>
            </a:xfrm>
            <a:custGeom>
              <a:avLst/>
              <a:gdLst/>
              <a:ahLst/>
              <a:cxnLst/>
              <a:rect l="l" t="t" r="r" b="b"/>
              <a:pathLst>
                <a:path w="1444" h="748" extrusionOk="0">
                  <a:moveTo>
                    <a:pt x="1" y="0"/>
                  </a:moveTo>
                  <a:lnTo>
                    <a:pt x="1" y="748"/>
                  </a:lnTo>
                  <a:lnTo>
                    <a:pt x="1444" y="748"/>
                  </a:lnTo>
                  <a:lnTo>
                    <a:pt x="1444"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030;p52"/>
            <p:cNvSpPr/>
            <p:nvPr/>
          </p:nvSpPr>
          <p:spPr>
            <a:xfrm>
              <a:off x="2739574" y="3024895"/>
              <a:ext cx="77672" cy="46903"/>
            </a:xfrm>
            <a:custGeom>
              <a:avLst/>
              <a:gdLst/>
              <a:ahLst/>
              <a:cxnLst/>
              <a:rect l="l" t="t" r="r" b="b"/>
              <a:pathLst>
                <a:path w="1445" h="750" extrusionOk="0">
                  <a:moveTo>
                    <a:pt x="1" y="0"/>
                  </a:moveTo>
                  <a:lnTo>
                    <a:pt x="1" y="749"/>
                  </a:lnTo>
                  <a:lnTo>
                    <a:pt x="1445" y="749"/>
                  </a:lnTo>
                  <a:lnTo>
                    <a:pt x="1445"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031;p52"/>
            <p:cNvSpPr/>
            <p:nvPr/>
          </p:nvSpPr>
          <p:spPr>
            <a:xfrm>
              <a:off x="3096597" y="3496625"/>
              <a:ext cx="77619" cy="46841"/>
            </a:xfrm>
            <a:custGeom>
              <a:avLst/>
              <a:gdLst/>
              <a:ahLst/>
              <a:cxnLst/>
              <a:rect l="l" t="t" r="r" b="b"/>
              <a:pathLst>
                <a:path w="1444" h="749" extrusionOk="0">
                  <a:moveTo>
                    <a:pt x="1" y="1"/>
                  </a:moveTo>
                  <a:lnTo>
                    <a:pt x="1" y="748"/>
                  </a:lnTo>
                  <a:lnTo>
                    <a:pt x="1443" y="748"/>
                  </a:lnTo>
                  <a:lnTo>
                    <a:pt x="1443"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032;p52"/>
            <p:cNvSpPr/>
            <p:nvPr/>
          </p:nvSpPr>
          <p:spPr>
            <a:xfrm>
              <a:off x="3098747" y="3255726"/>
              <a:ext cx="77672" cy="46903"/>
            </a:xfrm>
            <a:custGeom>
              <a:avLst/>
              <a:gdLst/>
              <a:ahLst/>
              <a:cxnLst/>
              <a:rect l="l" t="t" r="r" b="b"/>
              <a:pathLst>
                <a:path w="1445" h="750" extrusionOk="0">
                  <a:moveTo>
                    <a:pt x="1" y="1"/>
                  </a:moveTo>
                  <a:lnTo>
                    <a:pt x="1" y="750"/>
                  </a:lnTo>
                  <a:lnTo>
                    <a:pt x="1445" y="750"/>
                  </a:lnTo>
                  <a:lnTo>
                    <a:pt x="1445"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033;p52"/>
            <p:cNvSpPr/>
            <p:nvPr/>
          </p:nvSpPr>
          <p:spPr>
            <a:xfrm>
              <a:off x="3548460" y="3178891"/>
              <a:ext cx="77672" cy="46841"/>
            </a:xfrm>
            <a:custGeom>
              <a:avLst/>
              <a:gdLst/>
              <a:ahLst/>
              <a:cxnLst/>
              <a:rect l="l" t="t" r="r" b="b"/>
              <a:pathLst>
                <a:path w="1445" h="749" extrusionOk="0">
                  <a:moveTo>
                    <a:pt x="0" y="1"/>
                  </a:moveTo>
                  <a:lnTo>
                    <a:pt x="0" y="748"/>
                  </a:lnTo>
                  <a:lnTo>
                    <a:pt x="1445" y="748"/>
                  </a:lnTo>
                  <a:lnTo>
                    <a:pt x="1445"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034;p52"/>
            <p:cNvSpPr/>
            <p:nvPr/>
          </p:nvSpPr>
          <p:spPr>
            <a:xfrm>
              <a:off x="3535324" y="2987434"/>
              <a:ext cx="77672" cy="46841"/>
            </a:xfrm>
            <a:custGeom>
              <a:avLst/>
              <a:gdLst/>
              <a:ahLst/>
              <a:cxnLst/>
              <a:rect l="l" t="t" r="r" b="b"/>
              <a:pathLst>
                <a:path w="1445" h="749" extrusionOk="0">
                  <a:moveTo>
                    <a:pt x="0" y="1"/>
                  </a:moveTo>
                  <a:lnTo>
                    <a:pt x="0" y="748"/>
                  </a:lnTo>
                  <a:lnTo>
                    <a:pt x="1445" y="748"/>
                  </a:lnTo>
                  <a:lnTo>
                    <a:pt x="1445"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035;p52"/>
            <p:cNvSpPr/>
            <p:nvPr/>
          </p:nvSpPr>
          <p:spPr>
            <a:xfrm>
              <a:off x="3309006" y="3055664"/>
              <a:ext cx="77672" cy="46778"/>
            </a:xfrm>
            <a:custGeom>
              <a:avLst/>
              <a:gdLst/>
              <a:ahLst/>
              <a:cxnLst/>
              <a:rect l="l" t="t" r="r" b="b"/>
              <a:pathLst>
                <a:path w="1445" h="748" extrusionOk="0">
                  <a:moveTo>
                    <a:pt x="0" y="0"/>
                  </a:moveTo>
                  <a:lnTo>
                    <a:pt x="0" y="748"/>
                  </a:lnTo>
                  <a:lnTo>
                    <a:pt x="1444" y="748"/>
                  </a:lnTo>
                  <a:lnTo>
                    <a:pt x="1444"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036;p52"/>
            <p:cNvSpPr/>
            <p:nvPr/>
          </p:nvSpPr>
          <p:spPr>
            <a:xfrm>
              <a:off x="3413360" y="3360478"/>
              <a:ext cx="77672" cy="46966"/>
            </a:xfrm>
            <a:custGeom>
              <a:avLst/>
              <a:gdLst/>
              <a:ahLst/>
              <a:cxnLst/>
              <a:rect l="l" t="t" r="r" b="b"/>
              <a:pathLst>
                <a:path w="1445" h="751" extrusionOk="0">
                  <a:moveTo>
                    <a:pt x="0" y="1"/>
                  </a:moveTo>
                  <a:lnTo>
                    <a:pt x="0" y="750"/>
                  </a:lnTo>
                  <a:lnTo>
                    <a:pt x="1445" y="750"/>
                  </a:lnTo>
                  <a:lnTo>
                    <a:pt x="1445"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037;p52"/>
            <p:cNvSpPr/>
            <p:nvPr/>
          </p:nvSpPr>
          <p:spPr>
            <a:xfrm>
              <a:off x="2132119" y="3122581"/>
              <a:ext cx="594556" cy="704610"/>
            </a:xfrm>
            <a:custGeom>
              <a:avLst/>
              <a:gdLst/>
              <a:ahLst/>
              <a:cxnLst/>
              <a:rect l="l" t="t" r="r" b="b"/>
              <a:pathLst>
                <a:path w="11061" h="11267" extrusionOk="0">
                  <a:moveTo>
                    <a:pt x="0" y="1"/>
                  </a:moveTo>
                  <a:lnTo>
                    <a:pt x="450" y="11267"/>
                  </a:lnTo>
                  <a:lnTo>
                    <a:pt x="3277" y="11267"/>
                  </a:lnTo>
                  <a:cubicBezTo>
                    <a:pt x="3277" y="11267"/>
                    <a:pt x="2785" y="5777"/>
                    <a:pt x="2989" y="5326"/>
                  </a:cubicBezTo>
                  <a:cubicBezTo>
                    <a:pt x="3146" y="4984"/>
                    <a:pt x="4291" y="4312"/>
                    <a:pt x="5587" y="4312"/>
                  </a:cubicBezTo>
                  <a:cubicBezTo>
                    <a:pt x="5999" y="4312"/>
                    <a:pt x="6426" y="4380"/>
                    <a:pt x="6841" y="4548"/>
                  </a:cubicBezTo>
                  <a:cubicBezTo>
                    <a:pt x="8562" y="5245"/>
                    <a:pt x="8767" y="11021"/>
                    <a:pt x="8767" y="11021"/>
                  </a:cubicBezTo>
                  <a:lnTo>
                    <a:pt x="11060" y="11021"/>
                  </a:lnTo>
                  <a:lnTo>
                    <a:pt x="10159" y="1599"/>
                  </a:lnTo>
                  <a:lnTo>
                    <a:pt x="7907" y="163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038;p52"/>
            <p:cNvSpPr/>
            <p:nvPr/>
          </p:nvSpPr>
          <p:spPr>
            <a:xfrm>
              <a:off x="2188237" y="3122581"/>
              <a:ext cx="602834" cy="704610"/>
            </a:xfrm>
            <a:custGeom>
              <a:avLst/>
              <a:gdLst/>
              <a:ahLst/>
              <a:cxnLst/>
              <a:rect l="l" t="t" r="r" b="b"/>
              <a:pathLst>
                <a:path w="11215" h="11267" extrusionOk="0">
                  <a:moveTo>
                    <a:pt x="1" y="1"/>
                  </a:moveTo>
                  <a:lnTo>
                    <a:pt x="452" y="11267"/>
                  </a:lnTo>
                  <a:lnTo>
                    <a:pt x="3277" y="11267"/>
                  </a:lnTo>
                  <a:cubicBezTo>
                    <a:pt x="3277" y="11267"/>
                    <a:pt x="2785" y="5777"/>
                    <a:pt x="2991" y="5326"/>
                  </a:cubicBezTo>
                  <a:cubicBezTo>
                    <a:pt x="3146" y="4984"/>
                    <a:pt x="4292" y="4312"/>
                    <a:pt x="5587" y="4312"/>
                  </a:cubicBezTo>
                  <a:cubicBezTo>
                    <a:pt x="5999" y="4312"/>
                    <a:pt x="6426" y="4380"/>
                    <a:pt x="6841" y="4548"/>
                  </a:cubicBezTo>
                  <a:cubicBezTo>
                    <a:pt x="8563" y="5245"/>
                    <a:pt x="8767" y="11021"/>
                    <a:pt x="8767" y="11021"/>
                  </a:cubicBezTo>
                  <a:lnTo>
                    <a:pt x="11214" y="11021"/>
                  </a:lnTo>
                  <a:lnTo>
                    <a:pt x="9710" y="2254"/>
                  </a:lnTo>
                  <a:lnTo>
                    <a:pt x="7458" y="229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039;p52"/>
            <p:cNvSpPr/>
            <p:nvPr/>
          </p:nvSpPr>
          <p:spPr>
            <a:xfrm>
              <a:off x="2711032" y="3312824"/>
              <a:ext cx="97400" cy="486792"/>
            </a:xfrm>
            <a:custGeom>
              <a:avLst/>
              <a:gdLst/>
              <a:ahLst/>
              <a:cxnLst/>
              <a:rect l="l" t="t" r="r" b="b"/>
              <a:pathLst>
                <a:path w="1812" h="7784" extrusionOk="0">
                  <a:moveTo>
                    <a:pt x="90" y="0"/>
                  </a:moveTo>
                  <a:lnTo>
                    <a:pt x="1" y="12"/>
                  </a:lnTo>
                  <a:lnTo>
                    <a:pt x="1442" y="7751"/>
                  </a:lnTo>
                  <a:lnTo>
                    <a:pt x="1811" y="7783"/>
                  </a:lnTo>
                  <a:lnTo>
                    <a:pt x="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040;p52"/>
            <p:cNvSpPr/>
            <p:nvPr/>
          </p:nvSpPr>
          <p:spPr>
            <a:xfrm>
              <a:off x="2202212" y="3155914"/>
              <a:ext cx="522636" cy="214754"/>
            </a:xfrm>
            <a:custGeom>
              <a:avLst/>
              <a:gdLst/>
              <a:ahLst/>
              <a:cxnLst/>
              <a:rect l="l" t="t" r="r" b="b"/>
              <a:pathLst>
                <a:path w="9723" h="3434" extrusionOk="0">
                  <a:moveTo>
                    <a:pt x="1" y="0"/>
                  </a:moveTo>
                  <a:lnTo>
                    <a:pt x="41" y="2404"/>
                  </a:lnTo>
                  <a:lnTo>
                    <a:pt x="9722" y="3433"/>
                  </a:lnTo>
                  <a:lnTo>
                    <a:pt x="9318" y="192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041;p52"/>
            <p:cNvSpPr/>
            <p:nvPr/>
          </p:nvSpPr>
          <p:spPr>
            <a:xfrm>
              <a:off x="1732417" y="2438531"/>
              <a:ext cx="471463" cy="704360"/>
            </a:xfrm>
            <a:custGeom>
              <a:avLst/>
              <a:gdLst/>
              <a:ahLst/>
              <a:cxnLst/>
              <a:rect l="l" t="t" r="r" b="b"/>
              <a:pathLst>
                <a:path w="8771" h="11263" extrusionOk="0">
                  <a:moveTo>
                    <a:pt x="984" y="1"/>
                  </a:moveTo>
                  <a:lnTo>
                    <a:pt x="1" y="10407"/>
                  </a:lnTo>
                  <a:lnTo>
                    <a:pt x="8770" y="11262"/>
                  </a:lnTo>
                  <a:lnTo>
                    <a:pt x="8770" y="11262"/>
                  </a:lnTo>
                  <a:lnTo>
                    <a:pt x="8742" y="472"/>
                  </a:lnTo>
                  <a:lnTo>
                    <a:pt x="7555" y="322"/>
                  </a:lnTo>
                  <a:lnTo>
                    <a:pt x="7047" y="3974"/>
                  </a:lnTo>
                  <a:lnTo>
                    <a:pt x="7047" y="5858"/>
                  </a:lnTo>
                  <a:lnTo>
                    <a:pt x="6432" y="6337"/>
                  </a:lnTo>
                  <a:lnTo>
                    <a:pt x="4262" y="5777"/>
                  </a:lnTo>
                  <a:lnTo>
                    <a:pt x="5040" y="553"/>
                  </a:lnTo>
                  <a:lnTo>
                    <a:pt x="9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042;p52"/>
            <p:cNvSpPr/>
            <p:nvPr/>
          </p:nvSpPr>
          <p:spPr>
            <a:xfrm>
              <a:off x="1890932" y="2112516"/>
              <a:ext cx="257689" cy="697606"/>
            </a:xfrm>
            <a:custGeom>
              <a:avLst/>
              <a:gdLst/>
              <a:ahLst/>
              <a:cxnLst/>
              <a:rect l="l" t="t" r="r" b="b"/>
              <a:pathLst>
                <a:path w="4794" h="11155" extrusionOk="0">
                  <a:moveTo>
                    <a:pt x="2797" y="1"/>
                  </a:moveTo>
                  <a:lnTo>
                    <a:pt x="522" y="1384"/>
                  </a:lnTo>
                  <a:lnTo>
                    <a:pt x="0" y="9956"/>
                  </a:lnTo>
                  <a:lnTo>
                    <a:pt x="616" y="11154"/>
                  </a:lnTo>
                  <a:lnTo>
                    <a:pt x="1045" y="9095"/>
                  </a:lnTo>
                  <a:lnTo>
                    <a:pt x="2274" y="9187"/>
                  </a:lnTo>
                  <a:lnTo>
                    <a:pt x="3472" y="7590"/>
                  </a:lnTo>
                  <a:lnTo>
                    <a:pt x="4732" y="7375"/>
                  </a:lnTo>
                  <a:lnTo>
                    <a:pt x="4794" y="5408"/>
                  </a:lnTo>
                  <a:cubicBezTo>
                    <a:pt x="4794" y="5408"/>
                    <a:pt x="2828" y="93"/>
                    <a:pt x="2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043;p52"/>
            <p:cNvSpPr/>
            <p:nvPr/>
          </p:nvSpPr>
          <p:spPr>
            <a:xfrm>
              <a:off x="1902489" y="2143348"/>
              <a:ext cx="163676" cy="407682"/>
            </a:xfrm>
            <a:custGeom>
              <a:avLst/>
              <a:gdLst/>
              <a:ahLst/>
              <a:cxnLst/>
              <a:rect l="l" t="t" r="r" b="b"/>
              <a:pathLst>
                <a:path w="3045" h="6519" extrusionOk="0">
                  <a:moveTo>
                    <a:pt x="2797" y="0"/>
                  </a:moveTo>
                  <a:lnTo>
                    <a:pt x="1" y="3701"/>
                  </a:lnTo>
                  <a:lnTo>
                    <a:pt x="90" y="6519"/>
                  </a:lnTo>
                  <a:lnTo>
                    <a:pt x="3045" y="766"/>
                  </a:lnTo>
                  <a:lnTo>
                    <a:pt x="2797" y="0"/>
                  </a:ln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044;p52"/>
            <p:cNvSpPr/>
            <p:nvPr/>
          </p:nvSpPr>
          <p:spPr>
            <a:xfrm>
              <a:off x="1970217" y="3098253"/>
              <a:ext cx="235866" cy="718681"/>
            </a:xfrm>
            <a:custGeom>
              <a:avLst/>
              <a:gdLst/>
              <a:ahLst/>
              <a:cxnLst/>
              <a:rect l="l" t="t" r="r" b="b"/>
              <a:pathLst>
                <a:path w="4388" h="11492" extrusionOk="0">
                  <a:moveTo>
                    <a:pt x="860" y="1"/>
                  </a:moveTo>
                  <a:lnTo>
                    <a:pt x="1" y="11491"/>
                  </a:lnTo>
                  <a:lnTo>
                    <a:pt x="4388" y="11405"/>
                  </a:lnTo>
                  <a:lnTo>
                    <a:pt x="4358" y="615"/>
                  </a:lnTo>
                  <a:lnTo>
                    <a:pt x="860" y="1"/>
                  </a:lnTo>
                  <a:close/>
                </a:path>
              </a:pathLst>
            </a:custGeom>
            <a:solidFill>
              <a:srgbClr val="4A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045;p52"/>
            <p:cNvSpPr/>
            <p:nvPr/>
          </p:nvSpPr>
          <p:spPr>
            <a:xfrm>
              <a:off x="1105933" y="2231028"/>
              <a:ext cx="905085" cy="987717"/>
            </a:xfrm>
            <a:custGeom>
              <a:avLst/>
              <a:gdLst/>
              <a:ahLst/>
              <a:cxnLst/>
              <a:rect l="l" t="t" r="r" b="b"/>
              <a:pathLst>
                <a:path w="16838" h="15794" extrusionOk="0">
                  <a:moveTo>
                    <a:pt x="15260" y="1"/>
                  </a:moveTo>
                  <a:lnTo>
                    <a:pt x="271" y="2219"/>
                  </a:lnTo>
                  <a:lnTo>
                    <a:pt x="1" y="8353"/>
                  </a:lnTo>
                  <a:lnTo>
                    <a:pt x="219" y="15794"/>
                  </a:lnTo>
                  <a:lnTo>
                    <a:pt x="16838" y="13099"/>
                  </a:lnTo>
                  <a:lnTo>
                    <a:pt x="14698" y="8178"/>
                  </a:lnTo>
                  <a:lnTo>
                    <a:pt x="152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046;p52"/>
            <p:cNvSpPr/>
            <p:nvPr/>
          </p:nvSpPr>
          <p:spPr>
            <a:xfrm>
              <a:off x="1700434" y="2701382"/>
              <a:ext cx="116643" cy="304495"/>
            </a:xfrm>
            <a:custGeom>
              <a:avLst/>
              <a:gdLst/>
              <a:ahLst/>
              <a:cxnLst/>
              <a:rect l="l" t="t" r="r" b="b"/>
              <a:pathLst>
                <a:path w="2170" h="4869" extrusionOk="0">
                  <a:moveTo>
                    <a:pt x="2092" y="0"/>
                  </a:moveTo>
                  <a:lnTo>
                    <a:pt x="0" y="365"/>
                  </a:lnTo>
                  <a:lnTo>
                    <a:pt x="76" y="4869"/>
                  </a:lnTo>
                  <a:lnTo>
                    <a:pt x="2169" y="4504"/>
                  </a:lnTo>
                  <a:lnTo>
                    <a:pt x="2092" y="0"/>
                  </a:lnTo>
                  <a:close/>
                </a:path>
              </a:pathLst>
            </a:custGeom>
            <a:solidFill>
              <a:srgbClr val="5E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047;p52"/>
            <p:cNvSpPr/>
            <p:nvPr/>
          </p:nvSpPr>
          <p:spPr>
            <a:xfrm>
              <a:off x="1700434" y="2701382"/>
              <a:ext cx="116643" cy="304495"/>
            </a:xfrm>
            <a:custGeom>
              <a:avLst/>
              <a:gdLst/>
              <a:ahLst/>
              <a:cxnLst/>
              <a:rect l="l" t="t" r="r" b="b"/>
              <a:pathLst>
                <a:path w="2170" h="4869" extrusionOk="0">
                  <a:moveTo>
                    <a:pt x="2092" y="0"/>
                  </a:moveTo>
                  <a:lnTo>
                    <a:pt x="0" y="365"/>
                  </a:lnTo>
                  <a:lnTo>
                    <a:pt x="76" y="4869"/>
                  </a:lnTo>
                  <a:lnTo>
                    <a:pt x="2169" y="4504"/>
                  </a:lnTo>
                  <a:lnTo>
                    <a:pt x="20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048;p52"/>
            <p:cNvSpPr/>
            <p:nvPr/>
          </p:nvSpPr>
          <p:spPr>
            <a:xfrm>
              <a:off x="1106202" y="2231028"/>
              <a:ext cx="819994" cy="532945"/>
            </a:xfrm>
            <a:custGeom>
              <a:avLst/>
              <a:gdLst/>
              <a:ahLst/>
              <a:cxnLst/>
              <a:rect l="l" t="t" r="r" b="b"/>
              <a:pathLst>
                <a:path w="15255" h="8522" extrusionOk="0">
                  <a:moveTo>
                    <a:pt x="15255" y="1"/>
                  </a:moveTo>
                  <a:lnTo>
                    <a:pt x="266" y="2219"/>
                  </a:lnTo>
                  <a:lnTo>
                    <a:pt x="0" y="8521"/>
                  </a:lnTo>
                  <a:lnTo>
                    <a:pt x="14904" y="5117"/>
                  </a:lnTo>
                  <a:lnTo>
                    <a:pt x="15255" y="1"/>
                  </a:ln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049;p52"/>
            <p:cNvSpPr/>
            <p:nvPr/>
          </p:nvSpPr>
          <p:spPr>
            <a:xfrm>
              <a:off x="1983225" y="3047221"/>
              <a:ext cx="27790" cy="8192"/>
            </a:xfrm>
            <a:custGeom>
              <a:avLst/>
              <a:gdLst/>
              <a:ahLst/>
              <a:cxnLst/>
              <a:rect l="l" t="t" r="r" b="b"/>
              <a:pathLst>
                <a:path w="517" h="131" extrusionOk="0">
                  <a:moveTo>
                    <a:pt x="495" y="0"/>
                  </a:moveTo>
                  <a:lnTo>
                    <a:pt x="0" y="131"/>
                  </a:lnTo>
                  <a:lnTo>
                    <a:pt x="517" y="48"/>
                  </a:lnTo>
                  <a:lnTo>
                    <a:pt x="495" y="0"/>
                  </a:lnTo>
                  <a:close/>
                </a:path>
              </a:pathLst>
            </a:custGeom>
            <a:solidFill>
              <a:srgbClr val="5E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050;p52"/>
            <p:cNvSpPr/>
            <p:nvPr/>
          </p:nvSpPr>
          <p:spPr>
            <a:xfrm>
              <a:off x="1117705" y="3048535"/>
              <a:ext cx="909976" cy="768398"/>
            </a:xfrm>
            <a:custGeom>
              <a:avLst/>
              <a:gdLst/>
              <a:ahLst/>
              <a:cxnLst/>
              <a:rect l="l" t="t" r="r" b="b"/>
              <a:pathLst>
                <a:path w="16929" h="12287" extrusionOk="0">
                  <a:moveTo>
                    <a:pt x="16777" y="1"/>
                  </a:moveTo>
                  <a:lnTo>
                    <a:pt x="0" y="2722"/>
                  </a:lnTo>
                  <a:lnTo>
                    <a:pt x="1488" y="12286"/>
                  </a:lnTo>
                  <a:lnTo>
                    <a:pt x="16928" y="12200"/>
                  </a:lnTo>
                  <a:lnTo>
                    <a:pt x="16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051;p52"/>
            <p:cNvSpPr/>
            <p:nvPr/>
          </p:nvSpPr>
          <p:spPr>
            <a:xfrm>
              <a:off x="1362224" y="3263543"/>
              <a:ext cx="380191" cy="556459"/>
            </a:xfrm>
            <a:custGeom>
              <a:avLst/>
              <a:gdLst/>
              <a:ahLst/>
              <a:cxnLst/>
              <a:rect l="l" t="t" r="r" b="b"/>
              <a:pathLst>
                <a:path w="7073" h="8898" extrusionOk="0">
                  <a:moveTo>
                    <a:pt x="3100" y="1"/>
                  </a:moveTo>
                  <a:cubicBezTo>
                    <a:pt x="1427" y="1"/>
                    <a:pt x="1" y="3315"/>
                    <a:pt x="407" y="8897"/>
                  </a:cubicBezTo>
                  <a:lnTo>
                    <a:pt x="7072" y="8897"/>
                  </a:lnTo>
                  <a:cubicBezTo>
                    <a:pt x="6327" y="2709"/>
                    <a:pt x="4613" y="1"/>
                    <a:pt x="3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052;p52"/>
            <p:cNvSpPr/>
            <p:nvPr/>
          </p:nvSpPr>
          <p:spPr>
            <a:xfrm>
              <a:off x="1399797" y="3287058"/>
              <a:ext cx="308432" cy="509368"/>
            </a:xfrm>
            <a:custGeom>
              <a:avLst/>
              <a:gdLst/>
              <a:ahLst/>
              <a:cxnLst/>
              <a:rect l="l" t="t" r="r" b="b"/>
              <a:pathLst>
                <a:path w="5738" h="8145" extrusionOk="0">
                  <a:moveTo>
                    <a:pt x="2515" y="0"/>
                  </a:moveTo>
                  <a:cubicBezTo>
                    <a:pt x="1158" y="0"/>
                    <a:pt x="0" y="3034"/>
                    <a:pt x="330" y="8145"/>
                  </a:cubicBezTo>
                  <a:lnTo>
                    <a:pt x="5738" y="8145"/>
                  </a:lnTo>
                  <a:cubicBezTo>
                    <a:pt x="5134" y="2479"/>
                    <a:pt x="3743" y="0"/>
                    <a:pt x="2515" y="0"/>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053;p52"/>
            <p:cNvSpPr/>
            <p:nvPr/>
          </p:nvSpPr>
          <p:spPr>
            <a:xfrm>
              <a:off x="1462741" y="3287120"/>
              <a:ext cx="245434" cy="509305"/>
            </a:xfrm>
            <a:custGeom>
              <a:avLst/>
              <a:gdLst/>
              <a:ahLst/>
              <a:cxnLst/>
              <a:rect l="l" t="t" r="r" b="b"/>
              <a:pathLst>
                <a:path w="4566" h="8144" extrusionOk="0">
                  <a:moveTo>
                    <a:pt x="1345" y="1"/>
                  </a:moveTo>
                  <a:cubicBezTo>
                    <a:pt x="900" y="1"/>
                    <a:pt x="476" y="328"/>
                    <a:pt x="119" y="948"/>
                  </a:cubicBezTo>
                  <a:cubicBezTo>
                    <a:pt x="0" y="2395"/>
                    <a:pt x="211" y="4089"/>
                    <a:pt x="795" y="5810"/>
                  </a:cubicBezTo>
                  <a:cubicBezTo>
                    <a:pt x="1068" y="6619"/>
                    <a:pt x="1415" y="7401"/>
                    <a:pt x="1834" y="8144"/>
                  </a:cubicBezTo>
                  <a:lnTo>
                    <a:pt x="4565" y="8144"/>
                  </a:lnTo>
                  <a:cubicBezTo>
                    <a:pt x="3962" y="2479"/>
                    <a:pt x="2572" y="1"/>
                    <a:pt x="1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054;p52"/>
            <p:cNvSpPr/>
            <p:nvPr/>
          </p:nvSpPr>
          <p:spPr>
            <a:xfrm>
              <a:off x="1114695" y="3070111"/>
              <a:ext cx="897398" cy="243396"/>
            </a:xfrm>
            <a:custGeom>
              <a:avLst/>
              <a:gdLst/>
              <a:ahLst/>
              <a:cxnLst/>
              <a:rect l="l" t="t" r="r" b="b"/>
              <a:pathLst>
                <a:path w="16695" h="3892" extrusionOk="0">
                  <a:moveTo>
                    <a:pt x="16449" y="0"/>
                  </a:moveTo>
                  <a:lnTo>
                    <a:pt x="1" y="1946"/>
                  </a:lnTo>
                  <a:lnTo>
                    <a:pt x="328" y="3892"/>
                  </a:lnTo>
                  <a:lnTo>
                    <a:pt x="16695" y="1372"/>
                  </a:lnTo>
                  <a:lnTo>
                    <a:pt x="16449" y="0"/>
                  </a:ln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055;p52"/>
            <p:cNvSpPr/>
            <p:nvPr/>
          </p:nvSpPr>
          <p:spPr>
            <a:xfrm>
              <a:off x="2010961" y="3080304"/>
              <a:ext cx="270536" cy="728937"/>
            </a:xfrm>
            <a:custGeom>
              <a:avLst/>
              <a:gdLst/>
              <a:ahLst/>
              <a:cxnLst/>
              <a:rect l="l" t="t" r="r" b="b"/>
              <a:pathLst>
                <a:path w="5033" h="11656" extrusionOk="0">
                  <a:moveTo>
                    <a:pt x="1" y="0"/>
                  </a:moveTo>
                  <a:lnTo>
                    <a:pt x="164" y="11655"/>
                  </a:lnTo>
                  <a:lnTo>
                    <a:pt x="5032" y="11594"/>
                  </a:lnTo>
                  <a:lnTo>
                    <a:pt x="3603" y="213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056;p52"/>
            <p:cNvSpPr/>
            <p:nvPr/>
          </p:nvSpPr>
          <p:spPr>
            <a:xfrm>
              <a:off x="2684747" y="2647286"/>
              <a:ext cx="962385" cy="357527"/>
            </a:xfrm>
            <a:custGeom>
              <a:avLst/>
              <a:gdLst/>
              <a:ahLst/>
              <a:cxnLst/>
              <a:rect l="l" t="t" r="r" b="b"/>
              <a:pathLst>
                <a:path w="17904" h="5717" extrusionOk="0">
                  <a:moveTo>
                    <a:pt x="1" y="1"/>
                  </a:moveTo>
                  <a:lnTo>
                    <a:pt x="152" y="5717"/>
                  </a:lnTo>
                  <a:lnTo>
                    <a:pt x="17904" y="4978"/>
                  </a:lnTo>
                  <a:lnTo>
                    <a:pt x="17747" y="2070"/>
                  </a:lnTo>
                  <a:lnTo>
                    <a:pt x="1" y="1"/>
                  </a:ln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057;p52"/>
            <p:cNvSpPr/>
            <p:nvPr/>
          </p:nvSpPr>
          <p:spPr>
            <a:xfrm>
              <a:off x="2549345" y="2106763"/>
              <a:ext cx="1141811" cy="815989"/>
            </a:xfrm>
            <a:custGeom>
              <a:avLst/>
              <a:gdLst/>
              <a:ahLst/>
              <a:cxnLst/>
              <a:rect l="l" t="t" r="r" b="b"/>
              <a:pathLst>
                <a:path w="21242" h="13048" extrusionOk="0">
                  <a:moveTo>
                    <a:pt x="226" y="1"/>
                  </a:moveTo>
                  <a:lnTo>
                    <a:pt x="0" y="328"/>
                  </a:lnTo>
                  <a:lnTo>
                    <a:pt x="3012" y="13048"/>
                  </a:lnTo>
                  <a:lnTo>
                    <a:pt x="21017" y="13048"/>
                  </a:lnTo>
                  <a:lnTo>
                    <a:pt x="21241" y="12720"/>
                  </a:lnTo>
                  <a:lnTo>
                    <a:pt x="17657" y="902"/>
                  </a:lnTo>
                  <a:lnTo>
                    <a:pt x="14410" y="328"/>
                  </a:lnTo>
                  <a:lnTo>
                    <a:pt x="12337" y="1757"/>
                  </a:lnTo>
                  <a:lnTo>
                    <a:pt x="10908" y="1496"/>
                  </a:lnTo>
                  <a:lnTo>
                    <a:pt x="10785" y="328"/>
                  </a:lnTo>
                  <a:lnTo>
                    <a:pt x="2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058;p52"/>
            <p:cNvSpPr/>
            <p:nvPr/>
          </p:nvSpPr>
          <p:spPr>
            <a:xfrm>
              <a:off x="2561493" y="2106763"/>
              <a:ext cx="1129663" cy="795477"/>
            </a:xfrm>
            <a:custGeom>
              <a:avLst/>
              <a:gdLst/>
              <a:ahLst/>
              <a:cxnLst/>
              <a:rect l="l" t="t" r="r" b="b"/>
              <a:pathLst>
                <a:path w="21016" h="12720" extrusionOk="0">
                  <a:moveTo>
                    <a:pt x="0" y="1"/>
                  </a:moveTo>
                  <a:lnTo>
                    <a:pt x="3011" y="12720"/>
                  </a:lnTo>
                  <a:lnTo>
                    <a:pt x="21015" y="12720"/>
                  </a:lnTo>
                  <a:lnTo>
                    <a:pt x="18005" y="1"/>
                  </a:lnTo>
                  <a:lnTo>
                    <a:pt x="14410" y="1"/>
                  </a:lnTo>
                  <a:lnTo>
                    <a:pt x="12337" y="1430"/>
                  </a:lnTo>
                  <a:lnTo>
                    <a:pt x="10908" y="1168"/>
                  </a:lnTo>
                  <a:lnTo>
                    <a:pt x="107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059;p52"/>
            <p:cNvSpPr/>
            <p:nvPr/>
          </p:nvSpPr>
          <p:spPr>
            <a:xfrm>
              <a:off x="2561493" y="2106763"/>
              <a:ext cx="982327" cy="448456"/>
            </a:xfrm>
            <a:custGeom>
              <a:avLst/>
              <a:gdLst/>
              <a:ahLst/>
              <a:cxnLst/>
              <a:rect l="l" t="t" r="r" b="b"/>
              <a:pathLst>
                <a:path w="18275" h="7171" extrusionOk="0">
                  <a:moveTo>
                    <a:pt x="0" y="1"/>
                  </a:moveTo>
                  <a:lnTo>
                    <a:pt x="1697" y="7170"/>
                  </a:lnTo>
                  <a:lnTo>
                    <a:pt x="18274" y="1139"/>
                  </a:lnTo>
                  <a:lnTo>
                    <a:pt x="18005" y="1"/>
                  </a:lnTo>
                  <a:lnTo>
                    <a:pt x="14410" y="1"/>
                  </a:lnTo>
                  <a:lnTo>
                    <a:pt x="12337" y="1430"/>
                  </a:lnTo>
                  <a:lnTo>
                    <a:pt x="10908" y="1168"/>
                  </a:lnTo>
                  <a:lnTo>
                    <a:pt x="107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060;p52"/>
            <p:cNvSpPr/>
            <p:nvPr/>
          </p:nvSpPr>
          <p:spPr>
            <a:xfrm>
              <a:off x="2771718" y="2824083"/>
              <a:ext cx="82671" cy="41087"/>
            </a:xfrm>
            <a:custGeom>
              <a:avLst/>
              <a:gdLst/>
              <a:ahLst/>
              <a:cxnLst/>
              <a:rect l="l" t="t" r="r" b="b"/>
              <a:pathLst>
                <a:path w="1538" h="657" extrusionOk="0">
                  <a:moveTo>
                    <a:pt x="1" y="1"/>
                  </a:moveTo>
                  <a:lnTo>
                    <a:pt x="206" y="656"/>
                  </a:lnTo>
                  <a:lnTo>
                    <a:pt x="1538" y="656"/>
                  </a:lnTo>
                  <a:lnTo>
                    <a:pt x="13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061;p52"/>
            <p:cNvSpPr/>
            <p:nvPr/>
          </p:nvSpPr>
          <p:spPr>
            <a:xfrm>
              <a:off x="2776126" y="2538531"/>
              <a:ext cx="82671" cy="41025"/>
            </a:xfrm>
            <a:custGeom>
              <a:avLst/>
              <a:gdLst/>
              <a:ahLst/>
              <a:cxnLst/>
              <a:rect l="l" t="t" r="r" b="b"/>
              <a:pathLst>
                <a:path w="1538" h="656" extrusionOk="0">
                  <a:moveTo>
                    <a:pt x="1" y="0"/>
                  </a:moveTo>
                  <a:lnTo>
                    <a:pt x="207" y="655"/>
                  </a:lnTo>
                  <a:lnTo>
                    <a:pt x="1537" y="655"/>
                  </a:lnTo>
                  <a:lnTo>
                    <a:pt x="1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062;p52"/>
            <p:cNvSpPr/>
            <p:nvPr/>
          </p:nvSpPr>
          <p:spPr>
            <a:xfrm>
              <a:off x="3374013" y="2774177"/>
              <a:ext cx="82618" cy="41025"/>
            </a:xfrm>
            <a:custGeom>
              <a:avLst/>
              <a:gdLst/>
              <a:ahLst/>
              <a:cxnLst/>
              <a:rect l="l" t="t" r="r" b="b"/>
              <a:pathLst>
                <a:path w="1537" h="656" extrusionOk="0">
                  <a:moveTo>
                    <a:pt x="0" y="1"/>
                  </a:moveTo>
                  <a:lnTo>
                    <a:pt x="205" y="656"/>
                  </a:lnTo>
                  <a:lnTo>
                    <a:pt x="1537" y="656"/>
                  </a:lnTo>
                  <a:lnTo>
                    <a:pt x="1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063;p52"/>
            <p:cNvSpPr/>
            <p:nvPr/>
          </p:nvSpPr>
          <p:spPr>
            <a:xfrm>
              <a:off x="3524896" y="2698568"/>
              <a:ext cx="82564" cy="41025"/>
            </a:xfrm>
            <a:custGeom>
              <a:avLst/>
              <a:gdLst/>
              <a:ahLst/>
              <a:cxnLst/>
              <a:rect l="l" t="t" r="r" b="b"/>
              <a:pathLst>
                <a:path w="1536" h="656" extrusionOk="0">
                  <a:moveTo>
                    <a:pt x="1" y="1"/>
                  </a:moveTo>
                  <a:lnTo>
                    <a:pt x="205" y="656"/>
                  </a:lnTo>
                  <a:lnTo>
                    <a:pt x="1536" y="656"/>
                  </a:lnTo>
                  <a:lnTo>
                    <a:pt x="1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064;p52"/>
            <p:cNvSpPr/>
            <p:nvPr/>
          </p:nvSpPr>
          <p:spPr>
            <a:xfrm>
              <a:off x="2920397" y="2280996"/>
              <a:ext cx="82671" cy="41025"/>
            </a:xfrm>
            <a:custGeom>
              <a:avLst/>
              <a:gdLst/>
              <a:ahLst/>
              <a:cxnLst/>
              <a:rect l="l" t="t" r="r" b="b"/>
              <a:pathLst>
                <a:path w="1538" h="656" extrusionOk="0">
                  <a:moveTo>
                    <a:pt x="1" y="0"/>
                  </a:moveTo>
                  <a:lnTo>
                    <a:pt x="205" y="656"/>
                  </a:lnTo>
                  <a:lnTo>
                    <a:pt x="1537" y="656"/>
                  </a:lnTo>
                  <a:lnTo>
                    <a:pt x="1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065;p52"/>
            <p:cNvSpPr/>
            <p:nvPr/>
          </p:nvSpPr>
          <p:spPr>
            <a:xfrm>
              <a:off x="2923730" y="2155418"/>
              <a:ext cx="82618" cy="41087"/>
            </a:xfrm>
            <a:custGeom>
              <a:avLst/>
              <a:gdLst/>
              <a:ahLst/>
              <a:cxnLst/>
              <a:rect l="l" t="t" r="r" b="b"/>
              <a:pathLst>
                <a:path w="1537" h="657" extrusionOk="0">
                  <a:moveTo>
                    <a:pt x="0" y="1"/>
                  </a:moveTo>
                  <a:lnTo>
                    <a:pt x="205" y="656"/>
                  </a:lnTo>
                  <a:lnTo>
                    <a:pt x="1537" y="656"/>
                  </a:lnTo>
                  <a:lnTo>
                    <a:pt x="1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066;p52"/>
            <p:cNvSpPr/>
            <p:nvPr/>
          </p:nvSpPr>
          <p:spPr>
            <a:xfrm>
              <a:off x="2954530" y="2662670"/>
              <a:ext cx="82618" cy="41087"/>
            </a:xfrm>
            <a:custGeom>
              <a:avLst/>
              <a:gdLst/>
              <a:ahLst/>
              <a:cxnLst/>
              <a:rect l="l" t="t" r="r" b="b"/>
              <a:pathLst>
                <a:path w="1537" h="657" extrusionOk="0">
                  <a:moveTo>
                    <a:pt x="1" y="1"/>
                  </a:moveTo>
                  <a:lnTo>
                    <a:pt x="206" y="656"/>
                  </a:lnTo>
                  <a:lnTo>
                    <a:pt x="1536" y="656"/>
                  </a:lnTo>
                  <a:lnTo>
                    <a:pt x="1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067;p52"/>
            <p:cNvSpPr/>
            <p:nvPr/>
          </p:nvSpPr>
          <p:spPr>
            <a:xfrm>
              <a:off x="3197329" y="2803633"/>
              <a:ext cx="82618" cy="41025"/>
            </a:xfrm>
            <a:custGeom>
              <a:avLst/>
              <a:gdLst/>
              <a:ahLst/>
              <a:cxnLst/>
              <a:rect l="l" t="t" r="r" b="b"/>
              <a:pathLst>
                <a:path w="1537" h="656" extrusionOk="0">
                  <a:moveTo>
                    <a:pt x="0" y="0"/>
                  </a:moveTo>
                  <a:lnTo>
                    <a:pt x="205" y="656"/>
                  </a:lnTo>
                  <a:lnTo>
                    <a:pt x="1537" y="656"/>
                  </a:lnTo>
                  <a:lnTo>
                    <a:pt x="1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068;p52"/>
            <p:cNvSpPr/>
            <p:nvPr/>
          </p:nvSpPr>
          <p:spPr>
            <a:xfrm>
              <a:off x="2617610" y="2232278"/>
              <a:ext cx="82671" cy="41087"/>
            </a:xfrm>
            <a:custGeom>
              <a:avLst/>
              <a:gdLst/>
              <a:ahLst/>
              <a:cxnLst/>
              <a:rect l="l" t="t" r="r" b="b"/>
              <a:pathLst>
                <a:path w="1538" h="657" extrusionOk="0">
                  <a:moveTo>
                    <a:pt x="1" y="1"/>
                  </a:moveTo>
                  <a:lnTo>
                    <a:pt x="205" y="656"/>
                  </a:lnTo>
                  <a:lnTo>
                    <a:pt x="1537" y="656"/>
                  </a:lnTo>
                  <a:lnTo>
                    <a:pt x="13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069;p52"/>
            <p:cNvSpPr/>
            <p:nvPr/>
          </p:nvSpPr>
          <p:spPr>
            <a:xfrm>
              <a:off x="3246244" y="2537155"/>
              <a:ext cx="82671" cy="41025"/>
            </a:xfrm>
            <a:custGeom>
              <a:avLst/>
              <a:gdLst/>
              <a:ahLst/>
              <a:cxnLst/>
              <a:rect l="l" t="t" r="r" b="b"/>
              <a:pathLst>
                <a:path w="1538" h="656" extrusionOk="0">
                  <a:moveTo>
                    <a:pt x="1" y="0"/>
                  </a:moveTo>
                  <a:lnTo>
                    <a:pt x="207" y="656"/>
                  </a:lnTo>
                  <a:lnTo>
                    <a:pt x="1537" y="656"/>
                  </a:lnTo>
                  <a:lnTo>
                    <a:pt x="1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070;p52"/>
            <p:cNvSpPr/>
            <p:nvPr/>
          </p:nvSpPr>
          <p:spPr>
            <a:xfrm>
              <a:off x="3462059" y="2475679"/>
              <a:ext cx="82671" cy="41025"/>
            </a:xfrm>
            <a:custGeom>
              <a:avLst/>
              <a:gdLst/>
              <a:ahLst/>
              <a:cxnLst/>
              <a:rect l="l" t="t" r="r" b="b"/>
              <a:pathLst>
                <a:path w="1538" h="656" extrusionOk="0">
                  <a:moveTo>
                    <a:pt x="0" y="1"/>
                  </a:moveTo>
                  <a:lnTo>
                    <a:pt x="207" y="656"/>
                  </a:lnTo>
                  <a:lnTo>
                    <a:pt x="1537" y="656"/>
                  </a:lnTo>
                  <a:lnTo>
                    <a:pt x="13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071;p52"/>
            <p:cNvSpPr/>
            <p:nvPr/>
          </p:nvSpPr>
          <p:spPr>
            <a:xfrm>
              <a:off x="3383904" y="2305324"/>
              <a:ext cx="82671" cy="41025"/>
            </a:xfrm>
            <a:custGeom>
              <a:avLst/>
              <a:gdLst/>
              <a:ahLst/>
              <a:cxnLst/>
              <a:rect l="l" t="t" r="r" b="b"/>
              <a:pathLst>
                <a:path w="1538" h="656" extrusionOk="0">
                  <a:moveTo>
                    <a:pt x="1" y="0"/>
                  </a:moveTo>
                  <a:lnTo>
                    <a:pt x="205" y="656"/>
                  </a:lnTo>
                  <a:lnTo>
                    <a:pt x="1538" y="656"/>
                  </a:lnTo>
                  <a:lnTo>
                    <a:pt x="1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072;p52"/>
            <p:cNvSpPr/>
            <p:nvPr/>
          </p:nvSpPr>
          <p:spPr>
            <a:xfrm>
              <a:off x="3377292" y="2142660"/>
              <a:ext cx="82671" cy="41025"/>
            </a:xfrm>
            <a:custGeom>
              <a:avLst/>
              <a:gdLst/>
              <a:ahLst/>
              <a:cxnLst/>
              <a:rect l="l" t="t" r="r" b="b"/>
              <a:pathLst>
                <a:path w="1538" h="656" extrusionOk="0">
                  <a:moveTo>
                    <a:pt x="1" y="0"/>
                  </a:moveTo>
                  <a:lnTo>
                    <a:pt x="205" y="656"/>
                  </a:lnTo>
                  <a:lnTo>
                    <a:pt x="1538" y="656"/>
                  </a:lnTo>
                  <a:lnTo>
                    <a:pt x="1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073;p52"/>
            <p:cNvSpPr/>
            <p:nvPr/>
          </p:nvSpPr>
          <p:spPr>
            <a:xfrm>
              <a:off x="3054670" y="2461608"/>
              <a:ext cx="82671" cy="41087"/>
            </a:xfrm>
            <a:custGeom>
              <a:avLst/>
              <a:gdLst/>
              <a:ahLst/>
              <a:cxnLst/>
              <a:rect l="l" t="t" r="r" b="b"/>
              <a:pathLst>
                <a:path w="1538" h="657" extrusionOk="0">
                  <a:moveTo>
                    <a:pt x="1" y="1"/>
                  </a:moveTo>
                  <a:lnTo>
                    <a:pt x="207" y="656"/>
                  </a:lnTo>
                  <a:lnTo>
                    <a:pt x="1537" y="656"/>
                  </a:lnTo>
                  <a:lnTo>
                    <a:pt x="13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074;p52"/>
            <p:cNvSpPr/>
            <p:nvPr/>
          </p:nvSpPr>
          <p:spPr>
            <a:xfrm>
              <a:off x="2113359" y="3160979"/>
              <a:ext cx="138789" cy="648264"/>
            </a:xfrm>
            <a:custGeom>
              <a:avLst/>
              <a:gdLst/>
              <a:ahLst/>
              <a:cxnLst/>
              <a:rect l="l" t="t" r="r" b="b"/>
              <a:pathLst>
                <a:path w="2582" h="10366" extrusionOk="0">
                  <a:moveTo>
                    <a:pt x="451" y="1"/>
                  </a:moveTo>
                  <a:lnTo>
                    <a:pt x="451" y="2746"/>
                  </a:lnTo>
                  <a:lnTo>
                    <a:pt x="0" y="6720"/>
                  </a:lnTo>
                  <a:lnTo>
                    <a:pt x="532" y="8195"/>
                  </a:lnTo>
                  <a:lnTo>
                    <a:pt x="0" y="10365"/>
                  </a:lnTo>
                  <a:lnTo>
                    <a:pt x="2581" y="10365"/>
                  </a:lnTo>
                  <a:lnTo>
                    <a:pt x="697" y="6761"/>
                  </a:lnTo>
                  <a:lnTo>
                    <a:pt x="820" y="2828"/>
                  </a:lnTo>
                  <a:lnTo>
                    <a:pt x="1698" y="841"/>
                  </a:lnTo>
                  <a:lnTo>
                    <a:pt x="4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075;p52"/>
            <p:cNvSpPr/>
            <p:nvPr/>
          </p:nvSpPr>
          <p:spPr>
            <a:xfrm>
              <a:off x="2089117" y="3121267"/>
              <a:ext cx="121212" cy="687975"/>
            </a:xfrm>
            <a:custGeom>
              <a:avLst/>
              <a:gdLst/>
              <a:ahLst/>
              <a:cxnLst/>
              <a:rect l="l" t="t" r="r" b="b"/>
              <a:pathLst>
                <a:path w="2255" h="11001" extrusionOk="0">
                  <a:moveTo>
                    <a:pt x="82" y="0"/>
                  </a:moveTo>
                  <a:lnTo>
                    <a:pt x="451" y="3381"/>
                  </a:lnTo>
                  <a:lnTo>
                    <a:pt x="1" y="7355"/>
                  </a:lnTo>
                  <a:lnTo>
                    <a:pt x="533" y="8830"/>
                  </a:lnTo>
                  <a:lnTo>
                    <a:pt x="1" y="11000"/>
                  </a:lnTo>
                  <a:lnTo>
                    <a:pt x="2254" y="10939"/>
                  </a:lnTo>
                  <a:lnTo>
                    <a:pt x="697" y="7396"/>
                  </a:lnTo>
                  <a:lnTo>
                    <a:pt x="1005" y="3483"/>
                  </a:lnTo>
                  <a:lnTo>
                    <a:pt x="1742" y="370"/>
                  </a:lnTo>
                  <a:lnTo>
                    <a:pt x="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076;p52"/>
            <p:cNvSpPr/>
            <p:nvPr/>
          </p:nvSpPr>
          <p:spPr>
            <a:xfrm>
              <a:off x="794331" y="3790120"/>
              <a:ext cx="3587227" cy="334513"/>
            </a:xfrm>
            <a:custGeom>
              <a:avLst/>
              <a:gdLst/>
              <a:ahLst/>
              <a:cxnLst/>
              <a:rect l="l" t="t" r="r" b="b"/>
              <a:pathLst>
                <a:path w="66736" h="5349" extrusionOk="0">
                  <a:moveTo>
                    <a:pt x="0" y="1"/>
                  </a:moveTo>
                  <a:lnTo>
                    <a:pt x="0" y="5349"/>
                  </a:lnTo>
                  <a:lnTo>
                    <a:pt x="66735" y="5349"/>
                  </a:lnTo>
                  <a:lnTo>
                    <a:pt x="667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077;p52"/>
            <p:cNvSpPr/>
            <p:nvPr/>
          </p:nvSpPr>
          <p:spPr>
            <a:xfrm>
              <a:off x="794331" y="3790120"/>
              <a:ext cx="951903" cy="334638"/>
            </a:xfrm>
            <a:custGeom>
              <a:avLst/>
              <a:gdLst/>
              <a:ahLst/>
              <a:cxnLst/>
              <a:rect l="l" t="t" r="r" b="b"/>
              <a:pathLst>
                <a:path w="17709" h="5351" extrusionOk="0">
                  <a:moveTo>
                    <a:pt x="0" y="1"/>
                  </a:moveTo>
                  <a:lnTo>
                    <a:pt x="0" y="5349"/>
                  </a:lnTo>
                  <a:lnTo>
                    <a:pt x="15602" y="5350"/>
                  </a:lnTo>
                  <a:lnTo>
                    <a:pt x="177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078;p52"/>
            <p:cNvSpPr/>
            <p:nvPr/>
          </p:nvSpPr>
          <p:spPr>
            <a:xfrm>
              <a:off x="2669696" y="3790120"/>
              <a:ext cx="920673" cy="285984"/>
            </a:xfrm>
            <a:custGeom>
              <a:avLst/>
              <a:gdLst/>
              <a:ahLst/>
              <a:cxnLst/>
              <a:rect l="l" t="t" r="r" b="b"/>
              <a:pathLst>
                <a:path w="17128" h="4573" extrusionOk="0">
                  <a:moveTo>
                    <a:pt x="1" y="1"/>
                  </a:moveTo>
                  <a:lnTo>
                    <a:pt x="12851" y="4572"/>
                  </a:lnTo>
                  <a:lnTo>
                    <a:pt x="13677" y="4572"/>
                  </a:lnTo>
                  <a:lnTo>
                    <a:pt x="17127" y="1"/>
                  </a:ln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079;p52"/>
            <p:cNvSpPr/>
            <p:nvPr/>
          </p:nvSpPr>
          <p:spPr>
            <a:xfrm>
              <a:off x="794331" y="3790120"/>
              <a:ext cx="1035327" cy="72981"/>
            </a:xfrm>
            <a:custGeom>
              <a:avLst/>
              <a:gdLst/>
              <a:ahLst/>
              <a:cxnLst/>
              <a:rect l="l" t="t" r="r" b="b"/>
              <a:pathLst>
                <a:path w="19261" h="1167" extrusionOk="0">
                  <a:moveTo>
                    <a:pt x="0" y="1"/>
                  </a:moveTo>
                  <a:lnTo>
                    <a:pt x="0" y="1167"/>
                  </a:lnTo>
                  <a:lnTo>
                    <a:pt x="19260" y="1"/>
                  </a:ln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080;p52"/>
            <p:cNvSpPr/>
            <p:nvPr/>
          </p:nvSpPr>
          <p:spPr>
            <a:xfrm>
              <a:off x="2538325" y="3716949"/>
              <a:ext cx="1843119" cy="171728"/>
            </a:xfrm>
            <a:custGeom>
              <a:avLst/>
              <a:gdLst/>
              <a:ahLst/>
              <a:cxnLst/>
              <a:rect l="l" t="t" r="r" b="b"/>
              <a:pathLst>
                <a:path w="34289" h="2746" extrusionOk="0">
                  <a:moveTo>
                    <a:pt x="11062" y="0"/>
                  </a:moveTo>
                  <a:lnTo>
                    <a:pt x="6269" y="984"/>
                  </a:lnTo>
                  <a:lnTo>
                    <a:pt x="1" y="1352"/>
                  </a:lnTo>
                  <a:lnTo>
                    <a:pt x="22082" y="2746"/>
                  </a:lnTo>
                  <a:lnTo>
                    <a:pt x="34289" y="1264"/>
                  </a:lnTo>
                  <a:lnTo>
                    <a:pt x="31340" y="574"/>
                  </a:lnTo>
                  <a:lnTo>
                    <a:pt x="24131" y="984"/>
                  </a:lnTo>
                  <a:lnTo>
                    <a:pt x="18231" y="901"/>
                  </a:lnTo>
                  <a:lnTo>
                    <a:pt x="11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081;p52"/>
            <p:cNvSpPr/>
            <p:nvPr/>
          </p:nvSpPr>
          <p:spPr>
            <a:xfrm>
              <a:off x="2538325" y="3718638"/>
              <a:ext cx="1182609" cy="184798"/>
            </a:xfrm>
            <a:custGeom>
              <a:avLst/>
              <a:gdLst/>
              <a:ahLst/>
              <a:cxnLst/>
              <a:rect l="l" t="t" r="r" b="b"/>
              <a:pathLst>
                <a:path w="22001" h="2955" extrusionOk="0">
                  <a:moveTo>
                    <a:pt x="10930" y="1"/>
                  </a:moveTo>
                  <a:lnTo>
                    <a:pt x="6269" y="957"/>
                  </a:lnTo>
                  <a:lnTo>
                    <a:pt x="1" y="1325"/>
                  </a:lnTo>
                  <a:lnTo>
                    <a:pt x="22000" y="2954"/>
                  </a:lnTo>
                  <a:lnTo>
                    <a:pt x="22000" y="2954"/>
                  </a:lnTo>
                  <a:lnTo>
                    <a:pt x="10930" y="1"/>
                  </a:ln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082;p52"/>
            <p:cNvSpPr/>
            <p:nvPr/>
          </p:nvSpPr>
          <p:spPr>
            <a:xfrm>
              <a:off x="794331" y="3957411"/>
              <a:ext cx="3587119" cy="167350"/>
            </a:xfrm>
            <a:custGeom>
              <a:avLst/>
              <a:gdLst/>
              <a:ahLst/>
              <a:cxnLst/>
              <a:rect l="l" t="t" r="r" b="b"/>
              <a:pathLst>
                <a:path w="66734" h="2676" extrusionOk="0">
                  <a:moveTo>
                    <a:pt x="0" y="1"/>
                  </a:moveTo>
                  <a:lnTo>
                    <a:pt x="0" y="2675"/>
                  </a:lnTo>
                  <a:lnTo>
                    <a:pt x="66734" y="2675"/>
                  </a:lnTo>
                  <a:lnTo>
                    <a:pt x="66734" y="1"/>
                  </a:lnTo>
                  <a:lnTo>
                    <a:pt x="34248" y="14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083;p52"/>
            <p:cNvSpPr/>
            <p:nvPr/>
          </p:nvSpPr>
          <p:spPr>
            <a:xfrm>
              <a:off x="2119971" y="3776299"/>
              <a:ext cx="1158366" cy="348459"/>
            </a:xfrm>
            <a:custGeom>
              <a:avLst/>
              <a:gdLst/>
              <a:ahLst/>
              <a:cxnLst/>
              <a:rect l="l" t="t" r="r" b="b"/>
              <a:pathLst>
                <a:path w="21550" h="5572" extrusionOk="0">
                  <a:moveTo>
                    <a:pt x="0" y="0"/>
                  </a:moveTo>
                  <a:lnTo>
                    <a:pt x="6195" y="1172"/>
                  </a:lnTo>
                  <a:lnTo>
                    <a:pt x="8471" y="4126"/>
                  </a:lnTo>
                  <a:lnTo>
                    <a:pt x="8214" y="5571"/>
                  </a:lnTo>
                  <a:lnTo>
                    <a:pt x="19643" y="5571"/>
                  </a:lnTo>
                  <a:lnTo>
                    <a:pt x="21549" y="3712"/>
                  </a:lnTo>
                  <a:lnTo>
                    <a:pt x="12994" y="969"/>
                  </a:lnTo>
                  <a:lnTo>
                    <a:pt x="7085" y="9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084;p52"/>
            <p:cNvSpPr/>
            <p:nvPr/>
          </p:nvSpPr>
          <p:spPr>
            <a:xfrm>
              <a:off x="2119971" y="3776299"/>
              <a:ext cx="495813" cy="236579"/>
            </a:xfrm>
            <a:custGeom>
              <a:avLst/>
              <a:gdLst/>
              <a:ahLst/>
              <a:cxnLst/>
              <a:rect l="l" t="t" r="r" b="b"/>
              <a:pathLst>
                <a:path w="9224" h="3783" extrusionOk="0">
                  <a:moveTo>
                    <a:pt x="0" y="0"/>
                  </a:moveTo>
                  <a:lnTo>
                    <a:pt x="6195" y="1172"/>
                  </a:lnTo>
                  <a:lnTo>
                    <a:pt x="8207" y="3783"/>
                  </a:lnTo>
                  <a:lnTo>
                    <a:pt x="9223" y="412"/>
                  </a:lnTo>
                  <a:lnTo>
                    <a:pt x="7085" y="9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085;p52"/>
            <p:cNvSpPr/>
            <p:nvPr/>
          </p:nvSpPr>
          <p:spPr>
            <a:xfrm>
              <a:off x="930432" y="2091378"/>
              <a:ext cx="1161000" cy="513746"/>
            </a:xfrm>
            <a:custGeom>
              <a:avLst/>
              <a:gdLst/>
              <a:ahLst/>
              <a:cxnLst/>
              <a:rect l="l" t="t" r="r" b="b"/>
              <a:pathLst>
                <a:path w="21599" h="8215" extrusionOk="0">
                  <a:moveTo>
                    <a:pt x="21598" y="0"/>
                  </a:moveTo>
                  <a:lnTo>
                    <a:pt x="6318" y="800"/>
                  </a:lnTo>
                  <a:lnTo>
                    <a:pt x="0" y="7855"/>
                  </a:lnTo>
                  <a:lnTo>
                    <a:pt x="418" y="8214"/>
                  </a:lnTo>
                  <a:lnTo>
                    <a:pt x="16887" y="6453"/>
                  </a:lnTo>
                  <a:lnTo>
                    <a:pt x="21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086;p52"/>
            <p:cNvSpPr/>
            <p:nvPr/>
          </p:nvSpPr>
          <p:spPr>
            <a:xfrm>
              <a:off x="912210" y="2038846"/>
              <a:ext cx="1174815" cy="543201"/>
            </a:xfrm>
            <a:custGeom>
              <a:avLst/>
              <a:gdLst/>
              <a:ahLst/>
              <a:cxnLst/>
              <a:rect l="l" t="t" r="r" b="b"/>
              <a:pathLst>
                <a:path w="21856" h="8686" extrusionOk="0">
                  <a:moveTo>
                    <a:pt x="21517" y="1"/>
                  </a:moveTo>
                  <a:lnTo>
                    <a:pt x="6318" y="1271"/>
                  </a:lnTo>
                  <a:lnTo>
                    <a:pt x="1" y="8325"/>
                  </a:lnTo>
                  <a:lnTo>
                    <a:pt x="419" y="8685"/>
                  </a:lnTo>
                  <a:lnTo>
                    <a:pt x="16887" y="6924"/>
                  </a:lnTo>
                  <a:lnTo>
                    <a:pt x="21856" y="370"/>
                  </a:lnTo>
                  <a:lnTo>
                    <a:pt x="21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087;p52"/>
            <p:cNvSpPr/>
            <p:nvPr/>
          </p:nvSpPr>
          <p:spPr>
            <a:xfrm>
              <a:off x="912210" y="2123336"/>
              <a:ext cx="989691" cy="458713"/>
            </a:xfrm>
            <a:custGeom>
              <a:avLst/>
              <a:gdLst/>
              <a:ahLst/>
              <a:cxnLst/>
              <a:rect l="l" t="t" r="r" b="b"/>
              <a:pathLst>
                <a:path w="18412" h="7335" extrusionOk="0">
                  <a:moveTo>
                    <a:pt x="6247" y="0"/>
                  </a:moveTo>
                  <a:lnTo>
                    <a:pt x="1" y="6974"/>
                  </a:lnTo>
                  <a:lnTo>
                    <a:pt x="419" y="7334"/>
                  </a:lnTo>
                  <a:lnTo>
                    <a:pt x="16887" y="5573"/>
                  </a:lnTo>
                  <a:lnTo>
                    <a:pt x="18411" y="3563"/>
                  </a:lnTo>
                  <a:lnTo>
                    <a:pt x="18411" y="3563"/>
                  </a:lnTo>
                  <a:cubicBezTo>
                    <a:pt x="18230" y="3564"/>
                    <a:pt x="18045" y="3566"/>
                    <a:pt x="17861" y="3566"/>
                  </a:cubicBezTo>
                  <a:cubicBezTo>
                    <a:pt x="11446" y="3566"/>
                    <a:pt x="6247" y="1971"/>
                    <a:pt x="6247" y="2"/>
                  </a:cubicBezTo>
                  <a:lnTo>
                    <a:pt x="6247"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088;p52"/>
            <p:cNvSpPr/>
            <p:nvPr/>
          </p:nvSpPr>
          <p:spPr>
            <a:xfrm>
              <a:off x="2100136" y="2705009"/>
              <a:ext cx="104549" cy="514996"/>
            </a:xfrm>
            <a:custGeom>
              <a:avLst/>
              <a:gdLst/>
              <a:ahLst/>
              <a:cxnLst/>
              <a:rect l="l" t="t" r="r" b="b"/>
              <a:pathLst>
                <a:path w="1945" h="8235" extrusionOk="0">
                  <a:moveTo>
                    <a:pt x="1911" y="1"/>
                  </a:moveTo>
                  <a:lnTo>
                    <a:pt x="103" y="3728"/>
                  </a:lnTo>
                  <a:lnTo>
                    <a:pt x="0" y="5530"/>
                  </a:lnTo>
                  <a:lnTo>
                    <a:pt x="1086" y="6801"/>
                  </a:lnTo>
                  <a:lnTo>
                    <a:pt x="1312" y="8235"/>
                  </a:lnTo>
                  <a:lnTo>
                    <a:pt x="1944" y="8132"/>
                  </a:lnTo>
                  <a:lnTo>
                    <a:pt x="1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089;p52"/>
            <p:cNvSpPr/>
            <p:nvPr/>
          </p:nvSpPr>
          <p:spPr>
            <a:xfrm>
              <a:off x="2203072" y="3101130"/>
              <a:ext cx="535160" cy="245022"/>
            </a:xfrm>
            <a:custGeom>
              <a:avLst/>
              <a:gdLst/>
              <a:ahLst/>
              <a:cxnLst/>
              <a:rect l="l" t="t" r="r" b="b"/>
              <a:pathLst>
                <a:path w="9956" h="3918" extrusionOk="0">
                  <a:moveTo>
                    <a:pt x="0" y="1"/>
                  </a:moveTo>
                  <a:lnTo>
                    <a:pt x="0" y="1967"/>
                  </a:lnTo>
                  <a:lnTo>
                    <a:pt x="9955" y="3917"/>
                  </a:lnTo>
                  <a:lnTo>
                    <a:pt x="8985" y="163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090;p52"/>
            <p:cNvSpPr/>
            <p:nvPr/>
          </p:nvSpPr>
          <p:spPr>
            <a:xfrm>
              <a:off x="2190709" y="3218327"/>
              <a:ext cx="548329" cy="141272"/>
            </a:xfrm>
            <a:custGeom>
              <a:avLst/>
              <a:gdLst/>
              <a:ahLst/>
              <a:cxnLst/>
              <a:rect l="l" t="t" r="r" b="b"/>
              <a:pathLst>
                <a:path w="10201" h="2259" extrusionOk="0">
                  <a:moveTo>
                    <a:pt x="1" y="1"/>
                  </a:moveTo>
                  <a:lnTo>
                    <a:pt x="124" y="308"/>
                  </a:lnTo>
                  <a:lnTo>
                    <a:pt x="10078" y="2259"/>
                  </a:lnTo>
                  <a:lnTo>
                    <a:pt x="10201" y="2028"/>
                  </a:lnTo>
                  <a:lnTo>
                    <a:pt x="1"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091;p52"/>
            <p:cNvSpPr/>
            <p:nvPr/>
          </p:nvSpPr>
          <p:spPr>
            <a:xfrm>
              <a:off x="2136473" y="2754915"/>
              <a:ext cx="102452" cy="573969"/>
            </a:xfrm>
            <a:custGeom>
              <a:avLst/>
              <a:gdLst/>
              <a:ahLst/>
              <a:cxnLst/>
              <a:rect l="l" t="t" r="r" b="b"/>
              <a:pathLst>
                <a:path w="1906" h="9178" extrusionOk="0">
                  <a:moveTo>
                    <a:pt x="1208" y="1"/>
                  </a:moveTo>
                  <a:lnTo>
                    <a:pt x="21" y="2725"/>
                  </a:lnTo>
                  <a:lnTo>
                    <a:pt x="1" y="4488"/>
                  </a:lnTo>
                  <a:lnTo>
                    <a:pt x="984" y="5798"/>
                  </a:lnTo>
                  <a:cubicBezTo>
                    <a:pt x="984" y="5798"/>
                    <a:pt x="1041" y="7847"/>
                    <a:pt x="1025" y="7990"/>
                  </a:cubicBezTo>
                  <a:lnTo>
                    <a:pt x="1353" y="9178"/>
                  </a:lnTo>
                  <a:lnTo>
                    <a:pt x="1455" y="4776"/>
                  </a:lnTo>
                  <a:lnTo>
                    <a:pt x="1844" y="4756"/>
                  </a:lnTo>
                  <a:lnTo>
                    <a:pt x="1905" y="3465"/>
                  </a:lnTo>
                  <a:lnTo>
                    <a:pt x="1393" y="3462"/>
                  </a:lnTo>
                  <a:lnTo>
                    <a:pt x="1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092;p52"/>
            <p:cNvSpPr/>
            <p:nvPr/>
          </p:nvSpPr>
          <p:spPr>
            <a:xfrm>
              <a:off x="2326111" y="3127834"/>
              <a:ext cx="388738" cy="153467"/>
            </a:xfrm>
            <a:custGeom>
              <a:avLst/>
              <a:gdLst/>
              <a:ahLst/>
              <a:cxnLst/>
              <a:rect l="l" t="t" r="r" b="b"/>
              <a:pathLst>
                <a:path w="7232" h="2454" extrusionOk="0">
                  <a:moveTo>
                    <a:pt x="0" y="0"/>
                  </a:moveTo>
                  <a:lnTo>
                    <a:pt x="7231" y="2454"/>
                  </a:lnTo>
                  <a:lnTo>
                    <a:pt x="6714" y="1217"/>
                  </a:lnTo>
                  <a:lnTo>
                    <a:pt x="0"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093;p52"/>
            <p:cNvSpPr/>
            <p:nvPr/>
          </p:nvSpPr>
          <p:spPr>
            <a:xfrm>
              <a:off x="2513277" y="1825401"/>
              <a:ext cx="144003" cy="148089"/>
            </a:xfrm>
            <a:custGeom>
              <a:avLst/>
              <a:gdLst/>
              <a:ahLst/>
              <a:cxnLst/>
              <a:rect l="l" t="t" r="r" b="b"/>
              <a:pathLst>
                <a:path w="2679" h="2368" extrusionOk="0">
                  <a:moveTo>
                    <a:pt x="1038" y="0"/>
                  </a:moveTo>
                  <a:cubicBezTo>
                    <a:pt x="899" y="0"/>
                    <a:pt x="758" y="27"/>
                    <a:pt x="624" y="83"/>
                  </a:cubicBezTo>
                  <a:cubicBezTo>
                    <a:pt x="174" y="269"/>
                    <a:pt x="1" y="816"/>
                    <a:pt x="261" y="1228"/>
                  </a:cubicBezTo>
                  <a:lnTo>
                    <a:pt x="976" y="2368"/>
                  </a:lnTo>
                  <a:lnTo>
                    <a:pt x="2679" y="1660"/>
                  </a:lnTo>
                  <a:lnTo>
                    <a:pt x="1954" y="506"/>
                  </a:lnTo>
                  <a:cubicBezTo>
                    <a:pt x="1750" y="184"/>
                    <a:pt x="1400" y="0"/>
                    <a:pt x="1038" y="0"/>
                  </a:cubicBezTo>
                  <a:close/>
                </a:path>
              </a:pathLst>
            </a:custGeom>
            <a:solidFill>
              <a:srgbClr val="A13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094;p52"/>
            <p:cNvSpPr/>
            <p:nvPr/>
          </p:nvSpPr>
          <p:spPr>
            <a:xfrm>
              <a:off x="2527091" y="1838471"/>
              <a:ext cx="110838" cy="123199"/>
            </a:xfrm>
            <a:custGeom>
              <a:avLst/>
              <a:gdLst/>
              <a:ahLst/>
              <a:cxnLst/>
              <a:rect l="l" t="t" r="r" b="b"/>
              <a:pathLst>
                <a:path w="2062" h="1970" extrusionOk="0">
                  <a:moveTo>
                    <a:pt x="707" y="1"/>
                  </a:moveTo>
                  <a:cubicBezTo>
                    <a:pt x="603" y="1"/>
                    <a:pt x="499" y="21"/>
                    <a:pt x="399" y="62"/>
                  </a:cubicBezTo>
                  <a:cubicBezTo>
                    <a:pt x="228" y="134"/>
                    <a:pt x="100" y="280"/>
                    <a:pt x="53" y="460"/>
                  </a:cubicBezTo>
                  <a:cubicBezTo>
                    <a:pt x="0" y="645"/>
                    <a:pt x="30" y="843"/>
                    <a:pt x="131" y="1008"/>
                  </a:cubicBezTo>
                  <a:lnTo>
                    <a:pt x="722" y="1969"/>
                  </a:lnTo>
                  <a:lnTo>
                    <a:pt x="2062" y="1413"/>
                  </a:lnTo>
                  <a:lnTo>
                    <a:pt x="1463" y="439"/>
                  </a:lnTo>
                  <a:cubicBezTo>
                    <a:pt x="1293" y="160"/>
                    <a:pt x="1002" y="1"/>
                    <a:pt x="707" y="1"/>
                  </a:cubicBezTo>
                  <a:close/>
                </a:path>
              </a:pathLst>
            </a:custGeom>
            <a:solidFill>
              <a:srgbClr val="57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095;p52"/>
            <p:cNvSpPr/>
            <p:nvPr/>
          </p:nvSpPr>
          <p:spPr>
            <a:xfrm>
              <a:off x="1509989" y="2742470"/>
              <a:ext cx="455929" cy="318754"/>
            </a:xfrm>
            <a:custGeom>
              <a:avLst/>
              <a:gdLst/>
              <a:ahLst/>
              <a:cxnLst/>
              <a:rect l="l" t="t" r="r" b="b"/>
              <a:pathLst>
                <a:path w="8482" h="5097" extrusionOk="0">
                  <a:moveTo>
                    <a:pt x="7181" y="0"/>
                  </a:moveTo>
                  <a:lnTo>
                    <a:pt x="6074" y="220"/>
                  </a:lnTo>
                  <a:lnTo>
                    <a:pt x="4814" y="2617"/>
                  </a:lnTo>
                  <a:lnTo>
                    <a:pt x="1" y="5096"/>
                  </a:lnTo>
                  <a:lnTo>
                    <a:pt x="5091" y="3232"/>
                  </a:lnTo>
                  <a:lnTo>
                    <a:pt x="6924" y="1286"/>
                  </a:lnTo>
                  <a:lnTo>
                    <a:pt x="8276" y="2187"/>
                  </a:lnTo>
                  <a:lnTo>
                    <a:pt x="8481" y="1532"/>
                  </a:lnTo>
                  <a:lnTo>
                    <a:pt x="7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096;p52"/>
            <p:cNvSpPr/>
            <p:nvPr/>
          </p:nvSpPr>
          <p:spPr>
            <a:xfrm>
              <a:off x="1882171" y="2822770"/>
              <a:ext cx="168460" cy="329260"/>
            </a:xfrm>
            <a:custGeom>
              <a:avLst/>
              <a:gdLst/>
              <a:ahLst/>
              <a:cxnLst/>
              <a:rect l="l" t="t" r="r" b="b"/>
              <a:pathLst>
                <a:path w="3134" h="5265" extrusionOk="0">
                  <a:moveTo>
                    <a:pt x="0" y="0"/>
                  </a:moveTo>
                  <a:lnTo>
                    <a:pt x="1146" y="1045"/>
                  </a:lnTo>
                  <a:lnTo>
                    <a:pt x="1885" y="3155"/>
                  </a:lnTo>
                  <a:lnTo>
                    <a:pt x="2412" y="5264"/>
                  </a:lnTo>
                  <a:lnTo>
                    <a:pt x="3011" y="4877"/>
                  </a:lnTo>
                  <a:cubicBezTo>
                    <a:pt x="3032" y="4793"/>
                    <a:pt x="3134" y="3197"/>
                    <a:pt x="3134" y="3197"/>
                  </a:cubicBezTo>
                  <a:lnTo>
                    <a:pt x="1762" y="75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097;p52"/>
            <p:cNvSpPr/>
            <p:nvPr/>
          </p:nvSpPr>
          <p:spPr>
            <a:xfrm>
              <a:off x="1670763" y="3806692"/>
              <a:ext cx="909439" cy="115257"/>
            </a:xfrm>
            <a:custGeom>
              <a:avLst/>
              <a:gdLst/>
              <a:ahLst/>
              <a:cxnLst/>
              <a:rect l="l" t="t" r="r" b="b"/>
              <a:pathLst>
                <a:path w="16919" h="1843" extrusionOk="0">
                  <a:moveTo>
                    <a:pt x="11675" y="0"/>
                  </a:moveTo>
                  <a:lnTo>
                    <a:pt x="4916" y="491"/>
                  </a:lnTo>
                  <a:lnTo>
                    <a:pt x="2950" y="1229"/>
                  </a:lnTo>
                  <a:lnTo>
                    <a:pt x="0" y="942"/>
                  </a:lnTo>
                  <a:lnTo>
                    <a:pt x="3441" y="1434"/>
                  </a:lnTo>
                  <a:lnTo>
                    <a:pt x="5162" y="860"/>
                  </a:lnTo>
                  <a:lnTo>
                    <a:pt x="12537" y="860"/>
                  </a:lnTo>
                  <a:lnTo>
                    <a:pt x="16919" y="1843"/>
                  </a:lnTo>
                  <a:lnTo>
                    <a:pt x="16919" y="1843"/>
                  </a:lnTo>
                  <a:lnTo>
                    <a:pt x="14953" y="614"/>
                  </a:lnTo>
                  <a:lnTo>
                    <a:pt x="116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098;p52"/>
            <p:cNvSpPr/>
            <p:nvPr/>
          </p:nvSpPr>
          <p:spPr>
            <a:xfrm>
              <a:off x="2636155" y="3923828"/>
              <a:ext cx="351380" cy="200933"/>
            </a:xfrm>
            <a:custGeom>
              <a:avLst/>
              <a:gdLst/>
              <a:ahLst/>
              <a:cxnLst/>
              <a:rect l="l" t="t" r="r" b="b"/>
              <a:pathLst>
                <a:path w="6537" h="3213" extrusionOk="0">
                  <a:moveTo>
                    <a:pt x="0" y="1"/>
                  </a:moveTo>
                  <a:lnTo>
                    <a:pt x="60" y="3212"/>
                  </a:lnTo>
                  <a:lnTo>
                    <a:pt x="5862" y="3211"/>
                  </a:lnTo>
                  <a:lnTo>
                    <a:pt x="6536" y="985"/>
                  </a:lnTo>
                  <a:lnTo>
                    <a:pt x="0"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099;p52"/>
            <p:cNvSpPr/>
            <p:nvPr/>
          </p:nvSpPr>
          <p:spPr>
            <a:xfrm>
              <a:off x="2636155" y="3911070"/>
              <a:ext cx="294994" cy="131641"/>
            </a:xfrm>
            <a:custGeom>
              <a:avLst/>
              <a:gdLst/>
              <a:ahLst/>
              <a:cxnLst/>
              <a:rect l="l" t="t" r="r" b="b"/>
              <a:pathLst>
                <a:path w="5488" h="2105" extrusionOk="0">
                  <a:moveTo>
                    <a:pt x="2712" y="0"/>
                  </a:moveTo>
                  <a:lnTo>
                    <a:pt x="0" y="205"/>
                  </a:lnTo>
                  <a:lnTo>
                    <a:pt x="2514" y="2104"/>
                  </a:lnTo>
                  <a:lnTo>
                    <a:pt x="5487" y="863"/>
                  </a:lnTo>
                  <a:lnTo>
                    <a:pt x="27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100;p52"/>
            <p:cNvSpPr/>
            <p:nvPr/>
          </p:nvSpPr>
          <p:spPr>
            <a:xfrm>
              <a:off x="2924966" y="3985491"/>
              <a:ext cx="246778" cy="141085"/>
            </a:xfrm>
            <a:custGeom>
              <a:avLst/>
              <a:gdLst/>
              <a:ahLst/>
              <a:cxnLst/>
              <a:rect l="l" t="t" r="r" b="b"/>
              <a:pathLst>
                <a:path w="4591" h="2256" extrusionOk="0">
                  <a:moveTo>
                    <a:pt x="0" y="1"/>
                  </a:moveTo>
                  <a:lnTo>
                    <a:pt x="43" y="2256"/>
                  </a:lnTo>
                  <a:lnTo>
                    <a:pt x="4117" y="2256"/>
                  </a:lnTo>
                  <a:lnTo>
                    <a:pt x="4590" y="693"/>
                  </a:lnTo>
                  <a:lnTo>
                    <a:pt x="0"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101;p52"/>
            <p:cNvSpPr/>
            <p:nvPr/>
          </p:nvSpPr>
          <p:spPr>
            <a:xfrm>
              <a:off x="2924966" y="3976548"/>
              <a:ext cx="246778" cy="92493"/>
            </a:xfrm>
            <a:custGeom>
              <a:avLst/>
              <a:gdLst/>
              <a:ahLst/>
              <a:cxnLst/>
              <a:rect l="l" t="t" r="r" b="b"/>
              <a:pathLst>
                <a:path w="4591" h="1479" extrusionOk="0">
                  <a:moveTo>
                    <a:pt x="1905" y="1"/>
                  </a:moveTo>
                  <a:lnTo>
                    <a:pt x="0" y="144"/>
                  </a:lnTo>
                  <a:lnTo>
                    <a:pt x="1765" y="1479"/>
                  </a:lnTo>
                  <a:lnTo>
                    <a:pt x="4590" y="836"/>
                  </a:lnTo>
                  <a:lnTo>
                    <a:pt x="19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102;p52"/>
            <p:cNvSpPr/>
            <p:nvPr/>
          </p:nvSpPr>
          <p:spPr>
            <a:xfrm>
              <a:off x="3001348" y="2106763"/>
              <a:ext cx="411798" cy="392048"/>
            </a:xfrm>
            <a:custGeom>
              <a:avLst/>
              <a:gdLst/>
              <a:ahLst/>
              <a:cxnLst/>
              <a:rect l="l" t="t" r="r" b="b"/>
              <a:pathLst>
                <a:path w="7661" h="6269" extrusionOk="0">
                  <a:moveTo>
                    <a:pt x="1" y="1"/>
                  </a:moveTo>
                  <a:lnTo>
                    <a:pt x="491" y="697"/>
                  </a:lnTo>
                  <a:lnTo>
                    <a:pt x="2459" y="1516"/>
                  </a:lnTo>
                  <a:lnTo>
                    <a:pt x="3442" y="2417"/>
                  </a:lnTo>
                  <a:lnTo>
                    <a:pt x="3400" y="4301"/>
                  </a:lnTo>
                  <a:lnTo>
                    <a:pt x="6267" y="6269"/>
                  </a:lnTo>
                  <a:lnTo>
                    <a:pt x="5900" y="4917"/>
                  </a:lnTo>
                  <a:lnTo>
                    <a:pt x="5080" y="3892"/>
                  </a:lnTo>
                  <a:lnTo>
                    <a:pt x="5161" y="3402"/>
                  </a:lnTo>
                  <a:lnTo>
                    <a:pt x="5244" y="2459"/>
                  </a:lnTo>
                  <a:lnTo>
                    <a:pt x="6667" y="1353"/>
                  </a:lnTo>
                  <a:lnTo>
                    <a:pt x="7661" y="820"/>
                  </a:lnTo>
                  <a:lnTo>
                    <a:pt x="7496" y="1"/>
                  </a:lnTo>
                  <a:lnTo>
                    <a:pt x="5950" y="1"/>
                  </a:lnTo>
                  <a:lnTo>
                    <a:pt x="4644" y="676"/>
                  </a:lnTo>
                  <a:lnTo>
                    <a:pt x="2925" y="845"/>
                  </a:lnTo>
                  <a:lnTo>
                    <a:pt x="2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103;p52"/>
            <p:cNvSpPr/>
            <p:nvPr/>
          </p:nvSpPr>
          <p:spPr>
            <a:xfrm>
              <a:off x="3182171" y="2106763"/>
              <a:ext cx="230974" cy="392048"/>
            </a:xfrm>
            <a:custGeom>
              <a:avLst/>
              <a:gdLst/>
              <a:ahLst/>
              <a:cxnLst/>
              <a:rect l="l" t="t" r="r" b="b"/>
              <a:pathLst>
                <a:path w="4297" h="6269" extrusionOk="0">
                  <a:moveTo>
                    <a:pt x="2983" y="1"/>
                  </a:moveTo>
                  <a:lnTo>
                    <a:pt x="1" y="2348"/>
                  </a:lnTo>
                  <a:lnTo>
                    <a:pt x="78" y="2417"/>
                  </a:lnTo>
                  <a:lnTo>
                    <a:pt x="36" y="4301"/>
                  </a:lnTo>
                  <a:lnTo>
                    <a:pt x="2903" y="6269"/>
                  </a:lnTo>
                  <a:lnTo>
                    <a:pt x="2536" y="4917"/>
                  </a:lnTo>
                  <a:lnTo>
                    <a:pt x="1716" y="3892"/>
                  </a:lnTo>
                  <a:lnTo>
                    <a:pt x="1797" y="3402"/>
                  </a:lnTo>
                  <a:lnTo>
                    <a:pt x="1880" y="2459"/>
                  </a:lnTo>
                  <a:lnTo>
                    <a:pt x="3303" y="1353"/>
                  </a:lnTo>
                  <a:lnTo>
                    <a:pt x="4297" y="820"/>
                  </a:lnTo>
                  <a:lnTo>
                    <a:pt x="41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104;p52"/>
            <p:cNvSpPr/>
            <p:nvPr/>
          </p:nvSpPr>
          <p:spPr>
            <a:xfrm>
              <a:off x="2326971" y="1777559"/>
              <a:ext cx="389759" cy="522688"/>
            </a:xfrm>
            <a:custGeom>
              <a:avLst/>
              <a:gdLst/>
              <a:ahLst/>
              <a:cxnLst/>
              <a:rect l="l" t="t" r="r" b="b"/>
              <a:pathLst>
                <a:path w="7251" h="8358" extrusionOk="0">
                  <a:moveTo>
                    <a:pt x="1802" y="1"/>
                  </a:moveTo>
                  <a:lnTo>
                    <a:pt x="1" y="819"/>
                  </a:lnTo>
                  <a:lnTo>
                    <a:pt x="1435" y="3033"/>
                  </a:lnTo>
                  <a:lnTo>
                    <a:pt x="1208" y="3339"/>
                  </a:lnTo>
                  <a:lnTo>
                    <a:pt x="1659" y="4056"/>
                  </a:lnTo>
                  <a:lnTo>
                    <a:pt x="1905" y="3912"/>
                  </a:lnTo>
                  <a:lnTo>
                    <a:pt x="2294" y="4528"/>
                  </a:lnTo>
                  <a:lnTo>
                    <a:pt x="2110" y="4772"/>
                  </a:lnTo>
                  <a:lnTo>
                    <a:pt x="2356" y="5346"/>
                  </a:lnTo>
                  <a:lnTo>
                    <a:pt x="2561" y="5285"/>
                  </a:lnTo>
                  <a:lnTo>
                    <a:pt x="2519" y="8358"/>
                  </a:lnTo>
                  <a:lnTo>
                    <a:pt x="3831" y="6124"/>
                  </a:lnTo>
                  <a:lnTo>
                    <a:pt x="3543" y="5245"/>
                  </a:lnTo>
                  <a:lnTo>
                    <a:pt x="4383" y="4752"/>
                  </a:lnTo>
                  <a:lnTo>
                    <a:pt x="5858" y="4875"/>
                  </a:lnTo>
                  <a:lnTo>
                    <a:pt x="7251" y="4543"/>
                  </a:lnTo>
                  <a:lnTo>
                    <a:pt x="4319" y="4565"/>
                  </a:lnTo>
                  <a:lnTo>
                    <a:pt x="3442" y="4691"/>
                  </a:lnTo>
                  <a:lnTo>
                    <a:pt x="1925" y="2070"/>
                  </a:lnTo>
                  <a:lnTo>
                    <a:pt x="1639" y="1004"/>
                  </a:lnTo>
                  <a:lnTo>
                    <a:pt x="18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105;p52"/>
            <p:cNvSpPr/>
            <p:nvPr/>
          </p:nvSpPr>
          <p:spPr>
            <a:xfrm>
              <a:off x="2387281" y="2569550"/>
              <a:ext cx="65954" cy="62100"/>
            </a:xfrm>
            <a:custGeom>
              <a:avLst/>
              <a:gdLst/>
              <a:ahLst/>
              <a:cxnLst/>
              <a:rect l="l" t="t" r="r" b="b"/>
              <a:pathLst>
                <a:path w="1227" h="993" extrusionOk="0">
                  <a:moveTo>
                    <a:pt x="985" y="1"/>
                  </a:moveTo>
                  <a:lnTo>
                    <a:pt x="0" y="404"/>
                  </a:lnTo>
                  <a:lnTo>
                    <a:pt x="242" y="993"/>
                  </a:lnTo>
                  <a:lnTo>
                    <a:pt x="1226" y="590"/>
                  </a:lnTo>
                  <a:lnTo>
                    <a:pt x="9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106;p52"/>
            <p:cNvSpPr/>
            <p:nvPr/>
          </p:nvSpPr>
          <p:spPr>
            <a:xfrm>
              <a:off x="2180174" y="1239725"/>
              <a:ext cx="445931" cy="600798"/>
            </a:xfrm>
            <a:custGeom>
              <a:avLst/>
              <a:gdLst/>
              <a:ahLst/>
              <a:cxnLst/>
              <a:rect l="l" t="t" r="r" b="b"/>
              <a:pathLst>
                <a:path w="8296" h="9607" extrusionOk="0">
                  <a:moveTo>
                    <a:pt x="998" y="1"/>
                  </a:moveTo>
                  <a:lnTo>
                    <a:pt x="0" y="558"/>
                  </a:lnTo>
                  <a:lnTo>
                    <a:pt x="2866" y="9607"/>
                  </a:lnTo>
                  <a:lnTo>
                    <a:pt x="8296" y="6409"/>
                  </a:lnTo>
                  <a:lnTo>
                    <a:pt x="9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107;p52"/>
            <p:cNvSpPr/>
            <p:nvPr/>
          </p:nvSpPr>
          <p:spPr>
            <a:xfrm>
              <a:off x="2168402" y="1268430"/>
              <a:ext cx="295585" cy="603925"/>
            </a:xfrm>
            <a:custGeom>
              <a:avLst/>
              <a:gdLst/>
              <a:ahLst/>
              <a:cxnLst/>
              <a:rect l="l" t="t" r="r" b="b"/>
              <a:pathLst>
                <a:path w="5499" h="9657" extrusionOk="0">
                  <a:moveTo>
                    <a:pt x="394" y="0"/>
                  </a:moveTo>
                  <a:lnTo>
                    <a:pt x="1" y="255"/>
                  </a:lnTo>
                  <a:lnTo>
                    <a:pt x="2397" y="9657"/>
                  </a:lnTo>
                  <a:lnTo>
                    <a:pt x="5498" y="7727"/>
                  </a:lnTo>
                  <a:lnTo>
                    <a:pt x="394" y="0"/>
                  </a:ln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108;p52"/>
            <p:cNvSpPr/>
            <p:nvPr/>
          </p:nvSpPr>
          <p:spPr>
            <a:xfrm>
              <a:off x="2332615" y="1862549"/>
              <a:ext cx="58106" cy="46590"/>
            </a:xfrm>
            <a:custGeom>
              <a:avLst/>
              <a:gdLst/>
              <a:ahLst/>
              <a:cxnLst/>
              <a:rect l="l" t="t" r="r" b="b"/>
              <a:pathLst>
                <a:path w="1081" h="745" extrusionOk="0">
                  <a:moveTo>
                    <a:pt x="1008" y="0"/>
                  </a:moveTo>
                  <a:lnTo>
                    <a:pt x="1" y="420"/>
                  </a:lnTo>
                  <a:lnTo>
                    <a:pt x="73" y="745"/>
                  </a:lnTo>
                  <a:lnTo>
                    <a:pt x="1080" y="325"/>
                  </a:lnTo>
                  <a:lnTo>
                    <a:pt x="1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109;p52"/>
            <p:cNvSpPr/>
            <p:nvPr/>
          </p:nvSpPr>
          <p:spPr>
            <a:xfrm>
              <a:off x="2209184" y="2030843"/>
              <a:ext cx="55960" cy="46916"/>
            </a:xfrm>
            <a:custGeom>
              <a:avLst/>
              <a:gdLst/>
              <a:ahLst/>
              <a:cxnLst/>
              <a:rect l="l" t="t" r="r" b="b"/>
              <a:pathLst>
                <a:path w="1058" h="887" extrusionOk="0">
                  <a:moveTo>
                    <a:pt x="1008" y="1"/>
                  </a:moveTo>
                  <a:lnTo>
                    <a:pt x="1" y="421"/>
                  </a:lnTo>
                  <a:lnTo>
                    <a:pt x="50" y="887"/>
                  </a:lnTo>
                  <a:lnTo>
                    <a:pt x="1058" y="467"/>
                  </a:lnTo>
                  <a:lnTo>
                    <a:pt x="10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110;p52"/>
            <p:cNvSpPr/>
            <p:nvPr/>
          </p:nvSpPr>
          <p:spPr>
            <a:xfrm>
              <a:off x="2344907" y="1971709"/>
              <a:ext cx="60826" cy="51147"/>
            </a:xfrm>
            <a:custGeom>
              <a:avLst/>
              <a:gdLst/>
              <a:ahLst/>
              <a:cxnLst/>
              <a:rect l="l" t="t" r="r" b="b"/>
              <a:pathLst>
                <a:path w="1150" h="967" extrusionOk="0">
                  <a:moveTo>
                    <a:pt x="845" y="0"/>
                  </a:moveTo>
                  <a:lnTo>
                    <a:pt x="1" y="693"/>
                  </a:lnTo>
                  <a:lnTo>
                    <a:pt x="307" y="966"/>
                  </a:lnTo>
                  <a:lnTo>
                    <a:pt x="1150" y="274"/>
                  </a:lnTo>
                  <a:lnTo>
                    <a:pt x="8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111;p52"/>
            <p:cNvSpPr/>
            <p:nvPr/>
          </p:nvSpPr>
          <p:spPr>
            <a:xfrm>
              <a:off x="2304656" y="1945685"/>
              <a:ext cx="63418" cy="46334"/>
            </a:xfrm>
            <a:custGeom>
              <a:avLst/>
              <a:gdLst/>
              <a:ahLst/>
              <a:cxnLst/>
              <a:rect l="l" t="t" r="r" b="b"/>
              <a:pathLst>
                <a:path w="1199" h="876" extrusionOk="0">
                  <a:moveTo>
                    <a:pt x="935" y="0"/>
                  </a:moveTo>
                  <a:lnTo>
                    <a:pt x="0" y="562"/>
                  </a:lnTo>
                  <a:lnTo>
                    <a:pt x="263" y="875"/>
                  </a:lnTo>
                  <a:lnTo>
                    <a:pt x="1198" y="315"/>
                  </a:lnTo>
                  <a:lnTo>
                    <a:pt x="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112;p52"/>
            <p:cNvSpPr/>
            <p:nvPr/>
          </p:nvSpPr>
          <p:spPr>
            <a:xfrm>
              <a:off x="2304656" y="1871688"/>
              <a:ext cx="63418" cy="46387"/>
            </a:xfrm>
            <a:custGeom>
              <a:avLst/>
              <a:gdLst/>
              <a:ahLst/>
              <a:cxnLst/>
              <a:rect l="l" t="t" r="r" b="b"/>
              <a:pathLst>
                <a:path w="1199" h="877" extrusionOk="0">
                  <a:moveTo>
                    <a:pt x="935" y="1"/>
                  </a:moveTo>
                  <a:lnTo>
                    <a:pt x="0" y="562"/>
                  </a:lnTo>
                  <a:lnTo>
                    <a:pt x="263" y="876"/>
                  </a:lnTo>
                  <a:lnTo>
                    <a:pt x="1198" y="316"/>
                  </a:lnTo>
                  <a:lnTo>
                    <a:pt x="9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113;p52"/>
            <p:cNvSpPr/>
            <p:nvPr/>
          </p:nvSpPr>
          <p:spPr>
            <a:xfrm>
              <a:off x="2243670" y="1870101"/>
              <a:ext cx="63471" cy="46387"/>
            </a:xfrm>
            <a:custGeom>
              <a:avLst/>
              <a:gdLst/>
              <a:ahLst/>
              <a:cxnLst/>
              <a:rect l="l" t="t" r="r" b="b"/>
              <a:pathLst>
                <a:path w="1200" h="877" extrusionOk="0">
                  <a:moveTo>
                    <a:pt x="936" y="0"/>
                  </a:moveTo>
                  <a:lnTo>
                    <a:pt x="1" y="562"/>
                  </a:lnTo>
                  <a:lnTo>
                    <a:pt x="264" y="877"/>
                  </a:lnTo>
                  <a:lnTo>
                    <a:pt x="1199" y="315"/>
                  </a:lnTo>
                  <a:lnTo>
                    <a:pt x="9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114;p52"/>
            <p:cNvSpPr/>
            <p:nvPr/>
          </p:nvSpPr>
          <p:spPr>
            <a:xfrm>
              <a:off x="2231399" y="1969911"/>
              <a:ext cx="50089" cy="42050"/>
            </a:xfrm>
            <a:custGeom>
              <a:avLst/>
              <a:gdLst/>
              <a:ahLst/>
              <a:cxnLst/>
              <a:rect l="l" t="t" r="r" b="b"/>
              <a:pathLst>
                <a:path w="947" h="795" extrusionOk="0">
                  <a:moveTo>
                    <a:pt x="904" y="1"/>
                  </a:moveTo>
                  <a:lnTo>
                    <a:pt x="1" y="376"/>
                  </a:lnTo>
                  <a:lnTo>
                    <a:pt x="45" y="794"/>
                  </a:lnTo>
                  <a:lnTo>
                    <a:pt x="947" y="417"/>
                  </a:lnTo>
                  <a:lnTo>
                    <a:pt x="9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115;p52"/>
            <p:cNvSpPr/>
            <p:nvPr/>
          </p:nvSpPr>
          <p:spPr>
            <a:xfrm>
              <a:off x="2374381" y="1703325"/>
              <a:ext cx="72781" cy="64601"/>
            </a:xfrm>
            <a:custGeom>
              <a:avLst/>
              <a:gdLst/>
              <a:ahLst/>
              <a:cxnLst/>
              <a:rect l="l" t="t" r="r" b="b"/>
              <a:pathLst>
                <a:path w="1354" h="1033" extrusionOk="0">
                  <a:moveTo>
                    <a:pt x="1209" y="0"/>
                  </a:moveTo>
                  <a:lnTo>
                    <a:pt x="0" y="505"/>
                  </a:lnTo>
                  <a:lnTo>
                    <a:pt x="143" y="1032"/>
                  </a:lnTo>
                  <a:lnTo>
                    <a:pt x="1354" y="528"/>
                  </a:lnTo>
                  <a:lnTo>
                    <a:pt x="1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116;p52"/>
            <p:cNvSpPr/>
            <p:nvPr/>
          </p:nvSpPr>
          <p:spPr>
            <a:xfrm>
              <a:off x="2422184" y="1988317"/>
              <a:ext cx="75160" cy="55854"/>
            </a:xfrm>
            <a:custGeom>
              <a:avLst/>
              <a:gdLst/>
              <a:ahLst/>
              <a:cxnLst/>
              <a:rect l="l" t="t" r="r" b="b"/>
              <a:pathLst>
                <a:path w="1421" h="1056" extrusionOk="0">
                  <a:moveTo>
                    <a:pt x="1064" y="0"/>
                  </a:moveTo>
                  <a:lnTo>
                    <a:pt x="1" y="766"/>
                  </a:lnTo>
                  <a:lnTo>
                    <a:pt x="358" y="1055"/>
                  </a:lnTo>
                  <a:lnTo>
                    <a:pt x="1421" y="289"/>
                  </a:lnTo>
                  <a:lnTo>
                    <a:pt x="1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117;p52"/>
            <p:cNvSpPr/>
            <p:nvPr/>
          </p:nvSpPr>
          <p:spPr>
            <a:xfrm>
              <a:off x="2300266" y="2072894"/>
              <a:ext cx="47550" cy="36020"/>
            </a:xfrm>
            <a:custGeom>
              <a:avLst/>
              <a:gdLst/>
              <a:ahLst/>
              <a:cxnLst/>
              <a:rect l="l" t="t" r="r" b="b"/>
              <a:pathLst>
                <a:path w="899" h="681" extrusionOk="0">
                  <a:moveTo>
                    <a:pt x="805" y="1"/>
                  </a:moveTo>
                  <a:lnTo>
                    <a:pt x="0" y="336"/>
                  </a:lnTo>
                  <a:lnTo>
                    <a:pt x="94" y="681"/>
                  </a:lnTo>
                  <a:lnTo>
                    <a:pt x="898" y="345"/>
                  </a:lnTo>
                  <a:lnTo>
                    <a:pt x="8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118;p52"/>
            <p:cNvSpPr/>
            <p:nvPr/>
          </p:nvSpPr>
          <p:spPr>
            <a:xfrm>
              <a:off x="2284668" y="1936720"/>
              <a:ext cx="58268" cy="40462"/>
            </a:xfrm>
            <a:custGeom>
              <a:avLst/>
              <a:gdLst/>
              <a:ahLst/>
              <a:cxnLst/>
              <a:rect l="l" t="t" r="r" b="b"/>
              <a:pathLst>
                <a:path w="1084" h="647" extrusionOk="0">
                  <a:moveTo>
                    <a:pt x="1043" y="0"/>
                  </a:moveTo>
                  <a:lnTo>
                    <a:pt x="0" y="317"/>
                  </a:lnTo>
                  <a:lnTo>
                    <a:pt x="39" y="646"/>
                  </a:lnTo>
                  <a:lnTo>
                    <a:pt x="1083" y="331"/>
                  </a:lnTo>
                  <a:lnTo>
                    <a:pt x="1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119;p52"/>
            <p:cNvSpPr/>
            <p:nvPr/>
          </p:nvSpPr>
          <p:spPr>
            <a:xfrm>
              <a:off x="2480542" y="2980993"/>
              <a:ext cx="54559" cy="126951"/>
            </a:xfrm>
            <a:custGeom>
              <a:avLst/>
              <a:gdLst/>
              <a:ahLst/>
              <a:cxnLst/>
              <a:rect l="l" t="t" r="r" b="b"/>
              <a:pathLst>
                <a:path w="1015" h="2030" extrusionOk="0">
                  <a:moveTo>
                    <a:pt x="0" y="1"/>
                  </a:moveTo>
                  <a:lnTo>
                    <a:pt x="0" y="2030"/>
                  </a:lnTo>
                  <a:lnTo>
                    <a:pt x="1014" y="2030"/>
                  </a:lnTo>
                  <a:lnTo>
                    <a:pt x="10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120;p52"/>
            <p:cNvSpPr/>
            <p:nvPr/>
          </p:nvSpPr>
          <p:spPr>
            <a:xfrm>
              <a:off x="2467319" y="2813889"/>
              <a:ext cx="72727" cy="130703"/>
            </a:xfrm>
            <a:custGeom>
              <a:avLst/>
              <a:gdLst/>
              <a:ahLst/>
              <a:cxnLst/>
              <a:rect l="l" t="t" r="r" b="b"/>
              <a:pathLst>
                <a:path w="1353" h="2090" extrusionOk="0">
                  <a:moveTo>
                    <a:pt x="0" y="1"/>
                  </a:moveTo>
                  <a:lnTo>
                    <a:pt x="339" y="2090"/>
                  </a:lnTo>
                  <a:lnTo>
                    <a:pt x="1352" y="2090"/>
                  </a:lnTo>
                  <a:lnTo>
                    <a:pt x="1352" y="6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121;p52"/>
            <p:cNvSpPr/>
            <p:nvPr/>
          </p:nvSpPr>
          <p:spPr>
            <a:xfrm>
              <a:off x="2349977" y="2803883"/>
              <a:ext cx="68588" cy="88803"/>
            </a:xfrm>
            <a:custGeom>
              <a:avLst/>
              <a:gdLst/>
              <a:ahLst/>
              <a:cxnLst/>
              <a:rect l="l" t="t" r="r" b="b"/>
              <a:pathLst>
                <a:path w="1276" h="1420" extrusionOk="0">
                  <a:moveTo>
                    <a:pt x="717" y="1"/>
                  </a:moveTo>
                  <a:lnTo>
                    <a:pt x="1" y="1032"/>
                  </a:lnTo>
                  <a:lnTo>
                    <a:pt x="559" y="1419"/>
                  </a:lnTo>
                  <a:lnTo>
                    <a:pt x="1276" y="389"/>
                  </a:lnTo>
                  <a:lnTo>
                    <a:pt x="7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122;p52"/>
            <p:cNvSpPr/>
            <p:nvPr/>
          </p:nvSpPr>
          <p:spPr>
            <a:xfrm>
              <a:off x="2346107" y="2940780"/>
              <a:ext cx="106107" cy="128890"/>
            </a:xfrm>
            <a:custGeom>
              <a:avLst/>
              <a:gdLst/>
              <a:ahLst/>
              <a:cxnLst/>
              <a:rect l="l" t="t" r="r" b="b"/>
              <a:pathLst>
                <a:path w="1974" h="2061" extrusionOk="0">
                  <a:moveTo>
                    <a:pt x="1231" y="1"/>
                  </a:moveTo>
                  <a:lnTo>
                    <a:pt x="0" y="645"/>
                  </a:lnTo>
                  <a:lnTo>
                    <a:pt x="743" y="2060"/>
                  </a:lnTo>
                  <a:lnTo>
                    <a:pt x="1974" y="1414"/>
                  </a:lnTo>
                  <a:lnTo>
                    <a:pt x="1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123;p52"/>
            <p:cNvSpPr/>
            <p:nvPr/>
          </p:nvSpPr>
          <p:spPr>
            <a:xfrm>
              <a:off x="2435336" y="3513448"/>
              <a:ext cx="75576" cy="130328"/>
            </a:xfrm>
            <a:custGeom>
              <a:avLst/>
              <a:gdLst/>
              <a:ahLst/>
              <a:cxnLst/>
              <a:rect l="l" t="t" r="r" b="b"/>
              <a:pathLst>
                <a:path w="1406" h="2084" extrusionOk="0">
                  <a:moveTo>
                    <a:pt x="177" y="1"/>
                  </a:moveTo>
                  <a:lnTo>
                    <a:pt x="0" y="1654"/>
                  </a:lnTo>
                  <a:lnTo>
                    <a:pt x="1220" y="2083"/>
                  </a:lnTo>
                  <a:lnTo>
                    <a:pt x="1406" y="71"/>
                  </a:lnTo>
                  <a:lnTo>
                    <a:pt x="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124;p52"/>
            <p:cNvSpPr/>
            <p:nvPr/>
          </p:nvSpPr>
          <p:spPr>
            <a:xfrm>
              <a:off x="3436903" y="3007259"/>
              <a:ext cx="97400" cy="600923"/>
            </a:xfrm>
            <a:custGeom>
              <a:avLst/>
              <a:gdLst/>
              <a:ahLst/>
              <a:cxnLst/>
              <a:rect l="l" t="t" r="r" b="b"/>
              <a:pathLst>
                <a:path w="1812" h="9609" extrusionOk="0">
                  <a:moveTo>
                    <a:pt x="779" y="0"/>
                  </a:moveTo>
                  <a:cubicBezTo>
                    <a:pt x="358" y="0"/>
                    <a:pt x="1" y="3198"/>
                    <a:pt x="127" y="9608"/>
                  </a:cubicBezTo>
                  <a:lnTo>
                    <a:pt x="1811" y="9608"/>
                  </a:lnTo>
                  <a:cubicBezTo>
                    <a:pt x="1685" y="3207"/>
                    <a:pt x="1200" y="0"/>
                    <a:pt x="779" y="0"/>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125;p52"/>
            <p:cNvSpPr/>
            <p:nvPr/>
          </p:nvSpPr>
          <p:spPr>
            <a:xfrm>
              <a:off x="3192653" y="3007259"/>
              <a:ext cx="97292" cy="600923"/>
            </a:xfrm>
            <a:custGeom>
              <a:avLst/>
              <a:gdLst/>
              <a:ahLst/>
              <a:cxnLst/>
              <a:rect l="l" t="t" r="r" b="b"/>
              <a:pathLst>
                <a:path w="1810" h="9609" extrusionOk="0">
                  <a:moveTo>
                    <a:pt x="778" y="0"/>
                  </a:moveTo>
                  <a:cubicBezTo>
                    <a:pt x="357" y="0"/>
                    <a:pt x="0" y="3198"/>
                    <a:pt x="127" y="9608"/>
                  </a:cubicBezTo>
                  <a:lnTo>
                    <a:pt x="1810" y="9608"/>
                  </a:lnTo>
                  <a:cubicBezTo>
                    <a:pt x="1684" y="3207"/>
                    <a:pt x="1199" y="0"/>
                    <a:pt x="778" y="0"/>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126;p52"/>
            <p:cNvSpPr/>
            <p:nvPr/>
          </p:nvSpPr>
          <p:spPr>
            <a:xfrm>
              <a:off x="2948295" y="3007259"/>
              <a:ext cx="97346" cy="600923"/>
            </a:xfrm>
            <a:custGeom>
              <a:avLst/>
              <a:gdLst/>
              <a:ahLst/>
              <a:cxnLst/>
              <a:rect l="l" t="t" r="r" b="b"/>
              <a:pathLst>
                <a:path w="1811" h="9609" extrusionOk="0">
                  <a:moveTo>
                    <a:pt x="778" y="0"/>
                  </a:moveTo>
                  <a:cubicBezTo>
                    <a:pt x="358" y="0"/>
                    <a:pt x="1" y="3198"/>
                    <a:pt x="128" y="9608"/>
                  </a:cubicBezTo>
                  <a:lnTo>
                    <a:pt x="1811" y="9608"/>
                  </a:lnTo>
                  <a:cubicBezTo>
                    <a:pt x="1684" y="3207"/>
                    <a:pt x="1200" y="0"/>
                    <a:pt x="778" y="0"/>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127;p52"/>
            <p:cNvSpPr/>
            <p:nvPr/>
          </p:nvSpPr>
          <p:spPr>
            <a:xfrm>
              <a:off x="1091635" y="3032962"/>
              <a:ext cx="912287" cy="207562"/>
            </a:xfrm>
            <a:custGeom>
              <a:avLst/>
              <a:gdLst/>
              <a:ahLst/>
              <a:cxnLst/>
              <a:rect l="l" t="t" r="r" b="b"/>
              <a:pathLst>
                <a:path w="16972" h="3319" extrusionOk="0">
                  <a:moveTo>
                    <a:pt x="16007" y="0"/>
                  </a:moveTo>
                  <a:lnTo>
                    <a:pt x="1" y="2217"/>
                  </a:lnTo>
                  <a:lnTo>
                    <a:pt x="216" y="3318"/>
                  </a:lnTo>
                  <a:lnTo>
                    <a:pt x="16972" y="1262"/>
                  </a:lnTo>
                  <a:lnTo>
                    <a:pt x="160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128;p52"/>
            <p:cNvSpPr/>
            <p:nvPr/>
          </p:nvSpPr>
          <p:spPr>
            <a:xfrm>
              <a:off x="1091635" y="3032962"/>
              <a:ext cx="888583" cy="174917"/>
            </a:xfrm>
            <a:custGeom>
              <a:avLst/>
              <a:gdLst/>
              <a:ahLst/>
              <a:cxnLst/>
              <a:rect l="l" t="t" r="r" b="b"/>
              <a:pathLst>
                <a:path w="16531" h="2797" extrusionOk="0">
                  <a:moveTo>
                    <a:pt x="16007" y="0"/>
                  </a:moveTo>
                  <a:lnTo>
                    <a:pt x="1" y="2217"/>
                  </a:lnTo>
                  <a:lnTo>
                    <a:pt x="113" y="2797"/>
                  </a:lnTo>
                  <a:lnTo>
                    <a:pt x="15961" y="906"/>
                  </a:lnTo>
                  <a:lnTo>
                    <a:pt x="16530" y="768"/>
                  </a:lnTo>
                  <a:lnTo>
                    <a:pt x="16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129;p52"/>
            <p:cNvSpPr/>
            <p:nvPr/>
          </p:nvSpPr>
          <p:spPr>
            <a:xfrm>
              <a:off x="1208869" y="2780118"/>
              <a:ext cx="116589" cy="304558"/>
            </a:xfrm>
            <a:custGeom>
              <a:avLst/>
              <a:gdLst/>
              <a:ahLst/>
              <a:cxnLst/>
              <a:rect l="l" t="t" r="r" b="b"/>
              <a:pathLst>
                <a:path w="2169" h="4870" extrusionOk="0">
                  <a:moveTo>
                    <a:pt x="2093" y="1"/>
                  </a:moveTo>
                  <a:lnTo>
                    <a:pt x="1" y="366"/>
                  </a:lnTo>
                  <a:lnTo>
                    <a:pt x="76" y="4869"/>
                  </a:lnTo>
                  <a:lnTo>
                    <a:pt x="2168" y="4505"/>
                  </a:lnTo>
                  <a:lnTo>
                    <a:pt x="20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130;p52"/>
            <p:cNvSpPr/>
            <p:nvPr/>
          </p:nvSpPr>
          <p:spPr>
            <a:xfrm>
              <a:off x="1444465" y="2739843"/>
              <a:ext cx="116589" cy="304495"/>
            </a:xfrm>
            <a:custGeom>
              <a:avLst/>
              <a:gdLst/>
              <a:ahLst/>
              <a:cxnLst/>
              <a:rect l="l" t="t" r="r" b="b"/>
              <a:pathLst>
                <a:path w="2169" h="4869" extrusionOk="0">
                  <a:moveTo>
                    <a:pt x="2092" y="0"/>
                  </a:moveTo>
                  <a:lnTo>
                    <a:pt x="0" y="365"/>
                  </a:lnTo>
                  <a:lnTo>
                    <a:pt x="75" y="4869"/>
                  </a:lnTo>
                  <a:lnTo>
                    <a:pt x="2169" y="4504"/>
                  </a:lnTo>
                  <a:lnTo>
                    <a:pt x="20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131;p52"/>
            <p:cNvSpPr/>
            <p:nvPr/>
          </p:nvSpPr>
          <p:spPr>
            <a:xfrm>
              <a:off x="2624222" y="3629833"/>
              <a:ext cx="90358" cy="21826"/>
            </a:xfrm>
            <a:custGeom>
              <a:avLst/>
              <a:gdLst/>
              <a:ahLst/>
              <a:cxnLst/>
              <a:rect l="l" t="t" r="r" b="b"/>
              <a:pathLst>
                <a:path w="1681" h="349" extrusionOk="0">
                  <a:moveTo>
                    <a:pt x="1" y="1"/>
                  </a:moveTo>
                  <a:lnTo>
                    <a:pt x="50" y="349"/>
                  </a:lnTo>
                  <a:lnTo>
                    <a:pt x="1681" y="8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132;p52"/>
            <p:cNvSpPr/>
            <p:nvPr/>
          </p:nvSpPr>
          <p:spPr>
            <a:xfrm>
              <a:off x="2577995" y="3474862"/>
              <a:ext cx="121104" cy="22138"/>
            </a:xfrm>
            <a:custGeom>
              <a:avLst/>
              <a:gdLst/>
              <a:ahLst/>
              <a:cxnLst/>
              <a:rect l="l" t="t" r="r" b="b"/>
              <a:pathLst>
                <a:path w="2253" h="354" extrusionOk="0">
                  <a:moveTo>
                    <a:pt x="1" y="1"/>
                  </a:moveTo>
                  <a:lnTo>
                    <a:pt x="67" y="353"/>
                  </a:lnTo>
                  <a:lnTo>
                    <a:pt x="2253" y="26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133;p52"/>
            <p:cNvSpPr/>
            <p:nvPr/>
          </p:nvSpPr>
          <p:spPr>
            <a:xfrm>
              <a:off x="2270531" y="3435462"/>
              <a:ext cx="92831" cy="22951"/>
            </a:xfrm>
            <a:custGeom>
              <a:avLst/>
              <a:gdLst/>
              <a:ahLst/>
              <a:cxnLst/>
              <a:rect l="l" t="t" r="r" b="b"/>
              <a:pathLst>
                <a:path w="1727" h="367" extrusionOk="0">
                  <a:moveTo>
                    <a:pt x="1726" y="0"/>
                  </a:moveTo>
                  <a:lnTo>
                    <a:pt x="0" y="20"/>
                  </a:lnTo>
                  <a:lnTo>
                    <a:pt x="1442" y="366"/>
                  </a:lnTo>
                  <a:lnTo>
                    <a:pt x="17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134;p52"/>
            <p:cNvSpPr/>
            <p:nvPr/>
          </p:nvSpPr>
          <p:spPr>
            <a:xfrm>
              <a:off x="3259467" y="2106763"/>
              <a:ext cx="163623" cy="392048"/>
            </a:xfrm>
            <a:custGeom>
              <a:avLst/>
              <a:gdLst/>
              <a:ahLst/>
              <a:cxnLst/>
              <a:rect l="l" t="t" r="r" b="b"/>
              <a:pathLst>
                <a:path w="3044" h="6269" extrusionOk="0">
                  <a:moveTo>
                    <a:pt x="2431" y="1"/>
                  </a:moveTo>
                  <a:lnTo>
                    <a:pt x="2582" y="759"/>
                  </a:lnTo>
                  <a:lnTo>
                    <a:pt x="1764" y="1333"/>
                  </a:lnTo>
                  <a:lnTo>
                    <a:pt x="165" y="2397"/>
                  </a:lnTo>
                  <a:lnTo>
                    <a:pt x="84" y="3340"/>
                  </a:lnTo>
                  <a:lnTo>
                    <a:pt x="1" y="3831"/>
                  </a:lnTo>
                  <a:lnTo>
                    <a:pt x="821" y="4855"/>
                  </a:lnTo>
                  <a:lnTo>
                    <a:pt x="1147" y="6049"/>
                  </a:lnTo>
                  <a:lnTo>
                    <a:pt x="1465" y="6269"/>
                  </a:lnTo>
                  <a:lnTo>
                    <a:pt x="1465" y="6269"/>
                  </a:lnTo>
                  <a:lnTo>
                    <a:pt x="1098" y="4917"/>
                  </a:lnTo>
                  <a:lnTo>
                    <a:pt x="359" y="3851"/>
                  </a:lnTo>
                  <a:lnTo>
                    <a:pt x="544" y="3380"/>
                  </a:lnTo>
                  <a:lnTo>
                    <a:pt x="585" y="2509"/>
                  </a:lnTo>
                  <a:lnTo>
                    <a:pt x="2039" y="1394"/>
                  </a:lnTo>
                  <a:lnTo>
                    <a:pt x="3043" y="871"/>
                  </a:lnTo>
                  <a:lnTo>
                    <a:pt x="2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135;p52"/>
            <p:cNvSpPr/>
            <p:nvPr/>
          </p:nvSpPr>
          <p:spPr>
            <a:xfrm>
              <a:off x="3295266" y="2484059"/>
              <a:ext cx="104656" cy="176168"/>
            </a:xfrm>
            <a:custGeom>
              <a:avLst/>
              <a:gdLst/>
              <a:ahLst/>
              <a:cxnLst/>
              <a:rect l="l" t="t" r="r" b="b"/>
              <a:pathLst>
                <a:path w="1947" h="2817" extrusionOk="0">
                  <a:moveTo>
                    <a:pt x="1" y="0"/>
                  </a:moveTo>
                  <a:lnTo>
                    <a:pt x="667" y="1157"/>
                  </a:lnTo>
                  <a:lnTo>
                    <a:pt x="738" y="1997"/>
                  </a:lnTo>
                  <a:lnTo>
                    <a:pt x="1947" y="2817"/>
                  </a:lnTo>
                  <a:lnTo>
                    <a:pt x="1947" y="2817"/>
                  </a:lnTo>
                  <a:lnTo>
                    <a:pt x="1507" y="1935"/>
                  </a:lnTo>
                  <a:lnTo>
                    <a:pt x="1302" y="102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136;p52"/>
            <p:cNvSpPr/>
            <p:nvPr/>
          </p:nvSpPr>
          <p:spPr>
            <a:xfrm>
              <a:off x="3307521" y="2509825"/>
              <a:ext cx="68373" cy="132079"/>
            </a:xfrm>
            <a:custGeom>
              <a:avLst/>
              <a:gdLst/>
              <a:ahLst/>
              <a:cxnLst/>
              <a:rect l="l" t="t" r="r" b="b"/>
              <a:pathLst>
                <a:path w="1272" h="2112" extrusionOk="0">
                  <a:moveTo>
                    <a:pt x="1" y="1"/>
                  </a:moveTo>
                  <a:lnTo>
                    <a:pt x="401" y="768"/>
                  </a:lnTo>
                  <a:lnTo>
                    <a:pt x="501" y="1590"/>
                  </a:lnTo>
                  <a:lnTo>
                    <a:pt x="1271" y="2111"/>
                  </a:lnTo>
                  <a:lnTo>
                    <a:pt x="991" y="1550"/>
                  </a:lnTo>
                  <a:lnTo>
                    <a:pt x="830" y="65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137;p52"/>
            <p:cNvSpPr/>
            <p:nvPr/>
          </p:nvSpPr>
          <p:spPr>
            <a:xfrm>
              <a:off x="1707959" y="2724146"/>
              <a:ext cx="99442" cy="216692"/>
            </a:xfrm>
            <a:custGeom>
              <a:avLst/>
              <a:gdLst/>
              <a:ahLst/>
              <a:cxnLst/>
              <a:rect l="l" t="t" r="r" b="b"/>
              <a:pathLst>
                <a:path w="1850" h="3465" extrusionOk="0">
                  <a:moveTo>
                    <a:pt x="1823" y="1"/>
                  </a:moveTo>
                  <a:lnTo>
                    <a:pt x="0" y="318"/>
                  </a:lnTo>
                  <a:lnTo>
                    <a:pt x="53" y="3465"/>
                  </a:lnTo>
                  <a:lnTo>
                    <a:pt x="1131" y="2910"/>
                  </a:lnTo>
                  <a:lnTo>
                    <a:pt x="1849" y="1544"/>
                  </a:lnTo>
                  <a:lnTo>
                    <a:pt x="1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138;p52"/>
            <p:cNvSpPr/>
            <p:nvPr/>
          </p:nvSpPr>
          <p:spPr>
            <a:xfrm>
              <a:off x="1711238" y="2913576"/>
              <a:ext cx="98313" cy="75983"/>
            </a:xfrm>
            <a:custGeom>
              <a:avLst/>
              <a:gdLst/>
              <a:ahLst/>
              <a:cxnLst/>
              <a:rect l="l" t="t" r="r" b="b"/>
              <a:pathLst>
                <a:path w="1829" h="1215" extrusionOk="0">
                  <a:moveTo>
                    <a:pt x="1813" y="0"/>
                  </a:moveTo>
                  <a:lnTo>
                    <a:pt x="1347" y="496"/>
                  </a:lnTo>
                  <a:lnTo>
                    <a:pt x="1" y="988"/>
                  </a:lnTo>
                  <a:lnTo>
                    <a:pt x="6" y="1214"/>
                  </a:lnTo>
                  <a:lnTo>
                    <a:pt x="1828" y="897"/>
                  </a:lnTo>
                  <a:lnTo>
                    <a:pt x="1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139;p52"/>
            <p:cNvSpPr/>
            <p:nvPr/>
          </p:nvSpPr>
          <p:spPr>
            <a:xfrm>
              <a:off x="1718226" y="2740781"/>
              <a:ext cx="81811" cy="234015"/>
            </a:xfrm>
            <a:custGeom>
              <a:avLst/>
              <a:gdLst/>
              <a:ahLst/>
              <a:cxnLst/>
              <a:rect l="l" t="t" r="r" b="b"/>
              <a:pathLst>
                <a:path w="1522" h="3742" extrusionOk="0">
                  <a:moveTo>
                    <a:pt x="1463" y="1"/>
                  </a:moveTo>
                  <a:lnTo>
                    <a:pt x="0" y="256"/>
                  </a:lnTo>
                  <a:lnTo>
                    <a:pt x="59" y="3742"/>
                  </a:lnTo>
                  <a:lnTo>
                    <a:pt x="1521" y="3486"/>
                  </a:lnTo>
                  <a:lnTo>
                    <a:pt x="1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140;p52"/>
            <p:cNvSpPr/>
            <p:nvPr/>
          </p:nvSpPr>
          <p:spPr>
            <a:xfrm>
              <a:off x="1718226" y="2740781"/>
              <a:ext cx="78855" cy="234015"/>
            </a:xfrm>
            <a:custGeom>
              <a:avLst/>
              <a:gdLst/>
              <a:ahLst/>
              <a:cxnLst/>
              <a:rect l="l" t="t" r="r" b="b"/>
              <a:pathLst>
                <a:path w="1467" h="3742" extrusionOk="0">
                  <a:moveTo>
                    <a:pt x="1463" y="1"/>
                  </a:moveTo>
                  <a:lnTo>
                    <a:pt x="0" y="256"/>
                  </a:lnTo>
                  <a:lnTo>
                    <a:pt x="59" y="3742"/>
                  </a:lnTo>
                  <a:lnTo>
                    <a:pt x="155" y="3725"/>
                  </a:lnTo>
                  <a:lnTo>
                    <a:pt x="100" y="441"/>
                  </a:lnTo>
                  <a:lnTo>
                    <a:pt x="1466" y="202"/>
                  </a:lnTo>
                  <a:lnTo>
                    <a:pt x="14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141;p52"/>
            <p:cNvSpPr/>
            <p:nvPr/>
          </p:nvSpPr>
          <p:spPr>
            <a:xfrm>
              <a:off x="1509989" y="2742470"/>
              <a:ext cx="418033" cy="318754"/>
            </a:xfrm>
            <a:custGeom>
              <a:avLst/>
              <a:gdLst/>
              <a:ahLst/>
              <a:cxnLst/>
              <a:rect l="l" t="t" r="r" b="b"/>
              <a:pathLst>
                <a:path w="7777" h="5097" extrusionOk="0">
                  <a:moveTo>
                    <a:pt x="7181" y="0"/>
                  </a:moveTo>
                  <a:lnTo>
                    <a:pt x="6074" y="220"/>
                  </a:lnTo>
                  <a:lnTo>
                    <a:pt x="4814" y="2617"/>
                  </a:lnTo>
                  <a:lnTo>
                    <a:pt x="1" y="5096"/>
                  </a:lnTo>
                  <a:lnTo>
                    <a:pt x="5091" y="3232"/>
                  </a:lnTo>
                  <a:lnTo>
                    <a:pt x="6080" y="2181"/>
                  </a:lnTo>
                  <a:lnTo>
                    <a:pt x="6751" y="906"/>
                  </a:lnTo>
                  <a:lnTo>
                    <a:pt x="7777" y="703"/>
                  </a:lnTo>
                  <a:lnTo>
                    <a:pt x="7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142;p52"/>
            <p:cNvSpPr/>
            <p:nvPr/>
          </p:nvSpPr>
          <p:spPr>
            <a:xfrm>
              <a:off x="1785685" y="2859042"/>
              <a:ext cx="19082" cy="51406"/>
            </a:xfrm>
            <a:custGeom>
              <a:avLst/>
              <a:gdLst/>
              <a:ahLst/>
              <a:cxnLst/>
              <a:rect l="l" t="t" r="r" b="b"/>
              <a:pathLst>
                <a:path w="355" h="822" extrusionOk="0">
                  <a:moveTo>
                    <a:pt x="354" y="0"/>
                  </a:moveTo>
                  <a:lnTo>
                    <a:pt x="177" y="100"/>
                  </a:lnTo>
                  <a:lnTo>
                    <a:pt x="0" y="822"/>
                  </a:lnTo>
                  <a:lnTo>
                    <a:pt x="208" y="760"/>
                  </a:lnTo>
                  <a:lnTo>
                    <a:pt x="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143;p52"/>
            <p:cNvSpPr/>
            <p:nvPr/>
          </p:nvSpPr>
          <p:spPr>
            <a:xfrm>
              <a:off x="1748542" y="2754290"/>
              <a:ext cx="14836" cy="118759"/>
            </a:xfrm>
            <a:custGeom>
              <a:avLst/>
              <a:gdLst/>
              <a:ahLst/>
              <a:cxnLst/>
              <a:rect l="l" t="t" r="r" b="b"/>
              <a:pathLst>
                <a:path w="276" h="1899" extrusionOk="0">
                  <a:moveTo>
                    <a:pt x="276" y="0"/>
                  </a:moveTo>
                  <a:lnTo>
                    <a:pt x="176" y="69"/>
                  </a:lnTo>
                  <a:lnTo>
                    <a:pt x="1" y="1868"/>
                  </a:lnTo>
                  <a:lnTo>
                    <a:pt x="161" y="1898"/>
                  </a:lnTo>
                  <a:lnTo>
                    <a:pt x="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144;p52"/>
            <p:cNvSpPr/>
            <p:nvPr/>
          </p:nvSpPr>
          <p:spPr>
            <a:xfrm>
              <a:off x="1751337" y="2915702"/>
              <a:ext cx="19512" cy="48654"/>
            </a:xfrm>
            <a:custGeom>
              <a:avLst/>
              <a:gdLst/>
              <a:ahLst/>
              <a:cxnLst/>
              <a:rect l="l" t="t" r="r" b="b"/>
              <a:pathLst>
                <a:path w="363" h="778" extrusionOk="0">
                  <a:moveTo>
                    <a:pt x="70" y="0"/>
                  </a:moveTo>
                  <a:lnTo>
                    <a:pt x="1" y="46"/>
                  </a:lnTo>
                  <a:lnTo>
                    <a:pt x="147" y="777"/>
                  </a:lnTo>
                  <a:lnTo>
                    <a:pt x="362" y="731"/>
                  </a:lnTo>
                  <a:lnTo>
                    <a:pt x="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145;p52"/>
            <p:cNvSpPr/>
            <p:nvPr/>
          </p:nvSpPr>
          <p:spPr>
            <a:xfrm>
              <a:off x="1720000" y="2852288"/>
              <a:ext cx="37197" cy="20762"/>
            </a:xfrm>
            <a:custGeom>
              <a:avLst/>
              <a:gdLst/>
              <a:ahLst/>
              <a:cxnLst/>
              <a:rect l="l" t="t" r="r" b="b"/>
              <a:pathLst>
                <a:path w="692" h="332" extrusionOk="0">
                  <a:moveTo>
                    <a:pt x="1" y="1"/>
                  </a:moveTo>
                  <a:lnTo>
                    <a:pt x="16" y="270"/>
                  </a:lnTo>
                  <a:lnTo>
                    <a:pt x="692" y="331"/>
                  </a:lnTo>
                  <a:lnTo>
                    <a:pt x="676" y="25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146;p52"/>
            <p:cNvSpPr/>
            <p:nvPr/>
          </p:nvSpPr>
          <p:spPr>
            <a:xfrm>
              <a:off x="1949576" y="3026208"/>
              <a:ext cx="54344" cy="85676"/>
            </a:xfrm>
            <a:custGeom>
              <a:avLst/>
              <a:gdLst/>
              <a:ahLst/>
              <a:cxnLst/>
              <a:rect l="l" t="t" r="r" b="b"/>
              <a:pathLst>
                <a:path w="1011" h="1370" extrusionOk="0">
                  <a:moveTo>
                    <a:pt x="708" y="1"/>
                  </a:moveTo>
                  <a:lnTo>
                    <a:pt x="46" y="108"/>
                  </a:lnTo>
                  <a:lnTo>
                    <a:pt x="0" y="1014"/>
                  </a:lnTo>
                  <a:lnTo>
                    <a:pt x="1011" y="1370"/>
                  </a:lnTo>
                  <a:lnTo>
                    <a:pt x="7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147;p52"/>
            <p:cNvSpPr/>
            <p:nvPr/>
          </p:nvSpPr>
          <p:spPr>
            <a:xfrm>
              <a:off x="1219243" y="2797566"/>
              <a:ext cx="95787" cy="269662"/>
            </a:xfrm>
            <a:custGeom>
              <a:avLst/>
              <a:gdLst/>
              <a:ahLst/>
              <a:cxnLst/>
              <a:rect l="l" t="t" r="r" b="b"/>
              <a:pathLst>
                <a:path w="1782" h="4312" extrusionOk="0">
                  <a:moveTo>
                    <a:pt x="1720" y="0"/>
                  </a:moveTo>
                  <a:lnTo>
                    <a:pt x="0" y="323"/>
                  </a:lnTo>
                  <a:lnTo>
                    <a:pt x="62" y="4312"/>
                  </a:lnTo>
                  <a:lnTo>
                    <a:pt x="1781" y="3989"/>
                  </a:lnTo>
                  <a:lnTo>
                    <a:pt x="1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148;p52"/>
            <p:cNvSpPr/>
            <p:nvPr/>
          </p:nvSpPr>
          <p:spPr>
            <a:xfrm>
              <a:off x="1228542" y="2807948"/>
              <a:ext cx="77189" cy="248899"/>
            </a:xfrm>
            <a:custGeom>
              <a:avLst/>
              <a:gdLst/>
              <a:ahLst/>
              <a:cxnLst/>
              <a:rect l="l" t="t" r="r" b="b"/>
              <a:pathLst>
                <a:path w="1436" h="3980" extrusionOk="0">
                  <a:moveTo>
                    <a:pt x="1385" y="1"/>
                  </a:moveTo>
                  <a:lnTo>
                    <a:pt x="1" y="299"/>
                  </a:lnTo>
                  <a:lnTo>
                    <a:pt x="50" y="3980"/>
                  </a:lnTo>
                  <a:lnTo>
                    <a:pt x="1436" y="3681"/>
                  </a:lnTo>
                  <a:lnTo>
                    <a:pt x="13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149;p52"/>
            <p:cNvSpPr/>
            <p:nvPr/>
          </p:nvSpPr>
          <p:spPr>
            <a:xfrm>
              <a:off x="1236981" y="2814890"/>
              <a:ext cx="65202" cy="237080"/>
            </a:xfrm>
            <a:custGeom>
              <a:avLst/>
              <a:gdLst/>
              <a:ahLst/>
              <a:cxnLst/>
              <a:rect l="l" t="t" r="r" b="b"/>
              <a:pathLst>
                <a:path w="1213" h="3791" extrusionOk="0">
                  <a:moveTo>
                    <a:pt x="1171" y="0"/>
                  </a:moveTo>
                  <a:lnTo>
                    <a:pt x="1" y="283"/>
                  </a:lnTo>
                  <a:lnTo>
                    <a:pt x="42" y="3790"/>
                  </a:lnTo>
                  <a:lnTo>
                    <a:pt x="1213" y="3506"/>
                  </a:lnTo>
                  <a:lnTo>
                    <a:pt x="11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150;p52"/>
            <p:cNvSpPr/>
            <p:nvPr/>
          </p:nvSpPr>
          <p:spPr>
            <a:xfrm>
              <a:off x="1260740" y="2821394"/>
              <a:ext cx="14029" cy="226261"/>
            </a:xfrm>
            <a:custGeom>
              <a:avLst/>
              <a:gdLst/>
              <a:ahLst/>
              <a:cxnLst/>
              <a:rect l="l" t="t" r="r" b="b"/>
              <a:pathLst>
                <a:path w="261" h="3618" extrusionOk="0">
                  <a:moveTo>
                    <a:pt x="166" y="1"/>
                  </a:moveTo>
                  <a:lnTo>
                    <a:pt x="0" y="39"/>
                  </a:lnTo>
                  <a:lnTo>
                    <a:pt x="177" y="1744"/>
                  </a:lnTo>
                  <a:lnTo>
                    <a:pt x="89" y="3617"/>
                  </a:lnTo>
                  <a:lnTo>
                    <a:pt x="254" y="3577"/>
                  </a:lnTo>
                  <a:lnTo>
                    <a:pt x="260" y="1728"/>
                  </a:lnTo>
                  <a:lnTo>
                    <a:pt x="1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151;p52"/>
            <p:cNvSpPr/>
            <p:nvPr/>
          </p:nvSpPr>
          <p:spPr>
            <a:xfrm>
              <a:off x="1235584" y="2930149"/>
              <a:ext cx="35853" cy="14071"/>
            </a:xfrm>
            <a:custGeom>
              <a:avLst/>
              <a:gdLst/>
              <a:ahLst/>
              <a:cxnLst/>
              <a:rect l="l" t="t" r="r" b="b"/>
              <a:pathLst>
                <a:path w="667" h="225" extrusionOk="0">
                  <a:moveTo>
                    <a:pt x="1" y="0"/>
                  </a:moveTo>
                  <a:lnTo>
                    <a:pt x="36" y="225"/>
                  </a:lnTo>
                  <a:lnTo>
                    <a:pt x="513" y="158"/>
                  </a:lnTo>
                  <a:lnTo>
                    <a:pt x="661" y="103"/>
                  </a:lnTo>
                  <a:lnTo>
                    <a:pt x="667" y="0"/>
                  </a:lnTo>
                  <a:lnTo>
                    <a:pt x="667" y="0"/>
                  </a:lnTo>
                  <a:lnTo>
                    <a:pt x="502" y="4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152;p52"/>
            <p:cNvSpPr/>
            <p:nvPr/>
          </p:nvSpPr>
          <p:spPr>
            <a:xfrm>
              <a:off x="1271383" y="2920768"/>
              <a:ext cx="32251" cy="14196"/>
            </a:xfrm>
            <a:custGeom>
              <a:avLst/>
              <a:gdLst/>
              <a:ahLst/>
              <a:cxnLst/>
              <a:rect l="l" t="t" r="r" b="b"/>
              <a:pathLst>
                <a:path w="600" h="227" extrusionOk="0">
                  <a:moveTo>
                    <a:pt x="567" y="1"/>
                  </a:moveTo>
                  <a:lnTo>
                    <a:pt x="139" y="69"/>
                  </a:lnTo>
                  <a:lnTo>
                    <a:pt x="5" y="124"/>
                  </a:lnTo>
                  <a:lnTo>
                    <a:pt x="1" y="227"/>
                  </a:lnTo>
                  <a:lnTo>
                    <a:pt x="1" y="227"/>
                  </a:lnTo>
                  <a:lnTo>
                    <a:pt x="148" y="181"/>
                  </a:lnTo>
                  <a:lnTo>
                    <a:pt x="599" y="227"/>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153;p52"/>
            <p:cNvSpPr/>
            <p:nvPr/>
          </p:nvSpPr>
          <p:spPr>
            <a:xfrm>
              <a:off x="1454840" y="2755228"/>
              <a:ext cx="95841" cy="269787"/>
            </a:xfrm>
            <a:custGeom>
              <a:avLst/>
              <a:gdLst/>
              <a:ahLst/>
              <a:cxnLst/>
              <a:rect l="l" t="t" r="r" b="b"/>
              <a:pathLst>
                <a:path w="1783" h="4314" extrusionOk="0">
                  <a:moveTo>
                    <a:pt x="1719" y="1"/>
                  </a:moveTo>
                  <a:lnTo>
                    <a:pt x="1" y="324"/>
                  </a:lnTo>
                  <a:lnTo>
                    <a:pt x="62" y="4314"/>
                  </a:lnTo>
                  <a:lnTo>
                    <a:pt x="1782" y="3991"/>
                  </a:lnTo>
                  <a:lnTo>
                    <a:pt x="1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154;p52"/>
            <p:cNvSpPr/>
            <p:nvPr/>
          </p:nvSpPr>
          <p:spPr>
            <a:xfrm>
              <a:off x="1464139" y="2765734"/>
              <a:ext cx="77189" cy="248837"/>
            </a:xfrm>
            <a:custGeom>
              <a:avLst/>
              <a:gdLst/>
              <a:ahLst/>
              <a:cxnLst/>
              <a:rect l="l" t="t" r="r" b="b"/>
              <a:pathLst>
                <a:path w="1436" h="3979" extrusionOk="0">
                  <a:moveTo>
                    <a:pt x="1386" y="0"/>
                  </a:moveTo>
                  <a:lnTo>
                    <a:pt x="0" y="299"/>
                  </a:lnTo>
                  <a:lnTo>
                    <a:pt x="49" y="3978"/>
                  </a:lnTo>
                  <a:lnTo>
                    <a:pt x="1435" y="3681"/>
                  </a:lnTo>
                  <a:lnTo>
                    <a:pt x="1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155;p52"/>
            <p:cNvSpPr/>
            <p:nvPr/>
          </p:nvSpPr>
          <p:spPr>
            <a:xfrm>
              <a:off x="1472578" y="2772551"/>
              <a:ext cx="65256" cy="237080"/>
            </a:xfrm>
            <a:custGeom>
              <a:avLst/>
              <a:gdLst/>
              <a:ahLst/>
              <a:cxnLst/>
              <a:rect l="l" t="t" r="r" b="b"/>
              <a:pathLst>
                <a:path w="1214" h="3791" extrusionOk="0">
                  <a:moveTo>
                    <a:pt x="1171" y="0"/>
                  </a:moveTo>
                  <a:lnTo>
                    <a:pt x="0" y="285"/>
                  </a:lnTo>
                  <a:lnTo>
                    <a:pt x="43" y="3791"/>
                  </a:lnTo>
                  <a:lnTo>
                    <a:pt x="1214" y="3508"/>
                  </a:lnTo>
                  <a:lnTo>
                    <a:pt x="11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156;p52"/>
            <p:cNvSpPr/>
            <p:nvPr/>
          </p:nvSpPr>
          <p:spPr>
            <a:xfrm>
              <a:off x="1496390" y="2779180"/>
              <a:ext cx="13922" cy="226136"/>
            </a:xfrm>
            <a:custGeom>
              <a:avLst/>
              <a:gdLst/>
              <a:ahLst/>
              <a:cxnLst/>
              <a:rect l="l" t="t" r="r" b="b"/>
              <a:pathLst>
                <a:path w="259" h="3616" extrusionOk="0">
                  <a:moveTo>
                    <a:pt x="165" y="1"/>
                  </a:moveTo>
                  <a:lnTo>
                    <a:pt x="0" y="39"/>
                  </a:lnTo>
                  <a:lnTo>
                    <a:pt x="177" y="1743"/>
                  </a:lnTo>
                  <a:lnTo>
                    <a:pt x="88" y="3615"/>
                  </a:lnTo>
                  <a:lnTo>
                    <a:pt x="252" y="3577"/>
                  </a:lnTo>
                  <a:lnTo>
                    <a:pt x="259" y="1728"/>
                  </a:lnTo>
                  <a:lnTo>
                    <a:pt x="1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157;p52"/>
            <p:cNvSpPr/>
            <p:nvPr/>
          </p:nvSpPr>
          <p:spPr>
            <a:xfrm>
              <a:off x="1471127" y="2887872"/>
              <a:ext cx="35853" cy="14133"/>
            </a:xfrm>
            <a:custGeom>
              <a:avLst/>
              <a:gdLst/>
              <a:ahLst/>
              <a:cxnLst/>
              <a:rect l="l" t="t" r="r" b="b"/>
              <a:pathLst>
                <a:path w="667" h="226" extrusionOk="0">
                  <a:moveTo>
                    <a:pt x="1" y="1"/>
                  </a:moveTo>
                  <a:lnTo>
                    <a:pt x="38" y="225"/>
                  </a:lnTo>
                  <a:lnTo>
                    <a:pt x="513" y="159"/>
                  </a:lnTo>
                  <a:lnTo>
                    <a:pt x="662" y="102"/>
                  </a:lnTo>
                  <a:lnTo>
                    <a:pt x="667" y="1"/>
                  </a:lnTo>
                  <a:lnTo>
                    <a:pt x="504" y="4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158;p52"/>
            <p:cNvSpPr/>
            <p:nvPr/>
          </p:nvSpPr>
          <p:spPr>
            <a:xfrm>
              <a:off x="1506979" y="2878554"/>
              <a:ext cx="32251" cy="14196"/>
            </a:xfrm>
            <a:custGeom>
              <a:avLst/>
              <a:gdLst/>
              <a:ahLst/>
              <a:cxnLst/>
              <a:rect l="l" t="t" r="r" b="b"/>
              <a:pathLst>
                <a:path w="600" h="227" extrusionOk="0">
                  <a:moveTo>
                    <a:pt x="568" y="1"/>
                  </a:moveTo>
                  <a:lnTo>
                    <a:pt x="138" y="67"/>
                  </a:lnTo>
                  <a:lnTo>
                    <a:pt x="5" y="124"/>
                  </a:lnTo>
                  <a:lnTo>
                    <a:pt x="0" y="227"/>
                  </a:lnTo>
                  <a:lnTo>
                    <a:pt x="148" y="181"/>
                  </a:lnTo>
                  <a:lnTo>
                    <a:pt x="600" y="227"/>
                  </a:lnTo>
                  <a:lnTo>
                    <a:pt x="600" y="227"/>
                  </a:lnTo>
                  <a:lnTo>
                    <a:pt x="5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159;p52"/>
            <p:cNvSpPr/>
            <p:nvPr/>
          </p:nvSpPr>
          <p:spPr>
            <a:xfrm>
              <a:off x="1215480" y="3346782"/>
              <a:ext cx="131640" cy="301243"/>
            </a:xfrm>
            <a:custGeom>
              <a:avLst/>
              <a:gdLst/>
              <a:ahLst/>
              <a:cxnLst/>
              <a:rect l="l" t="t" r="r" b="b"/>
              <a:pathLst>
                <a:path w="2449" h="4817" extrusionOk="0">
                  <a:moveTo>
                    <a:pt x="2364" y="0"/>
                  </a:moveTo>
                  <a:lnTo>
                    <a:pt x="1" y="191"/>
                  </a:lnTo>
                  <a:lnTo>
                    <a:pt x="87" y="4816"/>
                  </a:lnTo>
                  <a:lnTo>
                    <a:pt x="2448" y="4625"/>
                  </a:lnTo>
                  <a:lnTo>
                    <a:pt x="23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160;p52"/>
            <p:cNvSpPr/>
            <p:nvPr/>
          </p:nvSpPr>
          <p:spPr>
            <a:xfrm>
              <a:off x="1227252" y="3361666"/>
              <a:ext cx="108096" cy="267473"/>
            </a:xfrm>
            <a:custGeom>
              <a:avLst/>
              <a:gdLst/>
              <a:ahLst/>
              <a:cxnLst/>
              <a:rect l="l" t="t" r="r" b="b"/>
              <a:pathLst>
                <a:path w="2011" h="4277" extrusionOk="0">
                  <a:moveTo>
                    <a:pt x="1941" y="0"/>
                  </a:moveTo>
                  <a:lnTo>
                    <a:pt x="0" y="180"/>
                  </a:lnTo>
                  <a:lnTo>
                    <a:pt x="69" y="4277"/>
                  </a:lnTo>
                  <a:lnTo>
                    <a:pt x="2011" y="4097"/>
                  </a:lnTo>
                  <a:lnTo>
                    <a:pt x="19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161;p52"/>
            <p:cNvSpPr/>
            <p:nvPr/>
          </p:nvSpPr>
          <p:spPr>
            <a:xfrm>
              <a:off x="1237734" y="3371485"/>
              <a:ext cx="87133" cy="247836"/>
            </a:xfrm>
            <a:custGeom>
              <a:avLst/>
              <a:gdLst/>
              <a:ahLst/>
              <a:cxnLst/>
              <a:rect l="l" t="t" r="r" b="b"/>
              <a:pathLst>
                <a:path w="1621" h="3963" extrusionOk="0">
                  <a:moveTo>
                    <a:pt x="1563" y="0"/>
                  </a:moveTo>
                  <a:lnTo>
                    <a:pt x="1" y="183"/>
                  </a:lnTo>
                  <a:lnTo>
                    <a:pt x="56" y="3963"/>
                  </a:lnTo>
                  <a:lnTo>
                    <a:pt x="1620" y="3778"/>
                  </a:lnTo>
                  <a:lnTo>
                    <a:pt x="1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162;p52"/>
            <p:cNvSpPr/>
            <p:nvPr/>
          </p:nvSpPr>
          <p:spPr>
            <a:xfrm>
              <a:off x="1247248" y="3378239"/>
              <a:ext cx="73641" cy="236892"/>
            </a:xfrm>
            <a:custGeom>
              <a:avLst/>
              <a:gdLst/>
              <a:ahLst/>
              <a:cxnLst/>
              <a:rect l="l" t="t" r="r" b="b"/>
              <a:pathLst>
                <a:path w="1370" h="3788" extrusionOk="0">
                  <a:moveTo>
                    <a:pt x="1322" y="0"/>
                  </a:moveTo>
                  <a:lnTo>
                    <a:pt x="0" y="188"/>
                  </a:lnTo>
                  <a:lnTo>
                    <a:pt x="48" y="3787"/>
                  </a:lnTo>
                  <a:lnTo>
                    <a:pt x="1370" y="3599"/>
                  </a:lnTo>
                  <a:lnTo>
                    <a:pt x="1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163;p52"/>
            <p:cNvSpPr/>
            <p:nvPr/>
          </p:nvSpPr>
          <p:spPr>
            <a:xfrm>
              <a:off x="1274124" y="3381866"/>
              <a:ext cx="15749" cy="231514"/>
            </a:xfrm>
            <a:custGeom>
              <a:avLst/>
              <a:gdLst/>
              <a:ahLst/>
              <a:cxnLst/>
              <a:rect l="l" t="t" r="r" b="b"/>
              <a:pathLst>
                <a:path w="293" h="3702" extrusionOk="0">
                  <a:moveTo>
                    <a:pt x="187" y="0"/>
                  </a:moveTo>
                  <a:lnTo>
                    <a:pt x="0" y="25"/>
                  </a:lnTo>
                  <a:lnTo>
                    <a:pt x="199" y="1788"/>
                  </a:lnTo>
                  <a:lnTo>
                    <a:pt x="99" y="3701"/>
                  </a:lnTo>
                  <a:lnTo>
                    <a:pt x="99" y="3701"/>
                  </a:lnTo>
                  <a:lnTo>
                    <a:pt x="285" y="3675"/>
                  </a:lnTo>
                  <a:lnTo>
                    <a:pt x="293" y="1780"/>
                  </a:lnTo>
                  <a:lnTo>
                    <a:pt x="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164;p52"/>
            <p:cNvSpPr/>
            <p:nvPr/>
          </p:nvSpPr>
          <p:spPr>
            <a:xfrm>
              <a:off x="1245689" y="3489808"/>
              <a:ext cx="40476" cy="14759"/>
            </a:xfrm>
            <a:custGeom>
              <a:avLst/>
              <a:gdLst/>
              <a:ahLst/>
              <a:cxnLst/>
              <a:rect l="l" t="t" r="r" b="b"/>
              <a:pathLst>
                <a:path w="753" h="236" extrusionOk="0">
                  <a:moveTo>
                    <a:pt x="0" y="0"/>
                  </a:moveTo>
                  <a:lnTo>
                    <a:pt x="40" y="236"/>
                  </a:lnTo>
                  <a:lnTo>
                    <a:pt x="579" y="208"/>
                  </a:lnTo>
                  <a:lnTo>
                    <a:pt x="746" y="163"/>
                  </a:lnTo>
                  <a:lnTo>
                    <a:pt x="752" y="59"/>
                  </a:lnTo>
                  <a:lnTo>
                    <a:pt x="566" y="9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165;p52"/>
            <p:cNvSpPr/>
            <p:nvPr/>
          </p:nvSpPr>
          <p:spPr>
            <a:xfrm>
              <a:off x="1286111" y="3487119"/>
              <a:ext cx="36337" cy="14696"/>
            </a:xfrm>
            <a:custGeom>
              <a:avLst/>
              <a:gdLst/>
              <a:ahLst/>
              <a:cxnLst/>
              <a:rect l="l" t="t" r="r" b="b"/>
              <a:pathLst>
                <a:path w="676" h="235" extrusionOk="0">
                  <a:moveTo>
                    <a:pt x="640" y="0"/>
                  </a:moveTo>
                  <a:lnTo>
                    <a:pt x="156" y="31"/>
                  </a:lnTo>
                  <a:lnTo>
                    <a:pt x="5" y="77"/>
                  </a:lnTo>
                  <a:lnTo>
                    <a:pt x="0" y="180"/>
                  </a:lnTo>
                  <a:lnTo>
                    <a:pt x="167" y="146"/>
                  </a:lnTo>
                  <a:lnTo>
                    <a:pt x="676" y="234"/>
                  </a:ln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166;p52"/>
            <p:cNvSpPr/>
            <p:nvPr/>
          </p:nvSpPr>
          <p:spPr>
            <a:xfrm>
              <a:off x="1788158" y="3306632"/>
              <a:ext cx="129382" cy="319942"/>
            </a:xfrm>
            <a:custGeom>
              <a:avLst/>
              <a:gdLst/>
              <a:ahLst/>
              <a:cxnLst/>
              <a:rect l="l" t="t" r="r" b="b"/>
              <a:pathLst>
                <a:path w="2407" h="5116" extrusionOk="0">
                  <a:moveTo>
                    <a:pt x="2323" y="1"/>
                  </a:moveTo>
                  <a:lnTo>
                    <a:pt x="0" y="204"/>
                  </a:lnTo>
                  <a:lnTo>
                    <a:pt x="85" y="5115"/>
                  </a:lnTo>
                  <a:lnTo>
                    <a:pt x="2406" y="4912"/>
                  </a:lnTo>
                  <a:lnTo>
                    <a:pt x="2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167;p52"/>
            <p:cNvSpPr/>
            <p:nvPr/>
          </p:nvSpPr>
          <p:spPr>
            <a:xfrm>
              <a:off x="1799661" y="3322392"/>
              <a:ext cx="106376" cy="284233"/>
            </a:xfrm>
            <a:custGeom>
              <a:avLst/>
              <a:gdLst/>
              <a:ahLst/>
              <a:cxnLst/>
              <a:rect l="l" t="t" r="r" b="b"/>
              <a:pathLst>
                <a:path w="1979" h="4545" extrusionOk="0">
                  <a:moveTo>
                    <a:pt x="1909" y="1"/>
                  </a:moveTo>
                  <a:lnTo>
                    <a:pt x="0" y="193"/>
                  </a:lnTo>
                  <a:lnTo>
                    <a:pt x="69" y="4545"/>
                  </a:lnTo>
                  <a:lnTo>
                    <a:pt x="1978" y="435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168;p52"/>
            <p:cNvSpPr/>
            <p:nvPr/>
          </p:nvSpPr>
          <p:spPr>
            <a:xfrm>
              <a:off x="1809981" y="3332899"/>
              <a:ext cx="85735" cy="263283"/>
            </a:xfrm>
            <a:custGeom>
              <a:avLst/>
              <a:gdLst/>
              <a:ahLst/>
              <a:cxnLst/>
              <a:rect l="l" t="t" r="r" b="b"/>
              <a:pathLst>
                <a:path w="1595" h="4210" extrusionOk="0">
                  <a:moveTo>
                    <a:pt x="1539" y="1"/>
                  </a:moveTo>
                  <a:lnTo>
                    <a:pt x="1" y="196"/>
                  </a:lnTo>
                  <a:lnTo>
                    <a:pt x="56" y="4209"/>
                  </a:lnTo>
                  <a:lnTo>
                    <a:pt x="1594" y="4014"/>
                  </a:lnTo>
                  <a:lnTo>
                    <a:pt x="15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169;p52"/>
            <p:cNvSpPr/>
            <p:nvPr/>
          </p:nvSpPr>
          <p:spPr>
            <a:xfrm>
              <a:off x="1819388" y="3340028"/>
              <a:ext cx="72405" cy="251588"/>
            </a:xfrm>
            <a:custGeom>
              <a:avLst/>
              <a:gdLst/>
              <a:ahLst/>
              <a:cxnLst/>
              <a:rect l="l" t="t" r="r" b="b"/>
              <a:pathLst>
                <a:path w="1347" h="4023" extrusionOk="0">
                  <a:moveTo>
                    <a:pt x="1301" y="0"/>
                  </a:moveTo>
                  <a:lnTo>
                    <a:pt x="1" y="200"/>
                  </a:lnTo>
                  <a:lnTo>
                    <a:pt x="47" y="4023"/>
                  </a:lnTo>
                  <a:lnTo>
                    <a:pt x="1347" y="3823"/>
                  </a:lnTo>
                  <a:lnTo>
                    <a:pt x="1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170;p52"/>
            <p:cNvSpPr/>
            <p:nvPr/>
          </p:nvSpPr>
          <p:spPr>
            <a:xfrm>
              <a:off x="1845780" y="3343843"/>
              <a:ext cx="15534" cy="245960"/>
            </a:xfrm>
            <a:custGeom>
              <a:avLst/>
              <a:gdLst/>
              <a:ahLst/>
              <a:cxnLst/>
              <a:rect l="l" t="t" r="r" b="b"/>
              <a:pathLst>
                <a:path w="289" h="3933" extrusionOk="0">
                  <a:moveTo>
                    <a:pt x="184" y="1"/>
                  </a:moveTo>
                  <a:lnTo>
                    <a:pt x="1" y="29"/>
                  </a:lnTo>
                  <a:lnTo>
                    <a:pt x="196" y="1901"/>
                  </a:lnTo>
                  <a:lnTo>
                    <a:pt x="97" y="3933"/>
                  </a:lnTo>
                  <a:lnTo>
                    <a:pt x="281" y="3905"/>
                  </a:lnTo>
                  <a:lnTo>
                    <a:pt x="288" y="1891"/>
                  </a:lnTo>
                  <a:lnTo>
                    <a:pt x="1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171;p52"/>
            <p:cNvSpPr/>
            <p:nvPr/>
          </p:nvSpPr>
          <p:spPr>
            <a:xfrm>
              <a:off x="1817829" y="3458602"/>
              <a:ext cx="39777" cy="15572"/>
            </a:xfrm>
            <a:custGeom>
              <a:avLst/>
              <a:gdLst/>
              <a:ahLst/>
              <a:cxnLst/>
              <a:rect l="l" t="t" r="r" b="b"/>
              <a:pathLst>
                <a:path w="740" h="249" extrusionOk="0">
                  <a:moveTo>
                    <a:pt x="1" y="1"/>
                  </a:moveTo>
                  <a:lnTo>
                    <a:pt x="41" y="249"/>
                  </a:lnTo>
                  <a:lnTo>
                    <a:pt x="568" y="221"/>
                  </a:lnTo>
                  <a:lnTo>
                    <a:pt x="734" y="173"/>
                  </a:lnTo>
                  <a:lnTo>
                    <a:pt x="739" y="62"/>
                  </a:lnTo>
                  <a:lnTo>
                    <a:pt x="558" y="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172;p52"/>
            <p:cNvSpPr/>
            <p:nvPr/>
          </p:nvSpPr>
          <p:spPr>
            <a:xfrm>
              <a:off x="1857552" y="3455662"/>
              <a:ext cx="35745" cy="15509"/>
            </a:xfrm>
            <a:custGeom>
              <a:avLst/>
              <a:gdLst/>
              <a:ahLst/>
              <a:cxnLst/>
              <a:rect l="l" t="t" r="r" b="b"/>
              <a:pathLst>
                <a:path w="665" h="248" extrusionOk="0">
                  <a:moveTo>
                    <a:pt x="629" y="0"/>
                  </a:moveTo>
                  <a:lnTo>
                    <a:pt x="154" y="33"/>
                  </a:lnTo>
                  <a:lnTo>
                    <a:pt x="6" y="82"/>
                  </a:lnTo>
                  <a:lnTo>
                    <a:pt x="0" y="193"/>
                  </a:lnTo>
                  <a:lnTo>
                    <a:pt x="165" y="157"/>
                  </a:lnTo>
                  <a:lnTo>
                    <a:pt x="665" y="248"/>
                  </a:lnTo>
                  <a:lnTo>
                    <a:pt x="6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173;p52"/>
            <p:cNvSpPr/>
            <p:nvPr/>
          </p:nvSpPr>
          <p:spPr>
            <a:xfrm>
              <a:off x="3439322" y="3081618"/>
              <a:ext cx="68696" cy="526566"/>
            </a:xfrm>
            <a:custGeom>
              <a:avLst/>
              <a:gdLst/>
              <a:ahLst/>
              <a:cxnLst/>
              <a:rect l="l" t="t" r="r" b="b"/>
              <a:pathLst>
                <a:path w="1278" h="8420" extrusionOk="0">
                  <a:moveTo>
                    <a:pt x="333" y="1"/>
                  </a:moveTo>
                  <a:cubicBezTo>
                    <a:pt x="122" y="1460"/>
                    <a:pt x="0" y="4265"/>
                    <a:pt x="82" y="8419"/>
                  </a:cubicBezTo>
                  <a:lnTo>
                    <a:pt x="1277" y="8419"/>
                  </a:lnTo>
                  <a:cubicBezTo>
                    <a:pt x="1126" y="3073"/>
                    <a:pt x="711" y="265"/>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174;p52"/>
            <p:cNvSpPr/>
            <p:nvPr/>
          </p:nvSpPr>
          <p:spPr>
            <a:xfrm>
              <a:off x="3730337" y="3461416"/>
              <a:ext cx="124491" cy="202434"/>
            </a:xfrm>
            <a:custGeom>
              <a:avLst/>
              <a:gdLst/>
              <a:ahLst/>
              <a:cxnLst/>
              <a:rect l="l" t="t" r="r" b="b"/>
              <a:pathLst>
                <a:path w="2316" h="3237" extrusionOk="0">
                  <a:moveTo>
                    <a:pt x="796" y="1"/>
                  </a:moveTo>
                  <a:cubicBezTo>
                    <a:pt x="338" y="562"/>
                    <a:pt x="1" y="1640"/>
                    <a:pt x="9" y="3237"/>
                  </a:cubicBezTo>
                  <a:lnTo>
                    <a:pt x="2316" y="3237"/>
                  </a:lnTo>
                  <a:cubicBezTo>
                    <a:pt x="2219" y="1182"/>
                    <a:pt x="1521" y="104"/>
                    <a:pt x="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175;p52"/>
            <p:cNvSpPr/>
            <p:nvPr/>
          </p:nvSpPr>
          <p:spPr>
            <a:xfrm>
              <a:off x="3738777" y="3499252"/>
              <a:ext cx="79124" cy="153780"/>
            </a:xfrm>
            <a:custGeom>
              <a:avLst/>
              <a:gdLst/>
              <a:ahLst/>
              <a:cxnLst/>
              <a:rect l="l" t="t" r="r" b="b"/>
              <a:pathLst>
                <a:path w="1472" h="2459" extrusionOk="0">
                  <a:moveTo>
                    <a:pt x="507" y="0"/>
                  </a:moveTo>
                  <a:cubicBezTo>
                    <a:pt x="215" y="426"/>
                    <a:pt x="1" y="1244"/>
                    <a:pt x="5" y="2458"/>
                  </a:cubicBezTo>
                  <a:lnTo>
                    <a:pt x="1471" y="2458"/>
                  </a:lnTo>
                  <a:cubicBezTo>
                    <a:pt x="1410" y="897"/>
                    <a:pt x="967" y="77"/>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176;p52"/>
            <p:cNvSpPr/>
            <p:nvPr/>
          </p:nvSpPr>
          <p:spPr>
            <a:xfrm>
              <a:off x="3193244" y="3081618"/>
              <a:ext cx="68588" cy="526566"/>
            </a:xfrm>
            <a:custGeom>
              <a:avLst/>
              <a:gdLst/>
              <a:ahLst/>
              <a:cxnLst/>
              <a:rect l="l" t="t" r="r" b="b"/>
              <a:pathLst>
                <a:path w="1276" h="8420" extrusionOk="0">
                  <a:moveTo>
                    <a:pt x="331" y="1"/>
                  </a:moveTo>
                  <a:cubicBezTo>
                    <a:pt x="122" y="1460"/>
                    <a:pt x="1" y="4265"/>
                    <a:pt x="82" y="8419"/>
                  </a:cubicBezTo>
                  <a:lnTo>
                    <a:pt x="1276" y="8419"/>
                  </a:lnTo>
                  <a:cubicBezTo>
                    <a:pt x="1127" y="3073"/>
                    <a:pt x="711" y="265"/>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177;p52"/>
            <p:cNvSpPr/>
            <p:nvPr/>
          </p:nvSpPr>
          <p:spPr>
            <a:xfrm>
              <a:off x="2950498" y="3081618"/>
              <a:ext cx="68588" cy="526566"/>
            </a:xfrm>
            <a:custGeom>
              <a:avLst/>
              <a:gdLst/>
              <a:ahLst/>
              <a:cxnLst/>
              <a:rect l="l" t="t" r="r" b="b"/>
              <a:pathLst>
                <a:path w="1276" h="8420" extrusionOk="0">
                  <a:moveTo>
                    <a:pt x="331" y="1"/>
                  </a:moveTo>
                  <a:cubicBezTo>
                    <a:pt x="122" y="1460"/>
                    <a:pt x="1" y="4265"/>
                    <a:pt x="82" y="8419"/>
                  </a:cubicBezTo>
                  <a:lnTo>
                    <a:pt x="1276" y="8419"/>
                  </a:lnTo>
                  <a:cubicBezTo>
                    <a:pt x="1125" y="3073"/>
                    <a:pt x="711" y="265"/>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178;p52"/>
            <p:cNvSpPr/>
            <p:nvPr/>
          </p:nvSpPr>
          <p:spPr>
            <a:xfrm>
              <a:off x="2452859" y="1790754"/>
              <a:ext cx="62353" cy="59536"/>
            </a:xfrm>
            <a:custGeom>
              <a:avLst/>
              <a:gdLst/>
              <a:ahLst/>
              <a:cxnLst/>
              <a:rect l="l" t="t" r="r" b="b"/>
              <a:pathLst>
                <a:path w="1160" h="952" extrusionOk="0">
                  <a:moveTo>
                    <a:pt x="915" y="1"/>
                  </a:moveTo>
                  <a:lnTo>
                    <a:pt x="0" y="439"/>
                  </a:lnTo>
                  <a:lnTo>
                    <a:pt x="245" y="951"/>
                  </a:lnTo>
                  <a:lnTo>
                    <a:pt x="1160" y="514"/>
                  </a:lnTo>
                  <a:lnTo>
                    <a:pt x="9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179;p52"/>
            <p:cNvSpPr/>
            <p:nvPr/>
          </p:nvSpPr>
          <p:spPr>
            <a:xfrm>
              <a:off x="2539669" y="1706952"/>
              <a:ext cx="62407" cy="59536"/>
            </a:xfrm>
            <a:custGeom>
              <a:avLst/>
              <a:gdLst/>
              <a:ahLst/>
              <a:cxnLst/>
              <a:rect l="l" t="t" r="r" b="b"/>
              <a:pathLst>
                <a:path w="1161" h="952" extrusionOk="0">
                  <a:moveTo>
                    <a:pt x="914" y="1"/>
                  </a:moveTo>
                  <a:lnTo>
                    <a:pt x="0" y="439"/>
                  </a:lnTo>
                  <a:lnTo>
                    <a:pt x="245" y="951"/>
                  </a:lnTo>
                  <a:lnTo>
                    <a:pt x="1160" y="515"/>
                  </a:lnTo>
                  <a:lnTo>
                    <a:pt x="9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180;p52"/>
            <p:cNvSpPr/>
            <p:nvPr/>
          </p:nvSpPr>
          <p:spPr>
            <a:xfrm>
              <a:off x="2519996" y="1987126"/>
              <a:ext cx="62353" cy="59473"/>
            </a:xfrm>
            <a:custGeom>
              <a:avLst/>
              <a:gdLst/>
              <a:ahLst/>
              <a:cxnLst/>
              <a:rect l="l" t="t" r="r" b="b"/>
              <a:pathLst>
                <a:path w="1160" h="951" extrusionOk="0">
                  <a:moveTo>
                    <a:pt x="915" y="0"/>
                  </a:moveTo>
                  <a:lnTo>
                    <a:pt x="0" y="438"/>
                  </a:lnTo>
                  <a:lnTo>
                    <a:pt x="246" y="951"/>
                  </a:lnTo>
                  <a:lnTo>
                    <a:pt x="1160" y="514"/>
                  </a:lnTo>
                  <a:lnTo>
                    <a:pt x="9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181;p52"/>
            <p:cNvSpPr/>
            <p:nvPr/>
          </p:nvSpPr>
          <p:spPr>
            <a:xfrm>
              <a:off x="2431358" y="1938721"/>
              <a:ext cx="62460" cy="59473"/>
            </a:xfrm>
            <a:custGeom>
              <a:avLst/>
              <a:gdLst/>
              <a:ahLst/>
              <a:cxnLst/>
              <a:rect l="l" t="t" r="r" b="b"/>
              <a:pathLst>
                <a:path w="1162" h="951" extrusionOk="0">
                  <a:moveTo>
                    <a:pt x="915" y="0"/>
                  </a:moveTo>
                  <a:lnTo>
                    <a:pt x="0" y="439"/>
                  </a:lnTo>
                  <a:lnTo>
                    <a:pt x="246" y="951"/>
                  </a:lnTo>
                  <a:lnTo>
                    <a:pt x="1162" y="514"/>
                  </a:lnTo>
                  <a:lnTo>
                    <a:pt x="9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182;p52"/>
            <p:cNvSpPr/>
            <p:nvPr/>
          </p:nvSpPr>
          <p:spPr>
            <a:xfrm>
              <a:off x="3225979" y="2337343"/>
              <a:ext cx="46711" cy="83488"/>
            </a:xfrm>
            <a:custGeom>
              <a:avLst/>
              <a:gdLst/>
              <a:ahLst/>
              <a:cxnLst/>
              <a:rect l="l" t="t" r="r" b="b"/>
              <a:pathLst>
                <a:path w="869" h="1335" extrusionOk="0">
                  <a:moveTo>
                    <a:pt x="149" y="1"/>
                  </a:moveTo>
                  <a:lnTo>
                    <a:pt x="1" y="504"/>
                  </a:lnTo>
                  <a:lnTo>
                    <a:pt x="535" y="877"/>
                  </a:lnTo>
                  <a:lnTo>
                    <a:pt x="855" y="1334"/>
                  </a:lnTo>
                  <a:lnTo>
                    <a:pt x="868" y="754"/>
                  </a:lnTo>
                  <a:lnTo>
                    <a:pt x="447" y="114"/>
                  </a:lnTo>
                  <a:lnTo>
                    <a:pt x="1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183;p52"/>
            <p:cNvSpPr/>
            <p:nvPr/>
          </p:nvSpPr>
          <p:spPr>
            <a:xfrm>
              <a:off x="2590519" y="2985433"/>
              <a:ext cx="54344" cy="51031"/>
            </a:xfrm>
            <a:custGeom>
              <a:avLst/>
              <a:gdLst/>
              <a:ahLst/>
              <a:cxnLst/>
              <a:rect l="l" t="t" r="r" b="b"/>
              <a:pathLst>
                <a:path w="1011" h="816" extrusionOk="0">
                  <a:moveTo>
                    <a:pt x="177" y="1"/>
                  </a:moveTo>
                  <a:lnTo>
                    <a:pt x="0" y="547"/>
                  </a:lnTo>
                  <a:lnTo>
                    <a:pt x="834" y="816"/>
                  </a:lnTo>
                  <a:lnTo>
                    <a:pt x="1011" y="271"/>
                  </a:lnTo>
                  <a:lnTo>
                    <a:pt x="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184;p52"/>
            <p:cNvSpPr/>
            <p:nvPr/>
          </p:nvSpPr>
          <p:spPr>
            <a:xfrm>
              <a:off x="2522952" y="2744971"/>
              <a:ext cx="85359" cy="102687"/>
            </a:xfrm>
            <a:custGeom>
              <a:avLst/>
              <a:gdLst/>
              <a:ahLst/>
              <a:cxnLst/>
              <a:rect l="l" t="t" r="r" b="b"/>
              <a:pathLst>
                <a:path w="1588" h="1642" extrusionOk="0">
                  <a:moveTo>
                    <a:pt x="965" y="0"/>
                  </a:moveTo>
                  <a:lnTo>
                    <a:pt x="1" y="1091"/>
                  </a:lnTo>
                  <a:lnTo>
                    <a:pt x="625" y="1641"/>
                  </a:lnTo>
                  <a:lnTo>
                    <a:pt x="1588" y="551"/>
                  </a:lnTo>
                  <a:lnTo>
                    <a:pt x="9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185;p52"/>
            <p:cNvSpPr/>
            <p:nvPr/>
          </p:nvSpPr>
          <p:spPr>
            <a:xfrm>
              <a:off x="1986773" y="2288188"/>
              <a:ext cx="96970" cy="199119"/>
            </a:xfrm>
            <a:custGeom>
              <a:avLst/>
              <a:gdLst/>
              <a:ahLst/>
              <a:cxnLst/>
              <a:rect l="l" t="t" r="r" b="b"/>
              <a:pathLst>
                <a:path w="1804" h="3184" extrusionOk="0">
                  <a:moveTo>
                    <a:pt x="682" y="1"/>
                  </a:moveTo>
                  <a:lnTo>
                    <a:pt x="40" y="582"/>
                  </a:lnTo>
                  <a:lnTo>
                    <a:pt x="0" y="3183"/>
                  </a:lnTo>
                  <a:lnTo>
                    <a:pt x="0" y="3183"/>
                  </a:lnTo>
                  <a:lnTo>
                    <a:pt x="1803" y="3019"/>
                  </a:lnTo>
                  <a:lnTo>
                    <a:pt x="1658" y="1523"/>
                  </a:lnTo>
                  <a:lnTo>
                    <a:pt x="6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186;p52"/>
            <p:cNvSpPr/>
            <p:nvPr/>
          </p:nvSpPr>
          <p:spPr>
            <a:xfrm>
              <a:off x="1991395" y="2322709"/>
              <a:ext cx="74447" cy="153029"/>
            </a:xfrm>
            <a:custGeom>
              <a:avLst/>
              <a:gdLst/>
              <a:ahLst/>
              <a:cxnLst/>
              <a:rect l="l" t="t" r="r" b="b"/>
              <a:pathLst>
                <a:path w="1385" h="2447" extrusionOk="0">
                  <a:moveTo>
                    <a:pt x="523" y="1"/>
                  </a:moveTo>
                  <a:lnTo>
                    <a:pt x="31" y="448"/>
                  </a:lnTo>
                  <a:lnTo>
                    <a:pt x="0" y="2447"/>
                  </a:lnTo>
                  <a:lnTo>
                    <a:pt x="1385" y="2320"/>
                  </a:lnTo>
                  <a:lnTo>
                    <a:pt x="1274" y="1171"/>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187;p52"/>
            <p:cNvSpPr/>
            <p:nvPr/>
          </p:nvSpPr>
          <p:spPr>
            <a:xfrm>
              <a:off x="3741840" y="3519264"/>
              <a:ext cx="66438" cy="129015"/>
            </a:xfrm>
            <a:custGeom>
              <a:avLst/>
              <a:gdLst/>
              <a:ahLst/>
              <a:cxnLst/>
              <a:rect l="l" t="t" r="r" b="b"/>
              <a:pathLst>
                <a:path w="1236" h="2063" extrusionOk="0">
                  <a:moveTo>
                    <a:pt x="425" y="0"/>
                  </a:moveTo>
                  <a:cubicBezTo>
                    <a:pt x="181" y="358"/>
                    <a:pt x="1" y="1044"/>
                    <a:pt x="5" y="2063"/>
                  </a:cubicBezTo>
                  <a:lnTo>
                    <a:pt x="1236" y="2063"/>
                  </a:lnTo>
                  <a:cubicBezTo>
                    <a:pt x="1184" y="754"/>
                    <a:pt x="811" y="65"/>
                    <a:pt x="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188;p52"/>
            <p:cNvSpPr/>
            <p:nvPr/>
          </p:nvSpPr>
          <p:spPr>
            <a:xfrm>
              <a:off x="3747538" y="3536087"/>
              <a:ext cx="54989" cy="106939"/>
            </a:xfrm>
            <a:custGeom>
              <a:avLst/>
              <a:gdLst/>
              <a:ahLst/>
              <a:cxnLst/>
              <a:rect l="l" t="t" r="r" b="b"/>
              <a:pathLst>
                <a:path w="1023" h="1710" extrusionOk="0">
                  <a:moveTo>
                    <a:pt x="353" y="0"/>
                  </a:moveTo>
                  <a:cubicBezTo>
                    <a:pt x="150" y="296"/>
                    <a:pt x="1" y="865"/>
                    <a:pt x="4" y="1709"/>
                  </a:cubicBezTo>
                  <a:lnTo>
                    <a:pt x="1022" y="1709"/>
                  </a:lnTo>
                  <a:cubicBezTo>
                    <a:pt x="981" y="623"/>
                    <a:pt x="672" y="54"/>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189;p52"/>
            <p:cNvSpPr/>
            <p:nvPr/>
          </p:nvSpPr>
          <p:spPr>
            <a:xfrm>
              <a:off x="3769039" y="3528645"/>
              <a:ext cx="6665" cy="119634"/>
            </a:xfrm>
            <a:custGeom>
              <a:avLst/>
              <a:gdLst/>
              <a:ahLst/>
              <a:cxnLst/>
              <a:rect l="l" t="t" r="r" b="b"/>
              <a:pathLst>
                <a:path w="124" h="1913" extrusionOk="0">
                  <a:moveTo>
                    <a:pt x="1" y="1"/>
                  </a:moveTo>
                  <a:lnTo>
                    <a:pt x="1" y="1913"/>
                  </a:lnTo>
                  <a:lnTo>
                    <a:pt x="124" y="1913"/>
                  </a:lnTo>
                  <a:lnTo>
                    <a:pt x="1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190;p52"/>
            <p:cNvSpPr/>
            <p:nvPr/>
          </p:nvSpPr>
          <p:spPr>
            <a:xfrm>
              <a:off x="3746839" y="3585493"/>
              <a:ext cx="53699" cy="7755"/>
            </a:xfrm>
            <a:custGeom>
              <a:avLst/>
              <a:gdLst/>
              <a:ahLst/>
              <a:cxnLst/>
              <a:rect l="l" t="t" r="r" b="b"/>
              <a:pathLst>
                <a:path w="999" h="124" extrusionOk="0">
                  <a:moveTo>
                    <a:pt x="0" y="1"/>
                  </a:moveTo>
                  <a:lnTo>
                    <a:pt x="0" y="124"/>
                  </a:lnTo>
                  <a:lnTo>
                    <a:pt x="998" y="124"/>
                  </a:lnTo>
                  <a:lnTo>
                    <a:pt x="9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191;p52"/>
            <p:cNvSpPr/>
            <p:nvPr/>
          </p:nvSpPr>
          <p:spPr>
            <a:xfrm>
              <a:off x="2533219" y="1849979"/>
              <a:ext cx="97615" cy="108628"/>
            </a:xfrm>
            <a:custGeom>
              <a:avLst/>
              <a:gdLst/>
              <a:ahLst/>
              <a:cxnLst/>
              <a:rect l="l" t="t" r="r" b="b"/>
              <a:pathLst>
                <a:path w="1816" h="1737" extrusionOk="0">
                  <a:moveTo>
                    <a:pt x="621" y="1"/>
                  </a:moveTo>
                  <a:cubicBezTo>
                    <a:pt x="530" y="1"/>
                    <a:pt x="438" y="18"/>
                    <a:pt x="349" y="55"/>
                  </a:cubicBezTo>
                  <a:cubicBezTo>
                    <a:pt x="200" y="118"/>
                    <a:pt x="88" y="247"/>
                    <a:pt x="45" y="406"/>
                  </a:cubicBezTo>
                  <a:cubicBezTo>
                    <a:pt x="0" y="569"/>
                    <a:pt x="25" y="744"/>
                    <a:pt x="114" y="887"/>
                  </a:cubicBezTo>
                  <a:lnTo>
                    <a:pt x="634" y="1736"/>
                  </a:lnTo>
                  <a:lnTo>
                    <a:pt x="1815" y="1245"/>
                  </a:lnTo>
                  <a:lnTo>
                    <a:pt x="1288" y="387"/>
                  </a:lnTo>
                  <a:cubicBezTo>
                    <a:pt x="1138" y="142"/>
                    <a:pt x="882" y="1"/>
                    <a:pt x="621" y="1"/>
                  </a:cubicBezTo>
                  <a:close/>
                </a:path>
              </a:pathLst>
            </a:custGeom>
            <a:solidFill>
              <a:srgbClr val="E9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192;p52"/>
            <p:cNvSpPr/>
            <p:nvPr/>
          </p:nvSpPr>
          <p:spPr>
            <a:xfrm>
              <a:off x="2542034" y="1859797"/>
              <a:ext cx="77565" cy="89366"/>
            </a:xfrm>
            <a:custGeom>
              <a:avLst/>
              <a:gdLst/>
              <a:ahLst/>
              <a:cxnLst/>
              <a:rect l="l" t="t" r="r" b="b"/>
              <a:pathLst>
                <a:path w="1443" h="1429" extrusionOk="0">
                  <a:moveTo>
                    <a:pt x="416" y="0"/>
                  </a:moveTo>
                  <a:cubicBezTo>
                    <a:pt x="353" y="0"/>
                    <a:pt x="291" y="12"/>
                    <a:pt x="233" y="36"/>
                  </a:cubicBezTo>
                  <a:cubicBezTo>
                    <a:pt x="122" y="81"/>
                    <a:pt x="45" y="182"/>
                    <a:pt x="22" y="313"/>
                  </a:cubicBezTo>
                  <a:cubicBezTo>
                    <a:pt x="1" y="453"/>
                    <a:pt x="32" y="595"/>
                    <a:pt x="109" y="713"/>
                  </a:cubicBezTo>
                  <a:lnTo>
                    <a:pt x="568" y="1428"/>
                  </a:lnTo>
                  <a:lnTo>
                    <a:pt x="1442" y="1065"/>
                  </a:lnTo>
                  <a:lnTo>
                    <a:pt x="978" y="342"/>
                  </a:lnTo>
                  <a:cubicBezTo>
                    <a:pt x="840" y="127"/>
                    <a:pt x="622" y="0"/>
                    <a:pt x="416" y="0"/>
                  </a:cubicBezTo>
                  <a:close/>
                </a:path>
              </a:pathLst>
            </a:custGeom>
            <a:solidFill>
              <a:srgbClr val="57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193;p52"/>
            <p:cNvSpPr/>
            <p:nvPr/>
          </p:nvSpPr>
          <p:spPr>
            <a:xfrm>
              <a:off x="2591755" y="1830029"/>
              <a:ext cx="54505" cy="44964"/>
            </a:xfrm>
            <a:custGeom>
              <a:avLst/>
              <a:gdLst/>
              <a:ahLst/>
              <a:cxnLst/>
              <a:rect l="l" t="t" r="r" b="b"/>
              <a:pathLst>
                <a:path w="1014" h="719" extrusionOk="0">
                  <a:moveTo>
                    <a:pt x="928" y="0"/>
                  </a:moveTo>
                  <a:lnTo>
                    <a:pt x="0" y="579"/>
                  </a:lnTo>
                  <a:lnTo>
                    <a:pt x="86" y="718"/>
                  </a:lnTo>
                  <a:lnTo>
                    <a:pt x="1014" y="140"/>
                  </a:lnTo>
                  <a:lnTo>
                    <a:pt x="928" y="0"/>
                  </a:lnTo>
                  <a:close/>
                </a:path>
              </a:pathLst>
            </a:custGeom>
            <a:solidFill>
              <a:srgbClr val="E9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194;p52"/>
            <p:cNvSpPr/>
            <p:nvPr/>
          </p:nvSpPr>
          <p:spPr>
            <a:xfrm>
              <a:off x="2547087" y="1857921"/>
              <a:ext cx="53806" cy="86302"/>
            </a:xfrm>
            <a:custGeom>
              <a:avLst/>
              <a:gdLst/>
              <a:ahLst/>
              <a:cxnLst/>
              <a:rect l="l" t="t" r="r" b="b"/>
              <a:pathLst>
                <a:path w="1001" h="1380" extrusionOk="0">
                  <a:moveTo>
                    <a:pt x="153" y="0"/>
                  </a:moveTo>
                  <a:lnTo>
                    <a:pt x="1" y="62"/>
                  </a:lnTo>
                  <a:lnTo>
                    <a:pt x="848" y="1380"/>
                  </a:lnTo>
                  <a:lnTo>
                    <a:pt x="1001" y="1318"/>
                  </a:lnTo>
                  <a:lnTo>
                    <a:pt x="153" y="0"/>
                  </a:lnTo>
                  <a:close/>
                </a:path>
              </a:pathLst>
            </a:custGeom>
            <a:solidFill>
              <a:srgbClr val="E9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3547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56"/>
          <p:cNvSpPr txBox="1">
            <a:spLocks noGrp="1"/>
          </p:cNvSpPr>
          <p:nvPr>
            <p:ph type="title" idx="6"/>
          </p:nvPr>
        </p:nvSpPr>
        <p:spPr>
          <a:xfrm>
            <a:off x="720000" y="535000"/>
            <a:ext cx="7704000" cy="482700"/>
          </a:xfrm>
          <a:prstGeom prst="rect">
            <a:avLst/>
          </a:prstGeom>
        </p:spPr>
        <p:txBody>
          <a:bodyPr spcFirstLastPara="1" wrap="square" lIns="91425" tIns="91425" rIns="91425" bIns="91425" anchor="ctr" anchorCtr="0">
            <a:noAutofit/>
          </a:bodyPr>
          <a:lstStyle/>
          <a:p>
            <a:pPr lvl="0"/>
            <a:r>
              <a:rPr lang="en-US" b="1" dirty="0"/>
              <a:t>OBJECTIVES</a:t>
            </a:r>
            <a:endParaRPr dirty="0"/>
          </a:p>
        </p:txBody>
      </p:sp>
      <p:sp>
        <p:nvSpPr>
          <p:cNvPr id="1441" name="Google Shape;1441;p56"/>
          <p:cNvSpPr txBox="1">
            <a:spLocks noGrp="1"/>
          </p:cNvSpPr>
          <p:nvPr>
            <p:ph type="title"/>
          </p:nvPr>
        </p:nvSpPr>
        <p:spPr>
          <a:xfrm>
            <a:off x="948486" y="2624735"/>
            <a:ext cx="2212500" cy="482700"/>
          </a:xfrm>
          <a:prstGeom prst="rect">
            <a:avLst/>
          </a:prstGeom>
        </p:spPr>
        <p:txBody>
          <a:bodyPr spcFirstLastPara="1" wrap="square" lIns="91425" tIns="91425" rIns="91425" bIns="91425" anchor="ctr" anchorCtr="0">
            <a:noAutofit/>
          </a:bodyPr>
          <a:lstStyle/>
          <a:p>
            <a:pPr lvl="0"/>
            <a:r>
              <a:rPr lang="en-US" b="1" dirty="0"/>
              <a:t>Knowledge</a:t>
            </a:r>
            <a:endParaRPr dirty="0"/>
          </a:p>
        </p:txBody>
      </p:sp>
      <p:sp>
        <p:nvSpPr>
          <p:cNvPr id="1442" name="Google Shape;1442;p56"/>
          <p:cNvSpPr txBox="1">
            <a:spLocks noGrp="1"/>
          </p:cNvSpPr>
          <p:nvPr>
            <p:ph type="subTitle" idx="1"/>
          </p:nvPr>
        </p:nvSpPr>
        <p:spPr>
          <a:xfrm>
            <a:off x="948486" y="3090060"/>
            <a:ext cx="2212500" cy="759900"/>
          </a:xfrm>
          <a:prstGeom prst="rect">
            <a:avLst/>
          </a:prstGeom>
        </p:spPr>
        <p:txBody>
          <a:bodyPr spcFirstLastPara="1" wrap="square" lIns="91425" tIns="91425" rIns="91425" bIns="91425" anchor="ctr" anchorCtr="0">
            <a:noAutofit/>
          </a:bodyPr>
          <a:lstStyle/>
          <a:p>
            <a:pPr marL="0" lvl="0" indent="0"/>
            <a:r>
              <a:rPr lang="en-US" dirty="0">
                <a:solidFill>
                  <a:srgbClr val="685D59"/>
                </a:solidFill>
              </a:rPr>
              <a:t>Gain an </a:t>
            </a:r>
            <a:r>
              <a:rPr lang="en-US" dirty="0" smtClean="0">
                <a:solidFill>
                  <a:srgbClr val="685D59"/>
                </a:solidFill>
              </a:rPr>
              <a:t>overview and </a:t>
            </a:r>
            <a:r>
              <a:rPr lang="en-US" dirty="0">
                <a:solidFill>
                  <a:srgbClr val="685D59"/>
                </a:solidFill>
              </a:rPr>
              <a:t>vocabulary </a:t>
            </a:r>
            <a:r>
              <a:rPr lang="en-US" dirty="0" smtClean="0">
                <a:solidFill>
                  <a:srgbClr val="685D59"/>
                </a:solidFill>
              </a:rPr>
              <a:t>to talk </a:t>
            </a:r>
            <a:r>
              <a:rPr lang="en-US" dirty="0">
                <a:solidFill>
                  <a:srgbClr val="685D59"/>
                </a:solidFill>
              </a:rPr>
              <a:t>about the topic Natural disasters </a:t>
            </a:r>
            <a:endParaRPr dirty="0">
              <a:solidFill>
                <a:srgbClr val="685D59"/>
              </a:solidFill>
            </a:endParaRPr>
          </a:p>
        </p:txBody>
      </p:sp>
      <p:sp>
        <p:nvSpPr>
          <p:cNvPr id="1443" name="Google Shape;1443;p56"/>
          <p:cNvSpPr txBox="1">
            <a:spLocks noGrp="1"/>
          </p:cNvSpPr>
          <p:nvPr>
            <p:ph type="title" idx="2"/>
          </p:nvPr>
        </p:nvSpPr>
        <p:spPr>
          <a:xfrm>
            <a:off x="3489813" y="2624735"/>
            <a:ext cx="2212500" cy="482700"/>
          </a:xfrm>
          <a:prstGeom prst="rect">
            <a:avLst/>
          </a:prstGeom>
        </p:spPr>
        <p:txBody>
          <a:bodyPr spcFirstLastPara="1" wrap="square" lIns="91425" tIns="91425" rIns="91425" bIns="91425" anchor="ctr" anchorCtr="0">
            <a:noAutofit/>
          </a:bodyPr>
          <a:lstStyle/>
          <a:p>
            <a:pPr lvl="0"/>
            <a:r>
              <a:rPr lang="en-US" b="1" dirty="0"/>
              <a:t>Competences</a:t>
            </a:r>
            <a:endParaRPr dirty="0"/>
          </a:p>
        </p:txBody>
      </p:sp>
      <p:sp>
        <p:nvSpPr>
          <p:cNvPr id="1444" name="Google Shape;1444;p56"/>
          <p:cNvSpPr txBox="1">
            <a:spLocks noGrp="1"/>
          </p:cNvSpPr>
          <p:nvPr>
            <p:ph type="subTitle" idx="3"/>
          </p:nvPr>
        </p:nvSpPr>
        <p:spPr>
          <a:xfrm>
            <a:off x="3489813" y="3090060"/>
            <a:ext cx="2212500" cy="759900"/>
          </a:xfrm>
          <a:prstGeom prst="rect">
            <a:avLst/>
          </a:prstGeom>
        </p:spPr>
        <p:txBody>
          <a:bodyPr spcFirstLastPara="1" wrap="square" lIns="91425" tIns="91425" rIns="91425" bIns="91425" anchor="ctr" anchorCtr="0">
            <a:noAutofit/>
          </a:bodyPr>
          <a:lstStyle/>
          <a:p>
            <a:pPr marL="0" lvl="0" indent="0"/>
            <a:r>
              <a:rPr lang="en-US" dirty="0" smtClean="0"/>
              <a:t>Teamwork skills, communication skills, </a:t>
            </a:r>
            <a:r>
              <a:rPr lang="en-US" dirty="0"/>
              <a:t>and creativity</a:t>
            </a:r>
            <a:endParaRPr dirty="0"/>
          </a:p>
        </p:txBody>
      </p:sp>
      <p:sp>
        <p:nvSpPr>
          <p:cNvPr id="1445" name="Google Shape;1445;p56"/>
          <p:cNvSpPr txBox="1">
            <a:spLocks noGrp="1"/>
          </p:cNvSpPr>
          <p:nvPr>
            <p:ph type="title" idx="4"/>
          </p:nvPr>
        </p:nvSpPr>
        <p:spPr>
          <a:xfrm>
            <a:off x="6031140" y="2624735"/>
            <a:ext cx="2212500" cy="482700"/>
          </a:xfrm>
          <a:prstGeom prst="rect">
            <a:avLst/>
          </a:prstGeom>
        </p:spPr>
        <p:txBody>
          <a:bodyPr spcFirstLastPara="1" wrap="square" lIns="91425" tIns="91425" rIns="91425" bIns="91425" anchor="ctr" anchorCtr="0">
            <a:noAutofit/>
          </a:bodyPr>
          <a:lstStyle/>
          <a:p>
            <a:r>
              <a:rPr lang="en-US" b="1" dirty="0"/>
              <a:t>Personal qualities</a:t>
            </a:r>
            <a:endParaRPr lang="en-US" dirty="0"/>
          </a:p>
        </p:txBody>
      </p:sp>
      <p:sp>
        <p:nvSpPr>
          <p:cNvPr id="1446" name="Google Shape;1446;p56"/>
          <p:cNvSpPr txBox="1">
            <a:spLocks noGrp="1"/>
          </p:cNvSpPr>
          <p:nvPr>
            <p:ph type="subTitle" idx="5"/>
          </p:nvPr>
        </p:nvSpPr>
        <p:spPr>
          <a:xfrm>
            <a:off x="6031140" y="3090060"/>
            <a:ext cx="2212500" cy="759900"/>
          </a:xfrm>
          <a:prstGeom prst="rect">
            <a:avLst/>
          </a:prstGeom>
        </p:spPr>
        <p:txBody>
          <a:bodyPr spcFirstLastPara="1" wrap="square" lIns="91425" tIns="91425" rIns="91425" bIns="91425" anchor="ctr" anchorCtr="0">
            <a:noAutofit/>
          </a:bodyPr>
          <a:lstStyle/>
          <a:p>
            <a:pPr marL="0" lvl="0" indent="0"/>
            <a:r>
              <a:rPr lang="en-US" dirty="0"/>
              <a:t>Feel sympathy for people who are affected by natural disasters and be willing to help them</a:t>
            </a:r>
            <a:endParaRPr dirty="0"/>
          </a:p>
        </p:txBody>
      </p:sp>
      <p:sp>
        <p:nvSpPr>
          <p:cNvPr id="1447" name="Google Shape;1447;p56"/>
          <p:cNvSpPr/>
          <p:nvPr/>
        </p:nvSpPr>
        <p:spPr>
          <a:xfrm>
            <a:off x="1467326" y="1501210"/>
            <a:ext cx="1174821" cy="993143"/>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AA21"/>
              </a:solidFill>
            </a:endParaRPr>
          </a:p>
        </p:txBody>
      </p:sp>
      <p:sp>
        <p:nvSpPr>
          <p:cNvPr id="1448" name="Google Shape;1448;p56"/>
          <p:cNvSpPr/>
          <p:nvPr/>
        </p:nvSpPr>
        <p:spPr>
          <a:xfrm>
            <a:off x="4008651" y="1468185"/>
            <a:ext cx="1174821" cy="993143"/>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56"/>
          <p:cNvSpPr/>
          <p:nvPr/>
        </p:nvSpPr>
        <p:spPr>
          <a:xfrm>
            <a:off x="6549979" y="1501210"/>
            <a:ext cx="1174821" cy="993143"/>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50" name="Google Shape;1450;p56"/>
          <p:cNvGrpSpPr/>
          <p:nvPr/>
        </p:nvGrpSpPr>
        <p:grpSpPr>
          <a:xfrm>
            <a:off x="6813361" y="1707451"/>
            <a:ext cx="533762" cy="514586"/>
            <a:chOff x="4665428" y="2751819"/>
            <a:chExt cx="424767" cy="409506"/>
          </a:xfrm>
        </p:grpSpPr>
        <p:sp>
          <p:nvSpPr>
            <p:cNvPr id="1451" name="Google Shape;1451;p56"/>
            <p:cNvSpPr/>
            <p:nvPr/>
          </p:nvSpPr>
          <p:spPr>
            <a:xfrm>
              <a:off x="4760201" y="2763467"/>
              <a:ext cx="231230" cy="78757"/>
            </a:xfrm>
            <a:custGeom>
              <a:avLst/>
              <a:gdLst/>
              <a:ahLst/>
              <a:cxnLst/>
              <a:rect l="l" t="t" r="r" b="b"/>
              <a:pathLst>
                <a:path w="8576" h="2921" extrusionOk="0">
                  <a:moveTo>
                    <a:pt x="3052" y="0"/>
                  </a:moveTo>
                  <a:cubicBezTo>
                    <a:pt x="2997" y="0"/>
                    <a:pt x="2943" y="2"/>
                    <a:pt x="2888" y="7"/>
                  </a:cubicBezTo>
                  <a:cubicBezTo>
                    <a:pt x="2076" y="79"/>
                    <a:pt x="1402" y="662"/>
                    <a:pt x="1215" y="1455"/>
                  </a:cubicBezTo>
                  <a:lnTo>
                    <a:pt x="745" y="1455"/>
                  </a:lnTo>
                  <a:cubicBezTo>
                    <a:pt x="741" y="1455"/>
                    <a:pt x="738" y="1455"/>
                    <a:pt x="734" y="1455"/>
                  </a:cubicBezTo>
                  <a:cubicBezTo>
                    <a:pt x="329" y="1455"/>
                    <a:pt x="0" y="1781"/>
                    <a:pt x="0" y="2187"/>
                  </a:cubicBezTo>
                  <a:cubicBezTo>
                    <a:pt x="0" y="2593"/>
                    <a:pt x="329" y="2920"/>
                    <a:pt x="734" y="2920"/>
                  </a:cubicBezTo>
                  <a:cubicBezTo>
                    <a:pt x="738" y="2920"/>
                    <a:pt x="741" y="2920"/>
                    <a:pt x="745" y="2920"/>
                  </a:cubicBezTo>
                  <a:lnTo>
                    <a:pt x="8576" y="2920"/>
                  </a:lnTo>
                  <a:lnTo>
                    <a:pt x="8576" y="1455"/>
                  </a:lnTo>
                  <a:lnTo>
                    <a:pt x="6354" y="1455"/>
                  </a:lnTo>
                  <a:cubicBezTo>
                    <a:pt x="6315" y="1090"/>
                    <a:pt x="6044" y="792"/>
                    <a:pt x="5685" y="722"/>
                  </a:cubicBezTo>
                  <a:cubicBezTo>
                    <a:pt x="5631" y="711"/>
                    <a:pt x="5576" y="706"/>
                    <a:pt x="5521" y="706"/>
                  </a:cubicBezTo>
                  <a:cubicBezTo>
                    <a:pt x="5220" y="706"/>
                    <a:pt x="4935" y="870"/>
                    <a:pt x="4787" y="1142"/>
                  </a:cubicBezTo>
                  <a:cubicBezTo>
                    <a:pt x="4487" y="445"/>
                    <a:pt x="3801" y="0"/>
                    <a:pt x="30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2" name="Google Shape;1452;p56"/>
            <p:cNvSpPr/>
            <p:nvPr/>
          </p:nvSpPr>
          <p:spPr>
            <a:xfrm>
              <a:off x="4665428" y="3039778"/>
              <a:ext cx="424767" cy="118554"/>
            </a:xfrm>
            <a:custGeom>
              <a:avLst/>
              <a:gdLst/>
              <a:ahLst/>
              <a:cxnLst/>
              <a:rect l="l" t="t" r="r" b="b"/>
              <a:pathLst>
                <a:path w="15754" h="4397" extrusionOk="0">
                  <a:moveTo>
                    <a:pt x="159" y="0"/>
                  </a:moveTo>
                  <a:cubicBezTo>
                    <a:pt x="72" y="0"/>
                    <a:pt x="0" y="70"/>
                    <a:pt x="0" y="159"/>
                  </a:cubicBezTo>
                  <a:lnTo>
                    <a:pt x="0" y="4238"/>
                  </a:lnTo>
                  <a:cubicBezTo>
                    <a:pt x="0" y="4324"/>
                    <a:pt x="72" y="4396"/>
                    <a:pt x="159" y="4396"/>
                  </a:cubicBezTo>
                  <a:lnTo>
                    <a:pt x="15595" y="4396"/>
                  </a:lnTo>
                  <a:cubicBezTo>
                    <a:pt x="15682" y="4396"/>
                    <a:pt x="15754" y="4324"/>
                    <a:pt x="15754" y="4238"/>
                  </a:cubicBezTo>
                  <a:lnTo>
                    <a:pt x="15754" y="159"/>
                  </a:lnTo>
                  <a:cubicBezTo>
                    <a:pt x="15754" y="70"/>
                    <a:pt x="15684" y="0"/>
                    <a:pt x="15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56"/>
            <p:cNvSpPr/>
            <p:nvPr/>
          </p:nvSpPr>
          <p:spPr>
            <a:xfrm>
              <a:off x="4665428" y="3138542"/>
              <a:ext cx="424767" cy="22783"/>
            </a:xfrm>
            <a:custGeom>
              <a:avLst/>
              <a:gdLst/>
              <a:ahLst/>
              <a:cxnLst/>
              <a:rect l="l" t="t" r="r" b="b"/>
              <a:pathLst>
                <a:path w="15754" h="845" extrusionOk="0">
                  <a:moveTo>
                    <a:pt x="0" y="0"/>
                  </a:moveTo>
                  <a:lnTo>
                    <a:pt x="0" y="754"/>
                  </a:lnTo>
                  <a:cubicBezTo>
                    <a:pt x="0" y="802"/>
                    <a:pt x="21" y="845"/>
                    <a:pt x="55" y="845"/>
                  </a:cubicBezTo>
                  <a:cubicBezTo>
                    <a:pt x="83" y="845"/>
                    <a:pt x="119" y="815"/>
                    <a:pt x="159" y="733"/>
                  </a:cubicBezTo>
                  <a:lnTo>
                    <a:pt x="15595" y="733"/>
                  </a:lnTo>
                  <a:cubicBezTo>
                    <a:pt x="15636" y="815"/>
                    <a:pt x="15672" y="845"/>
                    <a:pt x="15700" y="845"/>
                  </a:cubicBezTo>
                  <a:cubicBezTo>
                    <a:pt x="15733" y="845"/>
                    <a:pt x="15754" y="802"/>
                    <a:pt x="15754" y="754"/>
                  </a:cubicBezTo>
                  <a:lnTo>
                    <a:pt x="15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56"/>
            <p:cNvSpPr/>
            <p:nvPr/>
          </p:nvSpPr>
          <p:spPr>
            <a:xfrm>
              <a:off x="4714850" y="2935541"/>
              <a:ext cx="197554" cy="163231"/>
            </a:xfrm>
            <a:custGeom>
              <a:avLst/>
              <a:gdLst/>
              <a:ahLst/>
              <a:cxnLst/>
              <a:rect l="l" t="t" r="r" b="b"/>
              <a:pathLst>
                <a:path w="7327" h="6054" extrusionOk="0">
                  <a:moveTo>
                    <a:pt x="3665" y="0"/>
                  </a:moveTo>
                  <a:cubicBezTo>
                    <a:pt x="3614" y="0"/>
                    <a:pt x="3562" y="11"/>
                    <a:pt x="3514" y="34"/>
                  </a:cubicBezTo>
                  <a:lnTo>
                    <a:pt x="0" y="1677"/>
                  </a:lnTo>
                  <a:lnTo>
                    <a:pt x="0" y="5962"/>
                  </a:lnTo>
                  <a:cubicBezTo>
                    <a:pt x="232" y="6012"/>
                    <a:pt x="465" y="6054"/>
                    <a:pt x="598" y="6054"/>
                  </a:cubicBezTo>
                  <a:cubicBezTo>
                    <a:pt x="927" y="6054"/>
                    <a:pt x="1536" y="5793"/>
                    <a:pt x="1875" y="5793"/>
                  </a:cubicBezTo>
                  <a:cubicBezTo>
                    <a:pt x="1882" y="5793"/>
                    <a:pt x="1888" y="5793"/>
                    <a:pt x="1895" y="5793"/>
                  </a:cubicBezTo>
                  <a:cubicBezTo>
                    <a:pt x="2073" y="5799"/>
                    <a:pt x="2331" y="5873"/>
                    <a:pt x="2586" y="5938"/>
                  </a:cubicBezTo>
                  <a:cubicBezTo>
                    <a:pt x="2811" y="5998"/>
                    <a:pt x="3033" y="6054"/>
                    <a:pt x="3190" y="6054"/>
                  </a:cubicBezTo>
                  <a:cubicBezTo>
                    <a:pt x="3526" y="6054"/>
                    <a:pt x="4150" y="5804"/>
                    <a:pt x="4486" y="5793"/>
                  </a:cubicBezTo>
                  <a:cubicBezTo>
                    <a:pt x="4571" y="5793"/>
                    <a:pt x="4656" y="5802"/>
                    <a:pt x="4740" y="5820"/>
                  </a:cubicBezTo>
                  <a:cubicBezTo>
                    <a:pt x="5080" y="5888"/>
                    <a:pt x="5519" y="6054"/>
                    <a:pt x="5782" y="6054"/>
                  </a:cubicBezTo>
                  <a:cubicBezTo>
                    <a:pt x="6117" y="6054"/>
                    <a:pt x="6742" y="5793"/>
                    <a:pt x="7079" y="5793"/>
                  </a:cubicBezTo>
                  <a:cubicBezTo>
                    <a:pt x="7161" y="5796"/>
                    <a:pt x="7245" y="5807"/>
                    <a:pt x="7327" y="5825"/>
                  </a:cubicBezTo>
                  <a:lnTo>
                    <a:pt x="7327" y="1677"/>
                  </a:lnTo>
                  <a:lnTo>
                    <a:pt x="3815" y="34"/>
                  </a:lnTo>
                  <a:cubicBezTo>
                    <a:pt x="3768" y="11"/>
                    <a:pt x="3716" y="0"/>
                    <a:pt x="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56"/>
            <p:cNvSpPr/>
            <p:nvPr/>
          </p:nvSpPr>
          <p:spPr>
            <a:xfrm>
              <a:off x="4714796" y="2936377"/>
              <a:ext cx="197608" cy="66597"/>
            </a:xfrm>
            <a:custGeom>
              <a:avLst/>
              <a:gdLst/>
              <a:ahLst/>
              <a:cxnLst/>
              <a:rect l="l" t="t" r="r" b="b"/>
              <a:pathLst>
                <a:path w="7329" h="2470" extrusionOk="0">
                  <a:moveTo>
                    <a:pt x="3665" y="1"/>
                  </a:moveTo>
                  <a:cubicBezTo>
                    <a:pt x="3613" y="1"/>
                    <a:pt x="3560" y="12"/>
                    <a:pt x="3512" y="34"/>
                  </a:cubicBezTo>
                  <a:lnTo>
                    <a:pt x="1" y="1676"/>
                  </a:lnTo>
                  <a:lnTo>
                    <a:pt x="1" y="2470"/>
                  </a:lnTo>
                  <a:lnTo>
                    <a:pt x="3515" y="827"/>
                  </a:lnTo>
                  <a:cubicBezTo>
                    <a:pt x="3562" y="804"/>
                    <a:pt x="3614" y="793"/>
                    <a:pt x="3665" y="793"/>
                  </a:cubicBezTo>
                  <a:cubicBezTo>
                    <a:pt x="3716" y="793"/>
                    <a:pt x="3767" y="804"/>
                    <a:pt x="3815" y="827"/>
                  </a:cubicBezTo>
                  <a:lnTo>
                    <a:pt x="7329" y="2470"/>
                  </a:lnTo>
                  <a:lnTo>
                    <a:pt x="7329" y="1676"/>
                  </a:lnTo>
                  <a:lnTo>
                    <a:pt x="3818" y="34"/>
                  </a:lnTo>
                  <a:cubicBezTo>
                    <a:pt x="3770" y="12"/>
                    <a:pt x="3717" y="1"/>
                    <a:pt x="3665" y="1"/>
                  </a:cubicBezTo>
                  <a:close/>
                </a:path>
              </a:pathLst>
            </a:custGeom>
            <a:solidFill>
              <a:srgbClr val="5C463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56"/>
            <p:cNvSpPr/>
            <p:nvPr/>
          </p:nvSpPr>
          <p:spPr>
            <a:xfrm>
              <a:off x="4783955" y="2995830"/>
              <a:ext cx="59291" cy="103428"/>
            </a:xfrm>
            <a:custGeom>
              <a:avLst/>
              <a:gdLst/>
              <a:ahLst/>
              <a:cxnLst/>
              <a:rect l="l" t="t" r="r" b="b"/>
              <a:pathLst>
                <a:path w="2199" h="3836" extrusionOk="0">
                  <a:moveTo>
                    <a:pt x="1100" y="1"/>
                  </a:moveTo>
                  <a:cubicBezTo>
                    <a:pt x="979" y="1"/>
                    <a:pt x="855" y="20"/>
                    <a:pt x="728" y="62"/>
                  </a:cubicBezTo>
                  <a:cubicBezTo>
                    <a:pt x="284" y="207"/>
                    <a:pt x="0" y="646"/>
                    <a:pt x="0" y="1114"/>
                  </a:cubicBezTo>
                  <a:lnTo>
                    <a:pt x="0" y="3719"/>
                  </a:lnTo>
                  <a:cubicBezTo>
                    <a:pt x="230" y="3780"/>
                    <a:pt x="456" y="3836"/>
                    <a:pt x="616" y="3836"/>
                  </a:cubicBezTo>
                  <a:cubicBezTo>
                    <a:pt x="959" y="3836"/>
                    <a:pt x="1597" y="3583"/>
                    <a:pt x="1939" y="3571"/>
                  </a:cubicBezTo>
                  <a:cubicBezTo>
                    <a:pt x="2026" y="3571"/>
                    <a:pt x="2113" y="3580"/>
                    <a:pt x="2198" y="3599"/>
                  </a:cubicBezTo>
                  <a:lnTo>
                    <a:pt x="2198" y="1099"/>
                  </a:lnTo>
                  <a:cubicBezTo>
                    <a:pt x="2198" y="493"/>
                    <a:pt x="1706" y="1"/>
                    <a:pt x="1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56"/>
            <p:cNvSpPr/>
            <p:nvPr/>
          </p:nvSpPr>
          <p:spPr>
            <a:xfrm>
              <a:off x="4690341" y="3084051"/>
              <a:ext cx="288310" cy="19764"/>
            </a:xfrm>
            <a:custGeom>
              <a:avLst/>
              <a:gdLst/>
              <a:ahLst/>
              <a:cxnLst/>
              <a:rect l="l" t="t" r="r" b="b"/>
              <a:pathLst>
                <a:path w="10693" h="733" extrusionOk="0">
                  <a:moveTo>
                    <a:pt x="2795" y="1"/>
                  </a:moveTo>
                  <a:cubicBezTo>
                    <a:pt x="2593" y="1"/>
                    <a:pt x="2350" y="67"/>
                    <a:pt x="2094" y="139"/>
                  </a:cubicBezTo>
                  <a:cubicBezTo>
                    <a:pt x="1883" y="197"/>
                    <a:pt x="1666" y="257"/>
                    <a:pt x="1539" y="257"/>
                  </a:cubicBezTo>
                  <a:cubicBezTo>
                    <a:pt x="1483" y="257"/>
                    <a:pt x="1341" y="247"/>
                    <a:pt x="999" y="173"/>
                  </a:cubicBezTo>
                  <a:cubicBezTo>
                    <a:pt x="666" y="102"/>
                    <a:pt x="329" y="10"/>
                    <a:pt x="326" y="10"/>
                  </a:cubicBezTo>
                  <a:cubicBezTo>
                    <a:pt x="305" y="5"/>
                    <a:pt x="284" y="2"/>
                    <a:pt x="264" y="2"/>
                  </a:cubicBezTo>
                  <a:cubicBezTo>
                    <a:pt x="159" y="2"/>
                    <a:pt x="63" y="72"/>
                    <a:pt x="35" y="178"/>
                  </a:cubicBezTo>
                  <a:cubicBezTo>
                    <a:pt x="0" y="305"/>
                    <a:pt x="75" y="435"/>
                    <a:pt x="202" y="469"/>
                  </a:cubicBezTo>
                  <a:cubicBezTo>
                    <a:pt x="217" y="472"/>
                    <a:pt x="553" y="562"/>
                    <a:pt x="900" y="637"/>
                  </a:cubicBezTo>
                  <a:cubicBezTo>
                    <a:pt x="1198" y="700"/>
                    <a:pt x="1407" y="731"/>
                    <a:pt x="1539" y="731"/>
                  </a:cubicBezTo>
                  <a:cubicBezTo>
                    <a:pt x="1730" y="731"/>
                    <a:pt x="1968" y="665"/>
                    <a:pt x="2219" y="596"/>
                  </a:cubicBezTo>
                  <a:cubicBezTo>
                    <a:pt x="2427" y="539"/>
                    <a:pt x="2662" y="475"/>
                    <a:pt x="2796" y="475"/>
                  </a:cubicBezTo>
                  <a:cubicBezTo>
                    <a:pt x="2799" y="475"/>
                    <a:pt x="2802" y="475"/>
                    <a:pt x="2805" y="475"/>
                  </a:cubicBezTo>
                  <a:cubicBezTo>
                    <a:pt x="2938" y="480"/>
                    <a:pt x="3157" y="538"/>
                    <a:pt x="3367" y="593"/>
                  </a:cubicBezTo>
                  <a:lnTo>
                    <a:pt x="3432" y="611"/>
                  </a:lnTo>
                  <a:cubicBezTo>
                    <a:pt x="3673" y="674"/>
                    <a:pt x="3904" y="731"/>
                    <a:pt x="4087" y="731"/>
                  </a:cubicBezTo>
                  <a:cubicBezTo>
                    <a:pt x="4287" y="731"/>
                    <a:pt x="4540" y="664"/>
                    <a:pt x="4807" y="593"/>
                  </a:cubicBezTo>
                  <a:cubicBezTo>
                    <a:pt x="5018" y="538"/>
                    <a:pt x="5235" y="480"/>
                    <a:pt x="5368" y="475"/>
                  </a:cubicBezTo>
                  <a:cubicBezTo>
                    <a:pt x="5434" y="477"/>
                    <a:pt x="5500" y="484"/>
                    <a:pt x="5564" y="498"/>
                  </a:cubicBezTo>
                  <a:cubicBezTo>
                    <a:pt x="5682" y="522"/>
                    <a:pt x="5821" y="559"/>
                    <a:pt x="5956" y="596"/>
                  </a:cubicBezTo>
                  <a:cubicBezTo>
                    <a:pt x="6205" y="665"/>
                    <a:pt x="6442" y="731"/>
                    <a:pt x="6635" y="731"/>
                  </a:cubicBezTo>
                  <a:cubicBezTo>
                    <a:pt x="6830" y="731"/>
                    <a:pt x="7076" y="665"/>
                    <a:pt x="7333" y="595"/>
                  </a:cubicBezTo>
                  <a:cubicBezTo>
                    <a:pt x="7551" y="537"/>
                    <a:pt x="7775" y="475"/>
                    <a:pt x="7909" y="475"/>
                  </a:cubicBezTo>
                  <a:cubicBezTo>
                    <a:pt x="7974" y="478"/>
                    <a:pt x="8040" y="487"/>
                    <a:pt x="8106" y="501"/>
                  </a:cubicBezTo>
                  <a:cubicBezTo>
                    <a:pt x="8220" y="523"/>
                    <a:pt x="8353" y="559"/>
                    <a:pt x="8481" y="595"/>
                  </a:cubicBezTo>
                  <a:cubicBezTo>
                    <a:pt x="8741" y="665"/>
                    <a:pt x="8985" y="731"/>
                    <a:pt x="9182" y="731"/>
                  </a:cubicBezTo>
                  <a:lnTo>
                    <a:pt x="9181" y="733"/>
                  </a:lnTo>
                  <a:cubicBezTo>
                    <a:pt x="9378" y="733"/>
                    <a:pt x="9622" y="667"/>
                    <a:pt x="9881" y="596"/>
                  </a:cubicBezTo>
                  <a:cubicBezTo>
                    <a:pt x="10098" y="538"/>
                    <a:pt x="10322" y="477"/>
                    <a:pt x="10455" y="477"/>
                  </a:cubicBezTo>
                  <a:cubicBezTo>
                    <a:pt x="10586" y="477"/>
                    <a:pt x="10693" y="371"/>
                    <a:pt x="10693" y="239"/>
                  </a:cubicBezTo>
                  <a:cubicBezTo>
                    <a:pt x="10693" y="109"/>
                    <a:pt x="10586" y="1"/>
                    <a:pt x="10455" y="1"/>
                  </a:cubicBezTo>
                  <a:cubicBezTo>
                    <a:pt x="10259" y="1"/>
                    <a:pt x="10015" y="67"/>
                    <a:pt x="9757" y="137"/>
                  </a:cubicBezTo>
                  <a:cubicBezTo>
                    <a:pt x="9540" y="196"/>
                    <a:pt x="9316" y="257"/>
                    <a:pt x="9181" y="257"/>
                  </a:cubicBezTo>
                  <a:cubicBezTo>
                    <a:pt x="9048" y="257"/>
                    <a:pt x="8822" y="196"/>
                    <a:pt x="8604" y="137"/>
                  </a:cubicBezTo>
                  <a:cubicBezTo>
                    <a:pt x="8468" y="100"/>
                    <a:pt x="8327" y="63"/>
                    <a:pt x="8199" y="36"/>
                  </a:cubicBezTo>
                  <a:cubicBezTo>
                    <a:pt x="8103" y="15"/>
                    <a:pt x="8006" y="4"/>
                    <a:pt x="7907" y="1"/>
                  </a:cubicBezTo>
                  <a:cubicBezTo>
                    <a:pt x="7711" y="1"/>
                    <a:pt x="7466" y="67"/>
                    <a:pt x="7209" y="137"/>
                  </a:cubicBezTo>
                  <a:cubicBezTo>
                    <a:pt x="6990" y="196"/>
                    <a:pt x="6766" y="257"/>
                    <a:pt x="6633" y="257"/>
                  </a:cubicBezTo>
                  <a:cubicBezTo>
                    <a:pt x="6506" y="257"/>
                    <a:pt x="6289" y="197"/>
                    <a:pt x="6080" y="139"/>
                  </a:cubicBezTo>
                  <a:cubicBezTo>
                    <a:pt x="5938" y="100"/>
                    <a:pt x="5790" y="60"/>
                    <a:pt x="5654" y="33"/>
                  </a:cubicBezTo>
                  <a:cubicBezTo>
                    <a:pt x="5555" y="12"/>
                    <a:pt x="5453" y="1"/>
                    <a:pt x="5352" y="1"/>
                  </a:cubicBezTo>
                  <a:cubicBezTo>
                    <a:pt x="5165" y="7"/>
                    <a:pt x="4932" y="70"/>
                    <a:pt x="4685" y="134"/>
                  </a:cubicBezTo>
                  <a:cubicBezTo>
                    <a:pt x="4461" y="194"/>
                    <a:pt x="4226" y="257"/>
                    <a:pt x="4087" y="257"/>
                  </a:cubicBezTo>
                  <a:cubicBezTo>
                    <a:pt x="3961" y="257"/>
                    <a:pt x="3753" y="205"/>
                    <a:pt x="3553" y="152"/>
                  </a:cubicBezTo>
                  <a:lnTo>
                    <a:pt x="3489" y="136"/>
                  </a:lnTo>
                  <a:cubicBezTo>
                    <a:pt x="3240" y="70"/>
                    <a:pt x="3007" y="7"/>
                    <a:pt x="2820" y="1"/>
                  </a:cubicBezTo>
                  <a:cubicBezTo>
                    <a:pt x="2812" y="1"/>
                    <a:pt x="2803" y="1"/>
                    <a:pt x="2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56"/>
            <p:cNvSpPr/>
            <p:nvPr/>
          </p:nvSpPr>
          <p:spPr>
            <a:xfrm>
              <a:off x="4973178" y="3107616"/>
              <a:ext cx="86765" cy="17795"/>
            </a:xfrm>
            <a:custGeom>
              <a:avLst/>
              <a:gdLst/>
              <a:ahLst/>
              <a:cxnLst/>
              <a:rect l="l" t="t" r="r" b="b"/>
              <a:pathLst>
                <a:path w="3218" h="660" extrusionOk="0">
                  <a:moveTo>
                    <a:pt x="1152" y="1"/>
                  </a:moveTo>
                  <a:cubicBezTo>
                    <a:pt x="1003" y="1"/>
                    <a:pt x="823" y="50"/>
                    <a:pt x="633" y="101"/>
                  </a:cubicBezTo>
                  <a:cubicBezTo>
                    <a:pt x="488" y="140"/>
                    <a:pt x="325" y="184"/>
                    <a:pt x="239" y="184"/>
                  </a:cubicBezTo>
                  <a:cubicBezTo>
                    <a:pt x="107" y="184"/>
                    <a:pt x="1" y="291"/>
                    <a:pt x="1" y="422"/>
                  </a:cubicBezTo>
                  <a:cubicBezTo>
                    <a:pt x="1" y="552"/>
                    <a:pt x="107" y="660"/>
                    <a:pt x="239" y="660"/>
                  </a:cubicBezTo>
                  <a:cubicBezTo>
                    <a:pt x="388" y="660"/>
                    <a:pt x="567" y="611"/>
                    <a:pt x="757" y="560"/>
                  </a:cubicBezTo>
                  <a:cubicBezTo>
                    <a:pt x="901" y="521"/>
                    <a:pt x="1065" y="478"/>
                    <a:pt x="1152" y="478"/>
                  </a:cubicBezTo>
                  <a:cubicBezTo>
                    <a:pt x="1194" y="478"/>
                    <a:pt x="1237" y="484"/>
                    <a:pt x="1279" y="494"/>
                  </a:cubicBezTo>
                  <a:cubicBezTo>
                    <a:pt x="1358" y="509"/>
                    <a:pt x="1450" y="534"/>
                    <a:pt x="1545" y="560"/>
                  </a:cubicBezTo>
                  <a:cubicBezTo>
                    <a:pt x="1735" y="611"/>
                    <a:pt x="1916" y="660"/>
                    <a:pt x="2066" y="660"/>
                  </a:cubicBezTo>
                  <a:cubicBezTo>
                    <a:pt x="2215" y="660"/>
                    <a:pt x="2395" y="611"/>
                    <a:pt x="2585" y="560"/>
                  </a:cubicBezTo>
                  <a:cubicBezTo>
                    <a:pt x="2728" y="521"/>
                    <a:pt x="2893" y="476"/>
                    <a:pt x="2979" y="476"/>
                  </a:cubicBezTo>
                  <a:cubicBezTo>
                    <a:pt x="3111" y="476"/>
                    <a:pt x="3217" y="370"/>
                    <a:pt x="3217" y="238"/>
                  </a:cubicBezTo>
                  <a:cubicBezTo>
                    <a:pt x="3217" y="108"/>
                    <a:pt x="3111" y="1"/>
                    <a:pt x="2979" y="1"/>
                  </a:cubicBezTo>
                  <a:cubicBezTo>
                    <a:pt x="2830" y="1"/>
                    <a:pt x="2650" y="50"/>
                    <a:pt x="2460" y="101"/>
                  </a:cubicBezTo>
                  <a:cubicBezTo>
                    <a:pt x="2315" y="140"/>
                    <a:pt x="2152" y="184"/>
                    <a:pt x="2066" y="184"/>
                  </a:cubicBezTo>
                  <a:cubicBezTo>
                    <a:pt x="1979" y="184"/>
                    <a:pt x="1815" y="140"/>
                    <a:pt x="1669" y="101"/>
                  </a:cubicBezTo>
                  <a:cubicBezTo>
                    <a:pt x="1571" y="74"/>
                    <a:pt x="1468" y="45"/>
                    <a:pt x="1373" y="27"/>
                  </a:cubicBezTo>
                  <a:cubicBezTo>
                    <a:pt x="1300" y="11"/>
                    <a:pt x="1227" y="2"/>
                    <a:pt x="1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56"/>
            <p:cNvSpPr/>
            <p:nvPr/>
          </p:nvSpPr>
          <p:spPr>
            <a:xfrm>
              <a:off x="4724691" y="2882425"/>
              <a:ext cx="39527" cy="80537"/>
            </a:xfrm>
            <a:custGeom>
              <a:avLst/>
              <a:gdLst/>
              <a:ahLst/>
              <a:cxnLst/>
              <a:rect l="l" t="t" r="r" b="b"/>
              <a:pathLst>
                <a:path w="1466" h="2987" extrusionOk="0">
                  <a:moveTo>
                    <a:pt x="1465" y="0"/>
                  </a:moveTo>
                  <a:lnTo>
                    <a:pt x="0" y="685"/>
                  </a:lnTo>
                  <a:lnTo>
                    <a:pt x="0" y="2986"/>
                  </a:lnTo>
                  <a:lnTo>
                    <a:pt x="1465" y="2189"/>
                  </a:lnTo>
                  <a:lnTo>
                    <a:pt x="14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56"/>
            <p:cNvSpPr/>
            <p:nvPr/>
          </p:nvSpPr>
          <p:spPr>
            <a:xfrm>
              <a:off x="4678451" y="2900922"/>
              <a:ext cx="269248" cy="90217"/>
            </a:xfrm>
            <a:custGeom>
              <a:avLst/>
              <a:gdLst/>
              <a:ahLst/>
              <a:cxnLst/>
              <a:rect l="l" t="t" r="r" b="b"/>
              <a:pathLst>
                <a:path w="9986" h="3346" extrusionOk="0">
                  <a:moveTo>
                    <a:pt x="4993" y="1"/>
                  </a:moveTo>
                  <a:cubicBezTo>
                    <a:pt x="4903" y="1"/>
                    <a:pt x="4814" y="20"/>
                    <a:pt x="4731" y="59"/>
                  </a:cubicBezTo>
                  <a:lnTo>
                    <a:pt x="132" y="2210"/>
                  </a:lnTo>
                  <a:cubicBezTo>
                    <a:pt x="39" y="2252"/>
                    <a:pt x="0" y="2361"/>
                    <a:pt x="42" y="2453"/>
                  </a:cubicBezTo>
                  <a:lnTo>
                    <a:pt x="411" y="3241"/>
                  </a:lnTo>
                  <a:cubicBezTo>
                    <a:pt x="442" y="3307"/>
                    <a:pt x="508" y="3346"/>
                    <a:pt x="577" y="3346"/>
                  </a:cubicBezTo>
                  <a:cubicBezTo>
                    <a:pt x="603" y="3346"/>
                    <a:pt x="629" y="3340"/>
                    <a:pt x="654" y="3329"/>
                  </a:cubicBezTo>
                  <a:lnTo>
                    <a:pt x="4842" y="1370"/>
                  </a:lnTo>
                  <a:cubicBezTo>
                    <a:pt x="4890" y="1348"/>
                    <a:pt x="4941" y="1336"/>
                    <a:pt x="4992" y="1336"/>
                  </a:cubicBezTo>
                  <a:cubicBezTo>
                    <a:pt x="5043" y="1336"/>
                    <a:pt x="5094" y="1348"/>
                    <a:pt x="5142" y="1370"/>
                  </a:cubicBezTo>
                  <a:lnTo>
                    <a:pt x="9330" y="3329"/>
                  </a:lnTo>
                  <a:lnTo>
                    <a:pt x="9332" y="3329"/>
                  </a:lnTo>
                  <a:cubicBezTo>
                    <a:pt x="9357" y="3340"/>
                    <a:pt x="9383" y="3346"/>
                    <a:pt x="9409" y="3346"/>
                  </a:cubicBezTo>
                  <a:cubicBezTo>
                    <a:pt x="9478" y="3346"/>
                    <a:pt x="9544" y="3307"/>
                    <a:pt x="9574" y="3241"/>
                  </a:cubicBezTo>
                  <a:lnTo>
                    <a:pt x="9943" y="2453"/>
                  </a:lnTo>
                  <a:cubicBezTo>
                    <a:pt x="9985" y="2361"/>
                    <a:pt x="9946" y="2252"/>
                    <a:pt x="9855" y="2210"/>
                  </a:cubicBezTo>
                  <a:lnTo>
                    <a:pt x="5254" y="59"/>
                  </a:lnTo>
                  <a:cubicBezTo>
                    <a:pt x="5171" y="20"/>
                    <a:pt x="5082" y="1"/>
                    <a:pt x="4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56"/>
            <p:cNvSpPr/>
            <p:nvPr/>
          </p:nvSpPr>
          <p:spPr>
            <a:xfrm>
              <a:off x="4704523" y="2872449"/>
              <a:ext cx="79647" cy="42493"/>
            </a:xfrm>
            <a:custGeom>
              <a:avLst/>
              <a:gdLst/>
              <a:ahLst/>
              <a:cxnLst/>
              <a:rect l="l" t="t" r="r" b="b"/>
              <a:pathLst>
                <a:path w="2954" h="1576" extrusionOk="0">
                  <a:moveTo>
                    <a:pt x="2680" y="0"/>
                  </a:moveTo>
                  <a:cubicBezTo>
                    <a:pt x="2642" y="0"/>
                    <a:pt x="2604" y="10"/>
                    <a:pt x="2568" y="29"/>
                  </a:cubicBezTo>
                  <a:lnTo>
                    <a:pt x="231" y="1122"/>
                  </a:lnTo>
                  <a:cubicBezTo>
                    <a:pt x="1" y="1230"/>
                    <a:pt x="77" y="1575"/>
                    <a:pt x="331" y="1575"/>
                  </a:cubicBezTo>
                  <a:cubicBezTo>
                    <a:pt x="365" y="1574"/>
                    <a:pt x="400" y="1566"/>
                    <a:pt x="431" y="1553"/>
                  </a:cubicBezTo>
                  <a:lnTo>
                    <a:pt x="2768" y="458"/>
                  </a:lnTo>
                  <a:cubicBezTo>
                    <a:pt x="2895" y="408"/>
                    <a:pt x="2954" y="261"/>
                    <a:pt x="2895" y="137"/>
                  </a:cubicBezTo>
                  <a:cubicBezTo>
                    <a:pt x="2854" y="51"/>
                    <a:pt x="2769"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56"/>
            <p:cNvSpPr/>
            <p:nvPr/>
          </p:nvSpPr>
          <p:spPr>
            <a:xfrm>
              <a:off x="4892479" y="2751819"/>
              <a:ext cx="185071" cy="100301"/>
            </a:xfrm>
            <a:custGeom>
              <a:avLst/>
              <a:gdLst/>
              <a:ahLst/>
              <a:cxnLst/>
              <a:rect l="l" t="t" r="r" b="b"/>
              <a:pathLst>
                <a:path w="6864" h="3720" extrusionOk="0">
                  <a:moveTo>
                    <a:pt x="4482" y="1"/>
                  </a:moveTo>
                  <a:cubicBezTo>
                    <a:pt x="3715" y="1"/>
                    <a:pt x="3069" y="584"/>
                    <a:pt x="2995" y="1351"/>
                  </a:cubicBezTo>
                  <a:cubicBezTo>
                    <a:pt x="2814" y="1148"/>
                    <a:pt x="2560" y="1040"/>
                    <a:pt x="2302" y="1040"/>
                  </a:cubicBezTo>
                  <a:cubicBezTo>
                    <a:pt x="2144" y="1040"/>
                    <a:pt x="1985" y="1080"/>
                    <a:pt x="1841" y="1163"/>
                  </a:cubicBezTo>
                  <a:cubicBezTo>
                    <a:pt x="1461" y="1381"/>
                    <a:pt x="1285" y="1836"/>
                    <a:pt x="1419" y="2253"/>
                  </a:cubicBezTo>
                  <a:lnTo>
                    <a:pt x="766" y="2253"/>
                  </a:lnTo>
                  <a:cubicBezTo>
                    <a:pt x="370" y="2253"/>
                    <a:pt x="30" y="2562"/>
                    <a:pt x="17" y="2959"/>
                  </a:cubicBezTo>
                  <a:cubicBezTo>
                    <a:pt x="0" y="3374"/>
                    <a:pt x="332" y="3718"/>
                    <a:pt x="748" y="3720"/>
                  </a:cubicBezTo>
                  <a:lnTo>
                    <a:pt x="6116" y="3720"/>
                  </a:lnTo>
                  <a:cubicBezTo>
                    <a:pt x="6532" y="3720"/>
                    <a:pt x="6863" y="3374"/>
                    <a:pt x="6849" y="2960"/>
                  </a:cubicBezTo>
                  <a:cubicBezTo>
                    <a:pt x="6834" y="2562"/>
                    <a:pt x="6496" y="2254"/>
                    <a:pt x="6098" y="2254"/>
                  </a:cubicBezTo>
                  <a:lnTo>
                    <a:pt x="5821" y="2254"/>
                  </a:lnTo>
                  <a:cubicBezTo>
                    <a:pt x="5796" y="2253"/>
                    <a:pt x="5781" y="2228"/>
                    <a:pt x="5793" y="2207"/>
                  </a:cubicBezTo>
                  <a:cubicBezTo>
                    <a:pt x="5921" y="1972"/>
                    <a:pt x="5984" y="1707"/>
                    <a:pt x="5974" y="1440"/>
                  </a:cubicBezTo>
                  <a:cubicBezTo>
                    <a:pt x="5945" y="659"/>
                    <a:pt x="5307" y="24"/>
                    <a:pt x="4525" y="1"/>
                  </a:cubicBezTo>
                  <a:cubicBezTo>
                    <a:pt x="4510" y="1"/>
                    <a:pt x="4496" y="1"/>
                    <a:pt x="44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56"/>
            <p:cNvSpPr/>
            <p:nvPr/>
          </p:nvSpPr>
          <p:spPr>
            <a:xfrm>
              <a:off x="5004077" y="2751819"/>
              <a:ext cx="73796" cy="100274"/>
            </a:xfrm>
            <a:custGeom>
              <a:avLst/>
              <a:gdLst/>
              <a:ahLst/>
              <a:cxnLst/>
              <a:rect l="l" t="t" r="r" b="b"/>
              <a:pathLst>
                <a:path w="2737" h="3719" extrusionOk="0">
                  <a:moveTo>
                    <a:pt x="347" y="0"/>
                  </a:moveTo>
                  <a:cubicBezTo>
                    <a:pt x="230" y="0"/>
                    <a:pt x="114" y="15"/>
                    <a:pt x="0" y="43"/>
                  </a:cubicBezTo>
                  <a:cubicBezTo>
                    <a:pt x="953" y="273"/>
                    <a:pt x="1428" y="1345"/>
                    <a:pt x="959" y="2207"/>
                  </a:cubicBezTo>
                  <a:cubicBezTo>
                    <a:pt x="947" y="2228"/>
                    <a:pt x="963" y="2253"/>
                    <a:pt x="987" y="2253"/>
                  </a:cubicBezTo>
                  <a:lnTo>
                    <a:pt x="1265" y="2253"/>
                  </a:lnTo>
                  <a:cubicBezTo>
                    <a:pt x="1663" y="2253"/>
                    <a:pt x="2001" y="2562"/>
                    <a:pt x="2014" y="2959"/>
                  </a:cubicBezTo>
                  <a:cubicBezTo>
                    <a:pt x="2031" y="3374"/>
                    <a:pt x="1697" y="3718"/>
                    <a:pt x="1283" y="3718"/>
                  </a:cubicBezTo>
                  <a:lnTo>
                    <a:pt x="1989" y="3718"/>
                  </a:lnTo>
                  <a:cubicBezTo>
                    <a:pt x="2404" y="3718"/>
                    <a:pt x="2736" y="3374"/>
                    <a:pt x="2721" y="2959"/>
                  </a:cubicBezTo>
                  <a:cubicBezTo>
                    <a:pt x="2708" y="2562"/>
                    <a:pt x="2370" y="2253"/>
                    <a:pt x="1972" y="2253"/>
                  </a:cubicBezTo>
                  <a:lnTo>
                    <a:pt x="1694" y="2253"/>
                  </a:lnTo>
                  <a:cubicBezTo>
                    <a:pt x="1669" y="2253"/>
                    <a:pt x="1654" y="2228"/>
                    <a:pt x="1666" y="2207"/>
                  </a:cubicBezTo>
                  <a:cubicBezTo>
                    <a:pt x="1784" y="1988"/>
                    <a:pt x="1847" y="1746"/>
                    <a:pt x="1848" y="1499"/>
                  </a:cubicBezTo>
                  <a:cubicBezTo>
                    <a:pt x="1851" y="692"/>
                    <a:pt x="1199" y="21"/>
                    <a:pt x="393" y="1"/>
                  </a:cubicBezTo>
                  <a:cubicBezTo>
                    <a:pt x="378" y="1"/>
                    <a:pt x="362" y="0"/>
                    <a:pt x="34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56"/>
            <p:cNvSpPr/>
            <p:nvPr/>
          </p:nvSpPr>
          <p:spPr>
            <a:xfrm>
              <a:off x="5026617" y="3000548"/>
              <a:ext cx="18766" cy="23754"/>
            </a:xfrm>
            <a:custGeom>
              <a:avLst/>
              <a:gdLst/>
              <a:ahLst/>
              <a:cxnLst/>
              <a:rect l="l" t="t" r="r" b="b"/>
              <a:pathLst>
                <a:path w="696" h="881" extrusionOk="0">
                  <a:moveTo>
                    <a:pt x="427" y="1"/>
                  </a:moveTo>
                  <a:cubicBezTo>
                    <a:pt x="330" y="1"/>
                    <a:pt x="238" y="61"/>
                    <a:pt x="203" y="157"/>
                  </a:cubicBezTo>
                  <a:lnTo>
                    <a:pt x="55" y="562"/>
                  </a:lnTo>
                  <a:cubicBezTo>
                    <a:pt x="0" y="718"/>
                    <a:pt x="115" y="880"/>
                    <a:pt x="279" y="881"/>
                  </a:cubicBezTo>
                  <a:lnTo>
                    <a:pt x="279" y="881"/>
                  </a:lnTo>
                  <a:cubicBezTo>
                    <a:pt x="379" y="881"/>
                    <a:pt x="468" y="818"/>
                    <a:pt x="502" y="725"/>
                  </a:cubicBezTo>
                  <a:lnTo>
                    <a:pt x="650" y="320"/>
                  </a:lnTo>
                  <a:cubicBezTo>
                    <a:pt x="695" y="196"/>
                    <a:pt x="631" y="60"/>
                    <a:pt x="508" y="15"/>
                  </a:cubicBezTo>
                  <a:cubicBezTo>
                    <a:pt x="482" y="5"/>
                    <a:pt x="454" y="1"/>
                    <a:pt x="427" y="1"/>
                  </a:cubicBezTo>
                  <a:close/>
                  <a:moveTo>
                    <a:pt x="279" y="881"/>
                  </a:moveTo>
                  <a:cubicBezTo>
                    <a:pt x="279" y="881"/>
                    <a:pt x="278" y="881"/>
                    <a:pt x="278" y="881"/>
                  </a:cubicBezTo>
                  <a:lnTo>
                    <a:pt x="280" y="881"/>
                  </a:lnTo>
                  <a:cubicBezTo>
                    <a:pt x="279" y="881"/>
                    <a:pt x="279" y="881"/>
                    <a:pt x="279" y="8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465;p56"/>
            <p:cNvSpPr/>
            <p:nvPr/>
          </p:nvSpPr>
          <p:spPr>
            <a:xfrm>
              <a:off x="5041123" y="2958352"/>
              <a:ext cx="19602" cy="26989"/>
            </a:xfrm>
            <a:custGeom>
              <a:avLst/>
              <a:gdLst/>
              <a:ahLst/>
              <a:cxnLst/>
              <a:rect l="l" t="t" r="r" b="b"/>
              <a:pathLst>
                <a:path w="727" h="1001" extrusionOk="0">
                  <a:moveTo>
                    <a:pt x="459" y="0"/>
                  </a:moveTo>
                  <a:cubicBezTo>
                    <a:pt x="362" y="0"/>
                    <a:pt x="270" y="61"/>
                    <a:pt x="235" y="157"/>
                  </a:cubicBezTo>
                  <a:lnTo>
                    <a:pt x="45" y="680"/>
                  </a:lnTo>
                  <a:cubicBezTo>
                    <a:pt x="0" y="804"/>
                    <a:pt x="65" y="940"/>
                    <a:pt x="187" y="985"/>
                  </a:cubicBezTo>
                  <a:cubicBezTo>
                    <a:pt x="214" y="994"/>
                    <a:pt x="241" y="1000"/>
                    <a:pt x="269" y="1000"/>
                  </a:cubicBezTo>
                  <a:lnTo>
                    <a:pt x="269" y="1000"/>
                  </a:lnTo>
                  <a:cubicBezTo>
                    <a:pt x="369" y="1000"/>
                    <a:pt x="458" y="937"/>
                    <a:pt x="492" y="843"/>
                  </a:cubicBezTo>
                  <a:lnTo>
                    <a:pt x="682" y="320"/>
                  </a:lnTo>
                  <a:cubicBezTo>
                    <a:pt x="727" y="196"/>
                    <a:pt x="664" y="60"/>
                    <a:pt x="540" y="15"/>
                  </a:cubicBezTo>
                  <a:cubicBezTo>
                    <a:pt x="514" y="5"/>
                    <a:pt x="486" y="0"/>
                    <a:pt x="459" y="0"/>
                  </a:cubicBezTo>
                  <a:close/>
                  <a:moveTo>
                    <a:pt x="269" y="1000"/>
                  </a:moveTo>
                  <a:cubicBezTo>
                    <a:pt x="268" y="1000"/>
                    <a:pt x="268" y="1000"/>
                    <a:pt x="268" y="1000"/>
                  </a:cubicBezTo>
                  <a:lnTo>
                    <a:pt x="269" y="1000"/>
                  </a:lnTo>
                  <a:cubicBezTo>
                    <a:pt x="269" y="1000"/>
                    <a:pt x="269" y="1000"/>
                    <a:pt x="269" y="10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466;p56"/>
            <p:cNvSpPr/>
            <p:nvPr/>
          </p:nvSpPr>
          <p:spPr>
            <a:xfrm>
              <a:off x="4910301" y="2877437"/>
              <a:ext cx="24698" cy="40713"/>
            </a:xfrm>
            <a:custGeom>
              <a:avLst/>
              <a:gdLst/>
              <a:ahLst/>
              <a:cxnLst/>
              <a:rect l="l" t="t" r="r" b="b"/>
              <a:pathLst>
                <a:path w="916" h="1510" extrusionOk="0">
                  <a:moveTo>
                    <a:pt x="644" y="0"/>
                  </a:moveTo>
                  <a:cubicBezTo>
                    <a:pt x="545" y="0"/>
                    <a:pt x="452" y="63"/>
                    <a:pt x="419" y="163"/>
                  </a:cubicBezTo>
                  <a:lnTo>
                    <a:pt x="45" y="1190"/>
                  </a:lnTo>
                  <a:cubicBezTo>
                    <a:pt x="0" y="1314"/>
                    <a:pt x="65" y="1450"/>
                    <a:pt x="187" y="1495"/>
                  </a:cubicBezTo>
                  <a:cubicBezTo>
                    <a:pt x="213" y="1504"/>
                    <a:pt x="241" y="1510"/>
                    <a:pt x="268" y="1510"/>
                  </a:cubicBezTo>
                  <a:cubicBezTo>
                    <a:pt x="368" y="1510"/>
                    <a:pt x="458" y="1447"/>
                    <a:pt x="492" y="1354"/>
                  </a:cubicBezTo>
                  <a:lnTo>
                    <a:pt x="866" y="324"/>
                  </a:lnTo>
                  <a:cubicBezTo>
                    <a:pt x="915" y="200"/>
                    <a:pt x="851" y="60"/>
                    <a:pt x="725" y="15"/>
                  </a:cubicBezTo>
                  <a:cubicBezTo>
                    <a:pt x="698" y="5"/>
                    <a:pt x="671" y="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467;p56"/>
            <p:cNvSpPr/>
            <p:nvPr/>
          </p:nvSpPr>
          <p:spPr>
            <a:xfrm>
              <a:off x="5056465" y="2898225"/>
              <a:ext cx="26154" cy="44866"/>
            </a:xfrm>
            <a:custGeom>
              <a:avLst/>
              <a:gdLst/>
              <a:ahLst/>
              <a:cxnLst/>
              <a:rect l="l" t="t" r="r" b="b"/>
              <a:pathLst>
                <a:path w="970" h="1664" extrusionOk="0">
                  <a:moveTo>
                    <a:pt x="702" y="1"/>
                  </a:moveTo>
                  <a:cubicBezTo>
                    <a:pt x="604" y="1"/>
                    <a:pt x="513" y="61"/>
                    <a:pt x="478" y="157"/>
                  </a:cubicBezTo>
                  <a:lnTo>
                    <a:pt x="46" y="1345"/>
                  </a:lnTo>
                  <a:cubicBezTo>
                    <a:pt x="1" y="1467"/>
                    <a:pt x="65" y="1603"/>
                    <a:pt x="188" y="1650"/>
                  </a:cubicBezTo>
                  <a:cubicBezTo>
                    <a:pt x="215" y="1658"/>
                    <a:pt x="241" y="1663"/>
                    <a:pt x="269" y="1663"/>
                  </a:cubicBezTo>
                  <a:lnTo>
                    <a:pt x="269" y="1663"/>
                  </a:lnTo>
                  <a:cubicBezTo>
                    <a:pt x="369" y="1663"/>
                    <a:pt x="459" y="1601"/>
                    <a:pt x="493" y="1506"/>
                  </a:cubicBezTo>
                  <a:lnTo>
                    <a:pt x="925" y="320"/>
                  </a:lnTo>
                  <a:cubicBezTo>
                    <a:pt x="970" y="196"/>
                    <a:pt x="906" y="60"/>
                    <a:pt x="783" y="15"/>
                  </a:cubicBezTo>
                  <a:cubicBezTo>
                    <a:pt x="756" y="6"/>
                    <a:pt x="729" y="1"/>
                    <a:pt x="702" y="1"/>
                  </a:cubicBezTo>
                  <a:close/>
                  <a:moveTo>
                    <a:pt x="269" y="1663"/>
                  </a:moveTo>
                  <a:cubicBezTo>
                    <a:pt x="269" y="1663"/>
                    <a:pt x="269" y="1663"/>
                    <a:pt x="269" y="1663"/>
                  </a:cubicBezTo>
                  <a:lnTo>
                    <a:pt x="270" y="1663"/>
                  </a:lnTo>
                  <a:cubicBezTo>
                    <a:pt x="270" y="1663"/>
                    <a:pt x="270" y="1663"/>
                    <a:pt x="269" y="166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1468;p56"/>
            <p:cNvSpPr/>
            <p:nvPr/>
          </p:nvSpPr>
          <p:spPr>
            <a:xfrm>
              <a:off x="4978786" y="2971294"/>
              <a:ext cx="20465" cy="29227"/>
            </a:xfrm>
            <a:custGeom>
              <a:avLst/>
              <a:gdLst/>
              <a:ahLst/>
              <a:cxnLst/>
              <a:rect l="l" t="t" r="r" b="b"/>
              <a:pathLst>
                <a:path w="759" h="1084" extrusionOk="0">
                  <a:moveTo>
                    <a:pt x="491" y="0"/>
                  </a:moveTo>
                  <a:cubicBezTo>
                    <a:pt x="393" y="0"/>
                    <a:pt x="302" y="61"/>
                    <a:pt x="267" y="157"/>
                  </a:cubicBezTo>
                  <a:lnTo>
                    <a:pt x="45" y="765"/>
                  </a:lnTo>
                  <a:cubicBezTo>
                    <a:pt x="1" y="888"/>
                    <a:pt x="63" y="1024"/>
                    <a:pt x="188" y="1069"/>
                  </a:cubicBezTo>
                  <a:cubicBezTo>
                    <a:pt x="213" y="1079"/>
                    <a:pt x="241" y="1084"/>
                    <a:pt x="268" y="1084"/>
                  </a:cubicBezTo>
                  <a:cubicBezTo>
                    <a:pt x="368" y="1084"/>
                    <a:pt x="458" y="1021"/>
                    <a:pt x="493" y="927"/>
                  </a:cubicBezTo>
                  <a:lnTo>
                    <a:pt x="714" y="320"/>
                  </a:lnTo>
                  <a:cubicBezTo>
                    <a:pt x="759" y="196"/>
                    <a:pt x="694" y="59"/>
                    <a:pt x="572" y="15"/>
                  </a:cubicBezTo>
                  <a:cubicBezTo>
                    <a:pt x="545" y="5"/>
                    <a:pt x="518"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56"/>
            <p:cNvSpPr/>
            <p:nvPr/>
          </p:nvSpPr>
          <p:spPr>
            <a:xfrm>
              <a:off x="4994990" y="2920038"/>
              <a:ext cx="22891" cy="35968"/>
            </a:xfrm>
            <a:custGeom>
              <a:avLst/>
              <a:gdLst/>
              <a:ahLst/>
              <a:cxnLst/>
              <a:rect l="l" t="t" r="r" b="b"/>
              <a:pathLst>
                <a:path w="849" h="1334" extrusionOk="0">
                  <a:moveTo>
                    <a:pt x="580" y="1"/>
                  </a:moveTo>
                  <a:cubicBezTo>
                    <a:pt x="484" y="1"/>
                    <a:pt x="393" y="60"/>
                    <a:pt x="357" y="157"/>
                  </a:cubicBezTo>
                  <a:lnTo>
                    <a:pt x="46" y="1016"/>
                  </a:lnTo>
                  <a:cubicBezTo>
                    <a:pt x="1" y="1138"/>
                    <a:pt x="64" y="1276"/>
                    <a:pt x="188" y="1321"/>
                  </a:cubicBezTo>
                  <a:cubicBezTo>
                    <a:pt x="213" y="1329"/>
                    <a:pt x="239" y="1334"/>
                    <a:pt x="268" y="1334"/>
                  </a:cubicBezTo>
                  <a:lnTo>
                    <a:pt x="268" y="1334"/>
                  </a:lnTo>
                  <a:cubicBezTo>
                    <a:pt x="367" y="1334"/>
                    <a:pt x="457" y="1272"/>
                    <a:pt x="491" y="1178"/>
                  </a:cubicBezTo>
                  <a:lnTo>
                    <a:pt x="804" y="319"/>
                  </a:lnTo>
                  <a:cubicBezTo>
                    <a:pt x="849" y="196"/>
                    <a:pt x="786" y="60"/>
                    <a:pt x="662" y="15"/>
                  </a:cubicBezTo>
                  <a:cubicBezTo>
                    <a:pt x="635" y="5"/>
                    <a:pt x="607" y="1"/>
                    <a:pt x="580" y="1"/>
                  </a:cubicBezTo>
                  <a:close/>
                  <a:moveTo>
                    <a:pt x="268" y="1334"/>
                  </a:moveTo>
                  <a:lnTo>
                    <a:pt x="268" y="1334"/>
                  </a:lnTo>
                  <a:cubicBezTo>
                    <a:pt x="267" y="1334"/>
                    <a:pt x="267" y="1334"/>
                    <a:pt x="267" y="1334"/>
                  </a:cubicBezTo>
                  <a:lnTo>
                    <a:pt x="268" y="1334"/>
                  </a:lnTo>
                  <a:cubicBezTo>
                    <a:pt x="268" y="1334"/>
                    <a:pt x="268" y="1334"/>
                    <a:pt x="268" y="13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56"/>
            <p:cNvSpPr/>
            <p:nvPr/>
          </p:nvSpPr>
          <p:spPr>
            <a:xfrm>
              <a:off x="5013298" y="2874363"/>
              <a:ext cx="21246" cy="30414"/>
            </a:xfrm>
            <a:custGeom>
              <a:avLst/>
              <a:gdLst/>
              <a:ahLst/>
              <a:cxnLst/>
              <a:rect l="l" t="t" r="r" b="b"/>
              <a:pathLst>
                <a:path w="788" h="1128" extrusionOk="0">
                  <a:moveTo>
                    <a:pt x="518" y="1"/>
                  </a:moveTo>
                  <a:cubicBezTo>
                    <a:pt x="420" y="1"/>
                    <a:pt x="327" y="62"/>
                    <a:pt x="292" y="160"/>
                  </a:cubicBezTo>
                  <a:lnTo>
                    <a:pt x="57" y="808"/>
                  </a:lnTo>
                  <a:cubicBezTo>
                    <a:pt x="1" y="963"/>
                    <a:pt x="115" y="1127"/>
                    <a:pt x="281" y="1128"/>
                  </a:cubicBezTo>
                  <a:lnTo>
                    <a:pt x="281" y="1128"/>
                  </a:lnTo>
                  <a:cubicBezTo>
                    <a:pt x="381" y="1127"/>
                    <a:pt x="470" y="1065"/>
                    <a:pt x="504" y="971"/>
                  </a:cubicBezTo>
                  <a:lnTo>
                    <a:pt x="739" y="323"/>
                  </a:lnTo>
                  <a:cubicBezTo>
                    <a:pt x="787" y="199"/>
                    <a:pt x="723" y="61"/>
                    <a:pt x="599" y="15"/>
                  </a:cubicBezTo>
                  <a:cubicBezTo>
                    <a:pt x="572" y="5"/>
                    <a:pt x="544" y="1"/>
                    <a:pt x="518" y="1"/>
                  </a:cubicBezTo>
                  <a:close/>
                  <a:moveTo>
                    <a:pt x="281" y="1128"/>
                  </a:moveTo>
                  <a:cubicBezTo>
                    <a:pt x="281" y="1128"/>
                    <a:pt x="280" y="1128"/>
                    <a:pt x="280" y="1128"/>
                  </a:cubicBezTo>
                  <a:lnTo>
                    <a:pt x="282" y="1128"/>
                  </a:lnTo>
                  <a:cubicBezTo>
                    <a:pt x="281" y="1128"/>
                    <a:pt x="281" y="1128"/>
                    <a:pt x="281" y="11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56"/>
            <p:cNvSpPr/>
            <p:nvPr/>
          </p:nvSpPr>
          <p:spPr>
            <a:xfrm>
              <a:off x="4944004" y="2916263"/>
              <a:ext cx="21381" cy="31681"/>
            </a:xfrm>
            <a:custGeom>
              <a:avLst/>
              <a:gdLst/>
              <a:ahLst/>
              <a:cxnLst/>
              <a:rect l="l" t="t" r="r" b="b"/>
              <a:pathLst>
                <a:path w="793" h="1175" extrusionOk="0">
                  <a:moveTo>
                    <a:pt x="524" y="0"/>
                  </a:moveTo>
                  <a:cubicBezTo>
                    <a:pt x="427" y="0"/>
                    <a:pt x="336" y="60"/>
                    <a:pt x="301" y="157"/>
                  </a:cubicBezTo>
                  <a:lnTo>
                    <a:pt x="47" y="856"/>
                  </a:lnTo>
                  <a:cubicBezTo>
                    <a:pt x="0" y="979"/>
                    <a:pt x="65" y="1117"/>
                    <a:pt x="189" y="1161"/>
                  </a:cubicBezTo>
                  <a:cubicBezTo>
                    <a:pt x="214" y="1170"/>
                    <a:pt x="240" y="1175"/>
                    <a:pt x="269" y="1175"/>
                  </a:cubicBezTo>
                  <a:lnTo>
                    <a:pt x="269" y="1175"/>
                  </a:lnTo>
                  <a:cubicBezTo>
                    <a:pt x="369" y="1175"/>
                    <a:pt x="458" y="1113"/>
                    <a:pt x="492" y="1019"/>
                  </a:cubicBezTo>
                  <a:lnTo>
                    <a:pt x="748" y="320"/>
                  </a:lnTo>
                  <a:cubicBezTo>
                    <a:pt x="793" y="196"/>
                    <a:pt x="728" y="60"/>
                    <a:pt x="606" y="15"/>
                  </a:cubicBezTo>
                  <a:cubicBezTo>
                    <a:pt x="579" y="5"/>
                    <a:pt x="551" y="0"/>
                    <a:pt x="524" y="0"/>
                  </a:cubicBezTo>
                  <a:close/>
                  <a:moveTo>
                    <a:pt x="269" y="1175"/>
                  </a:moveTo>
                  <a:lnTo>
                    <a:pt x="269" y="1175"/>
                  </a:lnTo>
                  <a:cubicBezTo>
                    <a:pt x="268" y="1175"/>
                    <a:pt x="268" y="1175"/>
                    <a:pt x="268" y="1175"/>
                  </a:cubicBezTo>
                  <a:lnTo>
                    <a:pt x="269" y="1175"/>
                  </a:lnTo>
                  <a:cubicBezTo>
                    <a:pt x="269" y="1175"/>
                    <a:pt x="269" y="1175"/>
                    <a:pt x="269"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472;p56"/>
            <p:cNvSpPr/>
            <p:nvPr/>
          </p:nvSpPr>
          <p:spPr>
            <a:xfrm>
              <a:off x="4963633" y="2874040"/>
              <a:ext cx="17067" cy="20006"/>
            </a:xfrm>
            <a:custGeom>
              <a:avLst/>
              <a:gdLst/>
              <a:ahLst/>
              <a:cxnLst/>
              <a:rect l="l" t="t" r="r" b="b"/>
              <a:pathLst>
                <a:path w="633" h="742" extrusionOk="0">
                  <a:moveTo>
                    <a:pt x="365" y="0"/>
                  </a:moveTo>
                  <a:cubicBezTo>
                    <a:pt x="269" y="0"/>
                    <a:pt x="180" y="58"/>
                    <a:pt x="144" y="153"/>
                  </a:cubicBezTo>
                  <a:lnTo>
                    <a:pt x="45" y="422"/>
                  </a:lnTo>
                  <a:cubicBezTo>
                    <a:pt x="0" y="546"/>
                    <a:pt x="65" y="682"/>
                    <a:pt x="187" y="727"/>
                  </a:cubicBezTo>
                  <a:cubicBezTo>
                    <a:pt x="214" y="737"/>
                    <a:pt x="241" y="742"/>
                    <a:pt x="269" y="742"/>
                  </a:cubicBezTo>
                  <a:lnTo>
                    <a:pt x="269" y="742"/>
                  </a:lnTo>
                  <a:cubicBezTo>
                    <a:pt x="369" y="742"/>
                    <a:pt x="458" y="679"/>
                    <a:pt x="492" y="585"/>
                  </a:cubicBezTo>
                  <a:lnTo>
                    <a:pt x="591" y="316"/>
                  </a:lnTo>
                  <a:cubicBezTo>
                    <a:pt x="633" y="193"/>
                    <a:pt x="569" y="59"/>
                    <a:pt x="448" y="15"/>
                  </a:cubicBezTo>
                  <a:cubicBezTo>
                    <a:pt x="420" y="5"/>
                    <a:pt x="392" y="0"/>
                    <a:pt x="365" y="0"/>
                  </a:cubicBezTo>
                  <a:close/>
                  <a:moveTo>
                    <a:pt x="269" y="742"/>
                  </a:moveTo>
                  <a:lnTo>
                    <a:pt x="269" y="742"/>
                  </a:lnTo>
                  <a:cubicBezTo>
                    <a:pt x="269" y="742"/>
                    <a:pt x="268" y="742"/>
                    <a:pt x="268" y="742"/>
                  </a:cubicBezTo>
                  <a:lnTo>
                    <a:pt x="270" y="742"/>
                  </a:lnTo>
                  <a:cubicBezTo>
                    <a:pt x="269" y="742"/>
                    <a:pt x="269" y="742"/>
                    <a:pt x="269" y="7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56"/>
            <p:cNvSpPr/>
            <p:nvPr/>
          </p:nvSpPr>
          <p:spPr>
            <a:xfrm>
              <a:off x="4860070" y="2863848"/>
              <a:ext cx="20869" cy="30198"/>
            </a:xfrm>
            <a:custGeom>
              <a:avLst/>
              <a:gdLst/>
              <a:ahLst/>
              <a:cxnLst/>
              <a:rect l="l" t="t" r="r" b="b"/>
              <a:pathLst>
                <a:path w="774" h="1120" extrusionOk="0">
                  <a:moveTo>
                    <a:pt x="505" y="1"/>
                  </a:moveTo>
                  <a:cubicBezTo>
                    <a:pt x="405" y="1"/>
                    <a:pt x="311" y="64"/>
                    <a:pt x="278" y="164"/>
                  </a:cubicBezTo>
                  <a:lnTo>
                    <a:pt x="47" y="800"/>
                  </a:lnTo>
                  <a:cubicBezTo>
                    <a:pt x="0" y="924"/>
                    <a:pt x="64" y="1060"/>
                    <a:pt x="189" y="1105"/>
                  </a:cubicBezTo>
                  <a:cubicBezTo>
                    <a:pt x="214" y="1114"/>
                    <a:pt x="241" y="1120"/>
                    <a:pt x="269" y="1120"/>
                  </a:cubicBezTo>
                  <a:cubicBezTo>
                    <a:pt x="369" y="1120"/>
                    <a:pt x="458" y="1057"/>
                    <a:pt x="494" y="963"/>
                  </a:cubicBezTo>
                  <a:lnTo>
                    <a:pt x="724" y="326"/>
                  </a:lnTo>
                  <a:cubicBezTo>
                    <a:pt x="773" y="202"/>
                    <a:pt x="710" y="61"/>
                    <a:pt x="585" y="15"/>
                  </a:cubicBezTo>
                  <a:cubicBezTo>
                    <a:pt x="558" y="5"/>
                    <a:pt x="531"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74" name="Google Shape;1474;p56"/>
          <p:cNvGrpSpPr/>
          <p:nvPr/>
        </p:nvGrpSpPr>
        <p:grpSpPr>
          <a:xfrm>
            <a:off x="1759461" y="1756439"/>
            <a:ext cx="495313" cy="482685"/>
            <a:chOff x="6671600" y="3410809"/>
            <a:chExt cx="395270" cy="385193"/>
          </a:xfrm>
        </p:grpSpPr>
        <p:sp>
          <p:nvSpPr>
            <p:cNvPr id="1475" name="Google Shape;1475;p56"/>
            <p:cNvSpPr/>
            <p:nvPr/>
          </p:nvSpPr>
          <p:spPr>
            <a:xfrm>
              <a:off x="6671600" y="3686717"/>
              <a:ext cx="395135" cy="59857"/>
            </a:xfrm>
            <a:custGeom>
              <a:avLst/>
              <a:gdLst/>
              <a:ahLst/>
              <a:cxnLst/>
              <a:rect l="l" t="t" r="r" b="b"/>
              <a:pathLst>
                <a:path w="14655" h="2220" extrusionOk="0">
                  <a:moveTo>
                    <a:pt x="8794" y="0"/>
                  </a:moveTo>
                  <a:cubicBezTo>
                    <a:pt x="8720" y="0"/>
                    <a:pt x="8647" y="24"/>
                    <a:pt x="8586" y="72"/>
                  </a:cubicBezTo>
                  <a:lnTo>
                    <a:pt x="8058" y="482"/>
                  </a:lnTo>
                  <a:cubicBezTo>
                    <a:pt x="7843" y="648"/>
                    <a:pt x="7586" y="731"/>
                    <a:pt x="7329" y="731"/>
                  </a:cubicBezTo>
                  <a:cubicBezTo>
                    <a:pt x="7072" y="731"/>
                    <a:pt x="6815" y="648"/>
                    <a:pt x="6600" y="482"/>
                  </a:cubicBezTo>
                  <a:lnTo>
                    <a:pt x="6071" y="72"/>
                  </a:lnTo>
                  <a:cubicBezTo>
                    <a:pt x="6009" y="25"/>
                    <a:pt x="5936" y="1"/>
                    <a:pt x="5863" y="1"/>
                  </a:cubicBezTo>
                  <a:cubicBezTo>
                    <a:pt x="5790" y="1"/>
                    <a:pt x="5717" y="25"/>
                    <a:pt x="5657" y="72"/>
                  </a:cubicBezTo>
                  <a:lnTo>
                    <a:pt x="5127" y="482"/>
                  </a:lnTo>
                  <a:cubicBezTo>
                    <a:pt x="4913" y="648"/>
                    <a:pt x="4656" y="731"/>
                    <a:pt x="4398" y="731"/>
                  </a:cubicBezTo>
                  <a:cubicBezTo>
                    <a:pt x="4141" y="731"/>
                    <a:pt x="3884" y="648"/>
                    <a:pt x="3669" y="482"/>
                  </a:cubicBezTo>
                  <a:lnTo>
                    <a:pt x="3140" y="72"/>
                  </a:lnTo>
                  <a:cubicBezTo>
                    <a:pt x="3080" y="25"/>
                    <a:pt x="3007" y="1"/>
                    <a:pt x="2934" y="1"/>
                  </a:cubicBezTo>
                  <a:cubicBezTo>
                    <a:pt x="2860" y="1"/>
                    <a:pt x="2787" y="25"/>
                    <a:pt x="2726" y="72"/>
                  </a:cubicBezTo>
                  <a:lnTo>
                    <a:pt x="2197" y="482"/>
                  </a:lnTo>
                  <a:cubicBezTo>
                    <a:pt x="1982" y="648"/>
                    <a:pt x="1725" y="731"/>
                    <a:pt x="1468" y="731"/>
                  </a:cubicBezTo>
                  <a:cubicBezTo>
                    <a:pt x="1210" y="731"/>
                    <a:pt x="953" y="648"/>
                    <a:pt x="739" y="482"/>
                  </a:cubicBezTo>
                  <a:lnTo>
                    <a:pt x="145" y="21"/>
                  </a:lnTo>
                  <a:lnTo>
                    <a:pt x="144" y="21"/>
                  </a:lnTo>
                  <a:cubicBezTo>
                    <a:pt x="127" y="8"/>
                    <a:pt x="108" y="3"/>
                    <a:pt x="89" y="3"/>
                  </a:cubicBezTo>
                  <a:cubicBezTo>
                    <a:pt x="43" y="3"/>
                    <a:pt x="1" y="39"/>
                    <a:pt x="2" y="93"/>
                  </a:cubicBezTo>
                  <a:lnTo>
                    <a:pt x="2" y="2219"/>
                  </a:lnTo>
                  <a:lnTo>
                    <a:pt x="14655" y="2219"/>
                  </a:lnTo>
                  <a:lnTo>
                    <a:pt x="14655" y="94"/>
                  </a:lnTo>
                  <a:cubicBezTo>
                    <a:pt x="14655" y="41"/>
                    <a:pt x="14611" y="4"/>
                    <a:pt x="14565" y="4"/>
                  </a:cubicBezTo>
                  <a:cubicBezTo>
                    <a:pt x="14547" y="4"/>
                    <a:pt x="14528" y="10"/>
                    <a:pt x="14511" y="23"/>
                  </a:cubicBezTo>
                  <a:lnTo>
                    <a:pt x="13919" y="482"/>
                  </a:lnTo>
                  <a:cubicBezTo>
                    <a:pt x="13705" y="648"/>
                    <a:pt x="13447" y="731"/>
                    <a:pt x="13190" y="731"/>
                  </a:cubicBezTo>
                  <a:cubicBezTo>
                    <a:pt x="12933" y="731"/>
                    <a:pt x="12676" y="648"/>
                    <a:pt x="12461" y="482"/>
                  </a:cubicBezTo>
                  <a:lnTo>
                    <a:pt x="11932" y="72"/>
                  </a:lnTo>
                  <a:cubicBezTo>
                    <a:pt x="11871" y="25"/>
                    <a:pt x="11797" y="1"/>
                    <a:pt x="11724" y="1"/>
                  </a:cubicBezTo>
                  <a:cubicBezTo>
                    <a:pt x="11651" y="1"/>
                    <a:pt x="11578" y="25"/>
                    <a:pt x="11516" y="72"/>
                  </a:cubicBezTo>
                  <a:lnTo>
                    <a:pt x="10989" y="482"/>
                  </a:lnTo>
                  <a:cubicBezTo>
                    <a:pt x="10774" y="648"/>
                    <a:pt x="10517" y="731"/>
                    <a:pt x="10260" y="731"/>
                  </a:cubicBezTo>
                  <a:cubicBezTo>
                    <a:pt x="10002" y="731"/>
                    <a:pt x="9745" y="648"/>
                    <a:pt x="9531" y="482"/>
                  </a:cubicBezTo>
                  <a:lnTo>
                    <a:pt x="9001" y="72"/>
                  </a:lnTo>
                  <a:cubicBezTo>
                    <a:pt x="8940" y="24"/>
                    <a:pt x="8867" y="0"/>
                    <a:pt x="8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56"/>
            <p:cNvSpPr/>
            <p:nvPr/>
          </p:nvSpPr>
          <p:spPr>
            <a:xfrm>
              <a:off x="6671707" y="3710417"/>
              <a:ext cx="395162" cy="46025"/>
            </a:xfrm>
            <a:custGeom>
              <a:avLst/>
              <a:gdLst/>
              <a:ahLst/>
              <a:cxnLst/>
              <a:rect l="l" t="t" r="r" b="b"/>
              <a:pathLst>
                <a:path w="14656" h="1707" extrusionOk="0">
                  <a:moveTo>
                    <a:pt x="1" y="0"/>
                  </a:moveTo>
                  <a:lnTo>
                    <a:pt x="1" y="1706"/>
                  </a:lnTo>
                  <a:lnTo>
                    <a:pt x="14655" y="1706"/>
                  </a:lnTo>
                  <a:lnTo>
                    <a:pt x="14655" y="2"/>
                  </a:lnTo>
                  <a:lnTo>
                    <a:pt x="13905" y="583"/>
                  </a:lnTo>
                  <a:cubicBezTo>
                    <a:pt x="13694" y="746"/>
                    <a:pt x="13442" y="828"/>
                    <a:pt x="13189" y="828"/>
                  </a:cubicBezTo>
                  <a:cubicBezTo>
                    <a:pt x="12937" y="828"/>
                    <a:pt x="12685" y="746"/>
                    <a:pt x="12475" y="583"/>
                  </a:cubicBezTo>
                  <a:lnTo>
                    <a:pt x="12472" y="582"/>
                  </a:lnTo>
                  <a:lnTo>
                    <a:pt x="11930" y="160"/>
                  </a:lnTo>
                  <a:cubicBezTo>
                    <a:pt x="11868" y="113"/>
                    <a:pt x="11795" y="90"/>
                    <a:pt x="11722" y="90"/>
                  </a:cubicBezTo>
                  <a:cubicBezTo>
                    <a:pt x="11649" y="90"/>
                    <a:pt x="11576" y="113"/>
                    <a:pt x="11515" y="160"/>
                  </a:cubicBezTo>
                  <a:lnTo>
                    <a:pt x="10986" y="570"/>
                  </a:lnTo>
                  <a:cubicBezTo>
                    <a:pt x="10772" y="736"/>
                    <a:pt x="10514" y="819"/>
                    <a:pt x="10257" y="819"/>
                  </a:cubicBezTo>
                  <a:cubicBezTo>
                    <a:pt x="10000" y="819"/>
                    <a:pt x="9743" y="736"/>
                    <a:pt x="9528" y="570"/>
                  </a:cubicBezTo>
                  <a:lnTo>
                    <a:pt x="8999" y="162"/>
                  </a:lnTo>
                  <a:cubicBezTo>
                    <a:pt x="8938" y="114"/>
                    <a:pt x="8864" y="90"/>
                    <a:pt x="8791" y="90"/>
                  </a:cubicBezTo>
                  <a:cubicBezTo>
                    <a:pt x="8718" y="90"/>
                    <a:pt x="8645" y="114"/>
                    <a:pt x="8585" y="162"/>
                  </a:cubicBezTo>
                  <a:lnTo>
                    <a:pt x="8055" y="570"/>
                  </a:lnTo>
                  <a:cubicBezTo>
                    <a:pt x="7841" y="736"/>
                    <a:pt x="7584" y="819"/>
                    <a:pt x="7326" y="819"/>
                  </a:cubicBezTo>
                  <a:cubicBezTo>
                    <a:pt x="7069" y="819"/>
                    <a:pt x="6812" y="736"/>
                    <a:pt x="6598" y="570"/>
                  </a:cubicBezTo>
                  <a:lnTo>
                    <a:pt x="6068" y="162"/>
                  </a:lnTo>
                  <a:cubicBezTo>
                    <a:pt x="6008" y="114"/>
                    <a:pt x="5935" y="90"/>
                    <a:pt x="5862" y="90"/>
                  </a:cubicBezTo>
                  <a:cubicBezTo>
                    <a:pt x="5789" y="90"/>
                    <a:pt x="5715" y="114"/>
                    <a:pt x="5654" y="162"/>
                  </a:cubicBezTo>
                  <a:lnTo>
                    <a:pt x="5125" y="570"/>
                  </a:lnTo>
                  <a:cubicBezTo>
                    <a:pt x="4910" y="736"/>
                    <a:pt x="4653" y="819"/>
                    <a:pt x="4396" y="819"/>
                  </a:cubicBezTo>
                  <a:cubicBezTo>
                    <a:pt x="4139" y="819"/>
                    <a:pt x="3881" y="736"/>
                    <a:pt x="3667" y="570"/>
                  </a:cubicBezTo>
                  <a:lnTo>
                    <a:pt x="3139" y="162"/>
                  </a:lnTo>
                  <a:cubicBezTo>
                    <a:pt x="3078" y="115"/>
                    <a:pt x="3004" y="91"/>
                    <a:pt x="2931" y="91"/>
                  </a:cubicBezTo>
                  <a:cubicBezTo>
                    <a:pt x="2858" y="91"/>
                    <a:pt x="2785" y="115"/>
                    <a:pt x="2723" y="162"/>
                  </a:cubicBezTo>
                  <a:lnTo>
                    <a:pt x="2194" y="570"/>
                  </a:lnTo>
                  <a:cubicBezTo>
                    <a:pt x="1980" y="736"/>
                    <a:pt x="1722" y="819"/>
                    <a:pt x="1465" y="819"/>
                  </a:cubicBezTo>
                  <a:cubicBezTo>
                    <a:pt x="1208" y="819"/>
                    <a:pt x="951" y="736"/>
                    <a:pt x="736" y="570"/>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7" name="Google Shape;1477;p56"/>
            <p:cNvSpPr/>
            <p:nvPr/>
          </p:nvSpPr>
          <p:spPr>
            <a:xfrm>
              <a:off x="6696351" y="3410809"/>
              <a:ext cx="346279" cy="355015"/>
            </a:xfrm>
            <a:custGeom>
              <a:avLst/>
              <a:gdLst/>
              <a:ahLst/>
              <a:cxnLst/>
              <a:rect l="l" t="t" r="r" b="b"/>
              <a:pathLst>
                <a:path w="12843" h="13167" extrusionOk="0">
                  <a:moveTo>
                    <a:pt x="11833" y="0"/>
                  </a:moveTo>
                  <a:cubicBezTo>
                    <a:pt x="11782" y="0"/>
                    <a:pt x="11730" y="7"/>
                    <a:pt x="11678" y="21"/>
                  </a:cubicBezTo>
                  <a:lnTo>
                    <a:pt x="512" y="3013"/>
                  </a:lnTo>
                  <a:cubicBezTo>
                    <a:pt x="192" y="3099"/>
                    <a:pt x="0" y="3428"/>
                    <a:pt x="87" y="3750"/>
                  </a:cubicBezTo>
                  <a:lnTo>
                    <a:pt x="229" y="4282"/>
                  </a:lnTo>
                  <a:cubicBezTo>
                    <a:pt x="469" y="5177"/>
                    <a:pt x="1280" y="5769"/>
                    <a:pt x="2165" y="5769"/>
                  </a:cubicBezTo>
                  <a:cubicBezTo>
                    <a:pt x="2337" y="5769"/>
                    <a:pt x="2512" y="5746"/>
                    <a:pt x="2686" y="5700"/>
                  </a:cubicBezTo>
                  <a:lnTo>
                    <a:pt x="3251" y="5549"/>
                  </a:lnTo>
                  <a:lnTo>
                    <a:pt x="3251" y="5549"/>
                  </a:lnTo>
                  <a:cubicBezTo>
                    <a:pt x="3224" y="5664"/>
                    <a:pt x="3227" y="5785"/>
                    <a:pt x="3257" y="5898"/>
                  </a:cubicBezTo>
                  <a:cubicBezTo>
                    <a:pt x="3403" y="6450"/>
                    <a:pt x="4218" y="6754"/>
                    <a:pt x="5340" y="6766"/>
                  </a:cubicBezTo>
                  <a:cubicBezTo>
                    <a:pt x="7527" y="10791"/>
                    <a:pt x="2328" y="9327"/>
                    <a:pt x="5542" y="12886"/>
                  </a:cubicBezTo>
                  <a:lnTo>
                    <a:pt x="6626" y="13167"/>
                  </a:lnTo>
                  <a:cubicBezTo>
                    <a:pt x="3885" y="9071"/>
                    <a:pt x="8858" y="11088"/>
                    <a:pt x="8574" y="6171"/>
                  </a:cubicBezTo>
                  <a:cubicBezTo>
                    <a:pt x="10340" y="5526"/>
                    <a:pt x="11521" y="4515"/>
                    <a:pt x="11313" y="3741"/>
                  </a:cubicBezTo>
                  <a:cubicBezTo>
                    <a:pt x="11282" y="3627"/>
                    <a:pt x="11223" y="3521"/>
                    <a:pt x="11143" y="3434"/>
                  </a:cubicBezTo>
                  <a:cubicBezTo>
                    <a:pt x="12210" y="3147"/>
                    <a:pt x="12843" y="2048"/>
                    <a:pt x="12557" y="979"/>
                  </a:cubicBezTo>
                  <a:lnTo>
                    <a:pt x="12414" y="447"/>
                  </a:lnTo>
                  <a:cubicBezTo>
                    <a:pt x="12342" y="177"/>
                    <a:pt x="12098" y="0"/>
                    <a:pt x="118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8" name="Google Shape;1478;p56"/>
            <p:cNvSpPr/>
            <p:nvPr/>
          </p:nvSpPr>
          <p:spPr>
            <a:xfrm>
              <a:off x="6798135" y="3410809"/>
              <a:ext cx="244496" cy="355069"/>
            </a:xfrm>
            <a:custGeom>
              <a:avLst/>
              <a:gdLst/>
              <a:ahLst/>
              <a:cxnLst/>
              <a:rect l="l" t="t" r="r" b="b"/>
              <a:pathLst>
                <a:path w="9068" h="13169" extrusionOk="0">
                  <a:moveTo>
                    <a:pt x="8058" y="0"/>
                  </a:moveTo>
                  <a:cubicBezTo>
                    <a:pt x="8007" y="0"/>
                    <a:pt x="7955" y="7"/>
                    <a:pt x="7903" y="21"/>
                  </a:cubicBezTo>
                  <a:lnTo>
                    <a:pt x="7312" y="179"/>
                  </a:lnTo>
                  <a:cubicBezTo>
                    <a:pt x="7517" y="237"/>
                    <a:pt x="7674" y="400"/>
                    <a:pt x="7724" y="607"/>
                  </a:cubicBezTo>
                  <a:lnTo>
                    <a:pt x="7861" y="1142"/>
                  </a:lnTo>
                  <a:cubicBezTo>
                    <a:pt x="8129" y="2186"/>
                    <a:pt x="7561" y="3258"/>
                    <a:pt x="6586" y="3581"/>
                  </a:cubicBezTo>
                  <a:cubicBezTo>
                    <a:pt x="6548" y="3593"/>
                    <a:pt x="6533" y="3638"/>
                    <a:pt x="6554" y="3671"/>
                  </a:cubicBezTo>
                  <a:cubicBezTo>
                    <a:pt x="6607" y="3744"/>
                    <a:pt x="6645" y="3826"/>
                    <a:pt x="6666" y="3914"/>
                  </a:cubicBezTo>
                  <a:cubicBezTo>
                    <a:pt x="6867" y="4692"/>
                    <a:pt x="5943" y="5625"/>
                    <a:pt x="4249" y="6271"/>
                  </a:cubicBezTo>
                  <a:cubicBezTo>
                    <a:pt x="4612" y="9780"/>
                    <a:pt x="1" y="9041"/>
                    <a:pt x="2024" y="12953"/>
                  </a:cubicBezTo>
                  <a:lnTo>
                    <a:pt x="2849" y="13168"/>
                  </a:lnTo>
                  <a:cubicBezTo>
                    <a:pt x="108" y="9071"/>
                    <a:pt x="5083" y="11088"/>
                    <a:pt x="4797" y="6171"/>
                  </a:cubicBezTo>
                  <a:cubicBezTo>
                    <a:pt x="6565" y="5528"/>
                    <a:pt x="7744" y="4517"/>
                    <a:pt x="7537" y="3741"/>
                  </a:cubicBezTo>
                  <a:cubicBezTo>
                    <a:pt x="7505" y="3627"/>
                    <a:pt x="7447" y="3522"/>
                    <a:pt x="7366" y="3436"/>
                  </a:cubicBezTo>
                  <a:cubicBezTo>
                    <a:pt x="8434" y="3147"/>
                    <a:pt x="9068" y="2048"/>
                    <a:pt x="8781" y="981"/>
                  </a:cubicBezTo>
                  <a:lnTo>
                    <a:pt x="8782" y="979"/>
                  </a:lnTo>
                  <a:lnTo>
                    <a:pt x="8639" y="447"/>
                  </a:lnTo>
                  <a:cubicBezTo>
                    <a:pt x="8567" y="177"/>
                    <a:pt x="8323" y="0"/>
                    <a:pt x="8058"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9" name="Google Shape;1479;p56"/>
            <p:cNvSpPr/>
            <p:nvPr/>
          </p:nvSpPr>
          <p:spPr>
            <a:xfrm>
              <a:off x="6854291" y="3545482"/>
              <a:ext cx="86981" cy="45755"/>
            </a:xfrm>
            <a:custGeom>
              <a:avLst/>
              <a:gdLst/>
              <a:ahLst/>
              <a:cxnLst/>
              <a:rect l="l" t="t" r="r" b="b"/>
              <a:pathLst>
                <a:path w="3226" h="1697" extrusionOk="0">
                  <a:moveTo>
                    <a:pt x="2968" y="1"/>
                  </a:moveTo>
                  <a:cubicBezTo>
                    <a:pt x="2916" y="1"/>
                    <a:pt x="2863" y="19"/>
                    <a:pt x="2820" y="57"/>
                  </a:cubicBezTo>
                  <a:cubicBezTo>
                    <a:pt x="2164" y="549"/>
                    <a:pt x="1225" y="976"/>
                    <a:pt x="177" y="1257"/>
                  </a:cubicBezTo>
                  <a:cubicBezTo>
                    <a:pt x="69" y="1287"/>
                    <a:pt x="0" y="1392"/>
                    <a:pt x="14" y="1501"/>
                  </a:cubicBezTo>
                  <a:cubicBezTo>
                    <a:pt x="29" y="1612"/>
                    <a:pt x="123" y="1695"/>
                    <a:pt x="234" y="1697"/>
                  </a:cubicBezTo>
                  <a:cubicBezTo>
                    <a:pt x="253" y="1697"/>
                    <a:pt x="272" y="1694"/>
                    <a:pt x="292" y="1690"/>
                  </a:cubicBezTo>
                  <a:cubicBezTo>
                    <a:pt x="1395" y="1393"/>
                    <a:pt x="2388" y="940"/>
                    <a:pt x="3089" y="414"/>
                  </a:cubicBezTo>
                  <a:cubicBezTo>
                    <a:pt x="3199" y="344"/>
                    <a:pt x="3226" y="194"/>
                    <a:pt x="3148" y="91"/>
                  </a:cubicBezTo>
                  <a:cubicBezTo>
                    <a:pt x="3103" y="32"/>
                    <a:pt x="3036" y="1"/>
                    <a:pt x="2968"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56"/>
            <p:cNvSpPr/>
            <p:nvPr/>
          </p:nvSpPr>
          <p:spPr>
            <a:xfrm>
              <a:off x="6844753" y="3469695"/>
              <a:ext cx="56783" cy="23835"/>
            </a:xfrm>
            <a:custGeom>
              <a:avLst/>
              <a:gdLst/>
              <a:ahLst/>
              <a:cxnLst/>
              <a:rect l="l" t="t" r="r" b="b"/>
              <a:pathLst>
                <a:path w="2106" h="884" extrusionOk="0">
                  <a:moveTo>
                    <a:pt x="1855" y="1"/>
                  </a:moveTo>
                  <a:cubicBezTo>
                    <a:pt x="1831" y="1"/>
                    <a:pt x="1807" y="4"/>
                    <a:pt x="1784" y="12"/>
                  </a:cubicBezTo>
                  <a:lnTo>
                    <a:pt x="174" y="444"/>
                  </a:lnTo>
                  <a:cubicBezTo>
                    <a:pt x="67" y="476"/>
                    <a:pt x="0" y="579"/>
                    <a:pt x="15" y="688"/>
                  </a:cubicBezTo>
                  <a:cubicBezTo>
                    <a:pt x="29" y="797"/>
                    <a:pt x="120" y="879"/>
                    <a:pt x="229" y="884"/>
                  </a:cubicBezTo>
                  <a:lnTo>
                    <a:pt x="230" y="884"/>
                  </a:lnTo>
                  <a:cubicBezTo>
                    <a:pt x="251" y="884"/>
                    <a:pt x="271" y="882"/>
                    <a:pt x="289" y="876"/>
                  </a:cubicBezTo>
                  <a:lnTo>
                    <a:pt x="1901" y="444"/>
                  </a:lnTo>
                  <a:cubicBezTo>
                    <a:pt x="2026" y="419"/>
                    <a:pt x="2105" y="292"/>
                    <a:pt x="2073" y="168"/>
                  </a:cubicBezTo>
                  <a:cubicBezTo>
                    <a:pt x="2045" y="66"/>
                    <a:pt x="1953" y="1"/>
                    <a:pt x="1855"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56"/>
            <p:cNvSpPr/>
            <p:nvPr/>
          </p:nvSpPr>
          <p:spPr>
            <a:xfrm>
              <a:off x="6944172" y="3431364"/>
              <a:ext cx="91295" cy="33110"/>
            </a:xfrm>
            <a:custGeom>
              <a:avLst/>
              <a:gdLst/>
              <a:ahLst/>
              <a:cxnLst/>
              <a:rect l="l" t="t" r="r" b="b"/>
              <a:pathLst>
                <a:path w="3386" h="1228" extrusionOk="0">
                  <a:moveTo>
                    <a:pt x="3138" y="1"/>
                  </a:moveTo>
                  <a:cubicBezTo>
                    <a:pt x="3124" y="1"/>
                    <a:pt x="3110" y="2"/>
                    <a:pt x="3096" y="5"/>
                  </a:cubicBezTo>
                  <a:lnTo>
                    <a:pt x="177" y="788"/>
                  </a:lnTo>
                  <a:cubicBezTo>
                    <a:pt x="69" y="818"/>
                    <a:pt x="1" y="923"/>
                    <a:pt x="16" y="1032"/>
                  </a:cubicBezTo>
                  <a:cubicBezTo>
                    <a:pt x="31" y="1143"/>
                    <a:pt x="123" y="1226"/>
                    <a:pt x="234" y="1228"/>
                  </a:cubicBezTo>
                  <a:cubicBezTo>
                    <a:pt x="255" y="1228"/>
                    <a:pt x="274" y="1225"/>
                    <a:pt x="292" y="1220"/>
                  </a:cubicBezTo>
                  <a:lnTo>
                    <a:pt x="3211" y="438"/>
                  </a:lnTo>
                  <a:cubicBezTo>
                    <a:pt x="3323" y="399"/>
                    <a:pt x="3386" y="281"/>
                    <a:pt x="3356" y="168"/>
                  </a:cubicBezTo>
                  <a:cubicBezTo>
                    <a:pt x="3328" y="68"/>
                    <a:pt x="3238" y="1"/>
                    <a:pt x="3138"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56"/>
            <p:cNvSpPr/>
            <p:nvPr/>
          </p:nvSpPr>
          <p:spPr>
            <a:xfrm>
              <a:off x="6712063" y="3525432"/>
              <a:ext cx="64602" cy="25938"/>
            </a:xfrm>
            <a:custGeom>
              <a:avLst/>
              <a:gdLst/>
              <a:ahLst/>
              <a:cxnLst/>
              <a:rect l="l" t="t" r="r" b="b"/>
              <a:pathLst>
                <a:path w="2396" h="962" extrusionOk="0">
                  <a:moveTo>
                    <a:pt x="2148" y="1"/>
                  </a:moveTo>
                  <a:cubicBezTo>
                    <a:pt x="2133" y="1"/>
                    <a:pt x="2119" y="2"/>
                    <a:pt x="2104" y="5"/>
                  </a:cubicBezTo>
                  <a:lnTo>
                    <a:pt x="177" y="522"/>
                  </a:lnTo>
                  <a:cubicBezTo>
                    <a:pt x="69" y="552"/>
                    <a:pt x="0" y="657"/>
                    <a:pt x="15" y="768"/>
                  </a:cubicBezTo>
                  <a:cubicBezTo>
                    <a:pt x="30" y="877"/>
                    <a:pt x="123" y="960"/>
                    <a:pt x="234" y="962"/>
                  </a:cubicBezTo>
                  <a:cubicBezTo>
                    <a:pt x="253" y="962"/>
                    <a:pt x="273" y="959"/>
                    <a:pt x="292" y="954"/>
                  </a:cubicBezTo>
                  <a:lnTo>
                    <a:pt x="2221" y="437"/>
                  </a:lnTo>
                  <a:cubicBezTo>
                    <a:pt x="2333" y="400"/>
                    <a:pt x="2396" y="282"/>
                    <a:pt x="2364" y="168"/>
                  </a:cubicBezTo>
                  <a:cubicBezTo>
                    <a:pt x="2338" y="67"/>
                    <a:pt x="2248" y="1"/>
                    <a:pt x="2148"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56"/>
            <p:cNvSpPr/>
            <p:nvPr/>
          </p:nvSpPr>
          <p:spPr>
            <a:xfrm>
              <a:off x="6899621" y="3506418"/>
              <a:ext cx="65438" cy="26154"/>
            </a:xfrm>
            <a:custGeom>
              <a:avLst/>
              <a:gdLst/>
              <a:ahLst/>
              <a:cxnLst/>
              <a:rect l="l" t="t" r="r" b="b"/>
              <a:pathLst>
                <a:path w="2427" h="970" extrusionOk="0">
                  <a:moveTo>
                    <a:pt x="2177" y="0"/>
                  </a:moveTo>
                  <a:cubicBezTo>
                    <a:pt x="2153" y="0"/>
                    <a:pt x="2128" y="4"/>
                    <a:pt x="2104" y="12"/>
                  </a:cubicBezTo>
                  <a:lnTo>
                    <a:pt x="177" y="530"/>
                  </a:lnTo>
                  <a:cubicBezTo>
                    <a:pt x="69" y="560"/>
                    <a:pt x="0" y="664"/>
                    <a:pt x="15" y="773"/>
                  </a:cubicBezTo>
                  <a:cubicBezTo>
                    <a:pt x="29" y="884"/>
                    <a:pt x="123" y="968"/>
                    <a:pt x="233" y="969"/>
                  </a:cubicBezTo>
                  <a:cubicBezTo>
                    <a:pt x="253" y="969"/>
                    <a:pt x="272" y="966"/>
                    <a:pt x="292" y="962"/>
                  </a:cubicBezTo>
                  <a:lnTo>
                    <a:pt x="2221" y="445"/>
                  </a:lnTo>
                  <a:cubicBezTo>
                    <a:pt x="2348" y="419"/>
                    <a:pt x="2427" y="292"/>
                    <a:pt x="2393" y="166"/>
                  </a:cubicBezTo>
                  <a:cubicBezTo>
                    <a:pt x="2366" y="65"/>
                    <a:pt x="2275" y="0"/>
                    <a:pt x="217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56"/>
            <p:cNvSpPr/>
            <p:nvPr/>
          </p:nvSpPr>
          <p:spPr>
            <a:xfrm>
              <a:off x="6895874" y="3573906"/>
              <a:ext cx="92131" cy="57835"/>
            </a:xfrm>
            <a:custGeom>
              <a:avLst/>
              <a:gdLst/>
              <a:ahLst/>
              <a:cxnLst/>
              <a:rect l="l" t="t" r="r" b="b"/>
              <a:pathLst>
                <a:path w="3417" h="2145" extrusionOk="0">
                  <a:moveTo>
                    <a:pt x="2469" y="1"/>
                  </a:moveTo>
                  <a:cubicBezTo>
                    <a:pt x="2366" y="1"/>
                    <a:pt x="2273" y="73"/>
                    <a:pt x="2250" y="177"/>
                  </a:cubicBezTo>
                  <a:cubicBezTo>
                    <a:pt x="2223" y="291"/>
                    <a:pt x="2291" y="407"/>
                    <a:pt x="2404" y="440"/>
                  </a:cubicBezTo>
                  <a:cubicBezTo>
                    <a:pt x="2763" y="521"/>
                    <a:pt x="2908" y="651"/>
                    <a:pt x="2923" y="739"/>
                  </a:cubicBezTo>
                  <a:cubicBezTo>
                    <a:pt x="2937" y="827"/>
                    <a:pt x="2843" y="998"/>
                    <a:pt x="2527" y="1189"/>
                  </a:cubicBezTo>
                  <a:cubicBezTo>
                    <a:pt x="2194" y="1391"/>
                    <a:pt x="1726" y="1550"/>
                    <a:pt x="1211" y="1635"/>
                  </a:cubicBezTo>
                  <a:cubicBezTo>
                    <a:pt x="967" y="1676"/>
                    <a:pt x="722" y="1697"/>
                    <a:pt x="476" y="1697"/>
                  </a:cubicBezTo>
                  <a:cubicBezTo>
                    <a:pt x="395" y="1697"/>
                    <a:pt x="313" y="1695"/>
                    <a:pt x="232" y="1690"/>
                  </a:cubicBezTo>
                  <a:cubicBezTo>
                    <a:pt x="231" y="1690"/>
                    <a:pt x="230" y="1690"/>
                    <a:pt x="229" y="1690"/>
                  </a:cubicBezTo>
                  <a:cubicBezTo>
                    <a:pt x="112" y="1690"/>
                    <a:pt x="15" y="1782"/>
                    <a:pt x="8" y="1899"/>
                  </a:cubicBezTo>
                  <a:cubicBezTo>
                    <a:pt x="0" y="2018"/>
                    <a:pt x="85" y="2121"/>
                    <a:pt x="203" y="2136"/>
                  </a:cubicBezTo>
                  <a:cubicBezTo>
                    <a:pt x="290" y="2142"/>
                    <a:pt x="380" y="2145"/>
                    <a:pt x="471" y="2145"/>
                  </a:cubicBezTo>
                  <a:cubicBezTo>
                    <a:pt x="743" y="2145"/>
                    <a:pt x="1015" y="2121"/>
                    <a:pt x="1283" y="2077"/>
                  </a:cubicBezTo>
                  <a:cubicBezTo>
                    <a:pt x="1853" y="1983"/>
                    <a:pt x="2378" y="1805"/>
                    <a:pt x="2760" y="1572"/>
                  </a:cubicBezTo>
                  <a:cubicBezTo>
                    <a:pt x="3201" y="1303"/>
                    <a:pt x="3417" y="983"/>
                    <a:pt x="3364" y="667"/>
                  </a:cubicBezTo>
                  <a:cubicBezTo>
                    <a:pt x="3312" y="352"/>
                    <a:pt x="3007" y="117"/>
                    <a:pt x="2503" y="3"/>
                  </a:cubicBezTo>
                  <a:cubicBezTo>
                    <a:pt x="2492" y="2"/>
                    <a:pt x="2480" y="1"/>
                    <a:pt x="2469"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56"/>
            <p:cNvSpPr/>
            <p:nvPr/>
          </p:nvSpPr>
          <p:spPr>
            <a:xfrm>
              <a:off x="6810775" y="3620482"/>
              <a:ext cx="57727" cy="35321"/>
            </a:xfrm>
            <a:custGeom>
              <a:avLst/>
              <a:gdLst/>
              <a:ahLst/>
              <a:cxnLst/>
              <a:rect l="l" t="t" r="r" b="b"/>
              <a:pathLst>
                <a:path w="2141" h="1310" extrusionOk="0">
                  <a:moveTo>
                    <a:pt x="319" y="0"/>
                  </a:moveTo>
                  <a:cubicBezTo>
                    <a:pt x="241" y="0"/>
                    <a:pt x="165" y="41"/>
                    <a:pt x="123" y="115"/>
                  </a:cubicBezTo>
                  <a:cubicBezTo>
                    <a:pt x="40" y="237"/>
                    <a:pt x="1" y="385"/>
                    <a:pt x="13" y="533"/>
                  </a:cubicBezTo>
                  <a:cubicBezTo>
                    <a:pt x="58" y="998"/>
                    <a:pt x="614" y="1309"/>
                    <a:pt x="1349" y="1309"/>
                  </a:cubicBezTo>
                  <a:lnTo>
                    <a:pt x="1351" y="1308"/>
                  </a:lnTo>
                  <a:cubicBezTo>
                    <a:pt x="1436" y="1308"/>
                    <a:pt x="1523" y="1305"/>
                    <a:pt x="1613" y="1296"/>
                  </a:cubicBezTo>
                  <a:cubicBezTo>
                    <a:pt x="1729" y="1284"/>
                    <a:pt x="1846" y="1266"/>
                    <a:pt x="1960" y="1239"/>
                  </a:cubicBezTo>
                  <a:cubicBezTo>
                    <a:pt x="2073" y="1205"/>
                    <a:pt x="2140" y="1088"/>
                    <a:pt x="2114" y="973"/>
                  </a:cubicBezTo>
                  <a:cubicBezTo>
                    <a:pt x="2090" y="870"/>
                    <a:pt x="1998" y="801"/>
                    <a:pt x="1895" y="801"/>
                  </a:cubicBezTo>
                  <a:cubicBezTo>
                    <a:pt x="1883" y="801"/>
                    <a:pt x="1870" y="802"/>
                    <a:pt x="1858" y="804"/>
                  </a:cubicBezTo>
                  <a:cubicBezTo>
                    <a:pt x="1764" y="826"/>
                    <a:pt x="1666" y="841"/>
                    <a:pt x="1569" y="850"/>
                  </a:cubicBezTo>
                  <a:cubicBezTo>
                    <a:pt x="1498" y="857"/>
                    <a:pt x="1429" y="860"/>
                    <a:pt x="1362" y="860"/>
                  </a:cubicBezTo>
                  <a:cubicBezTo>
                    <a:pt x="860" y="860"/>
                    <a:pt x="477" y="680"/>
                    <a:pt x="458" y="491"/>
                  </a:cubicBezTo>
                  <a:cubicBezTo>
                    <a:pt x="457" y="444"/>
                    <a:pt x="470" y="397"/>
                    <a:pt x="499" y="358"/>
                  </a:cubicBezTo>
                  <a:cubicBezTo>
                    <a:pt x="576" y="254"/>
                    <a:pt x="550" y="107"/>
                    <a:pt x="442" y="37"/>
                  </a:cubicBezTo>
                  <a:cubicBezTo>
                    <a:pt x="404" y="12"/>
                    <a:pt x="361" y="0"/>
                    <a:pt x="319"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56"/>
            <p:cNvSpPr/>
            <p:nvPr/>
          </p:nvSpPr>
          <p:spPr>
            <a:xfrm>
              <a:off x="6671700" y="3730250"/>
              <a:ext cx="395162" cy="65752"/>
            </a:xfrm>
            <a:custGeom>
              <a:avLst/>
              <a:gdLst/>
              <a:ahLst/>
              <a:cxnLst/>
              <a:rect l="l" t="t" r="r" b="b"/>
              <a:pathLst>
                <a:path w="14656" h="2246" extrusionOk="0">
                  <a:moveTo>
                    <a:pt x="14654" y="1"/>
                  </a:moveTo>
                  <a:lnTo>
                    <a:pt x="13917" y="572"/>
                  </a:lnTo>
                  <a:cubicBezTo>
                    <a:pt x="13702" y="738"/>
                    <a:pt x="13445" y="821"/>
                    <a:pt x="13188" y="821"/>
                  </a:cubicBezTo>
                  <a:cubicBezTo>
                    <a:pt x="12931" y="821"/>
                    <a:pt x="12673" y="738"/>
                    <a:pt x="12459" y="572"/>
                  </a:cubicBezTo>
                  <a:lnTo>
                    <a:pt x="11930" y="162"/>
                  </a:lnTo>
                  <a:cubicBezTo>
                    <a:pt x="11869" y="115"/>
                    <a:pt x="11796" y="92"/>
                    <a:pt x="11723" y="92"/>
                  </a:cubicBezTo>
                  <a:cubicBezTo>
                    <a:pt x="11650" y="92"/>
                    <a:pt x="11577" y="115"/>
                    <a:pt x="11515" y="162"/>
                  </a:cubicBezTo>
                  <a:lnTo>
                    <a:pt x="10986" y="571"/>
                  </a:lnTo>
                  <a:cubicBezTo>
                    <a:pt x="10772" y="737"/>
                    <a:pt x="10514" y="821"/>
                    <a:pt x="10257" y="821"/>
                  </a:cubicBezTo>
                  <a:cubicBezTo>
                    <a:pt x="10000" y="821"/>
                    <a:pt x="9743" y="737"/>
                    <a:pt x="9528" y="571"/>
                  </a:cubicBezTo>
                  <a:lnTo>
                    <a:pt x="8999" y="162"/>
                  </a:lnTo>
                  <a:cubicBezTo>
                    <a:pt x="8938" y="115"/>
                    <a:pt x="8865" y="92"/>
                    <a:pt x="8792" y="92"/>
                  </a:cubicBezTo>
                  <a:cubicBezTo>
                    <a:pt x="8719" y="92"/>
                    <a:pt x="8646" y="115"/>
                    <a:pt x="8585" y="162"/>
                  </a:cubicBezTo>
                  <a:lnTo>
                    <a:pt x="8055" y="572"/>
                  </a:lnTo>
                  <a:cubicBezTo>
                    <a:pt x="7841" y="738"/>
                    <a:pt x="7584" y="821"/>
                    <a:pt x="7326" y="821"/>
                  </a:cubicBezTo>
                  <a:cubicBezTo>
                    <a:pt x="7069" y="821"/>
                    <a:pt x="6812" y="738"/>
                    <a:pt x="6598" y="572"/>
                  </a:cubicBezTo>
                  <a:lnTo>
                    <a:pt x="6070" y="162"/>
                  </a:lnTo>
                  <a:cubicBezTo>
                    <a:pt x="6008" y="115"/>
                    <a:pt x="5935" y="92"/>
                    <a:pt x="5862" y="92"/>
                  </a:cubicBezTo>
                  <a:cubicBezTo>
                    <a:pt x="5789" y="92"/>
                    <a:pt x="5715" y="115"/>
                    <a:pt x="5654" y="162"/>
                  </a:cubicBezTo>
                  <a:lnTo>
                    <a:pt x="5125" y="572"/>
                  </a:lnTo>
                  <a:cubicBezTo>
                    <a:pt x="4910" y="738"/>
                    <a:pt x="4653" y="821"/>
                    <a:pt x="4396" y="821"/>
                  </a:cubicBezTo>
                  <a:cubicBezTo>
                    <a:pt x="4139" y="821"/>
                    <a:pt x="3881" y="738"/>
                    <a:pt x="3667" y="572"/>
                  </a:cubicBezTo>
                  <a:lnTo>
                    <a:pt x="3139" y="162"/>
                  </a:lnTo>
                  <a:cubicBezTo>
                    <a:pt x="3078" y="115"/>
                    <a:pt x="3004" y="92"/>
                    <a:pt x="2931" y="92"/>
                  </a:cubicBezTo>
                  <a:cubicBezTo>
                    <a:pt x="2858" y="92"/>
                    <a:pt x="2785" y="115"/>
                    <a:pt x="2723" y="162"/>
                  </a:cubicBezTo>
                  <a:lnTo>
                    <a:pt x="2194" y="572"/>
                  </a:lnTo>
                  <a:cubicBezTo>
                    <a:pt x="1980" y="738"/>
                    <a:pt x="1722" y="821"/>
                    <a:pt x="1465" y="821"/>
                  </a:cubicBezTo>
                  <a:cubicBezTo>
                    <a:pt x="1208" y="821"/>
                    <a:pt x="951" y="738"/>
                    <a:pt x="736" y="572"/>
                  </a:cubicBezTo>
                  <a:lnTo>
                    <a:pt x="1" y="2"/>
                  </a:lnTo>
                  <a:lnTo>
                    <a:pt x="1" y="2043"/>
                  </a:lnTo>
                  <a:cubicBezTo>
                    <a:pt x="1" y="2154"/>
                    <a:pt x="90" y="2245"/>
                    <a:pt x="202" y="2245"/>
                  </a:cubicBezTo>
                  <a:lnTo>
                    <a:pt x="14457" y="2245"/>
                  </a:lnTo>
                  <a:cubicBezTo>
                    <a:pt x="14567" y="2244"/>
                    <a:pt x="14655" y="2154"/>
                    <a:pt x="14655" y="2043"/>
                  </a:cubicBezTo>
                  <a:lnTo>
                    <a:pt x="14654" y="2043"/>
                  </a:lnTo>
                  <a:lnTo>
                    <a:pt x="146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56"/>
            <p:cNvSpPr/>
            <p:nvPr/>
          </p:nvSpPr>
          <p:spPr>
            <a:xfrm>
              <a:off x="6780151" y="3535472"/>
              <a:ext cx="81454" cy="30414"/>
            </a:xfrm>
            <a:custGeom>
              <a:avLst/>
              <a:gdLst/>
              <a:ahLst/>
              <a:cxnLst/>
              <a:rect l="l" t="t" r="r" b="b"/>
              <a:pathLst>
                <a:path w="3021" h="1128" extrusionOk="0">
                  <a:moveTo>
                    <a:pt x="2771" y="0"/>
                  </a:moveTo>
                  <a:cubicBezTo>
                    <a:pt x="2747" y="0"/>
                    <a:pt x="2723" y="4"/>
                    <a:pt x="2699" y="12"/>
                  </a:cubicBezTo>
                  <a:lnTo>
                    <a:pt x="175" y="688"/>
                  </a:lnTo>
                  <a:cubicBezTo>
                    <a:pt x="69" y="718"/>
                    <a:pt x="0" y="823"/>
                    <a:pt x="14" y="933"/>
                  </a:cubicBezTo>
                  <a:cubicBezTo>
                    <a:pt x="29" y="1044"/>
                    <a:pt x="121" y="1126"/>
                    <a:pt x="234" y="1128"/>
                  </a:cubicBezTo>
                  <a:cubicBezTo>
                    <a:pt x="253" y="1128"/>
                    <a:pt x="272" y="1125"/>
                    <a:pt x="292" y="1120"/>
                  </a:cubicBezTo>
                  <a:lnTo>
                    <a:pt x="2814" y="445"/>
                  </a:lnTo>
                  <a:cubicBezTo>
                    <a:pt x="2941" y="419"/>
                    <a:pt x="3021" y="292"/>
                    <a:pt x="2986" y="166"/>
                  </a:cubicBezTo>
                  <a:cubicBezTo>
                    <a:pt x="2960" y="66"/>
                    <a:pt x="2869" y="0"/>
                    <a:pt x="2771"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88" name="Google Shape;1488;p56"/>
          <p:cNvGrpSpPr/>
          <p:nvPr/>
        </p:nvGrpSpPr>
        <p:grpSpPr>
          <a:xfrm>
            <a:off x="4316714" y="1735219"/>
            <a:ext cx="533743" cy="429225"/>
            <a:chOff x="2705739" y="1606829"/>
            <a:chExt cx="395189" cy="317780"/>
          </a:xfrm>
        </p:grpSpPr>
        <p:sp>
          <p:nvSpPr>
            <p:cNvPr id="1489" name="Google Shape;1489;p56"/>
            <p:cNvSpPr/>
            <p:nvPr/>
          </p:nvSpPr>
          <p:spPr>
            <a:xfrm>
              <a:off x="2985152" y="1630745"/>
              <a:ext cx="102565" cy="139504"/>
            </a:xfrm>
            <a:custGeom>
              <a:avLst/>
              <a:gdLst/>
              <a:ahLst/>
              <a:cxnLst/>
              <a:rect l="l" t="t" r="r" b="b"/>
              <a:pathLst>
                <a:path w="3804" h="5174" extrusionOk="0">
                  <a:moveTo>
                    <a:pt x="1913" y="0"/>
                  </a:moveTo>
                  <a:cubicBezTo>
                    <a:pt x="1903" y="0"/>
                    <a:pt x="1893" y="1"/>
                    <a:pt x="1883" y="1"/>
                  </a:cubicBezTo>
                  <a:cubicBezTo>
                    <a:pt x="877" y="16"/>
                    <a:pt x="49" y="834"/>
                    <a:pt x="23" y="1841"/>
                  </a:cubicBezTo>
                  <a:cubicBezTo>
                    <a:pt x="1" y="2640"/>
                    <a:pt x="485" y="3365"/>
                    <a:pt x="1230" y="3654"/>
                  </a:cubicBezTo>
                  <a:cubicBezTo>
                    <a:pt x="1320" y="3688"/>
                    <a:pt x="1387" y="3761"/>
                    <a:pt x="1415" y="3852"/>
                  </a:cubicBezTo>
                  <a:lnTo>
                    <a:pt x="1777" y="5073"/>
                  </a:lnTo>
                  <a:cubicBezTo>
                    <a:pt x="1797" y="5140"/>
                    <a:pt x="1855" y="5173"/>
                    <a:pt x="1912" y="5173"/>
                  </a:cubicBezTo>
                  <a:cubicBezTo>
                    <a:pt x="1970" y="5173"/>
                    <a:pt x="2028" y="5140"/>
                    <a:pt x="2048" y="5073"/>
                  </a:cubicBezTo>
                  <a:lnTo>
                    <a:pt x="2410" y="3852"/>
                  </a:lnTo>
                  <a:cubicBezTo>
                    <a:pt x="2436" y="3763"/>
                    <a:pt x="2504" y="3688"/>
                    <a:pt x="2593" y="3655"/>
                  </a:cubicBezTo>
                  <a:cubicBezTo>
                    <a:pt x="3322" y="3372"/>
                    <a:pt x="3802" y="2673"/>
                    <a:pt x="3802" y="1891"/>
                  </a:cubicBezTo>
                  <a:lnTo>
                    <a:pt x="3803" y="1891"/>
                  </a:lnTo>
                  <a:cubicBezTo>
                    <a:pt x="3803" y="845"/>
                    <a:pt x="2955" y="0"/>
                    <a:pt x="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0" name="Google Shape;1490;p56"/>
            <p:cNvSpPr/>
            <p:nvPr/>
          </p:nvSpPr>
          <p:spPr>
            <a:xfrm>
              <a:off x="2952258" y="1841376"/>
              <a:ext cx="27933" cy="11567"/>
            </a:xfrm>
            <a:custGeom>
              <a:avLst/>
              <a:gdLst/>
              <a:ahLst/>
              <a:cxnLst/>
              <a:rect l="l" t="t" r="r" b="b"/>
              <a:pathLst>
                <a:path w="1036" h="429" extrusionOk="0">
                  <a:moveTo>
                    <a:pt x="107" y="1"/>
                  </a:moveTo>
                  <a:cubicBezTo>
                    <a:pt x="43" y="1"/>
                    <a:pt x="1" y="71"/>
                    <a:pt x="1" y="151"/>
                  </a:cubicBezTo>
                  <a:cubicBezTo>
                    <a:pt x="1" y="272"/>
                    <a:pt x="98" y="369"/>
                    <a:pt x="217" y="429"/>
                  </a:cubicBezTo>
                  <a:lnTo>
                    <a:pt x="817" y="429"/>
                  </a:lnTo>
                  <a:lnTo>
                    <a:pt x="817" y="369"/>
                  </a:lnTo>
                  <a:cubicBezTo>
                    <a:pt x="938" y="369"/>
                    <a:pt x="1035" y="270"/>
                    <a:pt x="1035" y="151"/>
                  </a:cubicBezTo>
                  <a:cubicBezTo>
                    <a:pt x="1035" y="71"/>
                    <a:pt x="992" y="1"/>
                    <a:pt x="928" y="1"/>
                  </a:cubicBezTo>
                  <a:cubicBezTo>
                    <a:pt x="896" y="1"/>
                    <a:pt x="858" y="19"/>
                    <a:pt x="817" y="63"/>
                  </a:cubicBezTo>
                  <a:lnTo>
                    <a:pt x="217" y="63"/>
                  </a:lnTo>
                  <a:cubicBezTo>
                    <a:pt x="177" y="19"/>
                    <a:pt x="139"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56"/>
            <p:cNvSpPr/>
            <p:nvPr/>
          </p:nvSpPr>
          <p:spPr>
            <a:xfrm>
              <a:off x="3060836" y="1841376"/>
              <a:ext cx="27906" cy="11567"/>
            </a:xfrm>
            <a:custGeom>
              <a:avLst/>
              <a:gdLst/>
              <a:ahLst/>
              <a:cxnLst/>
              <a:rect l="l" t="t" r="r" b="b"/>
              <a:pathLst>
                <a:path w="1035" h="429" extrusionOk="0">
                  <a:moveTo>
                    <a:pt x="107" y="1"/>
                  </a:moveTo>
                  <a:cubicBezTo>
                    <a:pt x="43" y="1"/>
                    <a:pt x="0" y="71"/>
                    <a:pt x="0" y="151"/>
                  </a:cubicBezTo>
                  <a:cubicBezTo>
                    <a:pt x="0" y="272"/>
                    <a:pt x="97" y="369"/>
                    <a:pt x="219" y="429"/>
                  </a:cubicBezTo>
                  <a:lnTo>
                    <a:pt x="818" y="429"/>
                  </a:lnTo>
                  <a:lnTo>
                    <a:pt x="818" y="369"/>
                  </a:lnTo>
                  <a:cubicBezTo>
                    <a:pt x="938" y="369"/>
                    <a:pt x="1035" y="270"/>
                    <a:pt x="1035" y="151"/>
                  </a:cubicBezTo>
                  <a:cubicBezTo>
                    <a:pt x="1035" y="71"/>
                    <a:pt x="992" y="1"/>
                    <a:pt x="928" y="1"/>
                  </a:cubicBezTo>
                  <a:cubicBezTo>
                    <a:pt x="896" y="1"/>
                    <a:pt x="858" y="19"/>
                    <a:pt x="818" y="63"/>
                  </a:cubicBezTo>
                  <a:lnTo>
                    <a:pt x="219" y="63"/>
                  </a:lnTo>
                  <a:cubicBezTo>
                    <a:pt x="178" y="19"/>
                    <a:pt x="140"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2" name="Google Shape;1492;p56"/>
            <p:cNvSpPr/>
            <p:nvPr/>
          </p:nvSpPr>
          <p:spPr>
            <a:xfrm>
              <a:off x="2968759" y="1823338"/>
              <a:ext cx="103509" cy="39527"/>
            </a:xfrm>
            <a:custGeom>
              <a:avLst/>
              <a:gdLst/>
              <a:ahLst/>
              <a:cxnLst/>
              <a:rect l="l" t="t" r="r" b="b"/>
              <a:pathLst>
                <a:path w="3839" h="1466" extrusionOk="0">
                  <a:moveTo>
                    <a:pt x="891" y="0"/>
                  </a:moveTo>
                  <a:cubicBezTo>
                    <a:pt x="703" y="0"/>
                    <a:pt x="532" y="116"/>
                    <a:pt x="464" y="292"/>
                  </a:cubicBezTo>
                  <a:lnTo>
                    <a:pt x="0" y="1466"/>
                  </a:lnTo>
                  <a:lnTo>
                    <a:pt x="3838" y="1466"/>
                  </a:lnTo>
                  <a:lnTo>
                    <a:pt x="3375" y="292"/>
                  </a:lnTo>
                  <a:cubicBezTo>
                    <a:pt x="3305" y="116"/>
                    <a:pt x="3136" y="0"/>
                    <a:pt x="2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56"/>
            <p:cNvSpPr/>
            <p:nvPr/>
          </p:nvSpPr>
          <p:spPr>
            <a:xfrm>
              <a:off x="2716174" y="1606829"/>
              <a:ext cx="180352" cy="241530"/>
            </a:xfrm>
            <a:custGeom>
              <a:avLst/>
              <a:gdLst/>
              <a:ahLst/>
              <a:cxnLst/>
              <a:rect l="l" t="t" r="r" b="b"/>
              <a:pathLst>
                <a:path w="6689" h="8958" extrusionOk="0">
                  <a:moveTo>
                    <a:pt x="2641" y="0"/>
                  </a:moveTo>
                  <a:cubicBezTo>
                    <a:pt x="2445" y="0"/>
                    <a:pt x="2247" y="56"/>
                    <a:pt x="2071" y="170"/>
                  </a:cubicBezTo>
                  <a:lnTo>
                    <a:pt x="1478" y="556"/>
                  </a:lnTo>
                  <a:cubicBezTo>
                    <a:pt x="1356" y="265"/>
                    <a:pt x="1073" y="84"/>
                    <a:pt x="767" y="84"/>
                  </a:cubicBezTo>
                  <a:cubicBezTo>
                    <a:pt x="718" y="84"/>
                    <a:pt x="668" y="88"/>
                    <a:pt x="618" y="98"/>
                  </a:cubicBezTo>
                  <a:cubicBezTo>
                    <a:pt x="261" y="170"/>
                    <a:pt x="2" y="484"/>
                    <a:pt x="1" y="850"/>
                  </a:cubicBezTo>
                  <a:cubicBezTo>
                    <a:pt x="676" y="2906"/>
                    <a:pt x="2163" y="7411"/>
                    <a:pt x="2707" y="8957"/>
                  </a:cubicBezTo>
                  <a:cubicBezTo>
                    <a:pt x="3423" y="8957"/>
                    <a:pt x="4086" y="8581"/>
                    <a:pt x="4452" y="7966"/>
                  </a:cubicBezTo>
                  <a:cubicBezTo>
                    <a:pt x="4818" y="7352"/>
                    <a:pt x="4833" y="6591"/>
                    <a:pt x="4494" y="5961"/>
                  </a:cubicBezTo>
                  <a:lnTo>
                    <a:pt x="4494" y="5961"/>
                  </a:lnTo>
                  <a:cubicBezTo>
                    <a:pt x="4557" y="5979"/>
                    <a:pt x="4624" y="5989"/>
                    <a:pt x="4690" y="5989"/>
                  </a:cubicBezTo>
                  <a:cubicBezTo>
                    <a:pt x="5199" y="5989"/>
                    <a:pt x="5536" y="5459"/>
                    <a:pt x="5319" y="4997"/>
                  </a:cubicBezTo>
                  <a:lnTo>
                    <a:pt x="5319" y="4997"/>
                  </a:lnTo>
                  <a:cubicBezTo>
                    <a:pt x="5389" y="5012"/>
                    <a:pt x="5463" y="5019"/>
                    <a:pt x="5534" y="5019"/>
                  </a:cubicBezTo>
                  <a:cubicBezTo>
                    <a:pt x="6005" y="5019"/>
                    <a:pt x="6421" y="4709"/>
                    <a:pt x="6556" y="4256"/>
                  </a:cubicBezTo>
                  <a:cubicBezTo>
                    <a:pt x="6689" y="3805"/>
                    <a:pt x="6509" y="3319"/>
                    <a:pt x="6115" y="3062"/>
                  </a:cubicBezTo>
                  <a:lnTo>
                    <a:pt x="6113" y="3062"/>
                  </a:lnTo>
                  <a:cubicBezTo>
                    <a:pt x="6559" y="2476"/>
                    <a:pt x="6491" y="1647"/>
                    <a:pt x="5956" y="1140"/>
                  </a:cubicBezTo>
                  <a:cubicBezTo>
                    <a:pt x="5678" y="879"/>
                    <a:pt x="5322" y="747"/>
                    <a:pt x="4964" y="747"/>
                  </a:cubicBezTo>
                  <a:cubicBezTo>
                    <a:pt x="4631" y="747"/>
                    <a:pt x="4298" y="862"/>
                    <a:pt x="4027" y="1093"/>
                  </a:cubicBezTo>
                  <a:lnTo>
                    <a:pt x="3450" y="384"/>
                  </a:lnTo>
                  <a:cubicBezTo>
                    <a:pt x="3245" y="133"/>
                    <a:pt x="2945" y="0"/>
                    <a:pt x="2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56"/>
            <p:cNvSpPr/>
            <p:nvPr/>
          </p:nvSpPr>
          <p:spPr>
            <a:xfrm>
              <a:off x="2781801" y="1690063"/>
              <a:ext cx="114725" cy="158297"/>
            </a:xfrm>
            <a:custGeom>
              <a:avLst/>
              <a:gdLst/>
              <a:ahLst/>
              <a:cxnLst/>
              <a:rect l="l" t="t" r="r" b="b"/>
              <a:pathLst>
                <a:path w="4255" h="5871" extrusionOk="0">
                  <a:moveTo>
                    <a:pt x="3715" y="0"/>
                  </a:moveTo>
                  <a:lnTo>
                    <a:pt x="3715" y="0"/>
                  </a:lnTo>
                  <a:cubicBezTo>
                    <a:pt x="3716" y="30"/>
                    <a:pt x="3718" y="58"/>
                    <a:pt x="3718" y="90"/>
                  </a:cubicBezTo>
                  <a:cubicBezTo>
                    <a:pt x="3718" y="690"/>
                    <a:pt x="3228" y="1154"/>
                    <a:pt x="2655" y="1154"/>
                  </a:cubicBezTo>
                  <a:cubicBezTo>
                    <a:pt x="2584" y="1154"/>
                    <a:pt x="2511" y="1147"/>
                    <a:pt x="2438" y="1132"/>
                  </a:cubicBezTo>
                  <a:lnTo>
                    <a:pt x="2438" y="1132"/>
                  </a:lnTo>
                  <a:cubicBezTo>
                    <a:pt x="2555" y="1379"/>
                    <a:pt x="2516" y="1672"/>
                    <a:pt x="2338" y="1881"/>
                  </a:cubicBezTo>
                  <a:cubicBezTo>
                    <a:pt x="2204" y="2037"/>
                    <a:pt x="2010" y="2124"/>
                    <a:pt x="1810" y="2124"/>
                  </a:cubicBezTo>
                  <a:cubicBezTo>
                    <a:pt x="1744" y="2124"/>
                    <a:pt x="1678" y="2114"/>
                    <a:pt x="1613" y="2095"/>
                  </a:cubicBezTo>
                  <a:lnTo>
                    <a:pt x="1613" y="2095"/>
                  </a:lnTo>
                  <a:cubicBezTo>
                    <a:pt x="1939" y="2698"/>
                    <a:pt x="1939" y="3423"/>
                    <a:pt x="1614" y="4025"/>
                  </a:cubicBezTo>
                  <a:cubicBezTo>
                    <a:pt x="1290" y="4628"/>
                    <a:pt x="683" y="5026"/>
                    <a:pt x="1" y="5084"/>
                  </a:cubicBezTo>
                  <a:cubicBezTo>
                    <a:pt x="105" y="5392"/>
                    <a:pt x="198" y="5660"/>
                    <a:pt x="273" y="5870"/>
                  </a:cubicBezTo>
                  <a:cubicBezTo>
                    <a:pt x="988" y="5870"/>
                    <a:pt x="1650" y="5494"/>
                    <a:pt x="2016" y="4879"/>
                  </a:cubicBezTo>
                  <a:cubicBezTo>
                    <a:pt x="2383" y="4265"/>
                    <a:pt x="2399" y="3504"/>
                    <a:pt x="2058" y="2874"/>
                  </a:cubicBezTo>
                  <a:lnTo>
                    <a:pt x="2058" y="2874"/>
                  </a:lnTo>
                  <a:cubicBezTo>
                    <a:pt x="2123" y="2892"/>
                    <a:pt x="2188" y="2902"/>
                    <a:pt x="2256" y="2902"/>
                  </a:cubicBezTo>
                  <a:cubicBezTo>
                    <a:pt x="2765" y="2902"/>
                    <a:pt x="3102" y="2372"/>
                    <a:pt x="2884" y="1910"/>
                  </a:cubicBezTo>
                  <a:lnTo>
                    <a:pt x="2884" y="1910"/>
                  </a:lnTo>
                  <a:cubicBezTo>
                    <a:pt x="2955" y="1925"/>
                    <a:pt x="3027" y="1932"/>
                    <a:pt x="3100" y="1932"/>
                  </a:cubicBezTo>
                  <a:cubicBezTo>
                    <a:pt x="3564" y="1932"/>
                    <a:pt x="3974" y="1633"/>
                    <a:pt x="4114" y="1190"/>
                  </a:cubicBezTo>
                  <a:cubicBezTo>
                    <a:pt x="4255" y="749"/>
                    <a:pt x="4093" y="268"/>
                    <a:pt x="3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56"/>
            <p:cNvSpPr/>
            <p:nvPr/>
          </p:nvSpPr>
          <p:spPr>
            <a:xfrm>
              <a:off x="2868970" y="1637000"/>
              <a:ext cx="24212" cy="51391"/>
            </a:xfrm>
            <a:custGeom>
              <a:avLst/>
              <a:gdLst/>
              <a:ahLst/>
              <a:cxnLst/>
              <a:rect l="l" t="t" r="r" b="b"/>
              <a:pathLst>
                <a:path w="898" h="1906" extrusionOk="0">
                  <a:moveTo>
                    <a:pt x="265" y="0"/>
                  </a:moveTo>
                  <a:lnTo>
                    <a:pt x="265" y="0"/>
                  </a:lnTo>
                  <a:cubicBezTo>
                    <a:pt x="285" y="96"/>
                    <a:pt x="295" y="195"/>
                    <a:pt x="295" y="292"/>
                  </a:cubicBezTo>
                  <a:cubicBezTo>
                    <a:pt x="295" y="608"/>
                    <a:pt x="192" y="914"/>
                    <a:pt x="0" y="1165"/>
                  </a:cubicBezTo>
                  <a:cubicBezTo>
                    <a:pt x="258" y="1333"/>
                    <a:pt x="430" y="1602"/>
                    <a:pt x="474" y="1905"/>
                  </a:cubicBezTo>
                  <a:cubicBezTo>
                    <a:pt x="898" y="1309"/>
                    <a:pt x="808" y="491"/>
                    <a:pt x="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6" name="Google Shape;1496;p56"/>
            <p:cNvSpPr/>
            <p:nvPr/>
          </p:nvSpPr>
          <p:spPr>
            <a:xfrm>
              <a:off x="2705739" y="1620823"/>
              <a:ext cx="195316" cy="301306"/>
            </a:xfrm>
            <a:custGeom>
              <a:avLst/>
              <a:gdLst/>
              <a:ahLst/>
              <a:cxnLst/>
              <a:rect l="l" t="t" r="r" b="b"/>
              <a:pathLst>
                <a:path w="7244" h="11175" extrusionOk="0">
                  <a:moveTo>
                    <a:pt x="305" y="0"/>
                  </a:moveTo>
                  <a:cubicBezTo>
                    <a:pt x="149" y="0"/>
                    <a:pt x="0" y="122"/>
                    <a:pt x="0" y="304"/>
                  </a:cubicBezTo>
                  <a:lnTo>
                    <a:pt x="0" y="11030"/>
                  </a:lnTo>
                  <a:cubicBezTo>
                    <a:pt x="0" y="11109"/>
                    <a:pt x="65" y="11175"/>
                    <a:pt x="145" y="11175"/>
                  </a:cubicBezTo>
                  <a:lnTo>
                    <a:pt x="7243" y="11175"/>
                  </a:lnTo>
                  <a:lnTo>
                    <a:pt x="3347" y="5399"/>
                  </a:lnTo>
                  <a:cubicBezTo>
                    <a:pt x="3222" y="5213"/>
                    <a:pt x="3173" y="4986"/>
                    <a:pt x="3212" y="4766"/>
                  </a:cubicBezTo>
                  <a:lnTo>
                    <a:pt x="3456" y="3380"/>
                  </a:lnTo>
                  <a:cubicBezTo>
                    <a:pt x="3508" y="3080"/>
                    <a:pt x="3405" y="2773"/>
                    <a:pt x="3182" y="2565"/>
                  </a:cubicBezTo>
                  <a:lnTo>
                    <a:pt x="509" y="82"/>
                  </a:lnTo>
                  <a:cubicBezTo>
                    <a:pt x="448" y="26"/>
                    <a:pt x="376" y="0"/>
                    <a:pt x="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56"/>
            <p:cNvSpPr/>
            <p:nvPr/>
          </p:nvSpPr>
          <p:spPr>
            <a:xfrm>
              <a:off x="2705739" y="1620823"/>
              <a:ext cx="195316" cy="301306"/>
            </a:xfrm>
            <a:custGeom>
              <a:avLst/>
              <a:gdLst/>
              <a:ahLst/>
              <a:cxnLst/>
              <a:rect l="l" t="t" r="r" b="b"/>
              <a:pathLst>
                <a:path w="7244" h="11175" extrusionOk="0">
                  <a:moveTo>
                    <a:pt x="305" y="0"/>
                  </a:moveTo>
                  <a:cubicBezTo>
                    <a:pt x="149" y="0"/>
                    <a:pt x="0" y="122"/>
                    <a:pt x="0" y="304"/>
                  </a:cubicBezTo>
                  <a:lnTo>
                    <a:pt x="0" y="348"/>
                  </a:lnTo>
                  <a:lnTo>
                    <a:pt x="2388" y="2567"/>
                  </a:lnTo>
                  <a:cubicBezTo>
                    <a:pt x="2611" y="2773"/>
                    <a:pt x="2714" y="3080"/>
                    <a:pt x="2662" y="3380"/>
                  </a:cubicBezTo>
                  <a:lnTo>
                    <a:pt x="2418" y="4768"/>
                  </a:lnTo>
                  <a:cubicBezTo>
                    <a:pt x="2379" y="4987"/>
                    <a:pt x="2429" y="5215"/>
                    <a:pt x="2553" y="5400"/>
                  </a:cubicBezTo>
                  <a:lnTo>
                    <a:pt x="6449" y="11175"/>
                  </a:lnTo>
                  <a:lnTo>
                    <a:pt x="7243" y="11175"/>
                  </a:lnTo>
                  <a:lnTo>
                    <a:pt x="3347" y="5400"/>
                  </a:lnTo>
                  <a:cubicBezTo>
                    <a:pt x="3221" y="5213"/>
                    <a:pt x="3173" y="4986"/>
                    <a:pt x="3212" y="4766"/>
                  </a:cubicBezTo>
                  <a:lnTo>
                    <a:pt x="3456" y="3380"/>
                  </a:lnTo>
                  <a:cubicBezTo>
                    <a:pt x="3508" y="3080"/>
                    <a:pt x="3405" y="2773"/>
                    <a:pt x="3182" y="2565"/>
                  </a:cubicBezTo>
                  <a:lnTo>
                    <a:pt x="509" y="82"/>
                  </a:lnTo>
                  <a:cubicBezTo>
                    <a:pt x="448" y="26"/>
                    <a:pt x="376" y="0"/>
                    <a:pt x="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56"/>
            <p:cNvSpPr/>
            <p:nvPr/>
          </p:nvSpPr>
          <p:spPr>
            <a:xfrm>
              <a:off x="2771025" y="1869424"/>
              <a:ext cx="13750" cy="46023"/>
            </a:xfrm>
            <a:custGeom>
              <a:avLst/>
              <a:gdLst/>
              <a:ahLst/>
              <a:cxnLst/>
              <a:rect l="l" t="t" r="r" b="b"/>
              <a:pathLst>
                <a:path w="510" h="2021" extrusionOk="0">
                  <a:moveTo>
                    <a:pt x="218" y="0"/>
                  </a:moveTo>
                  <a:cubicBezTo>
                    <a:pt x="97" y="0"/>
                    <a:pt x="0" y="98"/>
                    <a:pt x="144" y="219"/>
                  </a:cubicBezTo>
                  <a:lnTo>
                    <a:pt x="144" y="1889"/>
                  </a:lnTo>
                  <a:cubicBezTo>
                    <a:pt x="0" y="2010"/>
                    <a:pt x="97" y="2021"/>
                    <a:pt x="218" y="2021"/>
                  </a:cubicBezTo>
                  <a:cubicBezTo>
                    <a:pt x="338" y="2021"/>
                    <a:pt x="437" y="2010"/>
                    <a:pt x="510" y="1889"/>
                  </a:cubicBezTo>
                  <a:lnTo>
                    <a:pt x="510" y="219"/>
                  </a:lnTo>
                  <a:cubicBezTo>
                    <a:pt x="437" y="98"/>
                    <a:pt x="338"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9" name="Google Shape;1499;p56"/>
            <p:cNvSpPr/>
            <p:nvPr/>
          </p:nvSpPr>
          <p:spPr>
            <a:xfrm>
              <a:off x="2962530" y="1892470"/>
              <a:ext cx="29659" cy="29659"/>
            </a:xfrm>
            <a:custGeom>
              <a:avLst/>
              <a:gdLst/>
              <a:ahLst/>
              <a:cxnLst/>
              <a:rect l="l" t="t" r="r" b="b"/>
              <a:pathLst>
                <a:path w="1100" h="1100" extrusionOk="0">
                  <a:moveTo>
                    <a:pt x="1" y="1"/>
                  </a:moveTo>
                  <a:lnTo>
                    <a:pt x="1" y="1100"/>
                  </a:lnTo>
                  <a:lnTo>
                    <a:pt x="1100" y="1100"/>
                  </a:lnTo>
                  <a:lnTo>
                    <a:pt x="11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56"/>
            <p:cNvSpPr/>
            <p:nvPr/>
          </p:nvSpPr>
          <p:spPr>
            <a:xfrm>
              <a:off x="3051426" y="1892470"/>
              <a:ext cx="29659" cy="29659"/>
            </a:xfrm>
            <a:custGeom>
              <a:avLst/>
              <a:gdLst/>
              <a:ahLst/>
              <a:cxnLst/>
              <a:rect l="l" t="t" r="r" b="b"/>
              <a:pathLst>
                <a:path w="1100" h="1100" extrusionOk="0">
                  <a:moveTo>
                    <a:pt x="1" y="1"/>
                  </a:moveTo>
                  <a:lnTo>
                    <a:pt x="1" y="1100"/>
                  </a:lnTo>
                  <a:lnTo>
                    <a:pt x="1100" y="1100"/>
                  </a:lnTo>
                  <a:lnTo>
                    <a:pt x="11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501;p56"/>
            <p:cNvSpPr/>
            <p:nvPr/>
          </p:nvSpPr>
          <p:spPr>
            <a:xfrm>
              <a:off x="2942794" y="1852916"/>
              <a:ext cx="148186" cy="49422"/>
            </a:xfrm>
            <a:custGeom>
              <a:avLst/>
              <a:gdLst/>
              <a:ahLst/>
              <a:cxnLst/>
              <a:rect l="l" t="t" r="r" b="b"/>
              <a:pathLst>
                <a:path w="5496" h="1833" extrusionOk="0">
                  <a:moveTo>
                    <a:pt x="971" y="1"/>
                  </a:moveTo>
                  <a:cubicBezTo>
                    <a:pt x="435" y="1"/>
                    <a:pt x="0" y="436"/>
                    <a:pt x="0" y="971"/>
                  </a:cubicBezTo>
                  <a:lnTo>
                    <a:pt x="0" y="1291"/>
                  </a:lnTo>
                  <a:cubicBezTo>
                    <a:pt x="0" y="1590"/>
                    <a:pt x="244" y="1833"/>
                    <a:pt x="543" y="1833"/>
                  </a:cubicBezTo>
                  <a:lnTo>
                    <a:pt x="4954" y="1833"/>
                  </a:lnTo>
                  <a:cubicBezTo>
                    <a:pt x="5253" y="1833"/>
                    <a:pt x="5495" y="1590"/>
                    <a:pt x="5495" y="1291"/>
                  </a:cubicBezTo>
                  <a:lnTo>
                    <a:pt x="5495" y="1025"/>
                  </a:lnTo>
                  <a:cubicBezTo>
                    <a:pt x="5495" y="460"/>
                    <a:pt x="5053"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502;p56"/>
            <p:cNvSpPr/>
            <p:nvPr/>
          </p:nvSpPr>
          <p:spPr>
            <a:xfrm>
              <a:off x="2969190" y="1869633"/>
              <a:ext cx="20114" cy="14964"/>
            </a:xfrm>
            <a:custGeom>
              <a:avLst/>
              <a:gdLst/>
              <a:ahLst/>
              <a:cxnLst/>
              <a:rect l="l" t="t" r="r" b="b"/>
              <a:pathLst>
                <a:path w="746" h="555" extrusionOk="0">
                  <a:moveTo>
                    <a:pt x="249" y="0"/>
                  </a:moveTo>
                  <a:cubicBezTo>
                    <a:pt x="166" y="0"/>
                    <a:pt x="87" y="48"/>
                    <a:pt x="50" y="129"/>
                  </a:cubicBezTo>
                  <a:cubicBezTo>
                    <a:pt x="1" y="239"/>
                    <a:pt x="51" y="371"/>
                    <a:pt x="164" y="419"/>
                  </a:cubicBezTo>
                  <a:lnTo>
                    <a:pt x="421" y="535"/>
                  </a:lnTo>
                  <a:cubicBezTo>
                    <a:pt x="449" y="547"/>
                    <a:pt x="479" y="555"/>
                    <a:pt x="510" y="555"/>
                  </a:cubicBezTo>
                  <a:cubicBezTo>
                    <a:pt x="614" y="555"/>
                    <a:pt x="702" y="483"/>
                    <a:pt x="723" y="383"/>
                  </a:cubicBezTo>
                  <a:cubicBezTo>
                    <a:pt x="745" y="283"/>
                    <a:pt x="693" y="181"/>
                    <a:pt x="600" y="139"/>
                  </a:cubicBezTo>
                  <a:lnTo>
                    <a:pt x="345" y="22"/>
                  </a:lnTo>
                  <a:cubicBezTo>
                    <a:pt x="314" y="7"/>
                    <a:pt x="28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3" name="Google Shape;1503;p56"/>
            <p:cNvSpPr/>
            <p:nvPr/>
          </p:nvSpPr>
          <p:spPr>
            <a:xfrm>
              <a:off x="3049862" y="1869633"/>
              <a:ext cx="21947" cy="14964"/>
            </a:xfrm>
            <a:custGeom>
              <a:avLst/>
              <a:gdLst/>
              <a:ahLst/>
              <a:cxnLst/>
              <a:rect l="l" t="t" r="r" b="b"/>
              <a:pathLst>
                <a:path w="814" h="555" extrusionOk="0">
                  <a:moveTo>
                    <a:pt x="566" y="0"/>
                  </a:moveTo>
                  <a:cubicBezTo>
                    <a:pt x="534" y="0"/>
                    <a:pt x="501" y="7"/>
                    <a:pt x="470" y="22"/>
                  </a:cubicBezTo>
                  <a:lnTo>
                    <a:pt x="214" y="138"/>
                  </a:lnTo>
                  <a:cubicBezTo>
                    <a:pt x="1" y="235"/>
                    <a:pt x="71" y="555"/>
                    <a:pt x="304" y="555"/>
                  </a:cubicBezTo>
                  <a:cubicBezTo>
                    <a:pt x="336" y="555"/>
                    <a:pt x="365" y="547"/>
                    <a:pt x="394" y="535"/>
                  </a:cubicBezTo>
                  <a:lnTo>
                    <a:pt x="651" y="419"/>
                  </a:lnTo>
                  <a:cubicBezTo>
                    <a:pt x="763" y="371"/>
                    <a:pt x="814" y="239"/>
                    <a:pt x="765" y="129"/>
                  </a:cubicBezTo>
                  <a:cubicBezTo>
                    <a:pt x="728" y="48"/>
                    <a:pt x="649"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4" name="Google Shape;1504;p56"/>
            <p:cNvSpPr/>
            <p:nvPr/>
          </p:nvSpPr>
          <p:spPr>
            <a:xfrm>
              <a:off x="2810677" y="1656710"/>
              <a:ext cx="41468" cy="23889"/>
            </a:xfrm>
            <a:custGeom>
              <a:avLst/>
              <a:gdLst/>
              <a:ahLst/>
              <a:cxnLst/>
              <a:rect l="l" t="t" r="r" b="b"/>
              <a:pathLst>
                <a:path w="1538" h="886" extrusionOk="0">
                  <a:moveTo>
                    <a:pt x="839" y="0"/>
                  </a:moveTo>
                  <a:cubicBezTo>
                    <a:pt x="489" y="0"/>
                    <a:pt x="145" y="221"/>
                    <a:pt x="39" y="609"/>
                  </a:cubicBezTo>
                  <a:cubicBezTo>
                    <a:pt x="0" y="748"/>
                    <a:pt x="105" y="884"/>
                    <a:pt x="249" y="884"/>
                  </a:cubicBezTo>
                  <a:lnTo>
                    <a:pt x="249" y="886"/>
                  </a:lnTo>
                  <a:cubicBezTo>
                    <a:pt x="347" y="886"/>
                    <a:pt x="432" y="820"/>
                    <a:pt x="459" y="724"/>
                  </a:cubicBezTo>
                  <a:cubicBezTo>
                    <a:pt x="509" y="540"/>
                    <a:pt x="672" y="436"/>
                    <a:pt x="838" y="436"/>
                  </a:cubicBezTo>
                  <a:cubicBezTo>
                    <a:pt x="944" y="436"/>
                    <a:pt x="1052" y="479"/>
                    <a:pt x="1132" y="572"/>
                  </a:cubicBezTo>
                  <a:cubicBezTo>
                    <a:pt x="1175" y="620"/>
                    <a:pt x="1235" y="644"/>
                    <a:pt x="1294" y="644"/>
                  </a:cubicBezTo>
                  <a:cubicBezTo>
                    <a:pt x="1344" y="644"/>
                    <a:pt x="1395" y="627"/>
                    <a:pt x="1436" y="591"/>
                  </a:cubicBezTo>
                  <a:cubicBezTo>
                    <a:pt x="1525" y="515"/>
                    <a:pt x="1537" y="379"/>
                    <a:pt x="1461" y="288"/>
                  </a:cubicBezTo>
                  <a:cubicBezTo>
                    <a:pt x="1293" y="92"/>
                    <a:pt x="1065"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5" name="Google Shape;1505;p56"/>
            <p:cNvSpPr/>
            <p:nvPr/>
          </p:nvSpPr>
          <p:spPr>
            <a:xfrm>
              <a:off x="2887790" y="1776504"/>
              <a:ext cx="35644" cy="39177"/>
            </a:xfrm>
            <a:custGeom>
              <a:avLst/>
              <a:gdLst/>
              <a:ahLst/>
              <a:cxnLst/>
              <a:rect l="l" t="t" r="r" b="b"/>
              <a:pathLst>
                <a:path w="1322" h="1453" extrusionOk="0">
                  <a:moveTo>
                    <a:pt x="823" y="0"/>
                  </a:moveTo>
                  <a:cubicBezTo>
                    <a:pt x="802" y="0"/>
                    <a:pt x="781" y="4"/>
                    <a:pt x="760" y="12"/>
                  </a:cubicBezTo>
                  <a:lnTo>
                    <a:pt x="298" y="188"/>
                  </a:lnTo>
                  <a:cubicBezTo>
                    <a:pt x="249" y="208"/>
                    <a:pt x="210" y="248"/>
                    <a:pt x="194" y="299"/>
                  </a:cubicBezTo>
                  <a:lnTo>
                    <a:pt x="23" y="828"/>
                  </a:lnTo>
                  <a:cubicBezTo>
                    <a:pt x="1" y="897"/>
                    <a:pt x="23" y="972"/>
                    <a:pt x="78" y="1018"/>
                  </a:cubicBezTo>
                  <a:lnTo>
                    <a:pt x="554" y="1411"/>
                  </a:lnTo>
                  <a:cubicBezTo>
                    <a:pt x="586" y="1439"/>
                    <a:pt x="626" y="1453"/>
                    <a:pt x="666" y="1453"/>
                  </a:cubicBezTo>
                  <a:cubicBezTo>
                    <a:pt x="718" y="1453"/>
                    <a:pt x="769" y="1430"/>
                    <a:pt x="804" y="1386"/>
                  </a:cubicBezTo>
                  <a:lnTo>
                    <a:pt x="1272" y="798"/>
                  </a:lnTo>
                  <a:lnTo>
                    <a:pt x="1270" y="798"/>
                  </a:lnTo>
                  <a:cubicBezTo>
                    <a:pt x="1315" y="740"/>
                    <a:pt x="1321" y="661"/>
                    <a:pt x="1282" y="597"/>
                  </a:cubicBezTo>
                  <a:lnTo>
                    <a:pt x="974" y="85"/>
                  </a:lnTo>
                  <a:cubicBezTo>
                    <a:pt x="941" y="31"/>
                    <a:pt x="883"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6" name="Google Shape;1506;p56"/>
            <p:cNvSpPr/>
            <p:nvPr/>
          </p:nvSpPr>
          <p:spPr>
            <a:xfrm>
              <a:off x="2932952" y="1705809"/>
              <a:ext cx="32598" cy="31357"/>
            </a:xfrm>
            <a:custGeom>
              <a:avLst/>
              <a:gdLst/>
              <a:ahLst/>
              <a:cxnLst/>
              <a:rect l="l" t="t" r="r" b="b"/>
              <a:pathLst>
                <a:path w="1209" h="1163" extrusionOk="0">
                  <a:moveTo>
                    <a:pt x="188" y="1"/>
                  </a:moveTo>
                  <a:cubicBezTo>
                    <a:pt x="88" y="1"/>
                    <a:pt x="0" y="82"/>
                    <a:pt x="0" y="189"/>
                  </a:cubicBezTo>
                  <a:lnTo>
                    <a:pt x="0" y="852"/>
                  </a:lnTo>
                  <a:cubicBezTo>
                    <a:pt x="0" y="940"/>
                    <a:pt x="62" y="1018"/>
                    <a:pt x="150" y="1037"/>
                  </a:cubicBezTo>
                  <a:lnTo>
                    <a:pt x="726" y="1158"/>
                  </a:lnTo>
                  <a:lnTo>
                    <a:pt x="727" y="1158"/>
                  </a:lnTo>
                  <a:cubicBezTo>
                    <a:pt x="740" y="1161"/>
                    <a:pt x="754" y="1162"/>
                    <a:pt x="767" y="1162"/>
                  </a:cubicBezTo>
                  <a:cubicBezTo>
                    <a:pt x="842" y="1162"/>
                    <a:pt x="912" y="1117"/>
                    <a:pt x="941" y="1044"/>
                  </a:cubicBezTo>
                  <a:lnTo>
                    <a:pt x="1167" y="487"/>
                  </a:lnTo>
                  <a:cubicBezTo>
                    <a:pt x="1209" y="382"/>
                    <a:pt x="1152" y="264"/>
                    <a:pt x="1043" y="234"/>
                  </a:cubicBezTo>
                  <a:lnTo>
                    <a:pt x="241" y="8"/>
                  </a:lnTo>
                  <a:cubicBezTo>
                    <a:pt x="223" y="3"/>
                    <a:pt x="206"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7" name="Google Shape;1507;p56"/>
            <p:cNvSpPr/>
            <p:nvPr/>
          </p:nvSpPr>
          <p:spPr>
            <a:xfrm>
              <a:off x="2909738" y="1622333"/>
              <a:ext cx="29686" cy="39473"/>
            </a:xfrm>
            <a:custGeom>
              <a:avLst/>
              <a:gdLst/>
              <a:ahLst/>
              <a:cxnLst/>
              <a:rect l="l" t="t" r="r" b="b"/>
              <a:pathLst>
                <a:path w="1101" h="1464" extrusionOk="0">
                  <a:moveTo>
                    <a:pt x="755" y="1"/>
                  </a:moveTo>
                  <a:cubicBezTo>
                    <a:pt x="710" y="1"/>
                    <a:pt x="663" y="14"/>
                    <a:pt x="622" y="44"/>
                  </a:cubicBezTo>
                  <a:lnTo>
                    <a:pt x="120" y="405"/>
                  </a:lnTo>
                  <a:cubicBezTo>
                    <a:pt x="33" y="467"/>
                    <a:pt x="0" y="580"/>
                    <a:pt x="41" y="679"/>
                  </a:cubicBezTo>
                  <a:lnTo>
                    <a:pt x="298" y="1319"/>
                  </a:lnTo>
                  <a:cubicBezTo>
                    <a:pt x="336" y="1413"/>
                    <a:pt x="424" y="1464"/>
                    <a:pt x="513" y="1464"/>
                  </a:cubicBezTo>
                  <a:cubicBezTo>
                    <a:pt x="581" y="1464"/>
                    <a:pt x="649" y="1434"/>
                    <a:pt x="695" y="1373"/>
                  </a:cubicBezTo>
                  <a:lnTo>
                    <a:pt x="1045" y="914"/>
                  </a:lnTo>
                  <a:cubicBezTo>
                    <a:pt x="1084" y="860"/>
                    <a:pt x="1101" y="794"/>
                    <a:pt x="1089" y="730"/>
                  </a:cubicBezTo>
                  <a:lnTo>
                    <a:pt x="983" y="187"/>
                  </a:lnTo>
                  <a:cubicBezTo>
                    <a:pt x="961" y="72"/>
                    <a:pt x="860"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8" name="Google Shape;1508;p56"/>
            <p:cNvSpPr/>
            <p:nvPr/>
          </p:nvSpPr>
          <p:spPr>
            <a:xfrm>
              <a:off x="3030826" y="1699176"/>
              <a:ext cx="11756" cy="15342"/>
            </a:xfrm>
            <a:custGeom>
              <a:avLst/>
              <a:gdLst/>
              <a:ahLst/>
              <a:cxnLst/>
              <a:rect l="l" t="t" r="r" b="b"/>
              <a:pathLst>
                <a:path w="436" h="569" extrusionOk="0">
                  <a:moveTo>
                    <a:pt x="218" y="0"/>
                  </a:moveTo>
                  <a:cubicBezTo>
                    <a:pt x="98" y="0"/>
                    <a:pt x="1" y="97"/>
                    <a:pt x="32" y="217"/>
                  </a:cubicBezTo>
                  <a:lnTo>
                    <a:pt x="32" y="350"/>
                  </a:lnTo>
                  <a:cubicBezTo>
                    <a:pt x="1" y="470"/>
                    <a:pt x="98" y="568"/>
                    <a:pt x="218" y="568"/>
                  </a:cubicBezTo>
                  <a:cubicBezTo>
                    <a:pt x="339" y="568"/>
                    <a:pt x="436" y="470"/>
                    <a:pt x="399" y="350"/>
                  </a:cubicBezTo>
                  <a:lnTo>
                    <a:pt x="399" y="217"/>
                  </a:lnTo>
                  <a:cubicBezTo>
                    <a:pt x="436" y="97"/>
                    <a:pt x="339" y="0"/>
                    <a:pt x="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9" name="Google Shape;1509;p56"/>
            <p:cNvSpPr/>
            <p:nvPr/>
          </p:nvSpPr>
          <p:spPr>
            <a:xfrm>
              <a:off x="3030826" y="1648945"/>
              <a:ext cx="11756" cy="39851"/>
            </a:xfrm>
            <a:custGeom>
              <a:avLst/>
              <a:gdLst/>
              <a:ahLst/>
              <a:cxnLst/>
              <a:rect l="l" t="t" r="r" b="b"/>
              <a:pathLst>
                <a:path w="436" h="1478" extrusionOk="0">
                  <a:moveTo>
                    <a:pt x="218" y="0"/>
                  </a:moveTo>
                  <a:cubicBezTo>
                    <a:pt x="98" y="0"/>
                    <a:pt x="1" y="99"/>
                    <a:pt x="32" y="218"/>
                  </a:cubicBezTo>
                  <a:lnTo>
                    <a:pt x="32" y="1261"/>
                  </a:lnTo>
                  <a:cubicBezTo>
                    <a:pt x="1" y="1380"/>
                    <a:pt x="98" y="1477"/>
                    <a:pt x="218" y="1477"/>
                  </a:cubicBezTo>
                  <a:cubicBezTo>
                    <a:pt x="339" y="1477"/>
                    <a:pt x="436" y="1380"/>
                    <a:pt x="399" y="1261"/>
                  </a:cubicBezTo>
                  <a:lnTo>
                    <a:pt x="399" y="218"/>
                  </a:lnTo>
                  <a:cubicBezTo>
                    <a:pt x="436" y="99"/>
                    <a:pt x="339" y="0"/>
                    <a:pt x="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0" name="Google Shape;1510;p56"/>
            <p:cNvSpPr/>
            <p:nvPr/>
          </p:nvSpPr>
          <p:spPr>
            <a:xfrm>
              <a:off x="2750551" y="1812257"/>
              <a:ext cx="52658" cy="70372"/>
            </a:xfrm>
            <a:custGeom>
              <a:avLst/>
              <a:gdLst/>
              <a:ahLst/>
              <a:cxnLst/>
              <a:rect l="l" t="t" r="r" b="b"/>
              <a:pathLst>
                <a:path w="1953" h="2610" extrusionOk="0">
                  <a:moveTo>
                    <a:pt x="977" y="0"/>
                  </a:moveTo>
                  <a:cubicBezTo>
                    <a:pt x="939" y="0"/>
                    <a:pt x="902" y="21"/>
                    <a:pt x="886" y="63"/>
                  </a:cubicBezTo>
                  <a:lnTo>
                    <a:pt x="46" y="2358"/>
                  </a:lnTo>
                  <a:cubicBezTo>
                    <a:pt x="1" y="2479"/>
                    <a:pt x="91" y="2609"/>
                    <a:pt x="221" y="2609"/>
                  </a:cubicBezTo>
                  <a:lnTo>
                    <a:pt x="1732" y="2609"/>
                  </a:lnTo>
                  <a:cubicBezTo>
                    <a:pt x="1863" y="2609"/>
                    <a:pt x="1952" y="2479"/>
                    <a:pt x="1909" y="2358"/>
                  </a:cubicBezTo>
                  <a:lnTo>
                    <a:pt x="1067" y="63"/>
                  </a:lnTo>
                  <a:cubicBezTo>
                    <a:pt x="1051" y="21"/>
                    <a:pt x="1014" y="0"/>
                    <a:pt x="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1" name="Google Shape;1511;p56"/>
            <p:cNvSpPr/>
            <p:nvPr/>
          </p:nvSpPr>
          <p:spPr>
            <a:xfrm>
              <a:off x="2705739" y="1912234"/>
              <a:ext cx="395189" cy="12376"/>
            </a:xfrm>
            <a:custGeom>
              <a:avLst/>
              <a:gdLst/>
              <a:ahLst/>
              <a:cxnLst/>
              <a:rect l="l" t="t" r="r" b="b"/>
              <a:pathLst>
                <a:path w="14657" h="459" extrusionOk="0">
                  <a:moveTo>
                    <a:pt x="0" y="0"/>
                  </a:moveTo>
                  <a:lnTo>
                    <a:pt x="0" y="374"/>
                  </a:lnTo>
                  <a:cubicBezTo>
                    <a:pt x="0" y="419"/>
                    <a:pt x="20" y="459"/>
                    <a:pt x="52" y="459"/>
                  </a:cubicBezTo>
                  <a:cubicBezTo>
                    <a:pt x="77" y="459"/>
                    <a:pt x="110" y="434"/>
                    <a:pt x="145" y="367"/>
                  </a:cubicBezTo>
                  <a:lnTo>
                    <a:pt x="14437" y="367"/>
                  </a:lnTo>
                  <a:cubicBezTo>
                    <a:pt x="14481" y="421"/>
                    <a:pt x="14522" y="443"/>
                    <a:pt x="14556" y="443"/>
                  </a:cubicBezTo>
                  <a:cubicBezTo>
                    <a:pt x="14617" y="443"/>
                    <a:pt x="14656" y="373"/>
                    <a:pt x="14654" y="293"/>
                  </a:cubicBezTo>
                  <a:cubicBezTo>
                    <a:pt x="14651" y="175"/>
                    <a:pt x="14546" y="83"/>
                    <a:pt x="14428" y="83"/>
                  </a:cubicBezTo>
                  <a:lnTo>
                    <a:pt x="144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60"/>
          <p:cNvSpPr/>
          <p:nvPr/>
        </p:nvSpPr>
        <p:spPr>
          <a:xfrm>
            <a:off x="6372975" y="843681"/>
            <a:ext cx="2116650" cy="1789324"/>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5" name="Google Shape;1725;p60"/>
          <p:cNvSpPr txBox="1">
            <a:spLocks noGrp="1"/>
          </p:cNvSpPr>
          <p:nvPr>
            <p:ph type="title"/>
          </p:nvPr>
        </p:nvSpPr>
        <p:spPr>
          <a:xfrm>
            <a:off x="2457450" y="2774550"/>
            <a:ext cx="5897400" cy="79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Let’s warp up!</a:t>
            </a:r>
            <a:endParaRPr dirty="0"/>
          </a:p>
        </p:txBody>
      </p:sp>
      <p:sp>
        <p:nvSpPr>
          <p:cNvPr id="1726" name="Google Shape;1726;p60"/>
          <p:cNvSpPr txBox="1">
            <a:spLocks noGrp="1"/>
          </p:cNvSpPr>
          <p:nvPr>
            <p:ph type="title" idx="2"/>
          </p:nvPr>
        </p:nvSpPr>
        <p:spPr>
          <a:xfrm>
            <a:off x="6350900" y="1089450"/>
            <a:ext cx="2004000" cy="12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727" name="Google Shape;1727;p60"/>
          <p:cNvSpPr/>
          <p:nvPr/>
        </p:nvSpPr>
        <p:spPr>
          <a:xfrm>
            <a:off x="4620450" y="3727868"/>
            <a:ext cx="3674100" cy="3987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0"/>
          <p:cNvSpPr txBox="1">
            <a:spLocks noGrp="1"/>
          </p:cNvSpPr>
          <p:nvPr>
            <p:ph type="subTitle" idx="1"/>
          </p:nvPr>
        </p:nvSpPr>
        <p:spPr>
          <a:xfrm>
            <a:off x="4620450" y="3669213"/>
            <a:ext cx="3674100" cy="516000"/>
          </a:xfrm>
          <a:prstGeom prst="rect">
            <a:avLst/>
          </a:prstGeom>
        </p:spPr>
        <p:txBody>
          <a:bodyPr spcFirstLastPara="1" wrap="square" lIns="182875" tIns="91425" rIns="91425" bIns="91425" anchor="ctr" anchorCtr="0">
            <a:noAutofit/>
          </a:bodyPr>
          <a:lstStyle/>
          <a:p>
            <a:pPr marL="0" lvl="0" indent="0" algn="r" rtl="0">
              <a:spcBef>
                <a:spcPts val="0"/>
              </a:spcBef>
              <a:spcAft>
                <a:spcPts val="0"/>
              </a:spcAft>
              <a:buNone/>
            </a:pPr>
            <a:r>
              <a:rPr lang="en" dirty="0" smtClean="0"/>
              <a:t>Natural diasters </a:t>
            </a:r>
            <a:endParaRPr dirty="0"/>
          </a:p>
        </p:txBody>
      </p:sp>
      <p:grpSp>
        <p:nvGrpSpPr>
          <p:cNvPr id="1729" name="Google Shape;1729;p60"/>
          <p:cNvGrpSpPr/>
          <p:nvPr/>
        </p:nvGrpSpPr>
        <p:grpSpPr>
          <a:xfrm>
            <a:off x="872393" y="2003591"/>
            <a:ext cx="2542941" cy="2599598"/>
            <a:chOff x="720000" y="1967775"/>
            <a:chExt cx="1801460" cy="1680304"/>
          </a:xfrm>
        </p:grpSpPr>
        <p:sp>
          <p:nvSpPr>
            <p:cNvPr id="1730" name="Google Shape;1730;p60"/>
            <p:cNvSpPr/>
            <p:nvPr/>
          </p:nvSpPr>
          <p:spPr>
            <a:xfrm>
              <a:off x="720000" y="2501680"/>
              <a:ext cx="503629" cy="759206"/>
            </a:xfrm>
            <a:custGeom>
              <a:avLst/>
              <a:gdLst/>
              <a:ahLst/>
              <a:cxnLst/>
              <a:rect l="l" t="t" r="r" b="b"/>
              <a:pathLst>
                <a:path w="13721" h="20684" extrusionOk="0">
                  <a:moveTo>
                    <a:pt x="13721" y="0"/>
                  </a:moveTo>
                  <a:cubicBezTo>
                    <a:pt x="12447" y="2323"/>
                    <a:pt x="8149" y="8292"/>
                    <a:pt x="6149" y="8292"/>
                  </a:cubicBezTo>
                  <a:cubicBezTo>
                    <a:pt x="6069" y="8292"/>
                    <a:pt x="5993" y="8283"/>
                    <a:pt x="5921" y="8263"/>
                  </a:cubicBezTo>
                  <a:cubicBezTo>
                    <a:pt x="5740" y="8215"/>
                    <a:pt x="5704" y="7950"/>
                    <a:pt x="5744" y="7627"/>
                  </a:cubicBezTo>
                  <a:lnTo>
                    <a:pt x="5741" y="7627"/>
                  </a:lnTo>
                  <a:cubicBezTo>
                    <a:pt x="4485" y="10369"/>
                    <a:pt x="2768" y="14067"/>
                    <a:pt x="685" y="18451"/>
                  </a:cubicBezTo>
                  <a:cubicBezTo>
                    <a:pt x="1" y="20174"/>
                    <a:pt x="944" y="20684"/>
                    <a:pt x="2299" y="20684"/>
                  </a:cubicBezTo>
                  <a:cubicBezTo>
                    <a:pt x="4262" y="20684"/>
                    <a:pt x="7087" y="19615"/>
                    <a:pt x="7087" y="19615"/>
                  </a:cubicBezTo>
                  <a:cubicBezTo>
                    <a:pt x="7087" y="19615"/>
                    <a:pt x="10802" y="11893"/>
                    <a:pt x="13688" y="3445"/>
                  </a:cubicBezTo>
                  <a:lnTo>
                    <a:pt x="13688" y="3441"/>
                  </a:lnTo>
                  <a:cubicBezTo>
                    <a:pt x="13415" y="2471"/>
                    <a:pt x="13552" y="856"/>
                    <a:pt x="137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0"/>
            <p:cNvSpPr/>
            <p:nvPr/>
          </p:nvSpPr>
          <p:spPr>
            <a:xfrm>
              <a:off x="735526" y="2781626"/>
              <a:ext cx="239757" cy="442332"/>
            </a:xfrm>
            <a:custGeom>
              <a:avLst/>
              <a:gdLst/>
              <a:ahLst/>
              <a:cxnLst/>
              <a:rect l="l" t="t" r="r" b="b"/>
              <a:pathLst>
                <a:path w="6532" h="12051" extrusionOk="0">
                  <a:moveTo>
                    <a:pt x="5317" y="0"/>
                  </a:moveTo>
                  <a:cubicBezTo>
                    <a:pt x="4061" y="2742"/>
                    <a:pt x="2344" y="6440"/>
                    <a:pt x="262" y="10824"/>
                  </a:cubicBezTo>
                  <a:cubicBezTo>
                    <a:pt x="59" y="11334"/>
                    <a:pt x="1" y="11735"/>
                    <a:pt x="51" y="12050"/>
                  </a:cubicBezTo>
                  <a:cubicBezTo>
                    <a:pt x="942" y="10541"/>
                    <a:pt x="1809" y="9013"/>
                    <a:pt x="2664" y="7480"/>
                  </a:cubicBezTo>
                  <a:cubicBezTo>
                    <a:pt x="3970" y="5144"/>
                    <a:pt x="5259" y="2792"/>
                    <a:pt x="6532" y="425"/>
                  </a:cubicBezTo>
                  <a:lnTo>
                    <a:pt x="6532" y="425"/>
                  </a:lnTo>
                  <a:cubicBezTo>
                    <a:pt x="6237" y="579"/>
                    <a:pt x="5963" y="665"/>
                    <a:pt x="5724" y="665"/>
                  </a:cubicBezTo>
                  <a:cubicBezTo>
                    <a:pt x="5644" y="665"/>
                    <a:pt x="5569" y="656"/>
                    <a:pt x="5497" y="636"/>
                  </a:cubicBezTo>
                  <a:cubicBezTo>
                    <a:pt x="5316" y="588"/>
                    <a:pt x="5280" y="323"/>
                    <a:pt x="5320" y="0"/>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0"/>
            <p:cNvSpPr/>
            <p:nvPr/>
          </p:nvSpPr>
          <p:spPr>
            <a:xfrm>
              <a:off x="919084" y="2573401"/>
              <a:ext cx="259725" cy="414436"/>
            </a:xfrm>
            <a:custGeom>
              <a:avLst/>
              <a:gdLst/>
              <a:ahLst/>
              <a:cxnLst/>
              <a:rect l="l" t="t" r="r" b="b"/>
              <a:pathLst>
                <a:path w="7076" h="11291" extrusionOk="0">
                  <a:moveTo>
                    <a:pt x="7076" y="1"/>
                  </a:moveTo>
                  <a:cubicBezTo>
                    <a:pt x="6182" y="1321"/>
                    <a:pt x="5018" y="2862"/>
                    <a:pt x="3878" y="4096"/>
                  </a:cubicBezTo>
                  <a:cubicBezTo>
                    <a:pt x="2619" y="6515"/>
                    <a:pt x="1321" y="8912"/>
                    <a:pt x="1" y="11291"/>
                  </a:cubicBezTo>
                  <a:cubicBezTo>
                    <a:pt x="2457" y="7672"/>
                    <a:pt x="5270" y="4065"/>
                    <a:pt x="7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0"/>
            <p:cNvSpPr/>
            <p:nvPr/>
          </p:nvSpPr>
          <p:spPr>
            <a:xfrm>
              <a:off x="777589" y="2855256"/>
              <a:ext cx="272278" cy="405297"/>
            </a:xfrm>
            <a:custGeom>
              <a:avLst/>
              <a:gdLst/>
              <a:ahLst/>
              <a:cxnLst/>
              <a:rect l="l" t="t" r="r" b="b"/>
              <a:pathLst>
                <a:path w="7418" h="11042" extrusionOk="0">
                  <a:moveTo>
                    <a:pt x="7418" y="1"/>
                  </a:moveTo>
                  <a:cubicBezTo>
                    <a:pt x="6425" y="1441"/>
                    <a:pt x="5412" y="2858"/>
                    <a:pt x="4455" y="4275"/>
                  </a:cubicBezTo>
                  <a:cubicBezTo>
                    <a:pt x="2950" y="6501"/>
                    <a:pt x="1479" y="8749"/>
                    <a:pt x="1" y="10987"/>
                  </a:cubicBezTo>
                  <a:cubicBezTo>
                    <a:pt x="155" y="11016"/>
                    <a:pt x="311" y="11033"/>
                    <a:pt x="468" y="11041"/>
                  </a:cubicBezTo>
                  <a:cubicBezTo>
                    <a:pt x="2070" y="8567"/>
                    <a:pt x="3614" y="6046"/>
                    <a:pt x="5204" y="3557"/>
                  </a:cubicBezTo>
                  <a:cubicBezTo>
                    <a:pt x="5955" y="2382"/>
                    <a:pt x="6693" y="1196"/>
                    <a:pt x="7418" y="1"/>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0"/>
            <p:cNvSpPr/>
            <p:nvPr/>
          </p:nvSpPr>
          <p:spPr>
            <a:xfrm>
              <a:off x="1385156" y="2432162"/>
              <a:ext cx="1014636" cy="903751"/>
            </a:xfrm>
            <a:custGeom>
              <a:avLst/>
              <a:gdLst/>
              <a:ahLst/>
              <a:cxnLst/>
              <a:rect l="l" t="t" r="r" b="b"/>
              <a:pathLst>
                <a:path w="27643" h="24622" extrusionOk="0">
                  <a:moveTo>
                    <a:pt x="2856" y="1"/>
                  </a:moveTo>
                  <a:cubicBezTo>
                    <a:pt x="2358" y="1295"/>
                    <a:pt x="1791" y="4456"/>
                    <a:pt x="860" y="4458"/>
                  </a:cubicBezTo>
                  <a:cubicBezTo>
                    <a:pt x="766" y="9787"/>
                    <a:pt x="0" y="22266"/>
                    <a:pt x="0" y="22266"/>
                  </a:cubicBezTo>
                  <a:cubicBezTo>
                    <a:pt x="10636" y="24381"/>
                    <a:pt x="21342" y="24622"/>
                    <a:pt x="25657" y="24622"/>
                  </a:cubicBezTo>
                  <a:cubicBezTo>
                    <a:pt x="26926" y="24622"/>
                    <a:pt x="27642" y="24601"/>
                    <a:pt x="27642" y="24601"/>
                  </a:cubicBezTo>
                  <a:cubicBezTo>
                    <a:pt x="23403" y="18407"/>
                    <a:pt x="14019" y="5952"/>
                    <a:pt x="10265" y="985"/>
                  </a:cubicBezTo>
                  <a:lnTo>
                    <a:pt x="10265" y="985"/>
                  </a:lnTo>
                  <a:cubicBezTo>
                    <a:pt x="11690" y="3531"/>
                    <a:pt x="13038" y="6797"/>
                    <a:pt x="11651" y="7831"/>
                  </a:cubicBezTo>
                  <a:cubicBezTo>
                    <a:pt x="11504" y="7942"/>
                    <a:pt x="11325" y="7993"/>
                    <a:pt x="11121" y="7993"/>
                  </a:cubicBezTo>
                  <a:cubicBezTo>
                    <a:pt x="8980" y="7993"/>
                    <a:pt x="4040" y="2334"/>
                    <a:pt x="28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0"/>
            <p:cNvSpPr/>
            <p:nvPr/>
          </p:nvSpPr>
          <p:spPr>
            <a:xfrm>
              <a:off x="1385156" y="2594102"/>
              <a:ext cx="86367" cy="670380"/>
            </a:xfrm>
            <a:custGeom>
              <a:avLst/>
              <a:gdLst/>
              <a:ahLst/>
              <a:cxnLst/>
              <a:rect l="l" t="t" r="r" b="b"/>
              <a:pathLst>
                <a:path w="2353" h="18264" extrusionOk="0">
                  <a:moveTo>
                    <a:pt x="1051" y="0"/>
                  </a:moveTo>
                  <a:cubicBezTo>
                    <a:pt x="991" y="29"/>
                    <a:pt x="927" y="45"/>
                    <a:pt x="860" y="46"/>
                  </a:cubicBezTo>
                  <a:cubicBezTo>
                    <a:pt x="767" y="5375"/>
                    <a:pt x="0" y="17854"/>
                    <a:pt x="0" y="17854"/>
                  </a:cubicBezTo>
                  <a:cubicBezTo>
                    <a:pt x="734" y="18000"/>
                    <a:pt x="1467" y="18137"/>
                    <a:pt x="2199" y="18263"/>
                  </a:cubicBezTo>
                  <a:cubicBezTo>
                    <a:pt x="2201" y="18248"/>
                    <a:pt x="2201" y="18232"/>
                    <a:pt x="2202" y="18217"/>
                  </a:cubicBezTo>
                  <a:cubicBezTo>
                    <a:pt x="2244" y="17327"/>
                    <a:pt x="2298" y="16437"/>
                    <a:pt x="2352" y="15550"/>
                  </a:cubicBezTo>
                  <a:cubicBezTo>
                    <a:pt x="2113" y="13000"/>
                    <a:pt x="1891" y="10455"/>
                    <a:pt x="1705" y="7919"/>
                  </a:cubicBezTo>
                  <a:cubicBezTo>
                    <a:pt x="1513" y="5283"/>
                    <a:pt x="1244" y="2636"/>
                    <a:pt x="1051" y="0"/>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0"/>
            <p:cNvSpPr/>
            <p:nvPr/>
          </p:nvSpPr>
          <p:spPr>
            <a:xfrm>
              <a:off x="1456106" y="2449817"/>
              <a:ext cx="32080" cy="442405"/>
            </a:xfrm>
            <a:custGeom>
              <a:avLst/>
              <a:gdLst/>
              <a:ahLst/>
              <a:cxnLst/>
              <a:rect l="l" t="t" r="r" b="b"/>
              <a:pathLst>
                <a:path w="874" h="12053" extrusionOk="0">
                  <a:moveTo>
                    <a:pt x="760" y="0"/>
                  </a:moveTo>
                  <a:cubicBezTo>
                    <a:pt x="534" y="715"/>
                    <a:pt x="289" y="1680"/>
                    <a:pt x="1" y="2484"/>
                  </a:cubicBezTo>
                  <a:cubicBezTo>
                    <a:pt x="184" y="5665"/>
                    <a:pt x="520" y="8869"/>
                    <a:pt x="776" y="12053"/>
                  </a:cubicBezTo>
                  <a:cubicBezTo>
                    <a:pt x="873" y="8021"/>
                    <a:pt x="869" y="4004"/>
                    <a:pt x="760" y="0"/>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0"/>
            <p:cNvSpPr/>
            <p:nvPr/>
          </p:nvSpPr>
          <p:spPr>
            <a:xfrm>
              <a:off x="929362" y="1967775"/>
              <a:ext cx="934362" cy="838305"/>
            </a:xfrm>
            <a:custGeom>
              <a:avLst/>
              <a:gdLst/>
              <a:ahLst/>
              <a:cxnLst/>
              <a:rect l="l" t="t" r="r" b="b"/>
              <a:pathLst>
                <a:path w="25456" h="22839" extrusionOk="0">
                  <a:moveTo>
                    <a:pt x="13887" y="0"/>
                  </a:moveTo>
                  <a:cubicBezTo>
                    <a:pt x="10951" y="5866"/>
                    <a:pt x="5407" y="15939"/>
                    <a:pt x="5407" y="15939"/>
                  </a:cubicBezTo>
                  <a:lnTo>
                    <a:pt x="2355" y="17053"/>
                  </a:lnTo>
                  <a:cubicBezTo>
                    <a:pt x="2355" y="17053"/>
                    <a:pt x="1537" y="18901"/>
                    <a:pt x="37" y="22173"/>
                  </a:cubicBezTo>
                  <a:lnTo>
                    <a:pt x="40" y="22173"/>
                  </a:lnTo>
                  <a:cubicBezTo>
                    <a:pt x="0" y="22496"/>
                    <a:pt x="36" y="22761"/>
                    <a:pt x="217" y="22809"/>
                  </a:cubicBezTo>
                  <a:cubicBezTo>
                    <a:pt x="289" y="22829"/>
                    <a:pt x="365" y="22838"/>
                    <a:pt x="445" y="22838"/>
                  </a:cubicBezTo>
                  <a:cubicBezTo>
                    <a:pt x="2443" y="22838"/>
                    <a:pt x="6743" y="16869"/>
                    <a:pt x="8017" y="14546"/>
                  </a:cubicBezTo>
                  <a:lnTo>
                    <a:pt x="8017" y="14546"/>
                  </a:lnTo>
                  <a:cubicBezTo>
                    <a:pt x="7848" y="15402"/>
                    <a:pt x="7711" y="17017"/>
                    <a:pt x="7984" y="17987"/>
                  </a:cubicBezTo>
                  <a:lnTo>
                    <a:pt x="7984" y="17991"/>
                  </a:lnTo>
                  <a:cubicBezTo>
                    <a:pt x="8120" y="18468"/>
                    <a:pt x="8355" y="18792"/>
                    <a:pt x="8740" y="18792"/>
                  </a:cubicBezTo>
                  <a:cubicBezTo>
                    <a:pt x="8814" y="18792"/>
                    <a:pt x="8894" y="18780"/>
                    <a:pt x="8980" y="18754"/>
                  </a:cubicBezTo>
                  <a:cubicBezTo>
                    <a:pt x="9961" y="18466"/>
                    <a:pt x="11137" y="15864"/>
                    <a:pt x="12444" y="12612"/>
                  </a:cubicBezTo>
                  <a:lnTo>
                    <a:pt x="12444" y="12612"/>
                  </a:lnTo>
                  <a:cubicBezTo>
                    <a:pt x="12426" y="14424"/>
                    <a:pt x="12604" y="17110"/>
                    <a:pt x="13278" y="17110"/>
                  </a:cubicBezTo>
                  <a:cubicBezTo>
                    <a:pt x="14210" y="17109"/>
                    <a:pt x="14777" y="13947"/>
                    <a:pt x="15274" y="12653"/>
                  </a:cubicBezTo>
                  <a:cubicBezTo>
                    <a:pt x="16458" y="14986"/>
                    <a:pt x="21399" y="20645"/>
                    <a:pt x="23539" y="20645"/>
                  </a:cubicBezTo>
                  <a:cubicBezTo>
                    <a:pt x="23743" y="20645"/>
                    <a:pt x="23922" y="20594"/>
                    <a:pt x="24069" y="20483"/>
                  </a:cubicBezTo>
                  <a:cubicBezTo>
                    <a:pt x="25456" y="19449"/>
                    <a:pt x="24109" y="16183"/>
                    <a:pt x="22683" y="13638"/>
                  </a:cubicBezTo>
                  <a:cubicBezTo>
                    <a:pt x="22679" y="13638"/>
                    <a:pt x="22680" y="13635"/>
                    <a:pt x="22680" y="13635"/>
                  </a:cubicBezTo>
                  <a:cubicBezTo>
                    <a:pt x="21668" y="12300"/>
                    <a:pt x="21059" y="11498"/>
                    <a:pt x="21059" y="11498"/>
                  </a:cubicBezTo>
                  <a:lnTo>
                    <a:pt x="17327" y="10788"/>
                  </a:lnTo>
                  <a:cubicBezTo>
                    <a:pt x="16197" y="8784"/>
                    <a:pt x="13887" y="0"/>
                    <a:pt x="13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0"/>
            <p:cNvSpPr/>
            <p:nvPr/>
          </p:nvSpPr>
          <p:spPr>
            <a:xfrm>
              <a:off x="929288" y="2125862"/>
              <a:ext cx="428421" cy="690972"/>
            </a:xfrm>
            <a:custGeom>
              <a:avLst/>
              <a:gdLst/>
              <a:ahLst/>
              <a:cxnLst/>
              <a:rect l="l" t="t" r="r" b="b"/>
              <a:pathLst>
                <a:path w="11672" h="18825" extrusionOk="0">
                  <a:moveTo>
                    <a:pt x="5409" y="11632"/>
                  </a:moveTo>
                  <a:lnTo>
                    <a:pt x="2356" y="12746"/>
                  </a:lnTo>
                  <a:cubicBezTo>
                    <a:pt x="2356" y="12746"/>
                    <a:pt x="1539" y="14594"/>
                    <a:pt x="38" y="17866"/>
                  </a:cubicBezTo>
                  <a:lnTo>
                    <a:pt x="41" y="17866"/>
                  </a:lnTo>
                  <a:cubicBezTo>
                    <a:pt x="1" y="18189"/>
                    <a:pt x="37" y="18454"/>
                    <a:pt x="219" y="18502"/>
                  </a:cubicBezTo>
                  <a:cubicBezTo>
                    <a:pt x="1404" y="18824"/>
                    <a:pt x="3667" y="16415"/>
                    <a:pt x="5513" y="13985"/>
                  </a:cubicBezTo>
                  <a:cubicBezTo>
                    <a:pt x="6114" y="12302"/>
                    <a:pt x="6919" y="10685"/>
                    <a:pt x="7711" y="9098"/>
                  </a:cubicBezTo>
                  <a:cubicBezTo>
                    <a:pt x="9188" y="6134"/>
                    <a:pt x="10402" y="3057"/>
                    <a:pt x="11672" y="0"/>
                  </a:cubicBezTo>
                  <a:cubicBezTo>
                    <a:pt x="8790" y="5486"/>
                    <a:pt x="5409" y="11632"/>
                    <a:pt x="5409" y="11632"/>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0"/>
            <p:cNvSpPr/>
            <p:nvPr/>
          </p:nvSpPr>
          <p:spPr>
            <a:xfrm>
              <a:off x="1388056" y="2145535"/>
              <a:ext cx="74841" cy="450297"/>
            </a:xfrm>
            <a:custGeom>
              <a:avLst/>
              <a:gdLst/>
              <a:ahLst/>
              <a:cxnLst/>
              <a:rect l="l" t="t" r="r" b="b"/>
              <a:pathLst>
                <a:path w="2039" h="12268" extrusionOk="0">
                  <a:moveTo>
                    <a:pt x="1742" y="1"/>
                  </a:moveTo>
                  <a:cubicBezTo>
                    <a:pt x="1501" y="1977"/>
                    <a:pt x="1107" y="3942"/>
                    <a:pt x="734" y="5893"/>
                  </a:cubicBezTo>
                  <a:cubicBezTo>
                    <a:pt x="494" y="7151"/>
                    <a:pt x="245" y="8410"/>
                    <a:pt x="0" y="9670"/>
                  </a:cubicBezTo>
                  <a:cubicBezTo>
                    <a:pt x="95" y="11030"/>
                    <a:pt x="325" y="12267"/>
                    <a:pt x="781" y="12267"/>
                  </a:cubicBezTo>
                  <a:cubicBezTo>
                    <a:pt x="1151" y="12267"/>
                    <a:pt x="1464" y="11766"/>
                    <a:pt x="1736" y="11084"/>
                  </a:cubicBezTo>
                  <a:cubicBezTo>
                    <a:pt x="1769" y="10401"/>
                    <a:pt x="1798" y="9717"/>
                    <a:pt x="1827" y="9034"/>
                  </a:cubicBezTo>
                  <a:cubicBezTo>
                    <a:pt x="1928" y="6609"/>
                    <a:pt x="2039" y="4170"/>
                    <a:pt x="1878" y="1751"/>
                  </a:cubicBezTo>
                  <a:cubicBezTo>
                    <a:pt x="1839" y="1167"/>
                    <a:pt x="1792" y="583"/>
                    <a:pt x="1742" y="1"/>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0"/>
            <p:cNvSpPr/>
            <p:nvPr/>
          </p:nvSpPr>
          <p:spPr>
            <a:xfrm>
              <a:off x="1650235" y="2449339"/>
              <a:ext cx="163521" cy="127733"/>
            </a:xfrm>
            <a:custGeom>
              <a:avLst/>
              <a:gdLst/>
              <a:ahLst/>
              <a:cxnLst/>
              <a:rect l="l" t="t" r="r" b="b"/>
              <a:pathLst>
                <a:path w="4455" h="3480" extrusionOk="0">
                  <a:moveTo>
                    <a:pt x="4454" y="3480"/>
                  </a:moveTo>
                  <a:cubicBezTo>
                    <a:pt x="4378" y="3278"/>
                    <a:pt x="4293" y="3077"/>
                    <a:pt x="4207" y="2873"/>
                  </a:cubicBezTo>
                  <a:cubicBezTo>
                    <a:pt x="3022" y="2368"/>
                    <a:pt x="1931" y="1608"/>
                    <a:pt x="942" y="795"/>
                  </a:cubicBezTo>
                  <a:cubicBezTo>
                    <a:pt x="633" y="542"/>
                    <a:pt x="314" y="277"/>
                    <a:pt x="0" y="1"/>
                  </a:cubicBezTo>
                  <a:cubicBezTo>
                    <a:pt x="356" y="469"/>
                    <a:pt x="741" y="917"/>
                    <a:pt x="1165" y="1327"/>
                  </a:cubicBezTo>
                  <a:cubicBezTo>
                    <a:pt x="1909" y="2045"/>
                    <a:pt x="3279" y="3393"/>
                    <a:pt x="4454" y="34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0"/>
            <p:cNvSpPr/>
            <p:nvPr/>
          </p:nvSpPr>
          <p:spPr>
            <a:xfrm>
              <a:off x="1486754" y="2218724"/>
              <a:ext cx="351560" cy="547565"/>
            </a:xfrm>
            <a:custGeom>
              <a:avLst/>
              <a:gdLst/>
              <a:ahLst/>
              <a:cxnLst/>
              <a:rect l="l" t="t" r="r" b="b"/>
              <a:pathLst>
                <a:path w="9578" h="14918" extrusionOk="0">
                  <a:moveTo>
                    <a:pt x="9299" y="11018"/>
                  </a:moveTo>
                  <a:cubicBezTo>
                    <a:pt x="9259" y="11018"/>
                    <a:pt x="9223" y="11020"/>
                    <a:pt x="9182" y="11017"/>
                  </a:cubicBezTo>
                  <a:cubicBezTo>
                    <a:pt x="6221" y="10805"/>
                    <a:pt x="3646" y="7595"/>
                    <a:pt x="2283" y="5228"/>
                  </a:cubicBezTo>
                  <a:cubicBezTo>
                    <a:pt x="1325" y="3566"/>
                    <a:pt x="585" y="1808"/>
                    <a:pt x="21" y="1"/>
                  </a:cubicBezTo>
                  <a:cubicBezTo>
                    <a:pt x="27" y="118"/>
                    <a:pt x="34" y="234"/>
                    <a:pt x="38" y="350"/>
                  </a:cubicBezTo>
                  <a:cubicBezTo>
                    <a:pt x="113" y="2250"/>
                    <a:pt x="74" y="4154"/>
                    <a:pt x="0" y="6059"/>
                  </a:cubicBezTo>
                  <a:cubicBezTo>
                    <a:pt x="30" y="5972"/>
                    <a:pt x="58" y="5890"/>
                    <a:pt x="88" y="5816"/>
                  </a:cubicBezTo>
                  <a:cubicBezTo>
                    <a:pt x="1385" y="8371"/>
                    <a:pt x="7190" y="14918"/>
                    <a:pt x="8883" y="13646"/>
                  </a:cubicBezTo>
                  <a:cubicBezTo>
                    <a:pt x="9533" y="13161"/>
                    <a:pt x="9577" y="12182"/>
                    <a:pt x="9299" y="11018"/>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0"/>
            <p:cNvSpPr/>
            <p:nvPr/>
          </p:nvSpPr>
          <p:spPr>
            <a:xfrm>
              <a:off x="1213857" y="2210246"/>
              <a:ext cx="146159" cy="450077"/>
            </a:xfrm>
            <a:custGeom>
              <a:avLst/>
              <a:gdLst/>
              <a:ahLst/>
              <a:cxnLst/>
              <a:rect l="l" t="t" r="r" b="b"/>
              <a:pathLst>
                <a:path w="3982" h="12262" extrusionOk="0">
                  <a:moveTo>
                    <a:pt x="192" y="8382"/>
                  </a:moveTo>
                  <a:cubicBezTo>
                    <a:pt x="65" y="9275"/>
                    <a:pt x="0" y="10559"/>
                    <a:pt x="233" y="11381"/>
                  </a:cubicBezTo>
                  <a:lnTo>
                    <a:pt x="233" y="11385"/>
                  </a:lnTo>
                  <a:cubicBezTo>
                    <a:pt x="387" y="11925"/>
                    <a:pt x="672" y="12262"/>
                    <a:pt x="1150" y="12163"/>
                  </a:cubicBezTo>
                  <a:cubicBezTo>
                    <a:pt x="1787" y="8919"/>
                    <a:pt x="2686" y="5743"/>
                    <a:pt x="3605" y="2577"/>
                  </a:cubicBezTo>
                  <a:cubicBezTo>
                    <a:pt x="3605" y="2576"/>
                    <a:pt x="3605" y="2575"/>
                    <a:pt x="3606" y="2573"/>
                  </a:cubicBezTo>
                  <a:cubicBezTo>
                    <a:pt x="3758" y="1727"/>
                    <a:pt x="3873" y="865"/>
                    <a:pt x="3982" y="0"/>
                  </a:cubicBezTo>
                  <a:cubicBezTo>
                    <a:pt x="3111" y="2152"/>
                    <a:pt x="2227" y="4299"/>
                    <a:pt x="1197" y="6372"/>
                  </a:cubicBezTo>
                  <a:cubicBezTo>
                    <a:pt x="868" y="7037"/>
                    <a:pt x="527" y="7706"/>
                    <a:pt x="192" y="8382"/>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0"/>
            <p:cNvSpPr/>
            <p:nvPr/>
          </p:nvSpPr>
          <p:spPr>
            <a:xfrm>
              <a:off x="964928" y="2430693"/>
              <a:ext cx="451802" cy="888041"/>
            </a:xfrm>
            <a:custGeom>
              <a:avLst/>
              <a:gdLst/>
              <a:ahLst/>
              <a:cxnLst/>
              <a:rect l="l" t="t" r="r" b="b"/>
              <a:pathLst>
                <a:path w="12309" h="24194" extrusionOk="0">
                  <a:moveTo>
                    <a:pt x="11475" y="0"/>
                  </a:moveTo>
                  <a:lnTo>
                    <a:pt x="11475" y="0"/>
                  </a:lnTo>
                  <a:cubicBezTo>
                    <a:pt x="10167" y="3251"/>
                    <a:pt x="8992" y="5852"/>
                    <a:pt x="8011" y="6142"/>
                  </a:cubicBezTo>
                  <a:cubicBezTo>
                    <a:pt x="7925" y="6168"/>
                    <a:pt x="7845" y="6180"/>
                    <a:pt x="7771" y="6180"/>
                  </a:cubicBezTo>
                  <a:cubicBezTo>
                    <a:pt x="7386" y="6180"/>
                    <a:pt x="7151" y="5856"/>
                    <a:pt x="7015" y="5379"/>
                  </a:cubicBezTo>
                  <a:cubicBezTo>
                    <a:pt x="4128" y="13827"/>
                    <a:pt x="414" y="21549"/>
                    <a:pt x="414" y="21549"/>
                  </a:cubicBezTo>
                  <a:cubicBezTo>
                    <a:pt x="1" y="23558"/>
                    <a:pt x="1378" y="24193"/>
                    <a:pt x="3288" y="24193"/>
                  </a:cubicBezTo>
                  <a:cubicBezTo>
                    <a:pt x="6579" y="24193"/>
                    <a:pt x="11449" y="22306"/>
                    <a:pt x="11449" y="22306"/>
                  </a:cubicBezTo>
                  <a:cubicBezTo>
                    <a:pt x="11449" y="22306"/>
                    <a:pt x="12216" y="9827"/>
                    <a:pt x="12309" y="4498"/>
                  </a:cubicBezTo>
                  <a:cubicBezTo>
                    <a:pt x="11635" y="4498"/>
                    <a:pt x="11457" y="1812"/>
                    <a:pt x="1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0"/>
            <p:cNvSpPr/>
            <p:nvPr/>
          </p:nvSpPr>
          <p:spPr>
            <a:xfrm>
              <a:off x="977187" y="2628091"/>
              <a:ext cx="306927" cy="621893"/>
            </a:xfrm>
            <a:custGeom>
              <a:avLst/>
              <a:gdLst/>
              <a:ahLst/>
              <a:cxnLst/>
              <a:rect l="l" t="t" r="r" b="b"/>
              <a:pathLst>
                <a:path w="8362" h="16943" extrusionOk="0">
                  <a:moveTo>
                    <a:pt x="6681" y="1"/>
                  </a:moveTo>
                  <a:cubicBezTo>
                    <a:pt x="3794" y="8449"/>
                    <a:pt x="80" y="16171"/>
                    <a:pt x="80" y="16171"/>
                  </a:cubicBezTo>
                  <a:cubicBezTo>
                    <a:pt x="23" y="16455"/>
                    <a:pt x="1" y="16710"/>
                    <a:pt x="11" y="16943"/>
                  </a:cubicBezTo>
                  <a:cubicBezTo>
                    <a:pt x="1642" y="14466"/>
                    <a:pt x="3129" y="11899"/>
                    <a:pt x="4466" y="9252"/>
                  </a:cubicBezTo>
                  <a:cubicBezTo>
                    <a:pt x="5822" y="6570"/>
                    <a:pt x="7016" y="3822"/>
                    <a:pt x="8140" y="1025"/>
                  </a:cubicBezTo>
                  <a:cubicBezTo>
                    <a:pt x="8140" y="1023"/>
                    <a:pt x="8142" y="1021"/>
                    <a:pt x="8143" y="1018"/>
                  </a:cubicBezTo>
                  <a:cubicBezTo>
                    <a:pt x="8214" y="757"/>
                    <a:pt x="8288" y="499"/>
                    <a:pt x="8361" y="238"/>
                  </a:cubicBezTo>
                  <a:lnTo>
                    <a:pt x="8361" y="238"/>
                  </a:lnTo>
                  <a:cubicBezTo>
                    <a:pt x="8126" y="516"/>
                    <a:pt x="7896" y="700"/>
                    <a:pt x="7677" y="764"/>
                  </a:cubicBezTo>
                  <a:cubicBezTo>
                    <a:pt x="7591" y="790"/>
                    <a:pt x="7511" y="802"/>
                    <a:pt x="7437" y="802"/>
                  </a:cubicBezTo>
                  <a:cubicBezTo>
                    <a:pt x="7052" y="802"/>
                    <a:pt x="6817" y="478"/>
                    <a:pt x="6681" y="1"/>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0"/>
            <p:cNvSpPr/>
            <p:nvPr/>
          </p:nvSpPr>
          <p:spPr>
            <a:xfrm>
              <a:off x="984969" y="2817083"/>
              <a:ext cx="252714" cy="493058"/>
            </a:xfrm>
            <a:custGeom>
              <a:avLst/>
              <a:gdLst/>
              <a:ahLst/>
              <a:cxnLst/>
              <a:rect l="l" t="t" r="r" b="b"/>
              <a:pathLst>
                <a:path w="6885" h="13433" extrusionOk="0">
                  <a:moveTo>
                    <a:pt x="6885" y="0"/>
                  </a:moveTo>
                  <a:lnTo>
                    <a:pt x="6885" y="0"/>
                  </a:lnTo>
                  <a:cubicBezTo>
                    <a:pt x="6225" y="1502"/>
                    <a:pt x="5530" y="2985"/>
                    <a:pt x="4784" y="4438"/>
                  </a:cubicBezTo>
                  <a:cubicBezTo>
                    <a:pt x="3346" y="7246"/>
                    <a:pt x="1749" y="9969"/>
                    <a:pt x="0" y="12595"/>
                  </a:cubicBezTo>
                  <a:cubicBezTo>
                    <a:pt x="214" y="12995"/>
                    <a:pt x="590" y="13262"/>
                    <a:pt x="1070" y="13432"/>
                  </a:cubicBezTo>
                  <a:cubicBezTo>
                    <a:pt x="2302" y="11176"/>
                    <a:pt x="3485" y="8888"/>
                    <a:pt x="4552" y="6538"/>
                  </a:cubicBezTo>
                  <a:cubicBezTo>
                    <a:pt x="5215" y="5076"/>
                    <a:pt x="5834" y="3595"/>
                    <a:pt x="6408" y="2097"/>
                  </a:cubicBezTo>
                  <a:cubicBezTo>
                    <a:pt x="6562" y="1397"/>
                    <a:pt x="6722" y="698"/>
                    <a:pt x="6885" y="0"/>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0"/>
            <p:cNvSpPr/>
            <p:nvPr/>
          </p:nvSpPr>
          <p:spPr>
            <a:xfrm>
              <a:off x="2106691" y="3331498"/>
              <a:ext cx="340769" cy="271801"/>
            </a:xfrm>
            <a:custGeom>
              <a:avLst/>
              <a:gdLst/>
              <a:ahLst/>
              <a:cxnLst/>
              <a:rect l="l" t="t" r="r" b="b"/>
              <a:pathLst>
                <a:path w="9284" h="7405" extrusionOk="0">
                  <a:moveTo>
                    <a:pt x="6002" y="1"/>
                  </a:moveTo>
                  <a:cubicBezTo>
                    <a:pt x="5788" y="1"/>
                    <a:pt x="5569" y="37"/>
                    <a:pt x="5351" y="114"/>
                  </a:cubicBezTo>
                  <a:cubicBezTo>
                    <a:pt x="4790" y="307"/>
                    <a:pt x="4242" y="779"/>
                    <a:pt x="3819" y="1630"/>
                  </a:cubicBezTo>
                  <a:cubicBezTo>
                    <a:pt x="3627" y="1119"/>
                    <a:pt x="3301" y="651"/>
                    <a:pt x="2882" y="449"/>
                  </a:cubicBezTo>
                  <a:cubicBezTo>
                    <a:pt x="2739" y="380"/>
                    <a:pt x="2585" y="341"/>
                    <a:pt x="2422" y="341"/>
                  </a:cubicBezTo>
                  <a:cubicBezTo>
                    <a:pt x="2129" y="341"/>
                    <a:pt x="1806" y="466"/>
                    <a:pt x="1459" y="763"/>
                  </a:cubicBezTo>
                  <a:cubicBezTo>
                    <a:pt x="1264" y="927"/>
                    <a:pt x="1126" y="1146"/>
                    <a:pt x="1065" y="1392"/>
                  </a:cubicBezTo>
                  <a:lnTo>
                    <a:pt x="1062" y="1392"/>
                  </a:lnTo>
                  <a:cubicBezTo>
                    <a:pt x="851" y="2209"/>
                    <a:pt x="1499" y="3225"/>
                    <a:pt x="2215" y="3673"/>
                  </a:cubicBezTo>
                  <a:cubicBezTo>
                    <a:pt x="0" y="6255"/>
                    <a:pt x="3056" y="6258"/>
                    <a:pt x="3067" y="6258"/>
                  </a:cubicBezTo>
                  <a:cubicBezTo>
                    <a:pt x="3067" y="6258"/>
                    <a:pt x="3067" y="6258"/>
                    <a:pt x="3067" y="6258"/>
                  </a:cubicBezTo>
                  <a:cubicBezTo>
                    <a:pt x="3548" y="7129"/>
                    <a:pt x="3939" y="7404"/>
                    <a:pt x="4241" y="7404"/>
                  </a:cubicBezTo>
                  <a:cubicBezTo>
                    <a:pt x="4760" y="7404"/>
                    <a:pt x="5016" y="6592"/>
                    <a:pt x="5016" y="6592"/>
                  </a:cubicBezTo>
                  <a:cubicBezTo>
                    <a:pt x="5683" y="6753"/>
                    <a:pt x="6618" y="7095"/>
                    <a:pt x="7427" y="7095"/>
                  </a:cubicBezTo>
                  <a:cubicBezTo>
                    <a:pt x="8173" y="7095"/>
                    <a:pt x="8813" y="6805"/>
                    <a:pt x="9040" y="5814"/>
                  </a:cubicBezTo>
                  <a:cubicBezTo>
                    <a:pt x="9283" y="4755"/>
                    <a:pt x="7527" y="3989"/>
                    <a:pt x="6257" y="3918"/>
                  </a:cubicBezTo>
                  <a:cubicBezTo>
                    <a:pt x="7965" y="3100"/>
                    <a:pt x="8219" y="1925"/>
                    <a:pt x="7770" y="1074"/>
                  </a:cubicBezTo>
                  <a:cubicBezTo>
                    <a:pt x="7453" y="447"/>
                    <a:pt x="6760" y="1"/>
                    <a:pt x="6002" y="1"/>
                  </a:cubicBezTo>
                  <a:close/>
                </a:path>
              </a:pathLst>
            </a:custGeom>
            <a:solidFill>
              <a:srgbClr val="DAE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0"/>
            <p:cNvSpPr/>
            <p:nvPr/>
          </p:nvSpPr>
          <p:spPr>
            <a:xfrm>
              <a:off x="2106544" y="3322799"/>
              <a:ext cx="340916" cy="325280"/>
            </a:xfrm>
            <a:custGeom>
              <a:avLst/>
              <a:gdLst/>
              <a:ahLst/>
              <a:cxnLst/>
              <a:rect l="l" t="t" r="r" b="b"/>
              <a:pathLst>
                <a:path w="9288" h="8862" extrusionOk="0">
                  <a:moveTo>
                    <a:pt x="6261" y="4155"/>
                  </a:moveTo>
                  <a:cubicBezTo>
                    <a:pt x="7531" y="4226"/>
                    <a:pt x="9287" y="4992"/>
                    <a:pt x="9044" y="6051"/>
                  </a:cubicBezTo>
                  <a:cubicBezTo>
                    <a:pt x="8571" y="8117"/>
                    <a:pt x="6303" y="7139"/>
                    <a:pt x="5020" y="6829"/>
                  </a:cubicBezTo>
                  <a:cubicBezTo>
                    <a:pt x="5020" y="6829"/>
                    <a:pt x="4379" y="8862"/>
                    <a:pt x="3071" y="6495"/>
                  </a:cubicBezTo>
                  <a:cubicBezTo>
                    <a:pt x="3071" y="6495"/>
                    <a:pt x="0" y="6497"/>
                    <a:pt x="2219" y="3910"/>
                  </a:cubicBezTo>
                  <a:cubicBezTo>
                    <a:pt x="1503" y="3462"/>
                    <a:pt x="855" y="2446"/>
                    <a:pt x="1066" y="1629"/>
                  </a:cubicBezTo>
                  <a:lnTo>
                    <a:pt x="1069" y="1629"/>
                  </a:lnTo>
                  <a:cubicBezTo>
                    <a:pt x="1130" y="1383"/>
                    <a:pt x="1268" y="1164"/>
                    <a:pt x="1463" y="1000"/>
                  </a:cubicBezTo>
                  <a:cubicBezTo>
                    <a:pt x="2004" y="536"/>
                    <a:pt x="2488" y="493"/>
                    <a:pt x="2886" y="686"/>
                  </a:cubicBezTo>
                  <a:cubicBezTo>
                    <a:pt x="3305" y="888"/>
                    <a:pt x="3631" y="1356"/>
                    <a:pt x="3823" y="1867"/>
                  </a:cubicBezTo>
                  <a:cubicBezTo>
                    <a:pt x="4246" y="1016"/>
                    <a:pt x="4794" y="544"/>
                    <a:pt x="5355" y="351"/>
                  </a:cubicBezTo>
                  <a:cubicBezTo>
                    <a:pt x="6342" y="0"/>
                    <a:pt x="7367" y="507"/>
                    <a:pt x="7774" y="1311"/>
                  </a:cubicBezTo>
                  <a:cubicBezTo>
                    <a:pt x="8223" y="2162"/>
                    <a:pt x="7969" y="3337"/>
                    <a:pt x="6261" y="4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0"/>
            <p:cNvSpPr/>
            <p:nvPr/>
          </p:nvSpPr>
          <p:spPr>
            <a:xfrm>
              <a:off x="2141560" y="3322836"/>
              <a:ext cx="258183" cy="109418"/>
            </a:xfrm>
            <a:custGeom>
              <a:avLst/>
              <a:gdLst/>
              <a:ahLst/>
              <a:cxnLst/>
              <a:rect l="l" t="t" r="r" b="b"/>
              <a:pathLst>
                <a:path w="7034" h="2981" extrusionOk="0">
                  <a:moveTo>
                    <a:pt x="7010" y="2203"/>
                  </a:moveTo>
                  <a:cubicBezTo>
                    <a:pt x="7033" y="1893"/>
                    <a:pt x="6968" y="1583"/>
                    <a:pt x="6821" y="1310"/>
                  </a:cubicBezTo>
                  <a:cubicBezTo>
                    <a:pt x="6414" y="507"/>
                    <a:pt x="5389" y="0"/>
                    <a:pt x="4403" y="350"/>
                  </a:cubicBezTo>
                  <a:cubicBezTo>
                    <a:pt x="3840" y="543"/>
                    <a:pt x="3293" y="1017"/>
                    <a:pt x="2870" y="1867"/>
                  </a:cubicBezTo>
                  <a:cubicBezTo>
                    <a:pt x="2677" y="1355"/>
                    <a:pt x="2353" y="887"/>
                    <a:pt x="1932" y="685"/>
                  </a:cubicBezTo>
                  <a:cubicBezTo>
                    <a:pt x="1534" y="492"/>
                    <a:pt x="1051" y="535"/>
                    <a:pt x="510" y="1000"/>
                  </a:cubicBezTo>
                  <a:cubicBezTo>
                    <a:pt x="315" y="1163"/>
                    <a:pt x="177" y="1383"/>
                    <a:pt x="116" y="1629"/>
                  </a:cubicBezTo>
                  <a:lnTo>
                    <a:pt x="113" y="1629"/>
                  </a:lnTo>
                  <a:cubicBezTo>
                    <a:pt x="0" y="2063"/>
                    <a:pt x="134" y="2549"/>
                    <a:pt x="388" y="2980"/>
                  </a:cubicBezTo>
                  <a:cubicBezTo>
                    <a:pt x="390" y="2892"/>
                    <a:pt x="402" y="2804"/>
                    <a:pt x="422" y="2718"/>
                  </a:cubicBezTo>
                  <a:lnTo>
                    <a:pt x="426" y="2718"/>
                  </a:lnTo>
                  <a:cubicBezTo>
                    <a:pt x="487" y="2472"/>
                    <a:pt x="625" y="2251"/>
                    <a:pt x="819" y="2089"/>
                  </a:cubicBezTo>
                  <a:cubicBezTo>
                    <a:pt x="1360" y="1624"/>
                    <a:pt x="1844" y="1581"/>
                    <a:pt x="2243" y="1775"/>
                  </a:cubicBezTo>
                  <a:cubicBezTo>
                    <a:pt x="2663" y="1977"/>
                    <a:pt x="2990" y="2446"/>
                    <a:pt x="3182" y="2958"/>
                  </a:cubicBezTo>
                  <a:cubicBezTo>
                    <a:pt x="3605" y="2108"/>
                    <a:pt x="4154" y="1635"/>
                    <a:pt x="4716" y="1442"/>
                  </a:cubicBezTo>
                  <a:cubicBezTo>
                    <a:pt x="5615" y="1124"/>
                    <a:pt x="6543" y="1520"/>
                    <a:pt x="7010" y="2203"/>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0"/>
            <p:cNvSpPr/>
            <p:nvPr/>
          </p:nvSpPr>
          <p:spPr>
            <a:xfrm>
              <a:off x="1934070" y="2930830"/>
              <a:ext cx="587390" cy="451839"/>
            </a:xfrm>
            <a:custGeom>
              <a:avLst/>
              <a:gdLst/>
              <a:ahLst/>
              <a:cxnLst/>
              <a:rect l="l" t="t" r="r" b="b"/>
              <a:pathLst>
                <a:path w="16003" h="12310" extrusionOk="0">
                  <a:moveTo>
                    <a:pt x="6437" y="1"/>
                  </a:moveTo>
                  <a:cubicBezTo>
                    <a:pt x="6344" y="1"/>
                    <a:pt x="6243" y="23"/>
                    <a:pt x="6134" y="70"/>
                  </a:cubicBezTo>
                  <a:cubicBezTo>
                    <a:pt x="5711" y="250"/>
                    <a:pt x="5165" y="801"/>
                    <a:pt x="4473" y="1885"/>
                  </a:cubicBezTo>
                  <a:cubicBezTo>
                    <a:pt x="4329" y="2109"/>
                    <a:pt x="4179" y="2361"/>
                    <a:pt x="4022" y="2639"/>
                  </a:cubicBezTo>
                  <a:cubicBezTo>
                    <a:pt x="3566" y="1720"/>
                    <a:pt x="2899" y="1247"/>
                    <a:pt x="2380" y="1247"/>
                  </a:cubicBezTo>
                  <a:cubicBezTo>
                    <a:pt x="1793" y="1247"/>
                    <a:pt x="1395" y="1852"/>
                    <a:pt x="1708" y="3099"/>
                  </a:cubicBezTo>
                  <a:cubicBezTo>
                    <a:pt x="1291" y="3028"/>
                    <a:pt x="953" y="2997"/>
                    <a:pt x="689" y="2997"/>
                  </a:cubicBezTo>
                  <a:cubicBezTo>
                    <a:pt x="633" y="2997"/>
                    <a:pt x="581" y="2999"/>
                    <a:pt x="531" y="3001"/>
                  </a:cubicBezTo>
                  <a:cubicBezTo>
                    <a:pt x="389" y="3512"/>
                    <a:pt x="169" y="4030"/>
                    <a:pt x="0" y="4386"/>
                  </a:cubicBezTo>
                  <a:cubicBezTo>
                    <a:pt x="0" y="4386"/>
                    <a:pt x="2554" y="4402"/>
                    <a:pt x="2778" y="5294"/>
                  </a:cubicBezTo>
                  <a:cubicBezTo>
                    <a:pt x="2896" y="5771"/>
                    <a:pt x="2404" y="6120"/>
                    <a:pt x="1678" y="6120"/>
                  </a:cubicBezTo>
                  <a:cubicBezTo>
                    <a:pt x="1546" y="6120"/>
                    <a:pt x="1406" y="6108"/>
                    <a:pt x="1260" y="6084"/>
                  </a:cubicBezTo>
                  <a:lnTo>
                    <a:pt x="1259" y="6088"/>
                  </a:lnTo>
                  <a:cubicBezTo>
                    <a:pt x="483" y="8583"/>
                    <a:pt x="4115" y="9275"/>
                    <a:pt x="4115" y="9275"/>
                  </a:cubicBezTo>
                  <a:cubicBezTo>
                    <a:pt x="4145" y="10301"/>
                    <a:pt x="4862" y="11845"/>
                    <a:pt x="5766" y="12309"/>
                  </a:cubicBezTo>
                  <a:lnTo>
                    <a:pt x="5769" y="12309"/>
                  </a:lnTo>
                  <a:cubicBezTo>
                    <a:pt x="5830" y="12063"/>
                    <a:pt x="5968" y="11843"/>
                    <a:pt x="6163" y="11680"/>
                  </a:cubicBezTo>
                  <a:cubicBezTo>
                    <a:pt x="6510" y="11382"/>
                    <a:pt x="6834" y="11257"/>
                    <a:pt x="7126" y="11257"/>
                  </a:cubicBezTo>
                  <a:cubicBezTo>
                    <a:pt x="7290" y="11257"/>
                    <a:pt x="7443" y="11296"/>
                    <a:pt x="7586" y="11365"/>
                  </a:cubicBezTo>
                  <a:cubicBezTo>
                    <a:pt x="8141" y="10494"/>
                    <a:pt x="8500" y="9399"/>
                    <a:pt x="8500" y="9399"/>
                  </a:cubicBezTo>
                  <a:cubicBezTo>
                    <a:pt x="8655" y="9838"/>
                    <a:pt x="9301" y="10487"/>
                    <a:pt x="10056" y="11030"/>
                  </a:cubicBezTo>
                  <a:cubicBezTo>
                    <a:pt x="10272" y="10953"/>
                    <a:pt x="10491" y="10917"/>
                    <a:pt x="10705" y="10917"/>
                  </a:cubicBezTo>
                  <a:cubicBezTo>
                    <a:pt x="11463" y="10917"/>
                    <a:pt x="12157" y="11364"/>
                    <a:pt x="12474" y="11990"/>
                  </a:cubicBezTo>
                  <a:lnTo>
                    <a:pt x="12480" y="11987"/>
                  </a:lnTo>
                  <a:cubicBezTo>
                    <a:pt x="12723" y="11929"/>
                    <a:pt x="12887" y="11763"/>
                    <a:pt x="12938" y="11449"/>
                  </a:cubicBezTo>
                  <a:cubicBezTo>
                    <a:pt x="13046" y="10722"/>
                    <a:pt x="12163" y="9229"/>
                    <a:pt x="11041" y="9133"/>
                  </a:cubicBezTo>
                  <a:cubicBezTo>
                    <a:pt x="11738" y="8792"/>
                    <a:pt x="13664" y="6620"/>
                    <a:pt x="11013" y="6620"/>
                  </a:cubicBezTo>
                  <a:cubicBezTo>
                    <a:pt x="10940" y="6620"/>
                    <a:pt x="10862" y="6622"/>
                    <a:pt x="10781" y="6625"/>
                  </a:cubicBezTo>
                  <a:cubicBezTo>
                    <a:pt x="12514" y="5872"/>
                    <a:pt x="16003" y="4473"/>
                    <a:pt x="14599" y="2486"/>
                  </a:cubicBezTo>
                  <a:cubicBezTo>
                    <a:pt x="14132" y="1826"/>
                    <a:pt x="13343" y="1566"/>
                    <a:pt x="12437" y="1566"/>
                  </a:cubicBezTo>
                  <a:cubicBezTo>
                    <a:pt x="10472" y="1566"/>
                    <a:pt x="7957" y="2789"/>
                    <a:pt x="6989" y="3789"/>
                  </a:cubicBezTo>
                  <a:cubicBezTo>
                    <a:pt x="7473" y="2235"/>
                    <a:pt x="7370" y="1"/>
                    <a:pt x="6437" y="1"/>
                  </a:cubicBezTo>
                  <a:close/>
                </a:path>
              </a:pathLst>
            </a:custGeom>
            <a:solidFill>
              <a:srgbClr val="BFD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0"/>
            <p:cNvSpPr/>
            <p:nvPr/>
          </p:nvSpPr>
          <p:spPr>
            <a:xfrm>
              <a:off x="1934070" y="2914313"/>
              <a:ext cx="587390" cy="468356"/>
            </a:xfrm>
            <a:custGeom>
              <a:avLst/>
              <a:gdLst/>
              <a:ahLst/>
              <a:cxnLst/>
              <a:rect l="l" t="t" r="r" b="b"/>
              <a:pathLst>
                <a:path w="16003" h="12760" extrusionOk="0">
                  <a:moveTo>
                    <a:pt x="14599" y="2936"/>
                  </a:moveTo>
                  <a:cubicBezTo>
                    <a:pt x="16003" y="4923"/>
                    <a:pt x="12514" y="6322"/>
                    <a:pt x="10781" y="7075"/>
                  </a:cubicBezTo>
                  <a:cubicBezTo>
                    <a:pt x="13772" y="6948"/>
                    <a:pt x="11757" y="9232"/>
                    <a:pt x="11041" y="9583"/>
                  </a:cubicBezTo>
                  <a:cubicBezTo>
                    <a:pt x="12163" y="9679"/>
                    <a:pt x="13046" y="11172"/>
                    <a:pt x="12938" y="11899"/>
                  </a:cubicBezTo>
                  <a:cubicBezTo>
                    <a:pt x="12887" y="12213"/>
                    <a:pt x="12723" y="12379"/>
                    <a:pt x="12480" y="12437"/>
                  </a:cubicBezTo>
                  <a:lnTo>
                    <a:pt x="12474" y="12440"/>
                  </a:lnTo>
                  <a:cubicBezTo>
                    <a:pt x="12067" y="11637"/>
                    <a:pt x="11042" y="11130"/>
                    <a:pt x="10056" y="11480"/>
                  </a:cubicBezTo>
                  <a:cubicBezTo>
                    <a:pt x="9301" y="10937"/>
                    <a:pt x="8655" y="10288"/>
                    <a:pt x="8500" y="9849"/>
                  </a:cubicBezTo>
                  <a:cubicBezTo>
                    <a:pt x="8500" y="9849"/>
                    <a:pt x="8141" y="10944"/>
                    <a:pt x="7586" y="11815"/>
                  </a:cubicBezTo>
                  <a:cubicBezTo>
                    <a:pt x="7188" y="11622"/>
                    <a:pt x="6704" y="11665"/>
                    <a:pt x="6163" y="12130"/>
                  </a:cubicBezTo>
                  <a:cubicBezTo>
                    <a:pt x="5968" y="12293"/>
                    <a:pt x="5830" y="12513"/>
                    <a:pt x="5769" y="12759"/>
                  </a:cubicBezTo>
                  <a:lnTo>
                    <a:pt x="5766" y="12759"/>
                  </a:lnTo>
                  <a:cubicBezTo>
                    <a:pt x="4862" y="12295"/>
                    <a:pt x="4145" y="10751"/>
                    <a:pt x="4115" y="9725"/>
                  </a:cubicBezTo>
                  <a:cubicBezTo>
                    <a:pt x="4115" y="9725"/>
                    <a:pt x="483" y="9033"/>
                    <a:pt x="1259" y="6538"/>
                  </a:cubicBezTo>
                  <a:lnTo>
                    <a:pt x="1260" y="6534"/>
                  </a:lnTo>
                  <a:cubicBezTo>
                    <a:pt x="2205" y="6692"/>
                    <a:pt x="2917" y="6307"/>
                    <a:pt x="2778" y="5744"/>
                  </a:cubicBezTo>
                  <a:cubicBezTo>
                    <a:pt x="2554" y="4852"/>
                    <a:pt x="0" y="4836"/>
                    <a:pt x="0" y="4836"/>
                  </a:cubicBezTo>
                  <a:cubicBezTo>
                    <a:pt x="169" y="4480"/>
                    <a:pt x="389" y="3962"/>
                    <a:pt x="531" y="3451"/>
                  </a:cubicBezTo>
                  <a:cubicBezTo>
                    <a:pt x="814" y="3436"/>
                    <a:pt x="1203" y="3463"/>
                    <a:pt x="1708" y="3549"/>
                  </a:cubicBezTo>
                  <a:cubicBezTo>
                    <a:pt x="1119" y="1198"/>
                    <a:pt x="3052" y="1131"/>
                    <a:pt x="4022" y="3089"/>
                  </a:cubicBezTo>
                  <a:cubicBezTo>
                    <a:pt x="4179" y="2811"/>
                    <a:pt x="4329" y="2559"/>
                    <a:pt x="4473" y="2335"/>
                  </a:cubicBezTo>
                  <a:cubicBezTo>
                    <a:pt x="5165" y="1251"/>
                    <a:pt x="5711" y="700"/>
                    <a:pt x="6134" y="520"/>
                  </a:cubicBezTo>
                  <a:cubicBezTo>
                    <a:pt x="7343" y="0"/>
                    <a:pt x="7522" y="2531"/>
                    <a:pt x="6989" y="4239"/>
                  </a:cubicBezTo>
                  <a:cubicBezTo>
                    <a:pt x="8403" y="2779"/>
                    <a:pt x="13117" y="842"/>
                    <a:pt x="14599" y="29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0"/>
            <p:cNvSpPr/>
            <p:nvPr/>
          </p:nvSpPr>
          <p:spPr>
            <a:xfrm>
              <a:off x="1934070" y="3075667"/>
              <a:ext cx="190279" cy="178093"/>
            </a:xfrm>
            <a:custGeom>
              <a:avLst/>
              <a:gdLst/>
              <a:ahLst/>
              <a:cxnLst/>
              <a:rect l="l" t="t" r="r" b="b"/>
              <a:pathLst>
                <a:path w="5184" h="4852" extrusionOk="0">
                  <a:moveTo>
                    <a:pt x="3870" y="3745"/>
                  </a:moveTo>
                  <a:cubicBezTo>
                    <a:pt x="5183" y="1751"/>
                    <a:pt x="2473" y="210"/>
                    <a:pt x="195" y="0"/>
                  </a:cubicBezTo>
                  <a:cubicBezTo>
                    <a:pt x="127" y="160"/>
                    <a:pt x="60" y="313"/>
                    <a:pt x="0" y="440"/>
                  </a:cubicBezTo>
                  <a:cubicBezTo>
                    <a:pt x="0" y="440"/>
                    <a:pt x="2553" y="456"/>
                    <a:pt x="2777" y="1348"/>
                  </a:cubicBezTo>
                  <a:cubicBezTo>
                    <a:pt x="2916" y="1911"/>
                    <a:pt x="2205" y="2296"/>
                    <a:pt x="1259" y="2138"/>
                  </a:cubicBezTo>
                  <a:lnTo>
                    <a:pt x="1258" y="2142"/>
                  </a:lnTo>
                  <a:cubicBezTo>
                    <a:pt x="818" y="3560"/>
                    <a:pt x="1795" y="4392"/>
                    <a:pt x="2726" y="4851"/>
                  </a:cubicBezTo>
                  <a:cubicBezTo>
                    <a:pt x="3206" y="4629"/>
                    <a:pt x="3606" y="4289"/>
                    <a:pt x="3870" y="37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0"/>
            <p:cNvSpPr/>
            <p:nvPr/>
          </p:nvSpPr>
          <p:spPr>
            <a:xfrm>
              <a:off x="2109627" y="3292407"/>
              <a:ext cx="122154" cy="90221"/>
            </a:xfrm>
            <a:custGeom>
              <a:avLst/>
              <a:gdLst/>
              <a:ahLst/>
              <a:cxnLst/>
              <a:rect l="l" t="t" r="r" b="b"/>
              <a:pathLst>
                <a:path w="3328" h="2458" extrusionOk="0">
                  <a:moveTo>
                    <a:pt x="1519" y="326"/>
                  </a:moveTo>
                  <a:cubicBezTo>
                    <a:pt x="985" y="575"/>
                    <a:pt x="274" y="819"/>
                    <a:pt x="0" y="1449"/>
                  </a:cubicBezTo>
                  <a:cubicBezTo>
                    <a:pt x="272" y="1893"/>
                    <a:pt x="612" y="2268"/>
                    <a:pt x="983" y="2457"/>
                  </a:cubicBezTo>
                  <a:lnTo>
                    <a:pt x="986" y="2457"/>
                  </a:lnTo>
                  <a:cubicBezTo>
                    <a:pt x="1047" y="2211"/>
                    <a:pt x="1185" y="1992"/>
                    <a:pt x="1380" y="1829"/>
                  </a:cubicBezTo>
                  <a:cubicBezTo>
                    <a:pt x="1921" y="1364"/>
                    <a:pt x="2404" y="1321"/>
                    <a:pt x="2802" y="1514"/>
                  </a:cubicBezTo>
                  <a:cubicBezTo>
                    <a:pt x="3006" y="1194"/>
                    <a:pt x="3184" y="843"/>
                    <a:pt x="3327" y="527"/>
                  </a:cubicBezTo>
                  <a:cubicBezTo>
                    <a:pt x="2840" y="137"/>
                    <a:pt x="2212" y="0"/>
                    <a:pt x="1519" y="3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0"/>
            <p:cNvSpPr/>
            <p:nvPr/>
          </p:nvSpPr>
          <p:spPr>
            <a:xfrm>
              <a:off x="2279348" y="3272220"/>
              <a:ext cx="131514" cy="98700"/>
            </a:xfrm>
            <a:custGeom>
              <a:avLst/>
              <a:gdLst/>
              <a:ahLst/>
              <a:cxnLst/>
              <a:rect l="l" t="t" r="r" b="b"/>
              <a:pathLst>
                <a:path w="3583" h="2689" extrusionOk="0">
                  <a:moveTo>
                    <a:pt x="0" y="1210"/>
                  </a:moveTo>
                  <a:cubicBezTo>
                    <a:pt x="207" y="1394"/>
                    <a:pt x="423" y="1568"/>
                    <a:pt x="649" y="1729"/>
                  </a:cubicBezTo>
                  <a:cubicBezTo>
                    <a:pt x="1635" y="1379"/>
                    <a:pt x="2660" y="1886"/>
                    <a:pt x="3067" y="2689"/>
                  </a:cubicBezTo>
                  <a:lnTo>
                    <a:pt x="3072" y="2686"/>
                  </a:lnTo>
                  <a:cubicBezTo>
                    <a:pt x="3316" y="2628"/>
                    <a:pt x="3479" y="2462"/>
                    <a:pt x="3531" y="2148"/>
                  </a:cubicBezTo>
                  <a:cubicBezTo>
                    <a:pt x="3583" y="1803"/>
                    <a:pt x="3409" y="1286"/>
                    <a:pt x="3094" y="829"/>
                  </a:cubicBezTo>
                  <a:cubicBezTo>
                    <a:pt x="1976" y="21"/>
                    <a:pt x="605" y="1"/>
                    <a:pt x="0" y="1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0"/>
            <p:cNvSpPr/>
            <p:nvPr/>
          </p:nvSpPr>
          <p:spPr>
            <a:xfrm>
              <a:off x="2373128" y="3311898"/>
              <a:ext cx="36852" cy="37549"/>
            </a:xfrm>
            <a:custGeom>
              <a:avLst/>
              <a:gdLst/>
              <a:ahLst/>
              <a:cxnLst/>
              <a:rect l="l" t="t" r="r" b="b"/>
              <a:pathLst>
                <a:path w="1004" h="1023" extrusionOk="0">
                  <a:moveTo>
                    <a:pt x="695" y="0"/>
                  </a:moveTo>
                  <a:cubicBezTo>
                    <a:pt x="448" y="268"/>
                    <a:pt x="183" y="482"/>
                    <a:pt x="1" y="572"/>
                  </a:cubicBezTo>
                  <a:cubicBezTo>
                    <a:pt x="358" y="603"/>
                    <a:pt x="692" y="777"/>
                    <a:pt x="978" y="1023"/>
                  </a:cubicBezTo>
                  <a:cubicBezTo>
                    <a:pt x="1003" y="743"/>
                    <a:pt x="898" y="368"/>
                    <a:pt x="695" y="0"/>
                  </a:cubicBezTo>
                  <a:close/>
                </a:path>
              </a:pathLst>
            </a:custGeom>
            <a:solidFill>
              <a:srgbClr val="A7B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0"/>
            <p:cNvSpPr/>
            <p:nvPr/>
          </p:nvSpPr>
          <p:spPr>
            <a:xfrm>
              <a:off x="2363548" y="3237020"/>
              <a:ext cx="8112" cy="3524"/>
            </a:xfrm>
            <a:custGeom>
              <a:avLst/>
              <a:gdLst/>
              <a:ahLst/>
              <a:cxnLst/>
              <a:rect l="l" t="t" r="r" b="b"/>
              <a:pathLst>
                <a:path w="221" h="96" extrusionOk="0">
                  <a:moveTo>
                    <a:pt x="145" y="93"/>
                  </a:moveTo>
                  <a:cubicBezTo>
                    <a:pt x="170" y="63"/>
                    <a:pt x="196" y="32"/>
                    <a:pt x="220" y="1"/>
                  </a:cubicBezTo>
                  <a:cubicBezTo>
                    <a:pt x="145" y="33"/>
                    <a:pt x="70" y="65"/>
                    <a:pt x="1" y="95"/>
                  </a:cubicBezTo>
                  <a:cubicBezTo>
                    <a:pt x="51" y="94"/>
                    <a:pt x="97" y="94"/>
                    <a:pt x="145" y="93"/>
                  </a:cubicBezTo>
                  <a:close/>
                </a:path>
              </a:pathLst>
            </a:custGeom>
            <a:solidFill>
              <a:srgbClr val="A7B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0"/>
            <p:cNvSpPr/>
            <p:nvPr/>
          </p:nvSpPr>
          <p:spPr>
            <a:xfrm>
              <a:off x="2223888" y="2960011"/>
              <a:ext cx="260018" cy="175854"/>
            </a:xfrm>
            <a:custGeom>
              <a:avLst/>
              <a:gdLst/>
              <a:ahLst/>
              <a:cxnLst/>
              <a:rect l="l" t="t" r="r" b="b"/>
              <a:pathLst>
                <a:path w="7084" h="4791" extrusionOk="0">
                  <a:moveTo>
                    <a:pt x="0" y="4791"/>
                  </a:moveTo>
                  <a:cubicBezTo>
                    <a:pt x="1252" y="3501"/>
                    <a:pt x="5082" y="1845"/>
                    <a:pt x="6986" y="2923"/>
                  </a:cubicBezTo>
                  <a:cubicBezTo>
                    <a:pt x="7084" y="2542"/>
                    <a:pt x="7014" y="2131"/>
                    <a:pt x="6703" y="1692"/>
                  </a:cubicBezTo>
                  <a:cubicBezTo>
                    <a:pt x="5506" y="0"/>
                    <a:pt x="2201" y="939"/>
                    <a:pt x="230" y="2131"/>
                  </a:cubicBezTo>
                  <a:cubicBezTo>
                    <a:pt x="351" y="2910"/>
                    <a:pt x="263" y="3949"/>
                    <a:pt x="0" y="4791"/>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0"/>
            <p:cNvSpPr/>
            <p:nvPr/>
          </p:nvSpPr>
          <p:spPr>
            <a:xfrm>
              <a:off x="2102873" y="3333663"/>
              <a:ext cx="19123" cy="29217"/>
            </a:xfrm>
            <a:custGeom>
              <a:avLst/>
              <a:gdLst/>
              <a:ahLst/>
              <a:cxnLst/>
              <a:rect l="l" t="t" r="r" b="b"/>
              <a:pathLst>
                <a:path w="521" h="796" extrusionOk="0">
                  <a:moveTo>
                    <a:pt x="0" y="1"/>
                  </a:moveTo>
                  <a:cubicBezTo>
                    <a:pt x="148" y="292"/>
                    <a:pt x="325" y="565"/>
                    <a:pt x="521" y="795"/>
                  </a:cubicBezTo>
                  <a:cubicBezTo>
                    <a:pt x="461" y="554"/>
                    <a:pt x="424" y="319"/>
                    <a:pt x="417" y="106"/>
                  </a:cubicBezTo>
                  <a:cubicBezTo>
                    <a:pt x="417" y="106"/>
                    <a:pt x="252" y="75"/>
                    <a:pt x="0" y="1"/>
                  </a:cubicBezTo>
                  <a:close/>
                </a:path>
              </a:pathLst>
            </a:custGeom>
            <a:solidFill>
              <a:srgbClr val="A7B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0"/>
            <p:cNvSpPr/>
            <p:nvPr/>
          </p:nvSpPr>
          <p:spPr>
            <a:xfrm>
              <a:off x="1934070" y="2921214"/>
              <a:ext cx="266882" cy="188921"/>
            </a:xfrm>
            <a:custGeom>
              <a:avLst/>
              <a:gdLst/>
              <a:ahLst/>
              <a:cxnLst/>
              <a:rect l="l" t="t" r="r" b="b"/>
              <a:pathLst>
                <a:path w="7271" h="5147" extrusionOk="0">
                  <a:moveTo>
                    <a:pt x="2600" y="5147"/>
                  </a:moveTo>
                  <a:cubicBezTo>
                    <a:pt x="2008" y="2789"/>
                    <a:pt x="3946" y="2725"/>
                    <a:pt x="4919" y="4690"/>
                  </a:cubicBezTo>
                  <a:cubicBezTo>
                    <a:pt x="5077" y="4411"/>
                    <a:pt x="5227" y="4159"/>
                    <a:pt x="5372" y="3935"/>
                  </a:cubicBezTo>
                  <a:cubicBezTo>
                    <a:pt x="6065" y="2850"/>
                    <a:pt x="6611" y="2298"/>
                    <a:pt x="7036" y="2117"/>
                  </a:cubicBezTo>
                  <a:cubicBezTo>
                    <a:pt x="7111" y="2085"/>
                    <a:pt x="7190" y="2064"/>
                    <a:pt x="7271" y="2055"/>
                  </a:cubicBezTo>
                  <a:cubicBezTo>
                    <a:pt x="7255" y="910"/>
                    <a:pt x="6904" y="1"/>
                    <a:pt x="6134" y="332"/>
                  </a:cubicBezTo>
                  <a:cubicBezTo>
                    <a:pt x="5710" y="512"/>
                    <a:pt x="5164" y="1063"/>
                    <a:pt x="4471" y="2147"/>
                  </a:cubicBezTo>
                  <a:cubicBezTo>
                    <a:pt x="4328" y="2371"/>
                    <a:pt x="4177" y="2623"/>
                    <a:pt x="4021" y="2901"/>
                  </a:cubicBezTo>
                  <a:cubicBezTo>
                    <a:pt x="3052" y="942"/>
                    <a:pt x="1119" y="1010"/>
                    <a:pt x="1706" y="3361"/>
                  </a:cubicBezTo>
                  <a:cubicBezTo>
                    <a:pt x="1202" y="3275"/>
                    <a:pt x="813" y="3248"/>
                    <a:pt x="530" y="3263"/>
                  </a:cubicBezTo>
                  <a:cubicBezTo>
                    <a:pt x="388" y="3774"/>
                    <a:pt x="168" y="4294"/>
                    <a:pt x="0" y="4648"/>
                  </a:cubicBezTo>
                  <a:cubicBezTo>
                    <a:pt x="0" y="4648"/>
                    <a:pt x="1617" y="4659"/>
                    <a:pt x="2389" y="5114"/>
                  </a:cubicBezTo>
                  <a:cubicBezTo>
                    <a:pt x="2459" y="5125"/>
                    <a:pt x="2525" y="5133"/>
                    <a:pt x="2600" y="5147"/>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0"/>
            <p:cNvSpPr/>
            <p:nvPr/>
          </p:nvSpPr>
          <p:spPr>
            <a:xfrm>
              <a:off x="1788574" y="2514380"/>
              <a:ext cx="370647" cy="485681"/>
            </a:xfrm>
            <a:custGeom>
              <a:avLst/>
              <a:gdLst/>
              <a:ahLst/>
              <a:cxnLst/>
              <a:rect l="l" t="t" r="r" b="b"/>
              <a:pathLst>
                <a:path w="10098" h="13232" extrusionOk="0">
                  <a:moveTo>
                    <a:pt x="10098" y="11416"/>
                  </a:moveTo>
                  <a:cubicBezTo>
                    <a:pt x="9674" y="11596"/>
                    <a:pt x="9129" y="12147"/>
                    <a:pt x="8437" y="13231"/>
                  </a:cubicBezTo>
                  <a:cubicBezTo>
                    <a:pt x="6765" y="11950"/>
                    <a:pt x="5092" y="10458"/>
                    <a:pt x="3564" y="8799"/>
                  </a:cubicBezTo>
                  <a:lnTo>
                    <a:pt x="3561" y="8796"/>
                  </a:lnTo>
                  <a:cubicBezTo>
                    <a:pt x="957" y="4553"/>
                    <a:pt x="0" y="0"/>
                    <a:pt x="0" y="0"/>
                  </a:cubicBezTo>
                  <a:cubicBezTo>
                    <a:pt x="995" y="1451"/>
                    <a:pt x="3118" y="6985"/>
                    <a:pt x="10098" y="114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0"/>
            <p:cNvSpPr/>
            <p:nvPr/>
          </p:nvSpPr>
          <p:spPr>
            <a:xfrm>
              <a:off x="1690353" y="2446660"/>
              <a:ext cx="407866" cy="581077"/>
            </a:xfrm>
            <a:custGeom>
              <a:avLst/>
              <a:gdLst/>
              <a:ahLst/>
              <a:cxnLst/>
              <a:rect l="l" t="t" r="r" b="b"/>
              <a:pathLst>
                <a:path w="11112" h="15831" extrusionOk="0">
                  <a:moveTo>
                    <a:pt x="6239" y="10644"/>
                  </a:moveTo>
                  <a:lnTo>
                    <a:pt x="6237" y="10641"/>
                  </a:lnTo>
                  <a:cubicBezTo>
                    <a:pt x="5996" y="10381"/>
                    <a:pt x="5761" y="10114"/>
                    <a:pt x="5529" y="9846"/>
                  </a:cubicBezTo>
                  <a:cubicBezTo>
                    <a:pt x="4110" y="8473"/>
                    <a:pt x="2888" y="6950"/>
                    <a:pt x="2131" y="5102"/>
                  </a:cubicBezTo>
                  <a:cubicBezTo>
                    <a:pt x="1207" y="3480"/>
                    <a:pt x="470" y="1772"/>
                    <a:pt x="1" y="0"/>
                  </a:cubicBezTo>
                  <a:cubicBezTo>
                    <a:pt x="1" y="0"/>
                    <a:pt x="8" y="1113"/>
                    <a:pt x="257" y="2645"/>
                  </a:cubicBezTo>
                  <a:cubicBezTo>
                    <a:pt x="1547" y="5982"/>
                    <a:pt x="3551" y="9185"/>
                    <a:pt x="5594" y="12122"/>
                  </a:cubicBezTo>
                  <a:cubicBezTo>
                    <a:pt x="6411" y="13300"/>
                    <a:pt x="7285" y="14410"/>
                    <a:pt x="8243" y="15415"/>
                  </a:cubicBezTo>
                  <a:cubicBezTo>
                    <a:pt x="8303" y="13968"/>
                    <a:pt x="9832" y="14155"/>
                    <a:pt x="10661" y="15830"/>
                  </a:cubicBezTo>
                  <a:cubicBezTo>
                    <a:pt x="10818" y="15552"/>
                    <a:pt x="10969" y="15300"/>
                    <a:pt x="11111" y="15076"/>
                  </a:cubicBezTo>
                  <a:cubicBezTo>
                    <a:pt x="9440" y="13795"/>
                    <a:pt x="7768" y="12302"/>
                    <a:pt x="6239" y="106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0"/>
            <p:cNvSpPr/>
            <p:nvPr/>
          </p:nvSpPr>
          <p:spPr>
            <a:xfrm>
              <a:off x="1718175" y="2979134"/>
              <a:ext cx="322160" cy="193142"/>
            </a:xfrm>
            <a:custGeom>
              <a:avLst/>
              <a:gdLst/>
              <a:ahLst/>
              <a:cxnLst/>
              <a:rect l="l" t="t" r="r" b="b"/>
              <a:pathLst>
                <a:path w="8777" h="5262" extrusionOk="0">
                  <a:moveTo>
                    <a:pt x="5903" y="0"/>
                  </a:moveTo>
                  <a:cubicBezTo>
                    <a:pt x="5544" y="0"/>
                    <a:pt x="5015" y="180"/>
                    <a:pt x="4255" y="621"/>
                  </a:cubicBezTo>
                  <a:cubicBezTo>
                    <a:pt x="4024" y="750"/>
                    <a:pt x="3773" y="907"/>
                    <a:pt x="3493" y="1092"/>
                  </a:cubicBezTo>
                  <a:cubicBezTo>
                    <a:pt x="2610" y="351"/>
                    <a:pt x="2078" y="84"/>
                    <a:pt x="1772" y="84"/>
                  </a:cubicBezTo>
                  <a:cubicBezTo>
                    <a:pt x="1652" y="84"/>
                    <a:pt x="1566" y="125"/>
                    <a:pt x="1508" y="194"/>
                  </a:cubicBezTo>
                  <a:cubicBezTo>
                    <a:pt x="1172" y="592"/>
                    <a:pt x="1699" y="1927"/>
                    <a:pt x="1699" y="1927"/>
                  </a:cubicBezTo>
                  <a:cubicBezTo>
                    <a:pt x="1187" y="2223"/>
                    <a:pt x="890" y="2476"/>
                    <a:pt x="747" y="2691"/>
                  </a:cubicBezTo>
                  <a:cubicBezTo>
                    <a:pt x="0" y="3808"/>
                    <a:pt x="3563" y="3896"/>
                    <a:pt x="3563" y="3896"/>
                  </a:cubicBezTo>
                  <a:cubicBezTo>
                    <a:pt x="3304" y="4952"/>
                    <a:pt x="3498" y="5262"/>
                    <a:pt x="3814" y="5262"/>
                  </a:cubicBezTo>
                  <a:cubicBezTo>
                    <a:pt x="4262" y="5262"/>
                    <a:pt x="4958" y="4638"/>
                    <a:pt x="4958" y="4638"/>
                  </a:cubicBezTo>
                  <a:cubicBezTo>
                    <a:pt x="5132" y="4936"/>
                    <a:pt x="5273" y="5045"/>
                    <a:pt x="5387" y="5045"/>
                  </a:cubicBezTo>
                  <a:cubicBezTo>
                    <a:pt x="5699" y="5045"/>
                    <a:pt x="5801" y="4220"/>
                    <a:pt x="5801" y="4220"/>
                  </a:cubicBezTo>
                  <a:cubicBezTo>
                    <a:pt x="6259" y="4527"/>
                    <a:pt x="6722" y="4701"/>
                    <a:pt x="7141" y="4768"/>
                  </a:cubicBezTo>
                  <a:cubicBezTo>
                    <a:pt x="7287" y="4792"/>
                    <a:pt x="7427" y="4804"/>
                    <a:pt x="7559" y="4804"/>
                  </a:cubicBezTo>
                  <a:cubicBezTo>
                    <a:pt x="8286" y="4804"/>
                    <a:pt x="8777" y="4455"/>
                    <a:pt x="8659" y="3978"/>
                  </a:cubicBezTo>
                  <a:cubicBezTo>
                    <a:pt x="8435" y="3086"/>
                    <a:pt x="5882" y="3070"/>
                    <a:pt x="5882" y="3070"/>
                  </a:cubicBezTo>
                  <a:cubicBezTo>
                    <a:pt x="6050" y="2714"/>
                    <a:pt x="6270" y="2196"/>
                    <a:pt x="6412" y="1685"/>
                  </a:cubicBezTo>
                  <a:cubicBezTo>
                    <a:pt x="6624" y="938"/>
                    <a:pt x="6673" y="210"/>
                    <a:pt x="6163" y="41"/>
                  </a:cubicBezTo>
                  <a:cubicBezTo>
                    <a:pt x="6163" y="41"/>
                    <a:pt x="6159" y="41"/>
                    <a:pt x="6159" y="39"/>
                  </a:cubicBezTo>
                  <a:cubicBezTo>
                    <a:pt x="6086" y="14"/>
                    <a:pt x="6001" y="0"/>
                    <a:pt x="5903" y="0"/>
                  </a:cubicBezTo>
                  <a:close/>
                </a:path>
              </a:pathLst>
            </a:custGeom>
            <a:solidFill>
              <a:srgbClr val="DAE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0"/>
            <p:cNvSpPr/>
            <p:nvPr/>
          </p:nvSpPr>
          <p:spPr>
            <a:xfrm>
              <a:off x="1718175" y="2976234"/>
              <a:ext cx="322931" cy="239684"/>
            </a:xfrm>
            <a:custGeom>
              <a:avLst/>
              <a:gdLst/>
              <a:ahLst/>
              <a:cxnLst/>
              <a:rect l="l" t="t" r="r" b="b"/>
              <a:pathLst>
                <a:path w="8798" h="6530" extrusionOk="0">
                  <a:moveTo>
                    <a:pt x="6412" y="1764"/>
                  </a:moveTo>
                  <a:cubicBezTo>
                    <a:pt x="6270" y="2275"/>
                    <a:pt x="6050" y="2793"/>
                    <a:pt x="5882" y="3149"/>
                  </a:cubicBezTo>
                  <a:cubicBezTo>
                    <a:pt x="5882" y="3149"/>
                    <a:pt x="8435" y="3165"/>
                    <a:pt x="8659" y="4057"/>
                  </a:cubicBezTo>
                  <a:cubicBezTo>
                    <a:pt x="8798" y="4620"/>
                    <a:pt x="8087" y="5005"/>
                    <a:pt x="7141" y="4847"/>
                  </a:cubicBezTo>
                  <a:cubicBezTo>
                    <a:pt x="6722" y="4780"/>
                    <a:pt x="6259" y="4606"/>
                    <a:pt x="5801" y="4299"/>
                  </a:cubicBezTo>
                  <a:cubicBezTo>
                    <a:pt x="5801" y="4299"/>
                    <a:pt x="5611" y="5834"/>
                    <a:pt x="4958" y="4717"/>
                  </a:cubicBezTo>
                  <a:cubicBezTo>
                    <a:pt x="4958" y="4717"/>
                    <a:pt x="2937" y="6530"/>
                    <a:pt x="3563" y="3975"/>
                  </a:cubicBezTo>
                  <a:cubicBezTo>
                    <a:pt x="3563" y="3975"/>
                    <a:pt x="0" y="3887"/>
                    <a:pt x="747" y="2770"/>
                  </a:cubicBezTo>
                  <a:cubicBezTo>
                    <a:pt x="890" y="2555"/>
                    <a:pt x="1187" y="2302"/>
                    <a:pt x="1699" y="2006"/>
                  </a:cubicBezTo>
                  <a:cubicBezTo>
                    <a:pt x="1699" y="2006"/>
                    <a:pt x="1172" y="671"/>
                    <a:pt x="1508" y="273"/>
                  </a:cubicBezTo>
                  <a:cubicBezTo>
                    <a:pt x="1716" y="27"/>
                    <a:pt x="2264" y="140"/>
                    <a:pt x="3493" y="1171"/>
                  </a:cubicBezTo>
                  <a:cubicBezTo>
                    <a:pt x="3773" y="986"/>
                    <a:pt x="4024" y="829"/>
                    <a:pt x="4255" y="700"/>
                  </a:cubicBezTo>
                  <a:cubicBezTo>
                    <a:pt x="5222" y="139"/>
                    <a:pt x="5817" y="1"/>
                    <a:pt x="6159" y="118"/>
                  </a:cubicBezTo>
                  <a:cubicBezTo>
                    <a:pt x="6159" y="120"/>
                    <a:pt x="6163" y="120"/>
                    <a:pt x="6163" y="120"/>
                  </a:cubicBezTo>
                  <a:cubicBezTo>
                    <a:pt x="6673" y="289"/>
                    <a:pt x="6624" y="1017"/>
                    <a:pt x="6412" y="17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0"/>
            <p:cNvSpPr/>
            <p:nvPr/>
          </p:nvSpPr>
          <p:spPr>
            <a:xfrm>
              <a:off x="1766368" y="2976234"/>
              <a:ext cx="196776" cy="90698"/>
            </a:xfrm>
            <a:custGeom>
              <a:avLst/>
              <a:gdLst/>
              <a:ahLst/>
              <a:cxnLst/>
              <a:rect l="l" t="t" r="r" b="b"/>
              <a:pathLst>
                <a:path w="5361" h="2471" extrusionOk="0">
                  <a:moveTo>
                    <a:pt x="1865" y="2470"/>
                  </a:moveTo>
                  <a:cubicBezTo>
                    <a:pt x="2143" y="2285"/>
                    <a:pt x="2396" y="2128"/>
                    <a:pt x="2627" y="1999"/>
                  </a:cubicBezTo>
                  <a:cubicBezTo>
                    <a:pt x="3594" y="1439"/>
                    <a:pt x="4190" y="1302"/>
                    <a:pt x="4531" y="1418"/>
                  </a:cubicBezTo>
                  <a:cubicBezTo>
                    <a:pt x="4531" y="1422"/>
                    <a:pt x="4535" y="1422"/>
                    <a:pt x="4535" y="1422"/>
                  </a:cubicBezTo>
                  <a:cubicBezTo>
                    <a:pt x="4858" y="1529"/>
                    <a:pt x="4956" y="1862"/>
                    <a:pt x="4931" y="2279"/>
                  </a:cubicBezTo>
                  <a:cubicBezTo>
                    <a:pt x="4992" y="2110"/>
                    <a:pt x="5051" y="1937"/>
                    <a:pt x="5100" y="1764"/>
                  </a:cubicBezTo>
                  <a:cubicBezTo>
                    <a:pt x="5312" y="1017"/>
                    <a:pt x="5360" y="289"/>
                    <a:pt x="4851" y="120"/>
                  </a:cubicBezTo>
                  <a:cubicBezTo>
                    <a:pt x="4851" y="120"/>
                    <a:pt x="4846" y="120"/>
                    <a:pt x="4848" y="117"/>
                  </a:cubicBezTo>
                  <a:cubicBezTo>
                    <a:pt x="4505" y="1"/>
                    <a:pt x="3910" y="139"/>
                    <a:pt x="2942" y="700"/>
                  </a:cubicBezTo>
                  <a:cubicBezTo>
                    <a:pt x="2711" y="829"/>
                    <a:pt x="2460" y="986"/>
                    <a:pt x="2181" y="1171"/>
                  </a:cubicBezTo>
                  <a:cubicBezTo>
                    <a:pt x="952" y="139"/>
                    <a:pt x="404" y="26"/>
                    <a:pt x="195" y="273"/>
                  </a:cubicBezTo>
                  <a:cubicBezTo>
                    <a:pt x="0" y="504"/>
                    <a:pt x="97" y="1049"/>
                    <a:pt x="211" y="1468"/>
                  </a:cubicBezTo>
                  <a:cubicBezTo>
                    <a:pt x="525" y="1501"/>
                    <a:pt x="1039" y="1775"/>
                    <a:pt x="1865" y="2470"/>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0"/>
            <p:cNvSpPr/>
            <p:nvPr/>
          </p:nvSpPr>
          <p:spPr>
            <a:xfrm>
              <a:off x="1922472" y="3092000"/>
              <a:ext cx="117236" cy="62655"/>
            </a:xfrm>
            <a:custGeom>
              <a:avLst/>
              <a:gdLst/>
              <a:ahLst/>
              <a:cxnLst/>
              <a:rect l="l" t="t" r="r" b="b"/>
              <a:pathLst>
                <a:path w="3194" h="1707" extrusionOk="0">
                  <a:moveTo>
                    <a:pt x="3093" y="903"/>
                  </a:moveTo>
                  <a:cubicBezTo>
                    <a:pt x="2905" y="157"/>
                    <a:pt x="1092" y="23"/>
                    <a:pt x="504" y="0"/>
                  </a:cubicBezTo>
                  <a:cubicBezTo>
                    <a:pt x="361" y="482"/>
                    <a:pt x="159" y="965"/>
                    <a:pt x="0" y="1300"/>
                  </a:cubicBezTo>
                  <a:cubicBezTo>
                    <a:pt x="0" y="1300"/>
                    <a:pt x="79" y="1300"/>
                    <a:pt x="208" y="1305"/>
                  </a:cubicBezTo>
                  <a:cubicBezTo>
                    <a:pt x="227" y="1212"/>
                    <a:pt x="236" y="1145"/>
                    <a:pt x="236" y="1145"/>
                  </a:cubicBezTo>
                  <a:cubicBezTo>
                    <a:pt x="336" y="1212"/>
                    <a:pt x="437" y="1272"/>
                    <a:pt x="538" y="1326"/>
                  </a:cubicBezTo>
                  <a:cubicBezTo>
                    <a:pt x="1039" y="1366"/>
                    <a:pt x="1779" y="1464"/>
                    <a:pt x="2273" y="1707"/>
                  </a:cubicBezTo>
                  <a:cubicBezTo>
                    <a:pt x="2840" y="1628"/>
                    <a:pt x="3194" y="1313"/>
                    <a:pt x="3093" y="903"/>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0"/>
            <p:cNvSpPr/>
            <p:nvPr/>
          </p:nvSpPr>
          <p:spPr>
            <a:xfrm>
              <a:off x="1661430" y="2669861"/>
              <a:ext cx="282849" cy="332033"/>
            </a:xfrm>
            <a:custGeom>
              <a:avLst/>
              <a:gdLst/>
              <a:ahLst/>
              <a:cxnLst/>
              <a:rect l="l" t="t" r="r" b="b"/>
              <a:pathLst>
                <a:path w="7706" h="9046" extrusionOk="0">
                  <a:moveTo>
                    <a:pt x="6490" y="7334"/>
                  </a:moveTo>
                  <a:cubicBezTo>
                    <a:pt x="6246" y="7137"/>
                    <a:pt x="6004" y="6943"/>
                    <a:pt x="5769" y="6737"/>
                  </a:cubicBezTo>
                  <a:cubicBezTo>
                    <a:pt x="4508" y="5631"/>
                    <a:pt x="3411" y="4399"/>
                    <a:pt x="2380" y="3117"/>
                  </a:cubicBezTo>
                  <a:cubicBezTo>
                    <a:pt x="1880" y="2557"/>
                    <a:pt x="1420" y="1962"/>
                    <a:pt x="1004" y="1338"/>
                  </a:cubicBezTo>
                  <a:cubicBezTo>
                    <a:pt x="668" y="893"/>
                    <a:pt x="333" y="447"/>
                    <a:pt x="0" y="1"/>
                  </a:cubicBezTo>
                  <a:cubicBezTo>
                    <a:pt x="76" y="325"/>
                    <a:pt x="161" y="646"/>
                    <a:pt x="259" y="960"/>
                  </a:cubicBezTo>
                  <a:lnTo>
                    <a:pt x="259" y="962"/>
                  </a:lnTo>
                  <a:cubicBezTo>
                    <a:pt x="914" y="3103"/>
                    <a:pt x="2044" y="4985"/>
                    <a:pt x="3337" y="6600"/>
                  </a:cubicBezTo>
                  <a:cubicBezTo>
                    <a:pt x="3337" y="6600"/>
                    <a:pt x="4261" y="7812"/>
                    <a:pt x="5797" y="9041"/>
                  </a:cubicBezTo>
                  <a:lnTo>
                    <a:pt x="5800" y="9046"/>
                  </a:lnTo>
                  <a:cubicBezTo>
                    <a:pt x="6768" y="8485"/>
                    <a:pt x="7363" y="8347"/>
                    <a:pt x="7705" y="8464"/>
                  </a:cubicBezTo>
                  <a:cubicBezTo>
                    <a:pt x="7331" y="8221"/>
                    <a:pt x="6916" y="7820"/>
                    <a:pt x="6490" y="7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0"/>
            <p:cNvSpPr/>
            <p:nvPr/>
          </p:nvSpPr>
          <p:spPr>
            <a:xfrm>
              <a:off x="1539865" y="2405257"/>
              <a:ext cx="334529" cy="614001"/>
            </a:xfrm>
            <a:custGeom>
              <a:avLst/>
              <a:gdLst/>
              <a:ahLst/>
              <a:cxnLst/>
              <a:rect l="l" t="t" r="r" b="b"/>
              <a:pathLst>
                <a:path w="9114" h="16728" extrusionOk="0">
                  <a:moveTo>
                    <a:pt x="9110" y="16251"/>
                  </a:moveTo>
                  <a:lnTo>
                    <a:pt x="9113" y="16255"/>
                  </a:lnTo>
                  <a:cubicBezTo>
                    <a:pt x="8882" y="16385"/>
                    <a:pt x="8631" y="16542"/>
                    <a:pt x="8351" y="16727"/>
                  </a:cubicBezTo>
                  <a:cubicBezTo>
                    <a:pt x="7122" y="15695"/>
                    <a:pt x="6574" y="15582"/>
                    <a:pt x="6366" y="15829"/>
                  </a:cubicBezTo>
                  <a:cubicBezTo>
                    <a:pt x="6122" y="15537"/>
                    <a:pt x="5887" y="15244"/>
                    <a:pt x="5656" y="14947"/>
                  </a:cubicBezTo>
                  <a:cubicBezTo>
                    <a:pt x="5652" y="14943"/>
                    <a:pt x="5646" y="14939"/>
                    <a:pt x="5644" y="14935"/>
                  </a:cubicBezTo>
                  <a:cubicBezTo>
                    <a:pt x="2272" y="10621"/>
                    <a:pt x="1" y="5642"/>
                    <a:pt x="706" y="0"/>
                  </a:cubicBezTo>
                  <a:cubicBezTo>
                    <a:pt x="688" y="419"/>
                    <a:pt x="640" y="3924"/>
                    <a:pt x="3572" y="8169"/>
                  </a:cubicBezTo>
                  <a:lnTo>
                    <a:pt x="3572" y="8172"/>
                  </a:lnTo>
                  <a:cubicBezTo>
                    <a:pt x="4227" y="10313"/>
                    <a:pt x="5357" y="12195"/>
                    <a:pt x="6650" y="13809"/>
                  </a:cubicBezTo>
                  <a:cubicBezTo>
                    <a:pt x="6650" y="13810"/>
                    <a:pt x="7573" y="15022"/>
                    <a:pt x="9110" y="16251"/>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0"/>
            <p:cNvSpPr/>
            <p:nvPr/>
          </p:nvSpPr>
          <p:spPr>
            <a:xfrm>
              <a:off x="1522578" y="2621044"/>
              <a:ext cx="257926" cy="456867"/>
            </a:xfrm>
            <a:custGeom>
              <a:avLst/>
              <a:gdLst/>
              <a:ahLst/>
              <a:cxnLst/>
              <a:rect l="l" t="t" r="r" b="b"/>
              <a:pathLst>
                <a:path w="7027" h="12447" extrusionOk="0">
                  <a:moveTo>
                    <a:pt x="6836" y="9950"/>
                  </a:moveTo>
                  <a:cubicBezTo>
                    <a:pt x="6501" y="10348"/>
                    <a:pt x="7026" y="11683"/>
                    <a:pt x="7026" y="11683"/>
                  </a:cubicBezTo>
                  <a:cubicBezTo>
                    <a:pt x="6516" y="11978"/>
                    <a:pt x="6218" y="12232"/>
                    <a:pt x="6074" y="12446"/>
                  </a:cubicBezTo>
                  <a:cubicBezTo>
                    <a:pt x="3830" y="9555"/>
                    <a:pt x="573" y="3966"/>
                    <a:pt x="1" y="1"/>
                  </a:cubicBezTo>
                  <a:cubicBezTo>
                    <a:pt x="68" y="162"/>
                    <a:pt x="2367" y="5442"/>
                    <a:pt x="6114" y="9057"/>
                  </a:cubicBezTo>
                  <a:cubicBezTo>
                    <a:pt x="6116" y="9060"/>
                    <a:pt x="6123" y="9065"/>
                    <a:pt x="6126" y="9068"/>
                  </a:cubicBezTo>
                  <a:cubicBezTo>
                    <a:pt x="6358" y="9365"/>
                    <a:pt x="6593" y="9658"/>
                    <a:pt x="6836" y="9950"/>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0"/>
            <p:cNvSpPr/>
            <p:nvPr/>
          </p:nvSpPr>
          <p:spPr>
            <a:xfrm>
              <a:off x="2237799" y="3185597"/>
              <a:ext cx="59939" cy="39384"/>
            </a:xfrm>
            <a:custGeom>
              <a:avLst/>
              <a:gdLst/>
              <a:ahLst/>
              <a:cxnLst/>
              <a:rect l="l" t="t" r="r" b="b"/>
              <a:pathLst>
                <a:path w="1633" h="1073" extrusionOk="0">
                  <a:moveTo>
                    <a:pt x="561" y="1"/>
                  </a:moveTo>
                  <a:cubicBezTo>
                    <a:pt x="398" y="1"/>
                    <a:pt x="241" y="28"/>
                    <a:pt x="116" y="88"/>
                  </a:cubicBezTo>
                  <a:cubicBezTo>
                    <a:pt x="1" y="450"/>
                    <a:pt x="127" y="713"/>
                    <a:pt x="408" y="982"/>
                  </a:cubicBezTo>
                  <a:cubicBezTo>
                    <a:pt x="461" y="1041"/>
                    <a:pt x="607" y="1072"/>
                    <a:pt x="778" y="1072"/>
                  </a:cubicBezTo>
                  <a:cubicBezTo>
                    <a:pt x="1110" y="1072"/>
                    <a:pt x="1539" y="952"/>
                    <a:pt x="1577" y="671"/>
                  </a:cubicBezTo>
                  <a:cubicBezTo>
                    <a:pt x="1633" y="263"/>
                    <a:pt x="1064" y="1"/>
                    <a:pt x="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0"/>
            <p:cNvSpPr/>
            <p:nvPr/>
          </p:nvSpPr>
          <p:spPr>
            <a:xfrm>
              <a:off x="2038164" y="3273541"/>
              <a:ext cx="111216" cy="77374"/>
            </a:xfrm>
            <a:custGeom>
              <a:avLst/>
              <a:gdLst/>
              <a:ahLst/>
              <a:cxnLst/>
              <a:rect l="l" t="t" r="r" b="b"/>
              <a:pathLst>
                <a:path w="3030" h="2108" extrusionOk="0">
                  <a:moveTo>
                    <a:pt x="674" y="1"/>
                  </a:moveTo>
                  <a:cubicBezTo>
                    <a:pt x="391" y="1"/>
                    <a:pt x="176" y="62"/>
                    <a:pt x="105" y="196"/>
                  </a:cubicBezTo>
                  <a:cubicBezTo>
                    <a:pt x="1" y="396"/>
                    <a:pt x="126" y="1400"/>
                    <a:pt x="666" y="1925"/>
                  </a:cubicBezTo>
                  <a:cubicBezTo>
                    <a:pt x="772" y="2042"/>
                    <a:pt x="1069" y="2108"/>
                    <a:pt x="1414" y="2108"/>
                  </a:cubicBezTo>
                  <a:cubicBezTo>
                    <a:pt x="2050" y="2108"/>
                    <a:pt x="2850" y="1885"/>
                    <a:pt x="2922" y="1354"/>
                  </a:cubicBezTo>
                  <a:cubicBezTo>
                    <a:pt x="3029" y="570"/>
                    <a:pt x="1538" y="1"/>
                    <a:pt x="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0"/>
            <p:cNvSpPr/>
            <p:nvPr/>
          </p:nvSpPr>
          <p:spPr>
            <a:xfrm>
              <a:off x="2224475" y="2985704"/>
              <a:ext cx="29401" cy="28813"/>
            </a:xfrm>
            <a:custGeom>
              <a:avLst/>
              <a:gdLst/>
              <a:ahLst/>
              <a:cxnLst/>
              <a:rect l="l" t="t" r="r" b="b"/>
              <a:pathLst>
                <a:path w="801" h="785" extrusionOk="0">
                  <a:moveTo>
                    <a:pt x="363" y="1"/>
                  </a:moveTo>
                  <a:cubicBezTo>
                    <a:pt x="323" y="1"/>
                    <a:pt x="284" y="11"/>
                    <a:pt x="250" y="35"/>
                  </a:cubicBezTo>
                  <a:cubicBezTo>
                    <a:pt x="0" y="210"/>
                    <a:pt x="234" y="688"/>
                    <a:pt x="512" y="784"/>
                  </a:cubicBezTo>
                  <a:cubicBezTo>
                    <a:pt x="705" y="691"/>
                    <a:pt x="771" y="546"/>
                    <a:pt x="786" y="343"/>
                  </a:cubicBezTo>
                  <a:cubicBezTo>
                    <a:pt x="800" y="243"/>
                    <a:pt x="559" y="1"/>
                    <a:pt x="363" y="1"/>
                  </a:cubicBezTo>
                  <a:close/>
                </a:path>
              </a:pathLst>
            </a:custGeom>
            <a:solidFill>
              <a:srgbClr val="DAE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0"/>
            <p:cNvSpPr/>
            <p:nvPr/>
          </p:nvSpPr>
          <p:spPr>
            <a:xfrm>
              <a:off x="1611659" y="2926903"/>
              <a:ext cx="471329" cy="420529"/>
            </a:xfrm>
            <a:custGeom>
              <a:avLst/>
              <a:gdLst/>
              <a:ahLst/>
              <a:cxnLst/>
              <a:rect l="l" t="t" r="r" b="b"/>
              <a:pathLst>
                <a:path w="12841" h="11457" extrusionOk="0">
                  <a:moveTo>
                    <a:pt x="196" y="1"/>
                  </a:moveTo>
                  <a:cubicBezTo>
                    <a:pt x="186" y="482"/>
                    <a:pt x="129" y="1314"/>
                    <a:pt x="1" y="2184"/>
                  </a:cubicBezTo>
                  <a:lnTo>
                    <a:pt x="1" y="2188"/>
                  </a:lnTo>
                  <a:cubicBezTo>
                    <a:pt x="1403" y="7508"/>
                    <a:pt x="2548" y="10261"/>
                    <a:pt x="2548" y="10261"/>
                  </a:cubicBezTo>
                  <a:cubicBezTo>
                    <a:pt x="3894" y="10924"/>
                    <a:pt x="7849" y="11457"/>
                    <a:pt x="10345" y="11457"/>
                  </a:cubicBezTo>
                  <a:cubicBezTo>
                    <a:pt x="11862" y="11457"/>
                    <a:pt x="12841" y="11260"/>
                    <a:pt x="12366" y="10776"/>
                  </a:cubicBezTo>
                  <a:cubicBezTo>
                    <a:pt x="10610" y="8983"/>
                    <a:pt x="8872" y="6866"/>
                    <a:pt x="7291" y="4777"/>
                  </a:cubicBezTo>
                  <a:lnTo>
                    <a:pt x="7291" y="4777"/>
                  </a:lnTo>
                  <a:cubicBezTo>
                    <a:pt x="7506" y="5927"/>
                    <a:pt x="7405" y="6379"/>
                    <a:pt x="7109" y="6379"/>
                  </a:cubicBezTo>
                  <a:cubicBezTo>
                    <a:pt x="6203" y="6379"/>
                    <a:pt x="3471" y="2119"/>
                    <a:pt x="2476" y="700"/>
                  </a:cubicBezTo>
                  <a:lnTo>
                    <a:pt x="2476" y="700"/>
                  </a:lnTo>
                  <a:cubicBezTo>
                    <a:pt x="2509" y="862"/>
                    <a:pt x="3267" y="4502"/>
                    <a:pt x="2479" y="4679"/>
                  </a:cubicBezTo>
                  <a:cubicBezTo>
                    <a:pt x="2455" y="4685"/>
                    <a:pt x="2430" y="4687"/>
                    <a:pt x="2405" y="4687"/>
                  </a:cubicBezTo>
                  <a:cubicBezTo>
                    <a:pt x="1373" y="4687"/>
                    <a:pt x="196" y="1"/>
                    <a:pt x="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0"/>
            <p:cNvSpPr/>
            <p:nvPr/>
          </p:nvSpPr>
          <p:spPr>
            <a:xfrm>
              <a:off x="1879234" y="3102204"/>
              <a:ext cx="195564" cy="240087"/>
            </a:xfrm>
            <a:custGeom>
              <a:avLst/>
              <a:gdLst/>
              <a:ahLst/>
              <a:cxnLst/>
              <a:rect l="l" t="t" r="r" b="b"/>
              <a:pathLst>
                <a:path w="5328" h="6541" extrusionOk="0">
                  <a:moveTo>
                    <a:pt x="1" y="1"/>
                  </a:moveTo>
                  <a:lnTo>
                    <a:pt x="1" y="1"/>
                  </a:lnTo>
                  <a:cubicBezTo>
                    <a:pt x="150" y="799"/>
                    <a:pt x="143" y="1253"/>
                    <a:pt x="26" y="1458"/>
                  </a:cubicBezTo>
                  <a:cubicBezTo>
                    <a:pt x="910" y="2582"/>
                    <a:pt x="1869" y="3653"/>
                    <a:pt x="2839" y="4688"/>
                  </a:cubicBezTo>
                  <a:cubicBezTo>
                    <a:pt x="3446" y="5336"/>
                    <a:pt x="4078" y="5951"/>
                    <a:pt x="4727" y="6540"/>
                  </a:cubicBezTo>
                  <a:cubicBezTo>
                    <a:pt x="5163" y="6431"/>
                    <a:pt x="5327" y="6256"/>
                    <a:pt x="5076" y="6000"/>
                  </a:cubicBezTo>
                  <a:cubicBezTo>
                    <a:pt x="3320" y="4207"/>
                    <a:pt x="1582" y="2091"/>
                    <a:pt x="1" y="1"/>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0"/>
            <p:cNvSpPr/>
            <p:nvPr/>
          </p:nvSpPr>
          <p:spPr>
            <a:xfrm>
              <a:off x="1866094" y="3187322"/>
              <a:ext cx="145572" cy="159997"/>
            </a:xfrm>
            <a:custGeom>
              <a:avLst/>
              <a:gdLst/>
              <a:ahLst/>
              <a:cxnLst/>
              <a:rect l="l" t="t" r="r" b="b"/>
              <a:pathLst>
                <a:path w="3966" h="4359" extrusionOk="0">
                  <a:moveTo>
                    <a:pt x="0" y="1"/>
                  </a:moveTo>
                  <a:lnTo>
                    <a:pt x="0" y="1"/>
                  </a:lnTo>
                  <a:cubicBezTo>
                    <a:pt x="672" y="1243"/>
                    <a:pt x="1397" y="2459"/>
                    <a:pt x="2251" y="3598"/>
                  </a:cubicBezTo>
                  <a:cubicBezTo>
                    <a:pt x="2446" y="3858"/>
                    <a:pt x="2654" y="4107"/>
                    <a:pt x="2863" y="4351"/>
                  </a:cubicBezTo>
                  <a:cubicBezTo>
                    <a:pt x="3051" y="4356"/>
                    <a:pt x="3234" y="4359"/>
                    <a:pt x="3410" y="4359"/>
                  </a:cubicBezTo>
                  <a:cubicBezTo>
                    <a:pt x="3605" y="4359"/>
                    <a:pt x="3791" y="4355"/>
                    <a:pt x="3965" y="4349"/>
                  </a:cubicBezTo>
                  <a:cubicBezTo>
                    <a:pt x="3242" y="3665"/>
                    <a:pt x="2546" y="2947"/>
                    <a:pt x="1872" y="2198"/>
                  </a:cubicBezTo>
                  <a:cubicBezTo>
                    <a:pt x="1230" y="1481"/>
                    <a:pt x="601" y="750"/>
                    <a:pt x="0" y="1"/>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0"/>
            <p:cNvSpPr/>
            <p:nvPr/>
          </p:nvSpPr>
          <p:spPr>
            <a:xfrm>
              <a:off x="1702502" y="2952559"/>
              <a:ext cx="221258" cy="392009"/>
            </a:xfrm>
            <a:custGeom>
              <a:avLst/>
              <a:gdLst/>
              <a:ahLst/>
              <a:cxnLst/>
              <a:rect l="l" t="t" r="r" b="b"/>
              <a:pathLst>
                <a:path w="6028" h="10680" extrusionOk="0">
                  <a:moveTo>
                    <a:pt x="1" y="1"/>
                  </a:moveTo>
                  <a:cubicBezTo>
                    <a:pt x="17" y="81"/>
                    <a:pt x="211" y="1011"/>
                    <a:pt x="307" y="1954"/>
                  </a:cubicBezTo>
                  <a:cubicBezTo>
                    <a:pt x="842" y="2841"/>
                    <a:pt x="1422" y="3704"/>
                    <a:pt x="1894" y="4518"/>
                  </a:cubicBezTo>
                  <a:cubicBezTo>
                    <a:pt x="2757" y="6003"/>
                    <a:pt x="3627" y="7490"/>
                    <a:pt x="4628" y="8905"/>
                  </a:cubicBezTo>
                  <a:cubicBezTo>
                    <a:pt x="5055" y="9509"/>
                    <a:pt x="5500" y="10096"/>
                    <a:pt x="5956" y="10675"/>
                  </a:cubicBezTo>
                  <a:cubicBezTo>
                    <a:pt x="5980" y="10676"/>
                    <a:pt x="6003" y="10678"/>
                    <a:pt x="6028" y="10679"/>
                  </a:cubicBezTo>
                  <a:cubicBezTo>
                    <a:pt x="3597" y="7345"/>
                    <a:pt x="2121" y="3512"/>
                    <a:pt x="34" y="48"/>
                  </a:cubicBezTo>
                  <a:cubicBezTo>
                    <a:pt x="24" y="33"/>
                    <a:pt x="10" y="15"/>
                    <a:pt x="1" y="1"/>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0"/>
            <p:cNvSpPr/>
            <p:nvPr/>
          </p:nvSpPr>
          <p:spPr>
            <a:xfrm>
              <a:off x="1533259" y="3007176"/>
              <a:ext cx="186902" cy="351524"/>
            </a:xfrm>
            <a:custGeom>
              <a:avLst/>
              <a:gdLst/>
              <a:ahLst/>
              <a:cxnLst/>
              <a:rect l="l" t="t" r="r" b="b"/>
              <a:pathLst>
                <a:path w="5092" h="9577" extrusionOk="0">
                  <a:moveTo>
                    <a:pt x="2137" y="1"/>
                  </a:moveTo>
                  <a:cubicBezTo>
                    <a:pt x="1920" y="1507"/>
                    <a:pt x="1494" y="3120"/>
                    <a:pt x="765" y="3200"/>
                  </a:cubicBezTo>
                  <a:cubicBezTo>
                    <a:pt x="734" y="3204"/>
                    <a:pt x="704" y="3206"/>
                    <a:pt x="674" y="3206"/>
                  </a:cubicBezTo>
                  <a:cubicBezTo>
                    <a:pt x="430" y="3206"/>
                    <a:pt x="205" y="3088"/>
                    <a:pt x="0" y="2900"/>
                  </a:cubicBezTo>
                  <a:lnTo>
                    <a:pt x="0" y="2900"/>
                  </a:lnTo>
                  <a:cubicBezTo>
                    <a:pt x="494" y="5921"/>
                    <a:pt x="1070" y="8413"/>
                    <a:pt x="1070" y="8413"/>
                  </a:cubicBezTo>
                  <a:cubicBezTo>
                    <a:pt x="2447" y="9277"/>
                    <a:pt x="3319" y="9576"/>
                    <a:pt x="3866" y="9576"/>
                  </a:cubicBezTo>
                  <a:cubicBezTo>
                    <a:pt x="5092" y="9576"/>
                    <a:pt x="4684" y="8074"/>
                    <a:pt x="4684" y="8074"/>
                  </a:cubicBezTo>
                  <a:cubicBezTo>
                    <a:pt x="4684" y="8074"/>
                    <a:pt x="3539" y="5321"/>
                    <a:pt x="2137" y="1"/>
                  </a:cubicBezTo>
                  <a:close/>
                </a:path>
              </a:pathLst>
            </a:custGeom>
            <a:solidFill>
              <a:srgbClr val="4C6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0"/>
            <p:cNvSpPr/>
            <p:nvPr/>
          </p:nvSpPr>
          <p:spPr>
            <a:xfrm>
              <a:off x="1533259" y="3007176"/>
              <a:ext cx="203236" cy="411683"/>
            </a:xfrm>
            <a:custGeom>
              <a:avLst/>
              <a:gdLst/>
              <a:ahLst/>
              <a:cxnLst/>
              <a:rect l="l" t="t" r="r" b="b"/>
              <a:pathLst>
                <a:path w="5537" h="11216" extrusionOk="0">
                  <a:moveTo>
                    <a:pt x="4684" y="8074"/>
                  </a:moveTo>
                  <a:cubicBezTo>
                    <a:pt x="4684" y="8074"/>
                    <a:pt x="5536" y="11216"/>
                    <a:pt x="1070" y="8413"/>
                  </a:cubicBezTo>
                  <a:cubicBezTo>
                    <a:pt x="1070" y="8413"/>
                    <a:pt x="494" y="5921"/>
                    <a:pt x="0" y="2900"/>
                  </a:cubicBezTo>
                  <a:cubicBezTo>
                    <a:pt x="230" y="3112"/>
                    <a:pt x="486" y="3233"/>
                    <a:pt x="765" y="3200"/>
                  </a:cubicBezTo>
                  <a:cubicBezTo>
                    <a:pt x="1494" y="3120"/>
                    <a:pt x="1920" y="1507"/>
                    <a:pt x="2137" y="1"/>
                  </a:cubicBezTo>
                  <a:cubicBezTo>
                    <a:pt x="3539" y="5321"/>
                    <a:pt x="4684" y="8074"/>
                    <a:pt x="4684" y="80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0"/>
            <p:cNvSpPr/>
            <p:nvPr/>
          </p:nvSpPr>
          <p:spPr>
            <a:xfrm>
              <a:off x="1580020" y="3109141"/>
              <a:ext cx="105564" cy="249374"/>
            </a:xfrm>
            <a:custGeom>
              <a:avLst/>
              <a:gdLst/>
              <a:ahLst/>
              <a:cxnLst/>
              <a:rect l="l" t="t" r="r" b="b"/>
              <a:pathLst>
                <a:path w="2876" h="6794" extrusionOk="0">
                  <a:moveTo>
                    <a:pt x="52" y="0"/>
                  </a:moveTo>
                  <a:cubicBezTo>
                    <a:pt x="35" y="24"/>
                    <a:pt x="18" y="45"/>
                    <a:pt x="0" y="68"/>
                  </a:cubicBezTo>
                  <a:cubicBezTo>
                    <a:pt x="537" y="2144"/>
                    <a:pt x="1172" y="4220"/>
                    <a:pt x="1858" y="6250"/>
                  </a:cubicBezTo>
                  <a:cubicBezTo>
                    <a:pt x="1910" y="6405"/>
                    <a:pt x="1967" y="6557"/>
                    <a:pt x="2021" y="6710"/>
                  </a:cubicBezTo>
                  <a:cubicBezTo>
                    <a:pt x="2242" y="6768"/>
                    <a:pt x="2429" y="6793"/>
                    <a:pt x="2589" y="6793"/>
                  </a:cubicBezTo>
                  <a:cubicBezTo>
                    <a:pt x="2697" y="6793"/>
                    <a:pt x="2792" y="6782"/>
                    <a:pt x="2876" y="6760"/>
                  </a:cubicBezTo>
                  <a:cubicBezTo>
                    <a:pt x="2634" y="6340"/>
                    <a:pt x="2403" y="5911"/>
                    <a:pt x="2189" y="5473"/>
                  </a:cubicBezTo>
                  <a:cubicBezTo>
                    <a:pt x="1322" y="3699"/>
                    <a:pt x="621" y="1870"/>
                    <a:pt x="52" y="0"/>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0"/>
            <p:cNvSpPr/>
            <p:nvPr/>
          </p:nvSpPr>
          <p:spPr>
            <a:xfrm>
              <a:off x="1596757" y="3007176"/>
              <a:ext cx="113822" cy="332107"/>
            </a:xfrm>
            <a:custGeom>
              <a:avLst/>
              <a:gdLst/>
              <a:ahLst/>
              <a:cxnLst/>
              <a:rect l="l" t="t" r="r" b="b"/>
              <a:pathLst>
                <a:path w="3101" h="9048" extrusionOk="0">
                  <a:moveTo>
                    <a:pt x="407" y="1"/>
                  </a:moveTo>
                  <a:cubicBezTo>
                    <a:pt x="313" y="652"/>
                    <a:pt x="180" y="1325"/>
                    <a:pt x="1" y="1883"/>
                  </a:cubicBezTo>
                  <a:cubicBezTo>
                    <a:pt x="140" y="2288"/>
                    <a:pt x="278" y="2685"/>
                    <a:pt x="401" y="3063"/>
                  </a:cubicBezTo>
                  <a:cubicBezTo>
                    <a:pt x="993" y="4883"/>
                    <a:pt x="1661" y="6699"/>
                    <a:pt x="2582" y="8404"/>
                  </a:cubicBezTo>
                  <a:cubicBezTo>
                    <a:pt x="2699" y="8622"/>
                    <a:pt x="2826" y="8834"/>
                    <a:pt x="2950" y="9047"/>
                  </a:cubicBezTo>
                  <a:cubicBezTo>
                    <a:pt x="3100" y="8615"/>
                    <a:pt x="2954" y="8074"/>
                    <a:pt x="2954" y="8074"/>
                  </a:cubicBezTo>
                  <a:cubicBezTo>
                    <a:pt x="2954" y="8074"/>
                    <a:pt x="1809" y="5321"/>
                    <a:pt x="407" y="1"/>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0"/>
            <p:cNvSpPr/>
            <p:nvPr/>
          </p:nvSpPr>
          <p:spPr>
            <a:xfrm>
              <a:off x="1201781" y="2742462"/>
              <a:ext cx="685392" cy="418547"/>
            </a:xfrm>
            <a:custGeom>
              <a:avLst/>
              <a:gdLst/>
              <a:ahLst/>
              <a:cxnLst/>
              <a:rect l="l" t="t" r="r" b="b"/>
              <a:pathLst>
                <a:path w="18673" h="11403" extrusionOk="0">
                  <a:moveTo>
                    <a:pt x="11860" y="0"/>
                  </a:moveTo>
                  <a:cubicBezTo>
                    <a:pt x="11860" y="0"/>
                    <a:pt x="10040" y="2367"/>
                    <a:pt x="7908" y="5060"/>
                  </a:cubicBezTo>
                  <a:lnTo>
                    <a:pt x="4811" y="2448"/>
                  </a:lnTo>
                  <a:cubicBezTo>
                    <a:pt x="3715" y="3828"/>
                    <a:pt x="2422" y="5318"/>
                    <a:pt x="969" y="6906"/>
                  </a:cubicBezTo>
                  <a:cubicBezTo>
                    <a:pt x="294" y="8355"/>
                    <a:pt x="1" y="9583"/>
                    <a:pt x="885" y="9938"/>
                  </a:cubicBezTo>
                  <a:cubicBezTo>
                    <a:pt x="1005" y="9987"/>
                    <a:pt x="1126" y="10010"/>
                    <a:pt x="1249" y="10010"/>
                  </a:cubicBezTo>
                  <a:cubicBezTo>
                    <a:pt x="3019" y="10010"/>
                    <a:pt x="4995" y="5290"/>
                    <a:pt x="4995" y="5290"/>
                  </a:cubicBezTo>
                  <a:cubicBezTo>
                    <a:pt x="5070" y="7778"/>
                    <a:pt x="5413" y="8578"/>
                    <a:pt x="5822" y="8578"/>
                  </a:cubicBezTo>
                  <a:cubicBezTo>
                    <a:pt x="6417" y="8578"/>
                    <a:pt x="7151" y="6888"/>
                    <a:pt x="7409" y="6232"/>
                  </a:cubicBezTo>
                  <a:cubicBezTo>
                    <a:pt x="7409" y="6232"/>
                    <a:pt x="7986" y="9151"/>
                    <a:pt x="9031" y="10112"/>
                  </a:cubicBezTo>
                  <a:cubicBezTo>
                    <a:pt x="9238" y="10301"/>
                    <a:pt x="9462" y="10417"/>
                    <a:pt x="9707" y="10417"/>
                  </a:cubicBezTo>
                  <a:cubicBezTo>
                    <a:pt x="9736" y="10417"/>
                    <a:pt x="9766" y="10416"/>
                    <a:pt x="9796" y="10412"/>
                  </a:cubicBezTo>
                  <a:cubicBezTo>
                    <a:pt x="10525" y="10330"/>
                    <a:pt x="10953" y="8719"/>
                    <a:pt x="11168" y="7213"/>
                  </a:cubicBezTo>
                  <a:lnTo>
                    <a:pt x="11168" y="7209"/>
                  </a:lnTo>
                  <a:cubicBezTo>
                    <a:pt x="11296" y="6339"/>
                    <a:pt x="11353" y="5507"/>
                    <a:pt x="11363" y="5026"/>
                  </a:cubicBezTo>
                  <a:cubicBezTo>
                    <a:pt x="11363" y="5026"/>
                    <a:pt x="12540" y="9711"/>
                    <a:pt x="13571" y="9711"/>
                  </a:cubicBezTo>
                  <a:cubicBezTo>
                    <a:pt x="13596" y="9711"/>
                    <a:pt x="13621" y="9708"/>
                    <a:pt x="13646" y="9703"/>
                  </a:cubicBezTo>
                  <a:cubicBezTo>
                    <a:pt x="14435" y="9527"/>
                    <a:pt x="13676" y="5886"/>
                    <a:pt x="13643" y="5725"/>
                  </a:cubicBezTo>
                  <a:lnTo>
                    <a:pt x="13643" y="5725"/>
                  </a:lnTo>
                  <a:cubicBezTo>
                    <a:pt x="14637" y="7144"/>
                    <a:pt x="17369" y="11403"/>
                    <a:pt x="18276" y="11403"/>
                  </a:cubicBezTo>
                  <a:cubicBezTo>
                    <a:pt x="18571" y="11403"/>
                    <a:pt x="18673" y="10950"/>
                    <a:pt x="18457" y="9799"/>
                  </a:cubicBezTo>
                  <a:lnTo>
                    <a:pt x="18457" y="9796"/>
                  </a:lnTo>
                  <a:cubicBezTo>
                    <a:pt x="14717" y="4842"/>
                    <a:pt x="11860" y="0"/>
                    <a:pt x="11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0"/>
            <p:cNvSpPr/>
            <p:nvPr/>
          </p:nvSpPr>
          <p:spPr>
            <a:xfrm>
              <a:off x="1214444" y="2841491"/>
              <a:ext cx="189361" cy="293310"/>
            </a:xfrm>
            <a:custGeom>
              <a:avLst/>
              <a:gdLst/>
              <a:ahLst/>
              <a:cxnLst/>
              <a:rect l="l" t="t" r="r" b="b"/>
              <a:pathLst>
                <a:path w="5159" h="7991" extrusionOk="0">
                  <a:moveTo>
                    <a:pt x="4790" y="24"/>
                  </a:moveTo>
                  <a:lnTo>
                    <a:pt x="4763" y="1"/>
                  </a:lnTo>
                  <a:cubicBezTo>
                    <a:pt x="4207" y="768"/>
                    <a:pt x="3705" y="1594"/>
                    <a:pt x="3213" y="2263"/>
                  </a:cubicBezTo>
                  <a:cubicBezTo>
                    <a:pt x="2292" y="3513"/>
                    <a:pt x="1420" y="4816"/>
                    <a:pt x="427" y="6005"/>
                  </a:cubicBezTo>
                  <a:cubicBezTo>
                    <a:pt x="286" y="6172"/>
                    <a:pt x="144" y="6339"/>
                    <a:pt x="0" y="6506"/>
                  </a:cubicBezTo>
                  <a:cubicBezTo>
                    <a:pt x="43" y="6851"/>
                    <a:pt x="209" y="7108"/>
                    <a:pt x="541" y="7242"/>
                  </a:cubicBezTo>
                  <a:cubicBezTo>
                    <a:pt x="2391" y="7990"/>
                    <a:pt x="4651" y="2593"/>
                    <a:pt x="4651" y="2593"/>
                  </a:cubicBezTo>
                  <a:cubicBezTo>
                    <a:pt x="4705" y="4389"/>
                    <a:pt x="4900" y="5301"/>
                    <a:pt x="5158" y="5671"/>
                  </a:cubicBezTo>
                  <a:cubicBezTo>
                    <a:pt x="5060" y="5280"/>
                    <a:pt x="4981" y="4884"/>
                    <a:pt x="4917" y="4480"/>
                  </a:cubicBezTo>
                  <a:cubicBezTo>
                    <a:pt x="4711" y="3162"/>
                    <a:pt x="4514" y="1476"/>
                    <a:pt x="4790" y="24"/>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0"/>
            <p:cNvSpPr/>
            <p:nvPr/>
          </p:nvSpPr>
          <p:spPr>
            <a:xfrm>
              <a:off x="1411694" y="2865423"/>
              <a:ext cx="69079" cy="179047"/>
            </a:xfrm>
            <a:custGeom>
              <a:avLst/>
              <a:gdLst/>
              <a:ahLst/>
              <a:cxnLst/>
              <a:rect l="l" t="t" r="r" b="b"/>
              <a:pathLst>
                <a:path w="1882" h="4878" extrusionOk="0">
                  <a:moveTo>
                    <a:pt x="430" y="4048"/>
                  </a:moveTo>
                  <a:cubicBezTo>
                    <a:pt x="483" y="4328"/>
                    <a:pt x="545" y="4605"/>
                    <a:pt x="615" y="4878"/>
                  </a:cubicBezTo>
                  <a:cubicBezTo>
                    <a:pt x="868" y="4035"/>
                    <a:pt x="1283" y="3229"/>
                    <a:pt x="1727" y="2452"/>
                  </a:cubicBezTo>
                  <a:cubicBezTo>
                    <a:pt x="1760" y="2115"/>
                    <a:pt x="1812" y="1782"/>
                    <a:pt x="1881" y="1452"/>
                  </a:cubicBezTo>
                  <a:lnTo>
                    <a:pt x="161" y="1"/>
                  </a:lnTo>
                  <a:cubicBezTo>
                    <a:pt x="0" y="1369"/>
                    <a:pt x="226" y="2970"/>
                    <a:pt x="430" y="4048"/>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0"/>
            <p:cNvSpPr/>
            <p:nvPr/>
          </p:nvSpPr>
          <p:spPr>
            <a:xfrm>
              <a:off x="1511750" y="2830333"/>
              <a:ext cx="83137" cy="260092"/>
            </a:xfrm>
            <a:custGeom>
              <a:avLst/>
              <a:gdLst/>
              <a:ahLst/>
              <a:cxnLst/>
              <a:rect l="l" t="t" r="r" b="b"/>
              <a:pathLst>
                <a:path w="2265" h="7086" extrusionOk="0">
                  <a:moveTo>
                    <a:pt x="1633" y="1520"/>
                  </a:moveTo>
                  <a:cubicBezTo>
                    <a:pt x="1828" y="1005"/>
                    <a:pt x="2043" y="499"/>
                    <a:pt x="2265" y="0"/>
                  </a:cubicBezTo>
                  <a:cubicBezTo>
                    <a:pt x="1760" y="741"/>
                    <a:pt x="1290" y="1505"/>
                    <a:pt x="853" y="2306"/>
                  </a:cubicBezTo>
                  <a:cubicBezTo>
                    <a:pt x="628" y="2720"/>
                    <a:pt x="376" y="3141"/>
                    <a:pt x="125" y="3570"/>
                  </a:cubicBezTo>
                  <a:cubicBezTo>
                    <a:pt x="0" y="4769"/>
                    <a:pt x="123" y="5997"/>
                    <a:pt x="514" y="7086"/>
                  </a:cubicBezTo>
                  <a:cubicBezTo>
                    <a:pt x="350" y="5211"/>
                    <a:pt x="1108" y="2894"/>
                    <a:pt x="1633" y="1520"/>
                  </a:cubicBezTo>
                  <a:close/>
                </a:path>
              </a:pathLst>
            </a:custGeom>
            <a:solidFill>
              <a:srgbClr val="9E99A3">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0"/>
            <p:cNvSpPr/>
            <p:nvPr/>
          </p:nvSpPr>
          <p:spPr>
            <a:xfrm>
              <a:off x="1198331" y="2936666"/>
              <a:ext cx="374207" cy="430550"/>
            </a:xfrm>
            <a:custGeom>
              <a:avLst/>
              <a:gdLst/>
              <a:ahLst/>
              <a:cxnLst/>
              <a:rect l="l" t="t" r="r" b="b"/>
              <a:pathLst>
                <a:path w="10195" h="11730" extrusionOk="0">
                  <a:moveTo>
                    <a:pt x="5089" y="0"/>
                  </a:moveTo>
                  <a:cubicBezTo>
                    <a:pt x="3018" y="5842"/>
                    <a:pt x="0" y="11046"/>
                    <a:pt x="0" y="11046"/>
                  </a:cubicBezTo>
                  <a:cubicBezTo>
                    <a:pt x="1012" y="11546"/>
                    <a:pt x="2208" y="11730"/>
                    <a:pt x="3418" y="11730"/>
                  </a:cubicBezTo>
                  <a:cubicBezTo>
                    <a:pt x="6753" y="11730"/>
                    <a:pt x="10195" y="10334"/>
                    <a:pt x="10195" y="10334"/>
                  </a:cubicBezTo>
                  <a:cubicBezTo>
                    <a:pt x="10195" y="10334"/>
                    <a:pt x="9619" y="7842"/>
                    <a:pt x="9125" y="4821"/>
                  </a:cubicBezTo>
                  <a:cubicBezTo>
                    <a:pt x="8080" y="3860"/>
                    <a:pt x="7503" y="942"/>
                    <a:pt x="7503" y="942"/>
                  </a:cubicBezTo>
                  <a:cubicBezTo>
                    <a:pt x="7245" y="1598"/>
                    <a:pt x="6511" y="3288"/>
                    <a:pt x="5916" y="3288"/>
                  </a:cubicBezTo>
                  <a:cubicBezTo>
                    <a:pt x="5507" y="3288"/>
                    <a:pt x="5164" y="2488"/>
                    <a:pt x="50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0"/>
            <p:cNvSpPr/>
            <p:nvPr/>
          </p:nvSpPr>
          <p:spPr>
            <a:xfrm>
              <a:off x="1198331" y="2936666"/>
              <a:ext cx="187930" cy="424310"/>
            </a:xfrm>
            <a:custGeom>
              <a:avLst/>
              <a:gdLst/>
              <a:ahLst/>
              <a:cxnLst/>
              <a:rect l="l" t="t" r="r" b="b"/>
              <a:pathLst>
                <a:path w="5120" h="11560" extrusionOk="0">
                  <a:moveTo>
                    <a:pt x="5089" y="0"/>
                  </a:moveTo>
                  <a:cubicBezTo>
                    <a:pt x="3018" y="5842"/>
                    <a:pt x="0" y="11046"/>
                    <a:pt x="0" y="11046"/>
                  </a:cubicBezTo>
                  <a:cubicBezTo>
                    <a:pt x="483" y="11284"/>
                    <a:pt x="1007" y="11450"/>
                    <a:pt x="1555" y="11559"/>
                  </a:cubicBezTo>
                  <a:cubicBezTo>
                    <a:pt x="1755" y="11078"/>
                    <a:pt x="1954" y="10597"/>
                    <a:pt x="2153" y="10122"/>
                  </a:cubicBezTo>
                  <a:cubicBezTo>
                    <a:pt x="3402" y="7132"/>
                    <a:pt x="4657" y="3958"/>
                    <a:pt x="5120" y="675"/>
                  </a:cubicBezTo>
                  <a:cubicBezTo>
                    <a:pt x="5107" y="464"/>
                    <a:pt x="5097" y="243"/>
                    <a:pt x="5089" y="0"/>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0"/>
            <p:cNvSpPr/>
            <p:nvPr/>
          </p:nvSpPr>
          <p:spPr>
            <a:xfrm>
              <a:off x="1304297" y="3206078"/>
              <a:ext cx="60747" cy="161025"/>
            </a:xfrm>
            <a:custGeom>
              <a:avLst/>
              <a:gdLst/>
              <a:ahLst/>
              <a:cxnLst/>
              <a:rect l="l" t="t" r="r" b="b"/>
              <a:pathLst>
                <a:path w="1655" h="4387" extrusionOk="0">
                  <a:moveTo>
                    <a:pt x="1655" y="0"/>
                  </a:moveTo>
                  <a:lnTo>
                    <a:pt x="1655" y="0"/>
                  </a:lnTo>
                  <a:cubicBezTo>
                    <a:pt x="1242" y="1160"/>
                    <a:pt x="807" y="2310"/>
                    <a:pt x="362" y="3454"/>
                  </a:cubicBezTo>
                  <a:cubicBezTo>
                    <a:pt x="243" y="3762"/>
                    <a:pt x="122" y="4068"/>
                    <a:pt x="0" y="4375"/>
                  </a:cubicBezTo>
                  <a:cubicBezTo>
                    <a:pt x="188" y="4384"/>
                    <a:pt x="376" y="4386"/>
                    <a:pt x="566" y="4386"/>
                  </a:cubicBezTo>
                  <a:cubicBezTo>
                    <a:pt x="994" y="2942"/>
                    <a:pt x="1365" y="1481"/>
                    <a:pt x="1655" y="0"/>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0"/>
            <p:cNvSpPr/>
            <p:nvPr/>
          </p:nvSpPr>
          <p:spPr>
            <a:xfrm>
              <a:off x="920773" y="2936666"/>
              <a:ext cx="464355" cy="424603"/>
            </a:xfrm>
            <a:custGeom>
              <a:avLst/>
              <a:gdLst/>
              <a:ahLst/>
              <a:cxnLst/>
              <a:rect l="l" t="t" r="r" b="b"/>
              <a:pathLst>
                <a:path w="12651" h="11568" extrusionOk="0">
                  <a:moveTo>
                    <a:pt x="12651" y="0"/>
                  </a:moveTo>
                  <a:lnTo>
                    <a:pt x="12651" y="0"/>
                  </a:lnTo>
                  <a:cubicBezTo>
                    <a:pt x="12650" y="2"/>
                    <a:pt x="10675" y="4720"/>
                    <a:pt x="8906" y="4720"/>
                  </a:cubicBezTo>
                  <a:cubicBezTo>
                    <a:pt x="8783" y="4720"/>
                    <a:pt x="8662" y="4697"/>
                    <a:pt x="8542" y="4649"/>
                  </a:cubicBezTo>
                  <a:cubicBezTo>
                    <a:pt x="7658" y="4292"/>
                    <a:pt x="7950" y="3065"/>
                    <a:pt x="8626" y="1617"/>
                  </a:cubicBezTo>
                  <a:lnTo>
                    <a:pt x="8626" y="1617"/>
                  </a:lnTo>
                  <a:cubicBezTo>
                    <a:pt x="6332" y="4123"/>
                    <a:pt x="3646" y="6857"/>
                    <a:pt x="699" y="9760"/>
                  </a:cubicBezTo>
                  <a:cubicBezTo>
                    <a:pt x="121" y="10595"/>
                    <a:pt x="0" y="11568"/>
                    <a:pt x="2776" y="11568"/>
                  </a:cubicBezTo>
                  <a:cubicBezTo>
                    <a:pt x="3871" y="11568"/>
                    <a:pt x="5417" y="11417"/>
                    <a:pt x="7562" y="11046"/>
                  </a:cubicBezTo>
                  <a:cubicBezTo>
                    <a:pt x="7562" y="11046"/>
                    <a:pt x="10580" y="5842"/>
                    <a:pt x="126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0"/>
            <p:cNvSpPr/>
            <p:nvPr/>
          </p:nvSpPr>
          <p:spPr>
            <a:xfrm>
              <a:off x="926682" y="2995981"/>
              <a:ext cx="310708" cy="351707"/>
            </a:xfrm>
            <a:custGeom>
              <a:avLst/>
              <a:gdLst/>
              <a:ahLst/>
              <a:cxnLst/>
              <a:rect l="l" t="t" r="r" b="b"/>
              <a:pathLst>
                <a:path w="8465" h="9582" extrusionOk="0">
                  <a:moveTo>
                    <a:pt x="8465" y="1"/>
                  </a:moveTo>
                  <a:lnTo>
                    <a:pt x="8465" y="1"/>
                  </a:lnTo>
                  <a:cubicBezTo>
                    <a:pt x="6171" y="2507"/>
                    <a:pt x="3485" y="5242"/>
                    <a:pt x="538" y="8144"/>
                  </a:cubicBezTo>
                  <a:cubicBezTo>
                    <a:pt x="181" y="8657"/>
                    <a:pt x="1" y="9221"/>
                    <a:pt x="553" y="9581"/>
                  </a:cubicBezTo>
                  <a:cubicBezTo>
                    <a:pt x="3170" y="6662"/>
                    <a:pt x="5696" y="3638"/>
                    <a:pt x="8207" y="592"/>
                  </a:cubicBezTo>
                  <a:cubicBezTo>
                    <a:pt x="8284" y="400"/>
                    <a:pt x="8370" y="203"/>
                    <a:pt x="8465" y="1"/>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0"/>
            <p:cNvSpPr/>
            <p:nvPr/>
          </p:nvSpPr>
          <p:spPr>
            <a:xfrm>
              <a:off x="990438" y="3246196"/>
              <a:ext cx="98957" cy="114630"/>
            </a:xfrm>
            <a:custGeom>
              <a:avLst/>
              <a:gdLst/>
              <a:ahLst/>
              <a:cxnLst/>
              <a:rect l="l" t="t" r="r" b="b"/>
              <a:pathLst>
                <a:path w="2696" h="3123" extrusionOk="0">
                  <a:moveTo>
                    <a:pt x="2696" y="0"/>
                  </a:moveTo>
                  <a:lnTo>
                    <a:pt x="2696" y="0"/>
                  </a:lnTo>
                  <a:cubicBezTo>
                    <a:pt x="1806" y="1042"/>
                    <a:pt x="907" y="2073"/>
                    <a:pt x="1" y="3095"/>
                  </a:cubicBezTo>
                  <a:cubicBezTo>
                    <a:pt x="118" y="3107"/>
                    <a:pt x="245" y="3116"/>
                    <a:pt x="378" y="3123"/>
                  </a:cubicBezTo>
                  <a:cubicBezTo>
                    <a:pt x="1161" y="2093"/>
                    <a:pt x="1929" y="1048"/>
                    <a:pt x="2696" y="0"/>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0"/>
            <p:cNvSpPr/>
            <p:nvPr/>
          </p:nvSpPr>
          <p:spPr>
            <a:xfrm>
              <a:off x="1051000" y="3096442"/>
              <a:ext cx="229847" cy="264019"/>
            </a:xfrm>
            <a:custGeom>
              <a:avLst/>
              <a:gdLst/>
              <a:ahLst/>
              <a:cxnLst/>
              <a:rect l="l" t="t" r="r" b="b"/>
              <a:pathLst>
                <a:path w="6262" h="7193" extrusionOk="0">
                  <a:moveTo>
                    <a:pt x="6262" y="0"/>
                  </a:moveTo>
                  <a:lnTo>
                    <a:pt x="6262" y="0"/>
                  </a:lnTo>
                  <a:cubicBezTo>
                    <a:pt x="5960" y="225"/>
                    <a:pt x="5654" y="361"/>
                    <a:pt x="5354" y="361"/>
                  </a:cubicBezTo>
                  <a:cubicBezTo>
                    <a:pt x="5265" y="361"/>
                    <a:pt x="5177" y="350"/>
                    <a:pt x="5089" y="324"/>
                  </a:cubicBezTo>
                  <a:cubicBezTo>
                    <a:pt x="5054" y="370"/>
                    <a:pt x="5019" y="419"/>
                    <a:pt x="4982" y="466"/>
                  </a:cubicBezTo>
                  <a:cubicBezTo>
                    <a:pt x="3649" y="2194"/>
                    <a:pt x="2374" y="3969"/>
                    <a:pt x="1085" y="5728"/>
                  </a:cubicBezTo>
                  <a:cubicBezTo>
                    <a:pt x="726" y="6219"/>
                    <a:pt x="364" y="6707"/>
                    <a:pt x="1" y="7193"/>
                  </a:cubicBezTo>
                  <a:cubicBezTo>
                    <a:pt x="773" y="7152"/>
                    <a:pt x="1718" y="7052"/>
                    <a:pt x="2868" y="6878"/>
                  </a:cubicBezTo>
                  <a:cubicBezTo>
                    <a:pt x="2929" y="6768"/>
                    <a:pt x="2991" y="6659"/>
                    <a:pt x="3051" y="6549"/>
                  </a:cubicBezTo>
                  <a:cubicBezTo>
                    <a:pt x="3329" y="6030"/>
                    <a:pt x="3604" y="5511"/>
                    <a:pt x="3876" y="4990"/>
                  </a:cubicBezTo>
                  <a:cubicBezTo>
                    <a:pt x="3961" y="4824"/>
                    <a:pt x="4046" y="4660"/>
                    <a:pt x="4130" y="4492"/>
                  </a:cubicBezTo>
                  <a:cubicBezTo>
                    <a:pt x="4866" y="3009"/>
                    <a:pt x="5557" y="1500"/>
                    <a:pt x="6262" y="0"/>
                  </a:cubicBezTo>
                  <a:close/>
                </a:path>
              </a:pathLst>
            </a:custGeom>
            <a:solidFill>
              <a:srgbClr val="167480">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60"/>
          <p:cNvGrpSpPr/>
          <p:nvPr/>
        </p:nvGrpSpPr>
        <p:grpSpPr>
          <a:xfrm>
            <a:off x="2182223" y="616511"/>
            <a:ext cx="2211893" cy="1808608"/>
            <a:chOff x="887300" y="766650"/>
            <a:chExt cx="2170224" cy="1834102"/>
          </a:xfrm>
        </p:grpSpPr>
        <p:sp>
          <p:nvSpPr>
            <p:cNvPr id="1791" name="Google Shape;1791;p60"/>
            <p:cNvSpPr/>
            <p:nvPr/>
          </p:nvSpPr>
          <p:spPr>
            <a:xfrm>
              <a:off x="1247125" y="2183050"/>
              <a:ext cx="1615180" cy="417702"/>
            </a:xfrm>
            <a:custGeom>
              <a:avLst/>
              <a:gdLst/>
              <a:ahLst/>
              <a:cxnLst/>
              <a:rect l="l" t="t" r="r" b="b"/>
              <a:pathLst>
                <a:path w="34553" h="7448" extrusionOk="0">
                  <a:moveTo>
                    <a:pt x="22094" y="1"/>
                  </a:moveTo>
                  <a:cubicBezTo>
                    <a:pt x="14112" y="1"/>
                    <a:pt x="4670" y="806"/>
                    <a:pt x="2820" y="1318"/>
                  </a:cubicBezTo>
                  <a:cubicBezTo>
                    <a:pt x="2025" y="1538"/>
                    <a:pt x="1" y="2019"/>
                    <a:pt x="895" y="3288"/>
                  </a:cubicBezTo>
                  <a:cubicBezTo>
                    <a:pt x="1729" y="4468"/>
                    <a:pt x="7690" y="5366"/>
                    <a:pt x="11893" y="5366"/>
                  </a:cubicBezTo>
                  <a:cubicBezTo>
                    <a:pt x="12483" y="5366"/>
                    <a:pt x="13038" y="5348"/>
                    <a:pt x="13539" y="5311"/>
                  </a:cubicBezTo>
                  <a:lnTo>
                    <a:pt x="13539" y="5311"/>
                  </a:lnTo>
                  <a:cubicBezTo>
                    <a:pt x="12329" y="6737"/>
                    <a:pt x="16305" y="7447"/>
                    <a:pt x="20670" y="7447"/>
                  </a:cubicBezTo>
                  <a:cubicBezTo>
                    <a:pt x="25972" y="7447"/>
                    <a:pt x="31848" y="6399"/>
                    <a:pt x="29711" y="4310"/>
                  </a:cubicBezTo>
                  <a:cubicBezTo>
                    <a:pt x="30561" y="4128"/>
                    <a:pt x="34552" y="3297"/>
                    <a:pt x="33736" y="1746"/>
                  </a:cubicBezTo>
                  <a:cubicBezTo>
                    <a:pt x="33047" y="437"/>
                    <a:pt x="27965" y="1"/>
                    <a:pt x="220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0"/>
            <p:cNvSpPr/>
            <p:nvPr/>
          </p:nvSpPr>
          <p:spPr>
            <a:xfrm>
              <a:off x="1890998" y="806532"/>
              <a:ext cx="156228" cy="201595"/>
            </a:xfrm>
            <a:custGeom>
              <a:avLst/>
              <a:gdLst/>
              <a:ahLst/>
              <a:cxnLst/>
              <a:rect l="l" t="t" r="r" b="b"/>
              <a:pathLst>
                <a:path w="3361" h="4337" extrusionOk="0">
                  <a:moveTo>
                    <a:pt x="2466" y="1"/>
                  </a:moveTo>
                  <a:cubicBezTo>
                    <a:pt x="791" y="1549"/>
                    <a:pt x="0" y="4301"/>
                    <a:pt x="1905" y="4336"/>
                  </a:cubicBezTo>
                  <a:cubicBezTo>
                    <a:pt x="1917" y="4336"/>
                    <a:pt x="1929" y="4336"/>
                    <a:pt x="1941" y="4336"/>
                  </a:cubicBezTo>
                  <a:cubicBezTo>
                    <a:pt x="3361" y="4336"/>
                    <a:pt x="574" y="2735"/>
                    <a:pt x="2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0"/>
            <p:cNvSpPr/>
            <p:nvPr/>
          </p:nvSpPr>
          <p:spPr>
            <a:xfrm>
              <a:off x="961626" y="1657856"/>
              <a:ext cx="152649" cy="203500"/>
            </a:xfrm>
            <a:custGeom>
              <a:avLst/>
              <a:gdLst/>
              <a:ahLst/>
              <a:cxnLst/>
              <a:rect l="l" t="t" r="r" b="b"/>
              <a:pathLst>
                <a:path w="3284" h="4378" extrusionOk="0">
                  <a:moveTo>
                    <a:pt x="1159" y="0"/>
                  </a:moveTo>
                  <a:lnTo>
                    <a:pt x="1159" y="0"/>
                  </a:lnTo>
                  <a:cubicBezTo>
                    <a:pt x="76" y="1804"/>
                    <a:pt x="1" y="4377"/>
                    <a:pt x="1436" y="4377"/>
                  </a:cubicBezTo>
                  <a:cubicBezTo>
                    <a:pt x="1557" y="4377"/>
                    <a:pt x="1690" y="4359"/>
                    <a:pt x="1833" y="4320"/>
                  </a:cubicBezTo>
                  <a:cubicBezTo>
                    <a:pt x="3283" y="3925"/>
                    <a:pt x="100" y="3180"/>
                    <a:pt x="1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0"/>
            <p:cNvSpPr/>
            <p:nvPr/>
          </p:nvSpPr>
          <p:spPr>
            <a:xfrm>
              <a:off x="2840126" y="1728974"/>
              <a:ext cx="179934" cy="167988"/>
            </a:xfrm>
            <a:custGeom>
              <a:avLst/>
              <a:gdLst/>
              <a:ahLst/>
              <a:cxnLst/>
              <a:rect l="l" t="t" r="r" b="b"/>
              <a:pathLst>
                <a:path w="3871" h="3614" extrusionOk="0">
                  <a:moveTo>
                    <a:pt x="3871" y="1"/>
                  </a:moveTo>
                  <a:cubicBezTo>
                    <a:pt x="1996" y="685"/>
                    <a:pt x="1" y="2747"/>
                    <a:pt x="1142" y="3520"/>
                  </a:cubicBezTo>
                  <a:cubicBezTo>
                    <a:pt x="1237" y="3584"/>
                    <a:pt x="1313" y="3613"/>
                    <a:pt x="1375" y="3613"/>
                  </a:cubicBezTo>
                  <a:cubicBezTo>
                    <a:pt x="1903" y="3613"/>
                    <a:pt x="1473" y="1465"/>
                    <a:pt x="3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0"/>
            <p:cNvSpPr/>
            <p:nvPr/>
          </p:nvSpPr>
          <p:spPr>
            <a:xfrm>
              <a:off x="2492390" y="1096489"/>
              <a:ext cx="108908" cy="150789"/>
            </a:xfrm>
            <a:custGeom>
              <a:avLst/>
              <a:gdLst/>
              <a:ahLst/>
              <a:cxnLst/>
              <a:rect l="l" t="t" r="r" b="b"/>
              <a:pathLst>
                <a:path w="2343" h="3244" extrusionOk="0">
                  <a:moveTo>
                    <a:pt x="1498" y="1"/>
                  </a:moveTo>
                  <a:lnTo>
                    <a:pt x="1498" y="1"/>
                  </a:lnTo>
                  <a:cubicBezTo>
                    <a:pt x="891" y="1346"/>
                    <a:pt x="1" y="2201"/>
                    <a:pt x="1477" y="3243"/>
                  </a:cubicBezTo>
                  <a:cubicBezTo>
                    <a:pt x="2343" y="2469"/>
                    <a:pt x="1257" y="1622"/>
                    <a:pt x="1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0"/>
            <p:cNvSpPr/>
            <p:nvPr/>
          </p:nvSpPr>
          <p:spPr>
            <a:xfrm>
              <a:off x="2917473" y="1896961"/>
              <a:ext cx="120808" cy="109001"/>
            </a:xfrm>
            <a:custGeom>
              <a:avLst/>
              <a:gdLst/>
              <a:ahLst/>
              <a:cxnLst/>
              <a:rect l="l" t="t" r="r" b="b"/>
              <a:pathLst>
                <a:path w="2599" h="2345" extrusionOk="0">
                  <a:moveTo>
                    <a:pt x="2599" y="0"/>
                  </a:moveTo>
                  <a:cubicBezTo>
                    <a:pt x="1234" y="562"/>
                    <a:pt x="0" y="573"/>
                    <a:pt x="359" y="2344"/>
                  </a:cubicBezTo>
                  <a:cubicBezTo>
                    <a:pt x="372" y="2345"/>
                    <a:pt x="385" y="2345"/>
                    <a:pt x="398" y="2345"/>
                  </a:cubicBezTo>
                  <a:cubicBezTo>
                    <a:pt x="1514" y="2345"/>
                    <a:pt x="1327" y="1003"/>
                    <a:pt x="2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0"/>
            <p:cNvSpPr/>
            <p:nvPr/>
          </p:nvSpPr>
          <p:spPr>
            <a:xfrm>
              <a:off x="1105164" y="1892545"/>
              <a:ext cx="62751" cy="78788"/>
            </a:xfrm>
            <a:custGeom>
              <a:avLst/>
              <a:gdLst/>
              <a:ahLst/>
              <a:cxnLst/>
              <a:rect l="l" t="t" r="r" b="b"/>
              <a:pathLst>
                <a:path w="1350" h="1695" extrusionOk="0">
                  <a:moveTo>
                    <a:pt x="1" y="1"/>
                  </a:moveTo>
                  <a:lnTo>
                    <a:pt x="1" y="1"/>
                  </a:lnTo>
                  <a:cubicBezTo>
                    <a:pt x="181" y="923"/>
                    <a:pt x="32" y="1694"/>
                    <a:pt x="1183" y="1694"/>
                  </a:cubicBezTo>
                  <a:cubicBezTo>
                    <a:pt x="1183" y="1694"/>
                    <a:pt x="1184" y="1694"/>
                    <a:pt x="1185" y="1694"/>
                  </a:cubicBezTo>
                  <a:cubicBezTo>
                    <a:pt x="1350" y="973"/>
                    <a:pt x="472" y="93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0"/>
            <p:cNvSpPr/>
            <p:nvPr/>
          </p:nvSpPr>
          <p:spPr>
            <a:xfrm>
              <a:off x="1879610" y="1318767"/>
              <a:ext cx="1045810" cy="967998"/>
            </a:xfrm>
            <a:custGeom>
              <a:avLst/>
              <a:gdLst/>
              <a:ahLst/>
              <a:cxnLst/>
              <a:rect l="l" t="t" r="r" b="b"/>
              <a:pathLst>
                <a:path w="22499" h="20825" extrusionOk="0">
                  <a:moveTo>
                    <a:pt x="7659" y="0"/>
                  </a:moveTo>
                  <a:cubicBezTo>
                    <a:pt x="6777" y="0"/>
                    <a:pt x="5461" y="1056"/>
                    <a:pt x="3727" y="3711"/>
                  </a:cubicBezTo>
                  <a:cubicBezTo>
                    <a:pt x="3086" y="2679"/>
                    <a:pt x="2089" y="1585"/>
                    <a:pt x="1358" y="1585"/>
                  </a:cubicBezTo>
                  <a:cubicBezTo>
                    <a:pt x="496" y="1585"/>
                    <a:pt x="0" y="3103"/>
                    <a:pt x="882" y="8027"/>
                  </a:cubicBezTo>
                  <a:cubicBezTo>
                    <a:pt x="2509" y="5592"/>
                    <a:pt x="3435" y="4697"/>
                    <a:pt x="3914" y="4697"/>
                  </a:cubicBezTo>
                  <a:cubicBezTo>
                    <a:pt x="5132" y="4697"/>
                    <a:pt x="3454" y="10495"/>
                    <a:pt x="3077" y="11473"/>
                  </a:cubicBezTo>
                  <a:cubicBezTo>
                    <a:pt x="3167" y="11327"/>
                    <a:pt x="4629" y="8998"/>
                    <a:pt x="5682" y="8998"/>
                  </a:cubicBezTo>
                  <a:cubicBezTo>
                    <a:pt x="5854" y="8998"/>
                    <a:pt x="6015" y="9060"/>
                    <a:pt x="6158" y="9205"/>
                  </a:cubicBezTo>
                  <a:cubicBezTo>
                    <a:pt x="6214" y="9264"/>
                    <a:pt x="6263" y="9331"/>
                    <a:pt x="6298" y="9405"/>
                  </a:cubicBezTo>
                  <a:cubicBezTo>
                    <a:pt x="6818" y="9007"/>
                    <a:pt x="7265" y="8718"/>
                    <a:pt x="7519" y="8615"/>
                  </a:cubicBezTo>
                  <a:cubicBezTo>
                    <a:pt x="7628" y="8568"/>
                    <a:pt x="7741" y="8531"/>
                    <a:pt x="7856" y="8504"/>
                  </a:cubicBezTo>
                  <a:cubicBezTo>
                    <a:pt x="7956" y="8480"/>
                    <a:pt x="8046" y="8468"/>
                    <a:pt x="8125" y="8468"/>
                  </a:cubicBezTo>
                  <a:cubicBezTo>
                    <a:pt x="9668" y="8468"/>
                    <a:pt x="7316" y="12839"/>
                    <a:pt x="6779" y="13708"/>
                  </a:cubicBezTo>
                  <a:cubicBezTo>
                    <a:pt x="7867" y="13224"/>
                    <a:pt x="8676" y="13043"/>
                    <a:pt x="9257" y="13043"/>
                  </a:cubicBezTo>
                  <a:cubicBezTo>
                    <a:pt x="10838" y="13043"/>
                    <a:pt x="10720" y="14383"/>
                    <a:pt x="9901" y="14573"/>
                  </a:cubicBezTo>
                  <a:cubicBezTo>
                    <a:pt x="10504" y="14507"/>
                    <a:pt x="11015" y="14477"/>
                    <a:pt x="11442" y="14477"/>
                  </a:cubicBezTo>
                  <a:cubicBezTo>
                    <a:pt x="16764" y="14477"/>
                    <a:pt x="9289" y="19193"/>
                    <a:pt x="6968" y="19193"/>
                  </a:cubicBezTo>
                  <a:cubicBezTo>
                    <a:pt x="6616" y="19193"/>
                    <a:pt x="6382" y="19084"/>
                    <a:pt x="6330" y="18834"/>
                  </a:cubicBezTo>
                  <a:cubicBezTo>
                    <a:pt x="5138" y="19620"/>
                    <a:pt x="3685" y="20336"/>
                    <a:pt x="2081" y="20784"/>
                  </a:cubicBezTo>
                  <a:cubicBezTo>
                    <a:pt x="2479" y="20812"/>
                    <a:pt x="2869" y="20825"/>
                    <a:pt x="3248" y="20825"/>
                  </a:cubicBezTo>
                  <a:cubicBezTo>
                    <a:pt x="6434" y="20825"/>
                    <a:pt x="8876" y="19927"/>
                    <a:pt x="8876" y="19927"/>
                  </a:cubicBezTo>
                  <a:cubicBezTo>
                    <a:pt x="9626" y="20048"/>
                    <a:pt x="10653" y="20156"/>
                    <a:pt x="11838" y="20156"/>
                  </a:cubicBezTo>
                  <a:cubicBezTo>
                    <a:pt x="14813" y="20156"/>
                    <a:pt x="18779" y="19478"/>
                    <a:pt x="21841" y="16638"/>
                  </a:cubicBezTo>
                  <a:cubicBezTo>
                    <a:pt x="22499" y="16029"/>
                    <a:pt x="21745" y="14827"/>
                    <a:pt x="19785" y="14827"/>
                  </a:cubicBezTo>
                  <a:cubicBezTo>
                    <a:pt x="18735" y="14827"/>
                    <a:pt x="17338" y="15172"/>
                    <a:pt x="15626" y="16139"/>
                  </a:cubicBezTo>
                  <a:cubicBezTo>
                    <a:pt x="16681" y="15024"/>
                    <a:pt x="16594" y="13729"/>
                    <a:pt x="15627" y="13729"/>
                  </a:cubicBezTo>
                  <a:cubicBezTo>
                    <a:pt x="15313" y="13729"/>
                    <a:pt x="14906" y="13866"/>
                    <a:pt x="14414" y="14191"/>
                  </a:cubicBezTo>
                  <a:cubicBezTo>
                    <a:pt x="14884" y="13757"/>
                    <a:pt x="15991" y="12751"/>
                    <a:pt x="15310" y="12114"/>
                  </a:cubicBezTo>
                  <a:cubicBezTo>
                    <a:pt x="15137" y="11951"/>
                    <a:pt x="14919" y="11884"/>
                    <a:pt x="14677" y="11884"/>
                  </a:cubicBezTo>
                  <a:cubicBezTo>
                    <a:pt x="14019" y="11884"/>
                    <a:pt x="13187" y="12375"/>
                    <a:pt x="12620" y="12758"/>
                  </a:cubicBezTo>
                  <a:cubicBezTo>
                    <a:pt x="14316" y="11556"/>
                    <a:pt x="17549" y="9389"/>
                    <a:pt x="16932" y="7285"/>
                  </a:cubicBezTo>
                  <a:cubicBezTo>
                    <a:pt x="16681" y="6438"/>
                    <a:pt x="16029" y="6115"/>
                    <a:pt x="15224" y="6115"/>
                  </a:cubicBezTo>
                  <a:cubicBezTo>
                    <a:pt x="13488" y="6115"/>
                    <a:pt x="11044" y="7619"/>
                    <a:pt x="10405" y="8604"/>
                  </a:cubicBezTo>
                  <a:cubicBezTo>
                    <a:pt x="10794" y="7553"/>
                    <a:pt x="11551" y="5979"/>
                    <a:pt x="10480" y="5612"/>
                  </a:cubicBezTo>
                  <a:cubicBezTo>
                    <a:pt x="10410" y="5588"/>
                    <a:pt x="10338" y="5577"/>
                    <a:pt x="10265" y="5577"/>
                  </a:cubicBezTo>
                  <a:cubicBezTo>
                    <a:pt x="9219" y="5577"/>
                    <a:pt x="7828" y="7827"/>
                    <a:pt x="7742" y="7968"/>
                  </a:cubicBezTo>
                  <a:cubicBezTo>
                    <a:pt x="9444" y="3990"/>
                    <a:pt x="9373" y="0"/>
                    <a:pt x="7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0"/>
            <p:cNvSpPr/>
            <p:nvPr/>
          </p:nvSpPr>
          <p:spPr>
            <a:xfrm>
              <a:off x="2022637" y="1788797"/>
              <a:ext cx="24171" cy="63309"/>
            </a:xfrm>
            <a:custGeom>
              <a:avLst/>
              <a:gdLst/>
              <a:ahLst/>
              <a:cxnLst/>
              <a:rect l="l" t="t" r="r" b="b"/>
              <a:pathLst>
                <a:path w="520" h="1362" extrusionOk="0">
                  <a:moveTo>
                    <a:pt x="431" y="0"/>
                  </a:moveTo>
                  <a:cubicBezTo>
                    <a:pt x="253" y="630"/>
                    <a:pt x="89" y="1130"/>
                    <a:pt x="1" y="1361"/>
                  </a:cubicBezTo>
                  <a:cubicBezTo>
                    <a:pt x="32" y="1311"/>
                    <a:pt x="231" y="995"/>
                    <a:pt x="519" y="604"/>
                  </a:cubicBezTo>
                  <a:cubicBezTo>
                    <a:pt x="479" y="404"/>
                    <a:pt x="449" y="202"/>
                    <a:pt x="431" y="0"/>
                  </a:cubicBezTo>
                  <a:close/>
                </a:path>
              </a:pathLst>
            </a:custGeom>
            <a:solidFill>
              <a:srgbClr val="7C5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0"/>
            <p:cNvSpPr/>
            <p:nvPr/>
          </p:nvSpPr>
          <p:spPr>
            <a:xfrm>
              <a:off x="1898714" y="1409594"/>
              <a:ext cx="134613" cy="122574"/>
            </a:xfrm>
            <a:custGeom>
              <a:avLst/>
              <a:gdLst/>
              <a:ahLst/>
              <a:cxnLst/>
              <a:rect l="l" t="t" r="r" b="b"/>
              <a:pathLst>
                <a:path w="2896" h="2637" extrusionOk="0">
                  <a:moveTo>
                    <a:pt x="38" y="1223"/>
                  </a:moveTo>
                  <a:cubicBezTo>
                    <a:pt x="9" y="1565"/>
                    <a:pt x="1" y="1966"/>
                    <a:pt x="23" y="2441"/>
                  </a:cubicBezTo>
                  <a:cubicBezTo>
                    <a:pt x="150" y="2323"/>
                    <a:pt x="293" y="2223"/>
                    <a:pt x="446" y="2141"/>
                  </a:cubicBezTo>
                  <a:cubicBezTo>
                    <a:pt x="1142" y="1772"/>
                    <a:pt x="2135" y="2105"/>
                    <a:pt x="2693" y="2636"/>
                  </a:cubicBezTo>
                  <a:cubicBezTo>
                    <a:pt x="2755" y="2504"/>
                    <a:pt x="2826" y="2375"/>
                    <a:pt x="2896" y="2249"/>
                  </a:cubicBezTo>
                  <a:cubicBezTo>
                    <a:pt x="2813" y="1692"/>
                    <a:pt x="2654" y="1108"/>
                    <a:pt x="2275" y="747"/>
                  </a:cubicBezTo>
                  <a:cubicBezTo>
                    <a:pt x="1487" y="1"/>
                    <a:pt x="618" y="495"/>
                    <a:pt x="38" y="1223"/>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0"/>
            <p:cNvSpPr/>
            <p:nvPr/>
          </p:nvSpPr>
          <p:spPr>
            <a:xfrm>
              <a:off x="2119600" y="1333688"/>
              <a:ext cx="165059" cy="173287"/>
            </a:xfrm>
            <a:custGeom>
              <a:avLst/>
              <a:gdLst/>
              <a:ahLst/>
              <a:cxnLst/>
              <a:rect l="l" t="t" r="r" b="b"/>
              <a:pathLst>
                <a:path w="3551" h="3728" extrusionOk="0">
                  <a:moveTo>
                    <a:pt x="1078" y="1127"/>
                  </a:moveTo>
                  <a:cubicBezTo>
                    <a:pt x="695" y="1398"/>
                    <a:pt x="335" y="1700"/>
                    <a:pt x="0" y="2027"/>
                  </a:cubicBezTo>
                  <a:cubicBezTo>
                    <a:pt x="236" y="1900"/>
                    <a:pt x="484" y="1794"/>
                    <a:pt x="741" y="1712"/>
                  </a:cubicBezTo>
                  <a:cubicBezTo>
                    <a:pt x="2027" y="1307"/>
                    <a:pt x="2767" y="2676"/>
                    <a:pt x="2977" y="3701"/>
                  </a:cubicBezTo>
                  <a:cubicBezTo>
                    <a:pt x="2979" y="3710"/>
                    <a:pt x="2979" y="3720"/>
                    <a:pt x="2980" y="3728"/>
                  </a:cubicBezTo>
                  <a:cubicBezTo>
                    <a:pt x="3071" y="3505"/>
                    <a:pt x="3144" y="3276"/>
                    <a:pt x="3199" y="3042"/>
                  </a:cubicBezTo>
                  <a:cubicBezTo>
                    <a:pt x="3551" y="1495"/>
                    <a:pt x="2660" y="0"/>
                    <a:pt x="1078" y="1127"/>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0"/>
            <p:cNvSpPr/>
            <p:nvPr/>
          </p:nvSpPr>
          <p:spPr>
            <a:xfrm>
              <a:off x="2277733" y="1570190"/>
              <a:ext cx="121505" cy="92128"/>
            </a:xfrm>
            <a:custGeom>
              <a:avLst/>
              <a:gdLst/>
              <a:ahLst/>
              <a:cxnLst/>
              <a:rect l="l" t="t" r="r" b="b"/>
              <a:pathLst>
                <a:path w="2614" h="1982" extrusionOk="0">
                  <a:moveTo>
                    <a:pt x="1916" y="203"/>
                  </a:moveTo>
                  <a:cubicBezTo>
                    <a:pt x="1324" y="1"/>
                    <a:pt x="568" y="714"/>
                    <a:pt x="0" y="1408"/>
                  </a:cubicBezTo>
                  <a:cubicBezTo>
                    <a:pt x="264" y="1280"/>
                    <a:pt x="541" y="1208"/>
                    <a:pt x="833" y="1223"/>
                  </a:cubicBezTo>
                  <a:cubicBezTo>
                    <a:pt x="1464" y="1253"/>
                    <a:pt x="1968" y="1543"/>
                    <a:pt x="2286" y="1982"/>
                  </a:cubicBezTo>
                  <a:cubicBezTo>
                    <a:pt x="2534" y="1195"/>
                    <a:pt x="2614" y="441"/>
                    <a:pt x="1916" y="203"/>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0"/>
            <p:cNvSpPr/>
            <p:nvPr/>
          </p:nvSpPr>
          <p:spPr>
            <a:xfrm>
              <a:off x="2389896" y="1727812"/>
              <a:ext cx="129454" cy="154368"/>
            </a:xfrm>
            <a:custGeom>
              <a:avLst/>
              <a:gdLst/>
              <a:ahLst/>
              <a:cxnLst/>
              <a:rect l="l" t="t" r="r" b="b"/>
              <a:pathLst>
                <a:path w="2785" h="3321" extrusionOk="0">
                  <a:moveTo>
                    <a:pt x="1941" y="96"/>
                  </a:moveTo>
                  <a:cubicBezTo>
                    <a:pt x="1456" y="161"/>
                    <a:pt x="1026" y="527"/>
                    <a:pt x="694" y="857"/>
                  </a:cubicBezTo>
                  <a:cubicBezTo>
                    <a:pt x="450" y="1101"/>
                    <a:pt x="223" y="1355"/>
                    <a:pt x="1" y="1616"/>
                  </a:cubicBezTo>
                  <a:cubicBezTo>
                    <a:pt x="432" y="1517"/>
                    <a:pt x="872" y="1657"/>
                    <a:pt x="1295" y="2204"/>
                  </a:cubicBezTo>
                  <a:cubicBezTo>
                    <a:pt x="1578" y="2571"/>
                    <a:pt x="1724" y="2946"/>
                    <a:pt x="1768" y="3321"/>
                  </a:cubicBezTo>
                  <a:cubicBezTo>
                    <a:pt x="2218" y="2772"/>
                    <a:pt x="2608" y="2123"/>
                    <a:pt x="2712" y="1442"/>
                  </a:cubicBezTo>
                  <a:cubicBezTo>
                    <a:pt x="2784" y="966"/>
                    <a:pt x="2660" y="0"/>
                    <a:pt x="1941" y="96"/>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0"/>
            <p:cNvSpPr/>
            <p:nvPr/>
          </p:nvSpPr>
          <p:spPr>
            <a:xfrm>
              <a:off x="2401377" y="1608027"/>
              <a:ext cx="238920" cy="250355"/>
            </a:xfrm>
            <a:custGeom>
              <a:avLst/>
              <a:gdLst/>
              <a:ahLst/>
              <a:cxnLst/>
              <a:rect l="l" t="t" r="r" b="b"/>
              <a:pathLst>
                <a:path w="5140" h="5386" extrusionOk="0">
                  <a:moveTo>
                    <a:pt x="1499" y="1806"/>
                  </a:moveTo>
                  <a:cubicBezTo>
                    <a:pt x="2735" y="1640"/>
                    <a:pt x="3438" y="2797"/>
                    <a:pt x="3377" y="3905"/>
                  </a:cubicBezTo>
                  <a:cubicBezTo>
                    <a:pt x="3349" y="4406"/>
                    <a:pt x="3184" y="4910"/>
                    <a:pt x="2941" y="5386"/>
                  </a:cubicBezTo>
                  <a:cubicBezTo>
                    <a:pt x="3628" y="4707"/>
                    <a:pt x="4182" y="3975"/>
                    <a:pt x="4456" y="3449"/>
                  </a:cubicBezTo>
                  <a:cubicBezTo>
                    <a:pt x="5082" y="2238"/>
                    <a:pt x="5140" y="1"/>
                    <a:pt x="3077" y="625"/>
                  </a:cubicBezTo>
                  <a:cubicBezTo>
                    <a:pt x="1948" y="968"/>
                    <a:pt x="818" y="1677"/>
                    <a:pt x="1" y="2581"/>
                  </a:cubicBezTo>
                  <a:lnTo>
                    <a:pt x="1" y="2582"/>
                  </a:lnTo>
                  <a:cubicBezTo>
                    <a:pt x="446" y="2185"/>
                    <a:pt x="940" y="1879"/>
                    <a:pt x="1499" y="1806"/>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0"/>
            <p:cNvSpPr/>
            <p:nvPr/>
          </p:nvSpPr>
          <p:spPr>
            <a:xfrm>
              <a:off x="2633929" y="1613930"/>
              <a:ext cx="35792" cy="60567"/>
            </a:xfrm>
            <a:custGeom>
              <a:avLst/>
              <a:gdLst/>
              <a:ahLst/>
              <a:cxnLst/>
              <a:rect l="l" t="t" r="r" b="b"/>
              <a:pathLst>
                <a:path w="770" h="1303" extrusionOk="0">
                  <a:moveTo>
                    <a:pt x="769" y="1303"/>
                  </a:moveTo>
                  <a:cubicBezTo>
                    <a:pt x="760" y="1179"/>
                    <a:pt x="738" y="1056"/>
                    <a:pt x="704" y="935"/>
                  </a:cubicBezTo>
                  <a:cubicBezTo>
                    <a:pt x="572" y="484"/>
                    <a:pt x="323" y="184"/>
                    <a:pt x="0" y="0"/>
                  </a:cubicBezTo>
                  <a:cubicBezTo>
                    <a:pt x="403" y="326"/>
                    <a:pt x="665" y="787"/>
                    <a:pt x="769" y="1303"/>
                  </a:cubicBezTo>
                  <a:close/>
                </a:path>
              </a:pathLst>
            </a:custGeom>
            <a:solidFill>
              <a:srgbClr val="7B4E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0"/>
            <p:cNvSpPr/>
            <p:nvPr/>
          </p:nvSpPr>
          <p:spPr>
            <a:xfrm>
              <a:off x="2265601" y="1656926"/>
              <a:ext cx="86550" cy="85900"/>
            </a:xfrm>
            <a:custGeom>
              <a:avLst/>
              <a:gdLst/>
              <a:ahLst/>
              <a:cxnLst/>
              <a:rect l="l" t="t" r="r" b="b"/>
              <a:pathLst>
                <a:path w="1862" h="1848" extrusionOk="0">
                  <a:moveTo>
                    <a:pt x="604" y="657"/>
                  </a:moveTo>
                  <a:cubicBezTo>
                    <a:pt x="381" y="821"/>
                    <a:pt x="182" y="1014"/>
                    <a:pt x="0" y="1223"/>
                  </a:cubicBezTo>
                  <a:cubicBezTo>
                    <a:pt x="120" y="1255"/>
                    <a:pt x="219" y="1339"/>
                    <a:pt x="268" y="1452"/>
                  </a:cubicBezTo>
                  <a:cubicBezTo>
                    <a:pt x="565" y="1411"/>
                    <a:pt x="886" y="1439"/>
                    <a:pt x="1235" y="1557"/>
                  </a:cubicBezTo>
                  <a:cubicBezTo>
                    <a:pt x="1435" y="1624"/>
                    <a:pt x="1623" y="1722"/>
                    <a:pt x="1792" y="1847"/>
                  </a:cubicBezTo>
                  <a:cubicBezTo>
                    <a:pt x="1801" y="1790"/>
                    <a:pt x="1808" y="1737"/>
                    <a:pt x="1811" y="1689"/>
                  </a:cubicBezTo>
                  <a:cubicBezTo>
                    <a:pt x="1862" y="983"/>
                    <a:pt x="1511" y="1"/>
                    <a:pt x="604" y="657"/>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0"/>
            <p:cNvSpPr/>
            <p:nvPr/>
          </p:nvSpPr>
          <p:spPr>
            <a:xfrm>
              <a:off x="2073628" y="1444455"/>
              <a:ext cx="143166" cy="153857"/>
            </a:xfrm>
            <a:custGeom>
              <a:avLst/>
              <a:gdLst/>
              <a:ahLst/>
              <a:cxnLst/>
              <a:rect l="l" t="t" r="r" b="b"/>
              <a:pathLst>
                <a:path w="3080" h="3310" extrusionOk="0">
                  <a:moveTo>
                    <a:pt x="720" y="1081"/>
                  </a:moveTo>
                  <a:cubicBezTo>
                    <a:pt x="431" y="1395"/>
                    <a:pt x="196" y="1744"/>
                    <a:pt x="1" y="2114"/>
                  </a:cubicBezTo>
                  <a:cubicBezTo>
                    <a:pt x="2" y="2121"/>
                    <a:pt x="2" y="2126"/>
                    <a:pt x="3" y="2132"/>
                  </a:cubicBezTo>
                  <a:cubicBezTo>
                    <a:pt x="158" y="2340"/>
                    <a:pt x="201" y="2764"/>
                    <a:pt x="166" y="3309"/>
                  </a:cubicBezTo>
                  <a:cubicBezTo>
                    <a:pt x="723" y="2483"/>
                    <a:pt x="1875" y="1645"/>
                    <a:pt x="2789" y="2492"/>
                  </a:cubicBezTo>
                  <a:cubicBezTo>
                    <a:pt x="2900" y="2595"/>
                    <a:pt x="2997" y="2712"/>
                    <a:pt x="3080" y="2838"/>
                  </a:cubicBezTo>
                  <a:cubicBezTo>
                    <a:pt x="3047" y="2177"/>
                    <a:pt x="3015" y="1297"/>
                    <a:pt x="2638" y="728"/>
                  </a:cubicBezTo>
                  <a:cubicBezTo>
                    <a:pt x="2158" y="1"/>
                    <a:pt x="1077" y="695"/>
                    <a:pt x="720" y="108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0"/>
            <p:cNvSpPr/>
            <p:nvPr/>
          </p:nvSpPr>
          <p:spPr>
            <a:xfrm>
              <a:off x="2668187" y="2047099"/>
              <a:ext cx="156646" cy="170963"/>
            </a:xfrm>
            <a:custGeom>
              <a:avLst/>
              <a:gdLst/>
              <a:ahLst/>
              <a:cxnLst/>
              <a:rect l="l" t="t" r="r" b="b"/>
              <a:pathLst>
                <a:path w="3370" h="3678" extrusionOk="0">
                  <a:moveTo>
                    <a:pt x="0" y="949"/>
                  </a:moveTo>
                  <a:cubicBezTo>
                    <a:pt x="458" y="1777"/>
                    <a:pt x="468" y="2759"/>
                    <a:pt x="207" y="3677"/>
                  </a:cubicBezTo>
                  <a:cubicBezTo>
                    <a:pt x="981" y="3423"/>
                    <a:pt x="1729" y="3099"/>
                    <a:pt x="2444" y="2709"/>
                  </a:cubicBezTo>
                  <a:cubicBezTo>
                    <a:pt x="2927" y="2167"/>
                    <a:pt x="3370" y="1445"/>
                    <a:pt x="2978" y="847"/>
                  </a:cubicBezTo>
                  <a:cubicBezTo>
                    <a:pt x="2424" y="1"/>
                    <a:pt x="988" y="382"/>
                    <a:pt x="0" y="949"/>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0"/>
            <p:cNvSpPr/>
            <p:nvPr/>
          </p:nvSpPr>
          <p:spPr>
            <a:xfrm>
              <a:off x="2704815" y="1973146"/>
              <a:ext cx="229577" cy="150696"/>
            </a:xfrm>
            <a:custGeom>
              <a:avLst/>
              <a:gdLst/>
              <a:ahLst/>
              <a:cxnLst/>
              <a:rect l="l" t="t" r="r" b="b"/>
              <a:pathLst>
                <a:path w="4939" h="3242" extrusionOk="0">
                  <a:moveTo>
                    <a:pt x="1" y="1109"/>
                  </a:moveTo>
                  <a:cubicBezTo>
                    <a:pt x="841" y="898"/>
                    <a:pt x="1721" y="903"/>
                    <a:pt x="2429" y="1230"/>
                  </a:cubicBezTo>
                  <a:cubicBezTo>
                    <a:pt x="3202" y="1585"/>
                    <a:pt x="3396" y="2440"/>
                    <a:pt x="3276" y="3242"/>
                  </a:cubicBezTo>
                  <a:cubicBezTo>
                    <a:pt x="3553" y="3028"/>
                    <a:pt x="3826" y="2805"/>
                    <a:pt x="4090" y="2559"/>
                  </a:cubicBezTo>
                  <a:cubicBezTo>
                    <a:pt x="4939" y="1775"/>
                    <a:pt x="3427" y="1"/>
                    <a:pt x="1" y="1109"/>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0"/>
            <p:cNvSpPr/>
            <p:nvPr/>
          </p:nvSpPr>
          <p:spPr>
            <a:xfrm>
              <a:off x="2014038" y="1712380"/>
              <a:ext cx="644898" cy="498478"/>
            </a:xfrm>
            <a:custGeom>
              <a:avLst/>
              <a:gdLst/>
              <a:ahLst/>
              <a:cxnLst/>
              <a:rect l="l" t="t" r="r" b="b"/>
              <a:pathLst>
                <a:path w="13874" h="10724" extrusionOk="0">
                  <a:moveTo>
                    <a:pt x="5234" y="0"/>
                  </a:moveTo>
                  <a:cubicBezTo>
                    <a:pt x="5155" y="0"/>
                    <a:pt x="5066" y="12"/>
                    <a:pt x="4965" y="36"/>
                  </a:cubicBezTo>
                  <a:cubicBezTo>
                    <a:pt x="4850" y="62"/>
                    <a:pt x="4738" y="100"/>
                    <a:pt x="4629" y="147"/>
                  </a:cubicBezTo>
                  <a:cubicBezTo>
                    <a:pt x="4374" y="250"/>
                    <a:pt x="3927" y="538"/>
                    <a:pt x="3407" y="937"/>
                  </a:cubicBezTo>
                  <a:cubicBezTo>
                    <a:pt x="4074" y="2320"/>
                    <a:pt x="693" y="5896"/>
                    <a:pt x="1" y="6665"/>
                  </a:cubicBezTo>
                  <a:cubicBezTo>
                    <a:pt x="702" y="6068"/>
                    <a:pt x="1163" y="5836"/>
                    <a:pt x="1450" y="5836"/>
                  </a:cubicBezTo>
                  <a:cubicBezTo>
                    <a:pt x="2269" y="5836"/>
                    <a:pt x="1667" y="7728"/>
                    <a:pt x="1193" y="8389"/>
                  </a:cubicBezTo>
                  <a:cubicBezTo>
                    <a:pt x="1979" y="7678"/>
                    <a:pt x="4602" y="6229"/>
                    <a:pt x="5945" y="6229"/>
                  </a:cubicBezTo>
                  <a:cubicBezTo>
                    <a:pt x="6300" y="6229"/>
                    <a:pt x="6565" y="6331"/>
                    <a:pt x="6684" y="6573"/>
                  </a:cubicBezTo>
                  <a:cubicBezTo>
                    <a:pt x="6991" y="7189"/>
                    <a:pt x="5671" y="8895"/>
                    <a:pt x="3441" y="10365"/>
                  </a:cubicBezTo>
                  <a:cubicBezTo>
                    <a:pt x="3493" y="10615"/>
                    <a:pt x="3726" y="10724"/>
                    <a:pt x="4079" y="10724"/>
                  </a:cubicBezTo>
                  <a:cubicBezTo>
                    <a:pt x="6400" y="10724"/>
                    <a:pt x="13873" y="6009"/>
                    <a:pt x="8552" y="6009"/>
                  </a:cubicBezTo>
                  <a:cubicBezTo>
                    <a:pt x="8125" y="6009"/>
                    <a:pt x="7614" y="6039"/>
                    <a:pt x="7012" y="6105"/>
                  </a:cubicBezTo>
                  <a:cubicBezTo>
                    <a:pt x="7830" y="5914"/>
                    <a:pt x="7947" y="4574"/>
                    <a:pt x="6366" y="4574"/>
                  </a:cubicBezTo>
                  <a:cubicBezTo>
                    <a:pt x="5785" y="4574"/>
                    <a:pt x="4976" y="4755"/>
                    <a:pt x="3888" y="5239"/>
                  </a:cubicBezTo>
                  <a:cubicBezTo>
                    <a:pt x="4425" y="4370"/>
                    <a:pt x="6777" y="0"/>
                    <a:pt x="5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0"/>
            <p:cNvSpPr/>
            <p:nvPr/>
          </p:nvSpPr>
          <p:spPr>
            <a:xfrm>
              <a:off x="2014038" y="1743523"/>
              <a:ext cx="375532" cy="467335"/>
            </a:xfrm>
            <a:custGeom>
              <a:avLst/>
              <a:gdLst/>
              <a:ahLst/>
              <a:cxnLst/>
              <a:rect l="l" t="t" r="r" b="b"/>
              <a:pathLst>
                <a:path w="8079" h="10054" extrusionOk="0">
                  <a:moveTo>
                    <a:pt x="3770" y="0"/>
                  </a:moveTo>
                  <a:lnTo>
                    <a:pt x="3770" y="0"/>
                  </a:lnTo>
                  <a:cubicBezTo>
                    <a:pt x="3655" y="82"/>
                    <a:pt x="3533" y="172"/>
                    <a:pt x="3407" y="268"/>
                  </a:cubicBezTo>
                  <a:cubicBezTo>
                    <a:pt x="4074" y="1650"/>
                    <a:pt x="693" y="5227"/>
                    <a:pt x="1" y="5995"/>
                  </a:cubicBezTo>
                  <a:cubicBezTo>
                    <a:pt x="702" y="5398"/>
                    <a:pt x="1162" y="5166"/>
                    <a:pt x="1449" y="5166"/>
                  </a:cubicBezTo>
                  <a:cubicBezTo>
                    <a:pt x="2269" y="5166"/>
                    <a:pt x="1667" y="7058"/>
                    <a:pt x="1192" y="7719"/>
                  </a:cubicBezTo>
                  <a:cubicBezTo>
                    <a:pt x="1978" y="7008"/>
                    <a:pt x="4601" y="5559"/>
                    <a:pt x="5945" y="5559"/>
                  </a:cubicBezTo>
                  <a:cubicBezTo>
                    <a:pt x="6300" y="5559"/>
                    <a:pt x="6565" y="5661"/>
                    <a:pt x="6684" y="5903"/>
                  </a:cubicBezTo>
                  <a:cubicBezTo>
                    <a:pt x="6991" y="6519"/>
                    <a:pt x="5671" y="8225"/>
                    <a:pt x="3440" y="9695"/>
                  </a:cubicBezTo>
                  <a:cubicBezTo>
                    <a:pt x="3491" y="9945"/>
                    <a:pt x="3725" y="10053"/>
                    <a:pt x="4076" y="10053"/>
                  </a:cubicBezTo>
                  <a:cubicBezTo>
                    <a:pt x="4246" y="10053"/>
                    <a:pt x="4444" y="10028"/>
                    <a:pt x="4663" y="9981"/>
                  </a:cubicBezTo>
                  <a:cubicBezTo>
                    <a:pt x="5170" y="9574"/>
                    <a:pt x="5640" y="9124"/>
                    <a:pt x="6070" y="8637"/>
                  </a:cubicBezTo>
                  <a:cubicBezTo>
                    <a:pt x="6700" y="7913"/>
                    <a:pt x="8079" y="6073"/>
                    <a:pt x="6658" y="5300"/>
                  </a:cubicBezTo>
                  <a:cubicBezTo>
                    <a:pt x="6407" y="5164"/>
                    <a:pt x="6019" y="5114"/>
                    <a:pt x="5585" y="5114"/>
                  </a:cubicBezTo>
                  <a:cubicBezTo>
                    <a:pt x="4395" y="5114"/>
                    <a:pt x="2859" y="5490"/>
                    <a:pt x="2859" y="5490"/>
                  </a:cubicBezTo>
                  <a:cubicBezTo>
                    <a:pt x="3122" y="4305"/>
                    <a:pt x="4655" y="1228"/>
                    <a:pt x="3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0"/>
            <p:cNvSpPr/>
            <p:nvPr/>
          </p:nvSpPr>
          <p:spPr>
            <a:xfrm>
              <a:off x="1161408" y="1451753"/>
              <a:ext cx="1177588" cy="874801"/>
            </a:xfrm>
            <a:custGeom>
              <a:avLst/>
              <a:gdLst/>
              <a:ahLst/>
              <a:cxnLst/>
              <a:rect l="l" t="t" r="r" b="b"/>
              <a:pathLst>
                <a:path w="25334" h="18820" extrusionOk="0">
                  <a:moveTo>
                    <a:pt x="19531" y="13999"/>
                  </a:moveTo>
                  <a:lnTo>
                    <a:pt x="19531" y="13999"/>
                  </a:lnTo>
                  <a:cubicBezTo>
                    <a:pt x="19467" y="14087"/>
                    <a:pt x="19408" y="14154"/>
                    <a:pt x="19352" y="14190"/>
                  </a:cubicBezTo>
                  <a:cubicBezTo>
                    <a:pt x="19391" y="14133"/>
                    <a:pt x="19450" y="14071"/>
                    <a:pt x="19531" y="13999"/>
                  </a:cubicBezTo>
                  <a:close/>
                  <a:moveTo>
                    <a:pt x="5694" y="1"/>
                  </a:moveTo>
                  <a:cubicBezTo>
                    <a:pt x="5098" y="1"/>
                    <a:pt x="4556" y="276"/>
                    <a:pt x="4122" y="946"/>
                  </a:cubicBezTo>
                  <a:cubicBezTo>
                    <a:pt x="2747" y="3072"/>
                    <a:pt x="6455" y="11215"/>
                    <a:pt x="8385" y="12001"/>
                  </a:cubicBezTo>
                  <a:cubicBezTo>
                    <a:pt x="6909" y="11553"/>
                    <a:pt x="2371" y="8998"/>
                    <a:pt x="896" y="8998"/>
                  </a:cubicBezTo>
                  <a:cubicBezTo>
                    <a:pt x="664" y="8998"/>
                    <a:pt x="508" y="9061"/>
                    <a:pt x="451" y="9204"/>
                  </a:cubicBezTo>
                  <a:cubicBezTo>
                    <a:pt x="0" y="10337"/>
                    <a:pt x="4684" y="15224"/>
                    <a:pt x="6077" y="16250"/>
                  </a:cubicBezTo>
                  <a:cubicBezTo>
                    <a:pt x="5724" y="16060"/>
                    <a:pt x="3992" y="14954"/>
                    <a:pt x="3167" y="14954"/>
                  </a:cubicBezTo>
                  <a:cubicBezTo>
                    <a:pt x="3012" y="14954"/>
                    <a:pt x="2889" y="14993"/>
                    <a:pt x="2813" y="15084"/>
                  </a:cubicBezTo>
                  <a:cubicBezTo>
                    <a:pt x="2229" y="15786"/>
                    <a:pt x="4730" y="17089"/>
                    <a:pt x="5099" y="17273"/>
                  </a:cubicBezTo>
                  <a:cubicBezTo>
                    <a:pt x="6918" y="18183"/>
                    <a:pt x="9171" y="18819"/>
                    <a:pt x="11339" y="18819"/>
                  </a:cubicBezTo>
                  <a:cubicBezTo>
                    <a:pt x="12314" y="18819"/>
                    <a:pt x="13272" y="18690"/>
                    <a:pt x="14165" y="18400"/>
                  </a:cubicBezTo>
                  <a:cubicBezTo>
                    <a:pt x="15334" y="18400"/>
                    <a:pt x="16468" y="18220"/>
                    <a:pt x="17533" y="17923"/>
                  </a:cubicBezTo>
                  <a:cubicBezTo>
                    <a:pt x="19137" y="17475"/>
                    <a:pt x="20590" y="16759"/>
                    <a:pt x="21783" y="15972"/>
                  </a:cubicBezTo>
                  <a:cubicBezTo>
                    <a:pt x="24014" y="14502"/>
                    <a:pt x="25334" y="12797"/>
                    <a:pt x="25027" y="12180"/>
                  </a:cubicBezTo>
                  <a:cubicBezTo>
                    <a:pt x="24908" y="11938"/>
                    <a:pt x="24643" y="11836"/>
                    <a:pt x="24288" y="11836"/>
                  </a:cubicBezTo>
                  <a:cubicBezTo>
                    <a:pt x="22944" y="11836"/>
                    <a:pt x="20321" y="13285"/>
                    <a:pt x="19535" y="13996"/>
                  </a:cubicBezTo>
                  <a:cubicBezTo>
                    <a:pt x="20010" y="13335"/>
                    <a:pt x="20612" y="11443"/>
                    <a:pt x="19792" y="11443"/>
                  </a:cubicBezTo>
                  <a:cubicBezTo>
                    <a:pt x="19505" y="11443"/>
                    <a:pt x="19045" y="11675"/>
                    <a:pt x="18344" y="12272"/>
                  </a:cubicBezTo>
                  <a:cubicBezTo>
                    <a:pt x="19036" y="11503"/>
                    <a:pt x="22417" y="7927"/>
                    <a:pt x="21750" y="6544"/>
                  </a:cubicBezTo>
                  <a:cubicBezTo>
                    <a:pt x="21714" y="6470"/>
                    <a:pt x="21666" y="6404"/>
                    <a:pt x="21610" y="6344"/>
                  </a:cubicBezTo>
                  <a:cubicBezTo>
                    <a:pt x="21468" y="6199"/>
                    <a:pt x="21306" y="6137"/>
                    <a:pt x="21134" y="6137"/>
                  </a:cubicBezTo>
                  <a:cubicBezTo>
                    <a:pt x="20082" y="6137"/>
                    <a:pt x="18619" y="8466"/>
                    <a:pt x="18529" y="8612"/>
                  </a:cubicBezTo>
                  <a:cubicBezTo>
                    <a:pt x="18906" y="7634"/>
                    <a:pt x="20584" y="1836"/>
                    <a:pt x="19366" y="1836"/>
                  </a:cubicBezTo>
                  <a:cubicBezTo>
                    <a:pt x="18887" y="1836"/>
                    <a:pt x="17962" y="2731"/>
                    <a:pt x="16334" y="5166"/>
                  </a:cubicBezTo>
                  <a:cubicBezTo>
                    <a:pt x="15985" y="5689"/>
                    <a:pt x="15603" y="6280"/>
                    <a:pt x="15188" y="6949"/>
                  </a:cubicBezTo>
                  <a:cubicBezTo>
                    <a:pt x="15111" y="5936"/>
                    <a:pt x="13929" y="711"/>
                    <a:pt x="12992" y="711"/>
                  </a:cubicBezTo>
                  <a:cubicBezTo>
                    <a:pt x="12530" y="711"/>
                    <a:pt x="12128" y="1980"/>
                    <a:pt x="11947" y="5646"/>
                  </a:cubicBezTo>
                  <a:cubicBezTo>
                    <a:pt x="11356" y="4454"/>
                    <a:pt x="8089" y="1"/>
                    <a:pt x="5694" y="1"/>
                  </a:cubicBezTo>
                  <a:close/>
                </a:path>
              </a:pathLst>
            </a:custGeom>
            <a:solidFill>
              <a:srgbClr val="CDA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0"/>
            <p:cNvSpPr/>
            <p:nvPr/>
          </p:nvSpPr>
          <p:spPr>
            <a:xfrm>
              <a:off x="1161408" y="1197867"/>
              <a:ext cx="1177588" cy="1152720"/>
            </a:xfrm>
            <a:custGeom>
              <a:avLst/>
              <a:gdLst/>
              <a:ahLst/>
              <a:cxnLst/>
              <a:rect l="l" t="t" r="r" b="b"/>
              <a:pathLst>
                <a:path w="25334" h="24799" extrusionOk="0">
                  <a:moveTo>
                    <a:pt x="19531" y="19461"/>
                  </a:moveTo>
                  <a:cubicBezTo>
                    <a:pt x="19450" y="19533"/>
                    <a:pt x="19391" y="19595"/>
                    <a:pt x="19352" y="19652"/>
                  </a:cubicBezTo>
                  <a:cubicBezTo>
                    <a:pt x="19408" y="19616"/>
                    <a:pt x="19467" y="19549"/>
                    <a:pt x="19531" y="19461"/>
                  </a:cubicBezTo>
                  <a:close/>
                  <a:moveTo>
                    <a:pt x="21750" y="12006"/>
                  </a:moveTo>
                  <a:cubicBezTo>
                    <a:pt x="22417" y="13389"/>
                    <a:pt x="19036" y="16965"/>
                    <a:pt x="18344" y="17734"/>
                  </a:cubicBezTo>
                  <a:cubicBezTo>
                    <a:pt x="21048" y="15430"/>
                    <a:pt x="20176" y="18566"/>
                    <a:pt x="19535" y="19458"/>
                  </a:cubicBezTo>
                  <a:cubicBezTo>
                    <a:pt x="20528" y="18559"/>
                    <a:pt x="24458" y="16482"/>
                    <a:pt x="25027" y="17642"/>
                  </a:cubicBezTo>
                  <a:cubicBezTo>
                    <a:pt x="25334" y="18259"/>
                    <a:pt x="24014" y="19964"/>
                    <a:pt x="21783" y="21434"/>
                  </a:cubicBezTo>
                  <a:cubicBezTo>
                    <a:pt x="20590" y="22221"/>
                    <a:pt x="19137" y="22937"/>
                    <a:pt x="17533" y="23385"/>
                  </a:cubicBezTo>
                  <a:cubicBezTo>
                    <a:pt x="16468" y="23682"/>
                    <a:pt x="15334" y="23862"/>
                    <a:pt x="14165" y="23862"/>
                  </a:cubicBezTo>
                  <a:cubicBezTo>
                    <a:pt x="11287" y="24799"/>
                    <a:pt x="7736" y="24054"/>
                    <a:pt x="5099" y="22735"/>
                  </a:cubicBezTo>
                  <a:cubicBezTo>
                    <a:pt x="4730" y="22551"/>
                    <a:pt x="2229" y="21248"/>
                    <a:pt x="2813" y="20546"/>
                  </a:cubicBezTo>
                  <a:cubicBezTo>
                    <a:pt x="3293" y="19968"/>
                    <a:pt x="5658" y="21486"/>
                    <a:pt x="6077" y="21712"/>
                  </a:cubicBezTo>
                  <a:cubicBezTo>
                    <a:pt x="4684" y="20686"/>
                    <a:pt x="0" y="15799"/>
                    <a:pt x="451" y="14666"/>
                  </a:cubicBezTo>
                  <a:cubicBezTo>
                    <a:pt x="872" y="13606"/>
                    <a:pt x="6678" y="16945"/>
                    <a:pt x="8385" y="17463"/>
                  </a:cubicBezTo>
                  <a:cubicBezTo>
                    <a:pt x="6455" y="16677"/>
                    <a:pt x="2747" y="8534"/>
                    <a:pt x="4122" y="6408"/>
                  </a:cubicBezTo>
                  <a:cubicBezTo>
                    <a:pt x="6298" y="3045"/>
                    <a:pt x="11209" y="9619"/>
                    <a:pt x="11947" y="11108"/>
                  </a:cubicBezTo>
                  <a:cubicBezTo>
                    <a:pt x="12495" y="1"/>
                    <a:pt x="15073" y="10899"/>
                    <a:pt x="15188" y="12411"/>
                  </a:cubicBezTo>
                  <a:cubicBezTo>
                    <a:pt x="15603" y="11742"/>
                    <a:pt x="15985" y="11151"/>
                    <a:pt x="16334" y="10628"/>
                  </a:cubicBezTo>
                  <a:cubicBezTo>
                    <a:pt x="22103" y="1997"/>
                    <a:pt x="19054" y="12712"/>
                    <a:pt x="18529" y="14074"/>
                  </a:cubicBezTo>
                  <a:cubicBezTo>
                    <a:pt x="18634" y="13904"/>
                    <a:pt x="20597" y="10778"/>
                    <a:pt x="21610" y="11806"/>
                  </a:cubicBezTo>
                  <a:cubicBezTo>
                    <a:pt x="21666" y="11866"/>
                    <a:pt x="21714" y="11932"/>
                    <a:pt x="21750" y="1200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0"/>
            <p:cNvSpPr/>
            <p:nvPr/>
          </p:nvSpPr>
          <p:spPr>
            <a:xfrm>
              <a:off x="1457781" y="1603239"/>
              <a:ext cx="270482" cy="433217"/>
            </a:xfrm>
            <a:custGeom>
              <a:avLst/>
              <a:gdLst/>
              <a:ahLst/>
              <a:cxnLst/>
              <a:rect l="l" t="t" r="r" b="b"/>
              <a:pathLst>
                <a:path w="5819" h="9320" extrusionOk="0">
                  <a:moveTo>
                    <a:pt x="1662" y="0"/>
                  </a:moveTo>
                  <a:cubicBezTo>
                    <a:pt x="0" y="0"/>
                    <a:pt x="62" y="2892"/>
                    <a:pt x="501" y="4267"/>
                  </a:cubicBezTo>
                  <a:cubicBezTo>
                    <a:pt x="1163" y="6340"/>
                    <a:pt x="2471" y="7919"/>
                    <a:pt x="4043" y="9320"/>
                  </a:cubicBezTo>
                  <a:cubicBezTo>
                    <a:pt x="4136" y="9312"/>
                    <a:pt x="4229" y="9307"/>
                    <a:pt x="4322" y="9307"/>
                  </a:cubicBezTo>
                  <a:cubicBezTo>
                    <a:pt x="4359" y="9307"/>
                    <a:pt x="4396" y="9308"/>
                    <a:pt x="4434" y="9309"/>
                  </a:cubicBezTo>
                  <a:cubicBezTo>
                    <a:pt x="3148" y="7480"/>
                    <a:pt x="1432" y="4624"/>
                    <a:pt x="3415" y="3301"/>
                  </a:cubicBezTo>
                  <a:cubicBezTo>
                    <a:pt x="3613" y="3169"/>
                    <a:pt x="3823" y="3110"/>
                    <a:pt x="4039" y="3110"/>
                  </a:cubicBezTo>
                  <a:cubicBezTo>
                    <a:pt x="4613" y="3110"/>
                    <a:pt x="5236" y="3523"/>
                    <a:pt x="5818" y="4077"/>
                  </a:cubicBezTo>
                  <a:cubicBezTo>
                    <a:pt x="5101" y="2387"/>
                    <a:pt x="4105" y="919"/>
                    <a:pt x="2566" y="226"/>
                  </a:cubicBezTo>
                  <a:cubicBezTo>
                    <a:pt x="2219" y="70"/>
                    <a:pt x="1920" y="0"/>
                    <a:pt x="1662"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0"/>
            <p:cNvSpPr/>
            <p:nvPr/>
          </p:nvSpPr>
          <p:spPr>
            <a:xfrm>
              <a:off x="1484229" y="1940794"/>
              <a:ext cx="44949" cy="54385"/>
            </a:xfrm>
            <a:custGeom>
              <a:avLst/>
              <a:gdLst/>
              <a:ahLst/>
              <a:cxnLst/>
              <a:rect l="l" t="t" r="r" b="b"/>
              <a:pathLst>
                <a:path w="967" h="1170" extrusionOk="0">
                  <a:moveTo>
                    <a:pt x="72" y="1"/>
                  </a:moveTo>
                  <a:cubicBezTo>
                    <a:pt x="50" y="22"/>
                    <a:pt x="26" y="41"/>
                    <a:pt x="1" y="58"/>
                  </a:cubicBezTo>
                  <a:cubicBezTo>
                    <a:pt x="334" y="528"/>
                    <a:pt x="663" y="912"/>
                    <a:pt x="966" y="1169"/>
                  </a:cubicBezTo>
                  <a:cubicBezTo>
                    <a:pt x="647" y="797"/>
                    <a:pt x="348" y="407"/>
                    <a:pt x="72" y="1"/>
                  </a:cubicBezTo>
                  <a:close/>
                </a:path>
              </a:pathLst>
            </a:custGeom>
            <a:solidFill>
              <a:srgbClr val="324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0"/>
            <p:cNvSpPr/>
            <p:nvPr/>
          </p:nvSpPr>
          <p:spPr>
            <a:xfrm>
              <a:off x="1350081" y="1473507"/>
              <a:ext cx="209543" cy="340856"/>
            </a:xfrm>
            <a:custGeom>
              <a:avLst/>
              <a:gdLst/>
              <a:ahLst/>
              <a:cxnLst/>
              <a:rect l="l" t="t" r="r" b="b"/>
              <a:pathLst>
                <a:path w="4508" h="7333" extrusionOk="0">
                  <a:moveTo>
                    <a:pt x="1738" y="1"/>
                  </a:moveTo>
                  <a:cubicBezTo>
                    <a:pt x="1257" y="1"/>
                    <a:pt x="827" y="228"/>
                    <a:pt x="564" y="848"/>
                  </a:cubicBezTo>
                  <a:cubicBezTo>
                    <a:pt x="78" y="1999"/>
                    <a:pt x="1" y="3213"/>
                    <a:pt x="372" y="4414"/>
                  </a:cubicBezTo>
                  <a:cubicBezTo>
                    <a:pt x="693" y="5446"/>
                    <a:pt x="1162" y="6403"/>
                    <a:pt x="1682" y="7333"/>
                  </a:cubicBezTo>
                  <a:cubicBezTo>
                    <a:pt x="1576" y="6942"/>
                    <a:pt x="1492" y="6541"/>
                    <a:pt x="1448" y="6125"/>
                  </a:cubicBezTo>
                  <a:cubicBezTo>
                    <a:pt x="1290" y="4595"/>
                    <a:pt x="1493" y="1784"/>
                    <a:pt x="3543" y="1596"/>
                  </a:cubicBezTo>
                  <a:cubicBezTo>
                    <a:pt x="3640" y="1587"/>
                    <a:pt x="3737" y="1583"/>
                    <a:pt x="3834" y="1583"/>
                  </a:cubicBezTo>
                  <a:cubicBezTo>
                    <a:pt x="4060" y="1583"/>
                    <a:pt x="4286" y="1606"/>
                    <a:pt x="4508" y="1652"/>
                  </a:cubicBezTo>
                  <a:cubicBezTo>
                    <a:pt x="4391" y="1512"/>
                    <a:pt x="4268" y="1375"/>
                    <a:pt x="4139" y="1245"/>
                  </a:cubicBezTo>
                  <a:cubicBezTo>
                    <a:pt x="3644" y="747"/>
                    <a:pt x="2609" y="1"/>
                    <a:pt x="1738" y="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0"/>
            <p:cNvSpPr/>
            <p:nvPr/>
          </p:nvSpPr>
          <p:spPr>
            <a:xfrm>
              <a:off x="1365327" y="2002150"/>
              <a:ext cx="127316" cy="163897"/>
            </a:xfrm>
            <a:custGeom>
              <a:avLst/>
              <a:gdLst/>
              <a:ahLst/>
              <a:cxnLst/>
              <a:rect l="l" t="t" r="r" b="b"/>
              <a:pathLst>
                <a:path w="2739" h="3526" extrusionOk="0">
                  <a:moveTo>
                    <a:pt x="712" y="0"/>
                  </a:moveTo>
                  <a:cubicBezTo>
                    <a:pt x="308" y="0"/>
                    <a:pt x="0" y="144"/>
                    <a:pt x="56" y="601"/>
                  </a:cubicBezTo>
                  <a:cubicBezTo>
                    <a:pt x="187" y="1686"/>
                    <a:pt x="1077" y="2762"/>
                    <a:pt x="1803" y="3517"/>
                  </a:cubicBezTo>
                  <a:cubicBezTo>
                    <a:pt x="1806" y="3520"/>
                    <a:pt x="1808" y="3522"/>
                    <a:pt x="1810" y="3526"/>
                  </a:cubicBezTo>
                  <a:cubicBezTo>
                    <a:pt x="1465" y="2607"/>
                    <a:pt x="1425" y="1646"/>
                    <a:pt x="2306" y="940"/>
                  </a:cubicBezTo>
                  <a:cubicBezTo>
                    <a:pt x="2444" y="830"/>
                    <a:pt x="2589" y="730"/>
                    <a:pt x="2738" y="638"/>
                  </a:cubicBezTo>
                  <a:cubicBezTo>
                    <a:pt x="2560" y="534"/>
                    <a:pt x="2375" y="440"/>
                    <a:pt x="2186" y="357"/>
                  </a:cubicBezTo>
                  <a:cubicBezTo>
                    <a:pt x="1932" y="246"/>
                    <a:pt x="1240" y="0"/>
                    <a:pt x="712"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0"/>
            <p:cNvSpPr/>
            <p:nvPr/>
          </p:nvSpPr>
          <p:spPr>
            <a:xfrm>
              <a:off x="1264971" y="2146804"/>
              <a:ext cx="256630" cy="155391"/>
            </a:xfrm>
            <a:custGeom>
              <a:avLst/>
              <a:gdLst/>
              <a:ahLst/>
              <a:cxnLst/>
              <a:rect l="l" t="t" r="r" b="b"/>
              <a:pathLst>
                <a:path w="5521" h="3343" extrusionOk="0">
                  <a:moveTo>
                    <a:pt x="938" y="0"/>
                  </a:moveTo>
                  <a:cubicBezTo>
                    <a:pt x="783" y="0"/>
                    <a:pt x="660" y="40"/>
                    <a:pt x="585" y="131"/>
                  </a:cubicBezTo>
                  <a:cubicBezTo>
                    <a:pt x="1" y="833"/>
                    <a:pt x="2502" y="2136"/>
                    <a:pt x="2871" y="2320"/>
                  </a:cubicBezTo>
                  <a:cubicBezTo>
                    <a:pt x="3721" y="2742"/>
                    <a:pt x="4607" y="3085"/>
                    <a:pt x="5520" y="3342"/>
                  </a:cubicBezTo>
                  <a:cubicBezTo>
                    <a:pt x="5420" y="3158"/>
                    <a:pt x="5339" y="2965"/>
                    <a:pt x="5275" y="2765"/>
                  </a:cubicBezTo>
                  <a:cubicBezTo>
                    <a:pt x="4408" y="2229"/>
                    <a:pt x="3596" y="1523"/>
                    <a:pt x="2940" y="776"/>
                  </a:cubicBezTo>
                  <a:cubicBezTo>
                    <a:pt x="2281" y="412"/>
                    <a:pt x="1441" y="0"/>
                    <a:pt x="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0"/>
            <p:cNvSpPr/>
            <p:nvPr/>
          </p:nvSpPr>
          <p:spPr>
            <a:xfrm>
              <a:off x="1167079" y="1869955"/>
              <a:ext cx="256862" cy="265601"/>
            </a:xfrm>
            <a:custGeom>
              <a:avLst/>
              <a:gdLst/>
              <a:ahLst/>
              <a:cxnLst/>
              <a:rect l="l" t="t" r="r" b="b"/>
              <a:pathLst>
                <a:path w="5526" h="5714" extrusionOk="0">
                  <a:moveTo>
                    <a:pt x="773" y="1"/>
                  </a:moveTo>
                  <a:cubicBezTo>
                    <a:pt x="542" y="1"/>
                    <a:pt x="386" y="64"/>
                    <a:pt x="329" y="207"/>
                  </a:cubicBezTo>
                  <a:cubicBezTo>
                    <a:pt x="0" y="1033"/>
                    <a:pt x="2395" y="3846"/>
                    <a:pt x="4259" y="5713"/>
                  </a:cubicBezTo>
                  <a:cubicBezTo>
                    <a:pt x="3603" y="4759"/>
                    <a:pt x="2743" y="3191"/>
                    <a:pt x="3661" y="2346"/>
                  </a:cubicBezTo>
                  <a:cubicBezTo>
                    <a:pt x="4098" y="1943"/>
                    <a:pt x="4604" y="1778"/>
                    <a:pt x="5139" y="1778"/>
                  </a:cubicBezTo>
                  <a:cubicBezTo>
                    <a:pt x="5266" y="1778"/>
                    <a:pt x="5396" y="1788"/>
                    <a:pt x="5526" y="1806"/>
                  </a:cubicBezTo>
                  <a:cubicBezTo>
                    <a:pt x="3732" y="960"/>
                    <a:pt x="1677" y="1"/>
                    <a:pt x="773" y="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0"/>
            <p:cNvSpPr/>
            <p:nvPr/>
          </p:nvSpPr>
          <p:spPr>
            <a:xfrm>
              <a:off x="1885048" y="1715076"/>
              <a:ext cx="158087" cy="146048"/>
            </a:xfrm>
            <a:custGeom>
              <a:avLst/>
              <a:gdLst/>
              <a:ahLst/>
              <a:cxnLst/>
              <a:rect l="l" t="t" r="r" b="b"/>
              <a:pathLst>
                <a:path w="3401" h="3142" extrusionOk="0">
                  <a:moveTo>
                    <a:pt x="2026" y="0"/>
                  </a:moveTo>
                  <a:cubicBezTo>
                    <a:pt x="1426" y="0"/>
                    <a:pt x="814" y="405"/>
                    <a:pt x="476" y="954"/>
                  </a:cubicBezTo>
                  <a:cubicBezTo>
                    <a:pt x="294" y="1249"/>
                    <a:pt x="135" y="1559"/>
                    <a:pt x="0" y="1878"/>
                  </a:cubicBezTo>
                  <a:cubicBezTo>
                    <a:pt x="266" y="2185"/>
                    <a:pt x="395" y="2643"/>
                    <a:pt x="449" y="3142"/>
                  </a:cubicBezTo>
                  <a:cubicBezTo>
                    <a:pt x="1004" y="2631"/>
                    <a:pt x="1691" y="2345"/>
                    <a:pt x="2350" y="2345"/>
                  </a:cubicBezTo>
                  <a:cubicBezTo>
                    <a:pt x="2615" y="2345"/>
                    <a:pt x="2875" y="2391"/>
                    <a:pt x="3120" y="2487"/>
                  </a:cubicBezTo>
                  <a:cubicBezTo>
                    <a:pt x="3201" y="2235"/>
                    <a:pt x="3298" y="1915"/>
                    <a:pt x="3400" y="1554"/>
                  </a:cubicBezTo>
                  <a:cubicBezTo>
                    <a:pt x="3387" y="1208"/>
                    <a:pt x="3308" y="880"/>
                    <a:pt x="3118" y="611"/>
                  </a:cubicBezTo>
                  <a:cubicBezTo>
                    <a:pt x="2816" y="179"/>
                    <a:pt x="2424" y="0"/>
                    <a:pt x="2026"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0"/>
            <p:cNvSpPr/>
            <p:nvPr/>
          </p:nvSpPr>
          <p:spPr>
            <a:xfrm>
              <a:off x="1920747" y="1537048"/>
              <a:ext cx="174216" cy="179748"/>
            </a:xfrm>
            <a:custGeom>
              <a:avLst/>
              <a:gdLst/>
              <a:ahLst/>
              <a:cxnLst/>
              <a:rect l="l" t="t" r="r" b="b"/>
              <a:pathLst>
                <a:path w="3748" h="3867" extrusionOk="0">
                  <a:moveTo>
                    <a:pt x="3030" y="0"/>
                  </a:moveTo>
                  <a:cubicBezTo>
                    <a:pt x="2551" y="0"/>
                    <a:pt x="1626" y="894"/>
                    <a:pt x="0" y="3326"/>
                  </a:cubicBezTo>
                  <a:cubicBezTo>
                    <a:pt x="428" y="3075"/>
                    <a:pt x="922" y="2913"/>
                    <a:pt x="1398" y="2913"/>
                  </a:cubicBezTo>
                  <a:cubicBezTo>
                    <a:pt x="1831" y="2913"/>
                    <a:pt x="2249" y="3047"/>
                    <a:pt x="2586" y="3368"/>
                  </a:cubicBezTo>
                  <a:cubicBezTo>
                    <a:pt x="2747" y="3521"/>
                    <a:pt x="2894" y="3688"/>
                    <a:pt x="3026" y="3866"/>
                  </a:cubicBezTo>
                  <a:cubicBezTo>
                    <a:pt x="3460" y="2012"/>
                    <a:pt x="3747" y="0"/>
                    <a:pt x="3030"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0"/>
            <p:cNvSpPr/>
            <p:nvPr/>
          </p:nvSpPr>
          <p:spPr>
            <a:xfrm>
              <a:off x="1719013" y="1484849"/>
              <a:ext cx="145258" cy="339741"/>
            </a:xfrm>
            <a:custGeom>
              <a:avLst/>
              <a:gdLst/>
              <a:ahLst/>
              <a:cxnLst/>
              <a:rect l="l" t="t" r="r" b="b"/>
              <a:pathLst>
                <a:path w="3125" h="7309" extrusionOk="0">
                  <a:moveTo>
                    <a:pt x="997" y="1"/>
                  </a:moveTo>
                  <a:cubicBezTo>
                    <a:pt x="573" y="1"/>
                    <a:pt x="199" y="1069"/>
                    <a:pt x="0" y="4076"/>
                  </a:cubicBezTo>
                  <a:cubicBezTo>
                    <a:pt x="234" y="4423"/>
                    <a:pt x="446" y="4782"/>
                    <a:pt x="636" y="5154"/>
                  </a:cubicBezTo>
                  <a:cubicBezTo>
                    <a:pt x="994" y="5855"/>
                    <a:pt x="1293" y="6577"/>
                    <a:pt x="1564" y="7308"/>
                  </a:cubicBezTo>
                  <a:cubicBezTo>
                    <a:pt x="1762" y="6807"/>
                    <a:pt x="2093" y="6436"/>
                    <a:pt x="2644" y="6436"/>
                  </a:cubicBezTo>
                  <a:cubicBezTo>
                    <a:pt x="2684" y="6436"/>
                    <a:pt x="2726" y="6438"/>
                    <a:pt x="2769" y="6443"/>
                  </a:cubicBezTo>
                  <a:cubicBezTo>
                    <a:pt x="2872" y="6201"/>
                    <a:pt x="2991" y="5967"/>
                    <a:pt x="3124" y="5740"/>
                  </a:cubicBezTo>
                  <a:cubicBezTo>
                    <a:pt x="2849" y="4100"/>
                    <a:pt x="1827" y="1"/>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0"/>
            <p:cNvSpPr/>
            <p:nvPr/>
          </p:nvSpPr>
          <p:spPr>
            <a:xfrm>
              <a:off x="2035280" y="1736969"/>
              <a:ext cx="155066" cy="187789"/>
            </a:xfrm>
            <a:custGeom>
              <a:avLst/>
              <a:gdLst/>
              <a:ahLst/>
              <a:cxnLst/>
              <a:rect l="l" t="t" r="r" b="b"/>
              <a:pathLst>
                <a:path w="3336" h="4040" extrusionOk="0">
                  <a:moveTo>
                    <a:pt x="2334" y="1"/>
                  </a:moveTo>
                  <a:cubicBezTo>
                    <a:pt x="1530" y="1"/>
                    <a:pt x="488" y="1358"/>
                    <a:pt x="0" y="2065"/>
                  </a:cubicBezTo>
                  <a:cubicBezTo>
                    <a:pt x="623" y="2356"/>
                    <a:pt x="1133" y="2990"/>
                    <a:pt x="1349" y="4040"/>
                  </a:cubicBezTo>
                  <a:cubicBezTo>
                    <a:pt x="2367" y="2740"/>
                    <a:pt x="3336" y="1208"/>
                    <a:pt x="2950" y="408"/>
                  </a:cubicBezTo>
                  <a:cubicBezTo>
                    <a:pt x="2914" y="334"/>
                    <a:pt x="2866" y="267"/>
                    <a:pt x="2810" y="208"/>
                  </a:cubicBezTo>
                  <a:cubicBezTo>
                    <a:pt x="2668" y="63"/>
                    <a:pt x="2506" y="1"/>
                    <a:pt x="2334" y="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0"/>
            <p:cNvSpPr/>
            <p:nvPr/>
          </p:nvSpPr>
          <p:spPr>
            <a:xfrm>
              <a:off x="2177099" y="2001918"/>
              <a:ext cx="161759" cy="190113"/>
            </a:xfrm>
            <a:custGeom>
              <a:avLst/>
              <a:gdLst/>
              <a:ahLst/>
              <a:cxnLst/>
              <a:rect l="l" t="t" r="r" b="b"/>
              <a:pathLst>
                <a:path w="3480" h="4090" extrusionOk="0">
                  <a:moveTo>
                    <a:pt x="2438" y="1"/>
                  </a:moveTo>
                  <a:cubicBezTo>
                    <a:pt x="1876" y="1"/>
                    <a:pt x="1089" y="255"/>
                    <a:pt x="308" y="601"/>
                  </a:cubicBezTo>
                  <a:cubicBezTo>
                    <a:pt x="932" y="1372"/>
                    <a:pt x="556" y="2713"/>
                    <a:pt x="227" y="3550"/>
                  </a:cubicBezTo>
                  <a:cubicBezTo>
                    <a:pt x="157" y="3730"/>
                    <a:pt x="81" y="3908"/>
                    <a:pt x="1" y="4090"/>
                  </a:cubicBezTo>
                  <a:cubicBezTo>
                    <a:pt x="2190" y="2629"/>
                    <a:pt x="3480" y="954"/>
                    <a:pt x="3176" y="344"/>
                  </a:cubicBezTo>
                  <a:cubicBezTo>
                    <a:pt x="3057" y="102"/>
                    <a:pt x="2792" y="1"/>
                    <a:pt x="2438" y="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0"/>
            <p:cNvSpPr/>
            <p:nvPr/>
          </p:nvSpPr>
          <p:spPr>
            <a:xfrm>
              <a:off x="1781997" y="2063089"/>
              <a:ext cx="56290" cy="383016"/>
            </a:xfrm>
            <a:custGeom>
              <a:avLst/>
              <a:gdLst/>
              <a:ahLst/>
              <a:cxnLst/>
              <a:rect l="l" t="t" r="r" b="b"/>
              <a:pathLst>
                <a:path w="1211" h="8240" extrusionOk="0">
                  <a:moveTo>
                    <a:pt x="571" y="1"/>
                  </a:moveTo>
                  <a:cubicBezTo>
                    <a:pt x="346" y="1820"/>
                    <a:pt x="1" y="5258"/>
                    <a:pt x="258" y="8124"/>
                  </a:cubicBezTo>
                  <a:cubicBezTo>
                    <a:pt x="427" y="8209"/>
                    <a:pt x="572" y="8240"/>
                    <a:pt x="694" y="8240"/>
                  </a:cubicBezTo>
                  <a:cubicBezTo>
                    <a:pt x="1045" y="8240"/>
                    <a:pt x="1210" y="7984"/>
                    <a:pt x="1209" y="7984"/>
                  </a:cubicBezTo>
                  <a:cubicBezTo>
                    <a:pt x="890" y="5328"/>
                    <a:pt x="801" y="237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0"/>
            <p:cNvSpPr/>
            <p:nvPr/>
          </p:nvSpPr>
          <p:spPr>
            <a:xfrm>
              <a:off x="2118438" y="2213041"/>
              <a:ext cx="45088" cy="207730"/>
            </a:xfrm>
            <a:custGeom>
              <a:avLst/>
              <a:gdLst/>
              <a:ahLst/>
              <a:cxnLst/>
              <a:rect l="l" t="t" r="r" b="b"/>
              <a:pathLst>
                <a:path w="970" h="4469" extrusionOk="0">
                  <a:moveTo>
                    <a:pt x="541" y="1"/>
                  </a:moveTo>
                  <a:lnTo>
                    <a:pt x="0" y="305"/>
                  </a:lnTo>
                  <a:cubicBezTo>
                    <a:pt x="85" y="2246"/>
                    <a:pt x="181" y="4341"/>
                    <a:pt x="181" y="4341"/>
                  </a:cubicBezTo>
                  <a:cubicBezTo>
                    <a:pt x="324" y="4437"/>
                    <a:pt x="459" y="4469"/>
                    <a:pt x="576" y="4469"/>
                  </a:cubicBezTo>
                  <a:cubicBezTo>
                    <a:pt x="810" y="4469"/>
                    <a:pt x="969" y="4341"/>
                    <a:pt x="969" y="4341"/>
                  </a:cubicBezTo>
                  <a:cubicBezTo>
                    <a:pt x="969" y="4341"/>
                    <a:pt x="706" y="1561"/>
                    <a:pt x="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0"/>
            <p:cNvSpPr/>
            <p:nvPr/>
          </p:nvSpPr>
          <p:spPr>
            <a:xfrm>
              <a:off x="2362425" y="2138669"/>
              <a:ext cx="38952" cy="243011"/>
            </a:xfrm>
            <a:custGeom>
              <a:avLst/>
              <a:gdLst/>
              <a:ahLst/>
              <a:cxnLst/>
              <a:rect l="l" t="t" r="r" b="b"/>
              <a:pathLst>
                <a:path w="838" h="5228" extrusionOk="0">
                  <a:moveTo>
                    <a:pt x="523" y="0"/>
                  </a:moveTo>
                  <a:lnTo>
                    <a:pt x="182" y="203"/>
                  </a:lnTo>
                  <a:cubicBezTo>
                    <a:pt x="108" y="1825"/>
                    <a:pt x="1" y="3862"/>
                    <a:pt x="2" y="5155"/>
                  </a:cubicBezTo>
                  <a:cubicBezTo>
                    <a:pt x="135" y="5206"/>
                    <a:pt x="247" y="5227"/>
                    <a:pt x="342" y="5227"/>
                  </a:cubicBezTo>
                  <a:cubicBezTo>
                    <a:pt x="768" y="5227"/>
                    <a:pt x="838" y="4807"/>
                    <a:pt x="838" y="4807"/>
                  </a:cubicBezTo>
                  <a:cubicBezTo>
                    <a:pt x="707" y="3200"/>
                    <a:pt x="670" y="1596"/>
                    <a:pt x="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0"/>
            <p:cNvSpPr/>
            <p:nvPr/>
          </p:nvSpPr>
          <p:spPr>
            <a:xfrm>
              <a:off x="2669488" y="2022417"/>
              <a:ext cx="388036" cy="219444"/>
            </a:xfrm>
            <a:custGeom>
              <a:avLst/>
              <a:gdLst/>
              <a:ahLst/>
              <a:cxnLst/>
              <a:rect l="l" t="t" r="r" b="b"/>
              <a:pathLst>
                <a:path w="8348" h="4721" extrusionOk="0">
                  <a:moveTo>
                    <a:pt x="8348" y="1"/>
                  </a:moveTo>
                  <a:cubicBezTo>
                    <a:pt x="7482" y="1046"/>
                    <a:pt x="6486" y="144"/>
                    <a:pt x="5062" y="1150"/>
                  </a:cubicBezTo>
                  <a:cubicBezTo>
                    <a:pt x="5028" y="1286"/>
                    <a:pt x="4955" y="1408"/>
                    <a:pt x="4849" y="1499"/>
                  </a:cubicBezTo>
                  <a:cubicBezTo>
                    <a:pt x="3373" y="2869"/>
                    <a:pt x="1687" y="3738"/>
                    <a:pt x="1" y="4267"/>
                  </a:cubicBezTo>
                  <a:cubicBezTo>
                    <a:pt x="809" y="4572"/>
                    <a:pt x="1656" y="4720"/>
                    <a:pt x="2487" y="4720"/>
                  </a:cubicBezTo>
                  <a:cubicBezTo>
                    <a:pt x="5268" y="4720"/>
                    <a:pt x="7880" y="3058"/>
                    <a:pt x="8348" y="1"/>
                  </a:cubicBezTo>
                  <a:close/>
                </a:path>
              </a:pathLst>
            </a:custGeom>
            <a:solidFill>
              <a:srgbClr val="EC6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0"/>
            <p:cNvSpPr/>
            <p:nvPr/>
          </p:nvSpPr>
          <p:spPr>
            <a:xfrm>
              <a:off x="2669488" y="2022417"/>
              <a:ext cx="388036" cy="259837"/>
            </a:xfrm>
            <a:custGeom>
              <a:avLst/>
              <a:gdLst/>
              <a:ahLst/>
              <a:cxnLst/>
              <a:rect l="l" t="t" r="r" b="b"/>
              <a:pathLst>
                <a:path w="8348" h="5590" extrusionOk="0">
                  <a:moveTo>
                    <a:pt x="5062" y="1150"/>
                  </a:moveTo>
                  <a:cubicBezTo>
                    <a:pt x="6486" y="144"/>
                    <a:pt x="7482" y="1046"/>
                    <a:pt x="8348" y="1"/>
                  </a:cubicBezTo>
                  <a:cubicBezTo>
                    <a:pt x="7741" y="3973"/>
                    <a:pt x="3513" y="5589"/>
                    <a:pt x="1" y="4267"/>
                  </a:cubicBezTo>
                  <a:cubicBezTo>
                    <a:pt x="1687" y="3738"/>
                    <a:pt x="3373" y="2869"/>
                    <a:pt x="4849" y="1499"/>
                  </a:cubicBezTo>
                  <a:cubicBezTo>
                    <a:pt x="4955" y="1408"/>
                    <a:pt x="5028" y="1286"/>
                    <a:pt x="5062" y="11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0"/>
            <p:cNvSpPr/>
            <p:nvPr/>
          </p:nvSpPr>
          <p:spPr>
            <a:xfrm>
              <a:off x="2669488" y="2077591"/>
              <a:ext cx="266577" cy="164176"/>
            </a:xfrm>
            <a:custGeom>
              <a:avLst/>
              <a:gdLst/>
              <a:ahLst/>
              <a:cxnLst/>
              <a:rect l="l" t="t" r="r" b="b"/>
              <a:pathLst>
                <a:path w="5735" h="3532" extrusionOk="0">
                  <a:moveTo>
                    <a:pt x="5047" y="0"/>
                  </a:moveTo>
                  <a:cubicBezTo>
                    <a:pt x="5011" y="121"/>
                    <a:pt x="4942" y="228"/>
                    <a:pt x="4849" y="312"/>
                  </a:cubicBezTo>
                  <a:cubicBezTo>
                    <a:pt x="3373" y="1682"/>
                    <a:pt x="1687" y="2551"/>
                    <a:pt x="1" y="3080"/>
                  </a:cubicBezTo>
                  <a:cubicBezTo>
                    <a:pt x="795" y="3378"/>
                    <a:pt x="1636" y="3531"/>
                    <a:pt x="2483" y="3531"/>
                  </a:cubicBezTo>
                  <a:cubicBezTo>
                    <a:pt x="2510" y="3531"/>
                    <a:pt x="2538" y="3531"/>
                    <a:pt x="2566" y="3531"/>
                  </a:cubicBezTo>
                  <a:cubicBezTo>
                    <a:pt x="3295" y="3356"/>
                    <a:pt x="4006" y="3061"/>
                    <a:pt x="4551" y="2556"/>
                  </a:cubicBezTo>
                  <a:cubicBezTo>
                    <a:pt x="4941" y="2196"/>
                    <a:pt x="5470" y="1726"/>
                    <a:pt x="5591" y="1181"/>
                  </a:cubicBezTo>
                  <a:cubicBezTo>
                    <a:pt x="5734" y="535"/>
                    <a:pt x="5483" y="123"/>
                    <a:pt x="5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0"/>
            <p:cNvSpPr/>
            <p:nvPr/>
          </p:nvSpPr>
          <p:spPr>
            <a:xfrm>
              <a:off x="2466220" y="1275492"/>
              <a:ext cx="358427" cy="793410"/>
            </a:xfrm>
            <a:custGeom>
              <a:avLst/>
              <a:gdLst/>
              <a:ahLst/>
              <a:cxnLst/>
              <a:rect l="l" t="t" r="r" b="b"/>
              <a:pathLst>
                <a:path w="7711" h="17069" extrusionOk="0">
                  <a:moveTo>
                    <a:pt x="2992" y="0"/>
                  </a:moveTo>
                  <a:cubicBezTo>
                    <a:pt x="3097" y="1934"/>
                    <a:pt x="54" y="3495"/>
                    <a:pt x="856" y="7419"/>
                  </a:cubicBezTo>
                  <a:lnTo>
                    <a:pt x="856" y="7423"/>
                  </a:lnTo>
                  <a:cubicBezTo>
                    <a:pt x="1456" y="7192"/>
                    <a:pt x="2064" y="7046"/>
                    <a:pt x="2604" y="7046"/>
                  </a:cubicBezTo>
                  <a:cubicBezTo>
                    <a:pt x="3409" y="7046"/>
                    <a:pt x="4061" y="7370"/>
                    <a:pt x="4312" y="8216"/>
                  </a:cubicBezTo>
                  <a:cubicBezTo>
                    <a:pt x="4929" y="10320"/>
                    <a:pt x="1696" y="12487"/>
                    <a:pt x="0" y="13687"/>
                  </a:cubicBezTo>
                  <a:cubicBezTo>
                    <a:pt x="567" y="13306"/>
                    <a:pt x="1399" y="12815"/>
                    <a:pt x="2056" y="12815"/>
                  </a:cubicBezTo>
                  <a:cubicBezTo>
                    <a:pt x="2299" y="12815"/>
                    <a:pt x="2517" y="12882"/>
                    <a:pt x="2690" y="13045"/>
                  </a:cubicBezTo>
                  <a:cubicBezTo>
                    <a:pt x="3371" y="13682"/>
                    <a:pt x="2264" y="14688"/>
                    <a:pt x="1794" y="15122"/>
                  </a:cubicBezTo>
                  <a:cubicBezTo>
                    <a:pt x="2286" y="14797"/>
                    <a:pt x="2693" y="14660"/>
                    <a:pt x="3008" y="14660"/>
                  </a:cubicBezTo>
                  <a:cubicBezTo>
                    <a:pt x="3974" y="14660"/>
                    <a:pt x="4061" y="15955"/>
                    <a:pt x="3006" y="17069"/>
                  </a:cubicBezTo>
                  <a:cubicBezTo>
                    <a:pt x="3861" y="16586"/>
                    <a:pt x="4642" y="16256"/>
                    <a:pt x="5335" y="16052"/>
                  </a:cubicBezTo>
                  <a:lnTo>
                    <a:pt x="5335" y="16050"/>
                  </a:lnTo>
                  <a:cubicBezTo>
                    <a:pt x="7710" y="14760"/>
                    <a:pt x="6400" y="13315"/>
                    <a:pt x="7657" y="10852"/>
                  </a:cubicBezTo>
                  <a:lnTo>
                    <a:pt x="7657" y="10852"/>
                  </a:lnTo>
                  <a:cubicBezTo>
                    <a:pt x="5703" y="11664"/>
                    <a:pt x="5382" y="13162"/>
                    <a:pt x="4963" y="13162"/>
                  </a:cubicBezTo>
                  <a:cubicBezTo>
                    <a:pt x="4922" y="13162"/>
                    <a:pt x="4880" y="13147"/>
                    <a:pt x="4835" y="13116"/>
                  </a:cubicBezTo>
                  <a:cubicBezTo>
                    <a:pt x="3858" y="12434"/>
                    <a:pt x="6430" y="9186"/>
                    <a:pt x="6056" y="6694"/>
                  </a:cubicBezTo>
                  <a:cubicBezTo>
                    <a:pt x="5674" y="4136"/>
                    <a:pt x="3620" y="2431"/>
                    <a:pt x="2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0"/>
            <p:cNvSpPr/>
            <p:nvPr/>
          </p:nvSpPr>
          <p:spPr>
            <a:xfrm>
              <a:off x="2520605" y="1499398"/>
              <a:ext cx="157762" cy="162689"/>
            </a:xfrm>
            <a:custGeom>
              <a:avLst/>
              <a:gdLst/>
              <a:ahLst/>
              <a:cxnLst/>
              <a:rect l="l" t="t" r="r" b="b"/>
              <a:pathLst>
                <a:path w="3394" h="3500" extrusionOk="0">
                  <a:moveTo>
                    <a:pt x="2449" y="1"/>
                  </a:moveTo>
                  <a:cubicBezTo>
                    <a:pt x="2059" y="1"/>
                    <a:pt x="1619" y="249"/>
                    <a:pt x="1328" y="570"/>
                  </a:cubicBezTo>
                  <a:cubicBezTo>
                    <a:pt x="914" y="1026"/>
                    <a:pt x="323" y="1745"/>
                    <a:pt x="1" y="2493"/>
                  </a:cubicBezTo>
                  <a:cubicBezTo>
                    <a:pt x="497" y="2329"/>
                    <a:pt x="990" y="2229"/>
                    <a:pt x="1435" y="2229"/>
                  </a:cubicBezTo>
                  <a:cubicBezTo>
                    <a:pt x="2240" y="2229"/>
                    <a:pt x="2892" y="2553"/>
                    <a:pt x="3142" y="3399"/>
                  </a:cubicBezTo>
                  <a:cubicBezTo>
                    <a:pt x="3152" y="3432"/>
                    <a:pt x="3158" y="3466"/>
                    <a:pt x="3166" y="3499"/>
                  </a:cubicBezTo>
                  <a:cubicBezTo>
                    <a:pt x="3265" y="3140"/>
                    <a:pt x="3325" y="2795"/>
                    <a:pt x="3338" y="2483"/>
                  </a:cubicBezTo>
                  <a:cubicBezTo>
                    <a:pt x="3365" y="1869"/>
                    <a:pt x="3394" y="1192"/>
                    <a:pt x="3197" y="598"/>
                  </a:cubicBezTo>
                  <a:cubicBezTo>
                    <a:pt x="3055" y="168"/>
                    <a:pt x="2769" y="1"/>
                    <a:pt x="2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0"/>
            <p:cNvSpPr/>
            <p:nvPr/>
          </p:nvSpPr>
          <p:spPr>
            <a:xfrm>
              <a:off x="2549563" y="1905979"/>
              <a:ext cx="130058" cy="162921"/>
            </a:xfrm>
            <a:custGeom>
              <a:avLst/>
              <a:gdLst/>
              <a:ahLst/>
              <a:cxnLst/>
              <a:rect l="l" t="t" r="r" b="b"/>
              <a:pathLst>
                <a:path w="2798" h="3505" extrusionOk="0">
                  <a:moveTo>
                    <a:pt x="1589" y="1"/>
                  </a:moveTo>
                  <a:cubicBezTo>
                    <a:pt x="1410" y="1"/>
                    <a:pt x="1224" y="86"/>
                    <a:pt x="1043" y="284"/>
                  </a:cubicBezTo>
                  <a:cubicBezTo>
                    <a:pt x="963" y="489"/>
                    <a:pt x="824" y="695"/>
                    <a:pt x="665" y="886"/>
                  </a:cubicBezTo>
                  <a:cubicBezTo>
                    <a:pt x="631" y="948"/>
                    <a:pt x="583" y="1002"/>
                    <a:pt x="524" y="1043"/>
                  </a:cubicBezTo>
                  <a:cubicBezTo>
                    <a:pt x="337" y="1249"/>
                    <a:pt x="140" y="1429"/>
                    <a:pt x="1" y="1558"/>
                  </a:cubicBezTo>
                  <a:cubicBezTo>
                    <a:pt x="492" y="1233"/>
                    <a:pt x="900" y="1096"/>
                    <a:pt x="1214" y="1096"/>
                  </a:cubicBezTo>
                  <a:cubicBezTo>
                    <a:pt x="2180" y="1096"/>
                    <a:pt x="2267" y="2390"/>
                    <a:pt x="1213" y="3505"/>
                  </a:cubicBezTo>
                  <a:cubicBezTo>
                    <a:pt x="1583" y="3295"/>
                    <a:pt x="1936" y="3121"/>
                    <a:pt x="2276" y="2967"/>
                  </a:cubicBezTo>
                  <a:cubicBezTo>
                    <a:pt x="2413" y="2694"/>
                    <a:pt x="2523" y="2408"/>
                    <a:pt x="2589" y="2114"/>
                  </a:cubicBezTo>
                  <a:cubicBezTo>
                    <a:pt x="2798" y="1158"/>
                    <a:pt x="2247" y="1"/>
                    <a:pt x="1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0"/>
            <p:cNvSpPr/>
            <p:nvPr/>
          </p:nvSpPr>
          <p:spPr>
            <a:xfrm>
              <a:off x="1990332" y="878533"/>
              <a:ext cx="628257" cy="840171"/>
            </a:xfrm>
            <a:custGeom>
              <a:avLst/>
              <a:gdLst/>
              <a:ahLst/>
              <a:cxnLst/>
              <a:rect l="l" t="t" r="r" b="b"/>
              <a:pathLst>
                <a:path w="13516" h="18075" extrusionOk="0">
                  <a:moveTo>
                    <a:pt x="3626" y="0"/>
                  </a:moveTo>
                  <a:cubicBezTo>
                    <a:pt x="0" y="3851"/>
                    <a:pt x="605" y="6224"/>
                    <a:pt x="919" y="7479"/>
                  </a:cubicBezTo>
                  <a:lnTo>
                    <a:pt x="919" y="7483"/>
                  </a:lnTo>
                  <a:cubicBezTo>
                    <a:pt x="1389" y="8978"/>
                    <a:pt x="1428" y="10697"/>
                    <a:pt x="788" y="12388"/>
                  </a:cubicBezTo>
                  <a:cubicBezTo>
                    <a:pt x="988" y="12642"/>
                    <a:pt x="1175" y="12907"/>
                    <a:pt x="1345" y="13182"/>
                  </a:cubicBezTo>
                  <a:cubicBezTo>
                    <a:pt x="3079" y="10527"/>
                    <a:pt x="4395" y="9472"/>
                    <a:pt x="5276" y="9472"/>
                  </a:cubicBezTo>
                  <a:cubicBezTo>
                    <a:pt x="5934" y="9472"/>
                    <a:pt x="6350" y="10059"/>
                    <a:pt x="6518" y="11007"/>
                  </a:cubicBezTo>
                  <a:cubicBezTo>
                    <a:pt x="6786" y="12529"/>
                    <a:pt x="6410" y="14985"/>
                    <a:pt x="5361" y="17439"/>
                  </a:cubicBezTo>
                  <a:cubicBezTo>
                    <a:pt x="5447" y="17298"/>
                    <a:pt x="6838" y="15048"/>
                    <a:pt x="7884" y="15048"/>
                  </a:cubicBezTo>
                  <a:cubicBezTo>
                    <a:pt x="7957" y="15048"/>
                    <a:pt x="8029" y="15059"/>
                    <a:pt x="8099" y="15083"/>
                  </a:cubicBezTo>
                  <a:cubicBezTo>
                    <a:pt x="9170" y="15450"/>
                    <a:pt x="8413" y="17024"/>
                    <a:pt x="8023" y="18075"/>
                  </a:cubicBezTo>
                  <a:cubicBezTo>
                    <a:pt x="8239" y="17742"/>
                    <a:pt x="8658" y="17354"/>
                    <a:pt x="9188" y="16981"/>
                  </a:cubicBezTo>
                  <a:cubicBezTo>
                    <a:pt x="8863" y="11561"/>
                    <a:pt x="13515" y="10167"/>
                    <a:pt x="9608" y="6116"/>
                  </a:cubicBezTo>
                  <a:lnTo>
                    <a:pt x="9608" y="6116"/>
                  </a:lnTo>
                  <a:cubicBezTo>
                    <a:pt x="10198" y="9672"/>
                    <a:pt x="8614" y="11059"/>
                    <a:pt x="7474" y="11059"/>
                  </a:cubicBezTo>
                  <a:cubicBezTo>
                    <a:pt x="7268" y="11059"/>
                    <a:pt x="7077" y="11014"/>
                    <a:pt x="6916" y="10928"/>
                  </a:cubicBezTo>
                  <a:cubicBezTo>
                    <a:pt x="7458" y="8714"/>
                    <a:pt x="6776" y="7355"/>
                    <a:pt x="5223" y="5866"/>
                  </a:cubicBezTo>
                  <a:cubicBezTo>
                    <a:pt x="3345" y="4055"/>
                    <a:pt x="2199" y="2143"/>
                    <a:pt x="3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0"/>
            <p:cNvSpPr/>
            <p:nvPr/>
          </p:nvSpPr>
          <p:spPr>
            <a:xfrm>
              <a:off x="2034676" y="1213950"/>
              <a:ext cx="219072" cy="277315"/>
            </a:xfrm>
            <a:custGeom>
              <a:avLst/>
              <a:gdLst/>
              <a:ahLst/>
              <a:cxnLst/>
              <a:rect l="l" t="t" r="r" b="b"/>
              <a:pathLst>
                <a:path w="4713" h="5966" extrusionOk="0">
                  <a:moveTo>
                    <a:pt x="3436" y="0"/>
                  </a:moveTo>
                  <a:cubicBezTo>
                    <a:pt x="2531" y="0"/>
                    <a:pt x="1422" y="1547"/>
                    <a:pt x="1013" y="2506"/>
                  </a:cubicBezTo>
                  <a:cubicBezTo>
                    <a:pt x="612" y="3447"/>
                    <a:pt x="319" y="4426"/>
                    <a:pt x="1" y="5396"/>
                  </a:cubicBezTo>
                  <a:cubicBezTo>
                    <a:pt x="140" y="5585"/>
                    <a:pt x="274" y="5775"/>
                    <a:pt x="393" y="5966"/>
                  </a:cubicBezTo>
                  <a:cubicBezTo>
                    <a:pt x="2125" y="3312"/>
                    <a:pt x="3440" y="2258"/>
                    <a:pt x="4321" y="2258"/>
                  </a:cubicBezTo>
                  <a:cubicBezTo>
                    <a:pt x="4463" y="2258"/>
                    <a:pt x="4593" y="2285"/>
                    <a:pt x="4712" y="2337"/>
                  </a:cubicBezTo>
                  <a:cubicBezTo>
                    <a:pt x="4648" y="1909"/>
                    <a:pt x="4563" y="1499"/>
                    <a:pt x="4448" y="1118"/>
                  </a:cubicBezTo>
                  <a:cubicBezTo>
                    <a:pt x="4205" y="309"/>
                    <a:pt x="3841" y="0"/>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0"/>
            <p:cNvSpPr/>
            <p:nvPr/>
          </p:nvSpPr>
          <p:spPr>
            <a:xfrm>
              <a:off x="2005345" y="1013332"/>
              <a:ext cx="101239" cy="477933"/>
            </a:xfrm>
            <a:custGeom>
              <a:avLst/>
              <a:gdLst/>
              <a:ahLst/>
              <a:cxnLst/>
              <a:rect l="l" t="t" r="r" b="b"/>
              <a:pathLst>
                <a:path w="2178" h="10282" extrusionOk="0">
                  <a:moveTo>
                    <a:pt x="1155" y="1"/>
                  </a:moveTo>
                  <a:lnTo>
                    <a:pt x="1155" y="1"/>
                  </a:lnTo>
                  <a:cubicBezTo>
                    <a:pt x="0" y="2193"/>
                    <a:pt x="369" y="3677"/>
                    <a:pt x="595" y="4579"/>
                  </a:cubicBezTo>
                  <a:lnTo>
                    <a:pt x="596" y="4583"/>
                  </a:lnTo>
                  <a:cubicBezTo>
                    <a:pt x="1066" y="6078"/>
                    <a:pt x="1105" y="7797"/>
                    <a:pt x="465" y="9488"/>
                  </a:cubicBezTo>
                  <a:cubicBezTo>
                    <a:pt x="665" y="9742"/>
                    <a:pt x="852" y="10007"/>
                    <a:pt x="1022" y="10282"/>
                  </a:cubicBezTo>
                  <a:cubicBezTo>
                    <a:pt x="1419" y="9675"/>
                    <a:pt x="1793" y="9154"/>
                    <a:pt x="2145" y="8709"/>
                  </a:cubicBezTo>
                  <a:cubicBezTo>
                    <a:pt x="2178" y="8231"/>
                    <a:pt x="2178" y="7750"/>
                    <a:pt x="2145" y="7272"/>
                  </a:cubicBezTo>
                  <a:cubicBezTo>
                    <a:pt x="1982" y="4894"/>
                    <a:pt x="537" y="2364"/>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0"/>
            <p:cNvSpPr/>
            <p:nvPr/>
          </p:nvSpPr>
          <p:spPr>
            <a:xfrm>
              <a:off x="2262162" y="1454682"/>
              <a:ext cx="106584" cy="200990"/>
            </a:xfrm>
            <a:custGeom>
              <a:avLst/>
              <a:gdLst/>
              <a:ahLst/>
              <a:cxnLst/>
              <a:rect l="l" t="t" r="r" b="b"/>
              <a:pathLst>
                <a:path w="2293" h="4324" extrusionOk="0">
                  <a:moveTo>
                    <a:pt x="1798" y="0"/>
                  </a:moveTo>
                  <a:cubicBezTo>
                    <a:pt x="1461" y="0"/>
                    <a:pt x="954" y="984"/>
                    <a:pt x="907" y="1088"/>
                  </a:cubicBezTo>
                  <a:cubicBezTo>
                    <a:pt x="722" y="1487"/>
                    <a:pt x="561" y="1899"/>
                    <a:pt x="414" y="2317"/>
                  </a:cubicBezTo>
                  <a:cubicBezTo>
                    <a:pt x="385" y="2440"/>
                    <a:pt x="354" y="2566"/>
                    <a:pt x="320" y="2692"/>
                  </a:cubicBezTo>
                  <a:cubicBezTo>
                    <a:pt x="243" y="3241"/>
                    <a:pt x="137" y="3786"/>
                    <a:pt x="1" y="4323"/>
                  </a:cubicBezTo>
                  <a:cubicBezTo>
                    <a:pt x="518" y="3618"/>
                    <a:pt x="1348" y="2661"/>
                    <a:pt x="2032" y="2661"/>
                  </a:cubicBezTo>
                  <a:cubicBezTo>
                    <a:pt x="2079" y="2661"/>
                    <a:pt x="2126" y="2666"/>
                    <a:pt x="2171" y="2676"/>
                  </a:cubicBezTo>
                  <a:cubicBezTo>
                    <a:pt x="2292" y="1805"/>
                    <a:pt x="2269" y="964"/>
                    <a:pt x="2009" y="214"/>
                  </a:cubicBezTo>
                  <a:cubicBezTo>
                    <a:pt x="1956" y="62"/>
                    <a:pt x="1883"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0"/>
            <p:cNvSpPr/>
            <p:nvPr/>
          </p:nvSpPr>
          <p:spPr>
            <a:xfrm>
              <a:off x="1087036" y="1984580"/>
              <a:ext cx="372790" cy="304042"/>
            </a:xfrm>
            <a:custGeom>
              <a:avLst/>
              <a:gdLst/>
              <a:ahLst/>
              <a:cxnLst/>
              <a:rect l="l" t="t" r="r" b="b"/>
              <a:pathLst>
                <a:path w="8020" h="6541" extrusionOk="0">
                  <a:moveTo>
                    <a:pt x="0" y="1"/>
                  </a:moveTo>
                  <a:lnTo>
                    <a:pt x="0" y="1"/>
                  </a:lnTo>
                  <a:cubicBezTo>
                    <a:pt x="950" y="1599"/>
                    <a:pt x="878" y="3830"/>
                    <a:pt x="2211" y="5182"/>
                  </a:cubicBezTo>
                  <a:cubicBezTo>
                    <a:pt x="3127" y="6117"/>
                    <a:pt x="4728" y="6541"/>
                    <a:pt x="6349" y="6541"/>
                  </a:cubicBezTo>
                  <a:cubicBezTo>
                    <a:pt x="6913" y="6541"/>
                    <a:pt x="7479" y="6489"/>
                    <a:pt x="8019" y="6391"/>
                  </a:cubicBezTo>
                  <a:cubicBezTo>
                    <a:pt x="7562" y="6215"/>
                    <a:pt x="7118" y="6018"/>
                    <a:pt x="6699" y="5810"/>
                  </a:cubicBezTo>
                  <a:cubicBezTo>
                    <a:pt x="6330" y="5626"/>
                    <a:pt x="3829" y="4323"/>
                    <a:pt x="4413" y="3621"/>
                  </a:cubicBezTo>
                  <a:cubicBezTo>
                    <a:pt x="4489" y="3529"/>
                    <a:pt x="4612" y="3489"/>
                    <a:pt x="4768" y="3489"/>
                  </a:cubicBezTo>
                  <a:cubicBezTo>
                    <a:pt x="5221" y="3489"/>
                    <a:pt x="5946" y="3822"/>
                    <a:pt x="6566" y="4153"/>
                  </a:cubicBezTo>
                  <a:cubicBezTo>
                    <a:pt x="4811" y="2277"/>
                    <a:pt x="3201" y="3105"/>
                    <a:pt x="0" y="1"/>
                  </a:cubicBezTo>
                  <a:close/>
                </a:path>
              </a:pathLst>
            </a:custGeom>
            <a:solidFill>
              <a:srgbClr val="EC6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0"/>
            <p:cNvSpPr/>
            <p:nvPr/>
          </p:nvSpPr>
          <p:spPr>
            <a:xfrm>
              <a:off x="1087036" y="1984580"/>
              <a:ext cx="372790" cy="314872"/>
            </a:xfrm>
            <a:custGeom>
              <a:avLst/>
              <a:gdLst/>
              <a:ahLst/>
              <a:cxnLst/>
              <a:rect l="l" t="t" r="r" b="b"/>
              <a:pathLst>
                <a:path w="8020" h="6774" extrusionOk="0">
                  <a:moveTo>
                    <a:pt x="4413" y="3621"/>
                  </a:moveTo>
                  <a:cubicBezTo>
                    <a:pt x="3829" y="4323"/>
                    <a:pt x="6330" y="5626"/>
                    <a:pt x="6699" y="5810"/>
                  </a:cubicBezTo>
                  <a:cubicBezTo>
                    <a:pt x="7118" y="6018"/>
                    <a:pt x="7562" y="6215"/>
                    <a:pt x="8019" y="6391"/>
                  </a:cubicBezTo>
                  <a:cubicBezTo>
                    <a:pt x="5926" y="6773"/>
                    <a:pt x="3446" y="6442"/>
                    <a:pt x="2211" y="5182"/>
                  </a:cubicBezTo>
                  <a:cubicBezTo>
                    <a:pt x="878" y="3830"/>
                    <a:pt x="950" y="1599"/>
                    <a:pt x="0" y="1"/>
                  </a:cubicBezTo>
                  <a:cubicBezTo>
                    <a:pt x="3201" y="3105"/>
                    <a:pt x="4811" y="2277"/>
                    <a:pt x="6566" y="4153"/>
                  </a:cubicBezTo>
                  <a:cubicBezTo>
                    <a:pt x="5732" y="3708"/>
                    <a:pt x="4710" y="3260"/>
                    <a:pt x="4413" y="36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0"/>
            <p:cNvSpPr/>
            <p:nvPr/>
          </p:nvSpPr>
          <p:spPr>
            <a:xfrm>
              <a:off x="1177770" y="2097300"/>
              <a:ext cx="282009" cy="189463"/>
            </a:xfrm>
            <a:custGeom>
              <a:avLst/>
              <a:gdLst/>
              <a:ahLst/>
              <a:cxnLst/>
              <a:rect l="l" t="t" r="r" b="b"/>
              <a:pathLst>
                <a:path w="6067" h="4076" extrusionOk="0">
                  <a:moveTo>
                    <a:pt x="0" y="0"/>
                  </a:moveTo>
                  <a:cubicBezTo>
                    <a:pt x="614" y="2213"/>
                    <a:pt x="2986" y="3495"/>
                    <a:pt x="5247" y="4076"/>
                  </a:cubicBezTo>
                  <a:cubicBezTo>
                    <a:pt x="5524" y="4052"/>
                    <a:pt x="5798" y="4015"/>
                    <a:pt x="6066" y="3966"/>
                  </a:cubicBezTo>
                  <a:cubicBezTo>
                    <a:pt x="5610" y="3790"/>
                    <a:pt x="5165" y="3593"/>
                    <a:pt x="4747" y="3384"/>
                  </a:cubicBezTo>
                  <a:cubicBezTo>
                    <a:pt x="4378" y="3201"/>
                    <a:pt x="1877" y="1898"/>
                    <a:pt x="2461" y="1196"/>
                  </a:cubicBezTo>
                  <a:cubicBezTo>
                    <a:pt x="2537" y="1105"/>
                    <a:pt x="2660" y="1066"/>
                    <a:pt x="2815" y="1066"/>
                  </a:cubicBezTo>
                  <a:cubicBezTo>
                    <a:pt x="2953" y="1066"/>
                    <a:pt x="3116" y="1096"/>
                    <a:pt x="3294" y="1149"/>
                  </a:cubicBezTo>
                  <a:cubicBezTo>
                    <a:pt x="2911" y="979"/>
                    <a:pt x="2525" y="821"/>
                    <a:pt x="2129" y="682"/>
                  </a:cubicBezTo>
                  <a:cubicBezTo>
                    <a:pt x="1548" y="480"/>
                    <a:pt x="692" y="5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0"/>
            <p:cNvSpPr/>
            <p:nvPr/>
          </p:nvSpPr>
          <p:spPr>
            <a:xfrm>
              <a:off x="887300" y="766650"/>
              <a:ext cx="1169453" cy="1242942"/>
            </a:xfrm>
            <a:custGeom>
              <a:avLst/>
              <a:gdLst/>
              <a:ahLst/>
              <a:cxnLst/>
              <a:rect l="l" t="t" r="r" b="b"/>
              <a:pathLst>
                <a:path w="25159" h="26740" extrusionOk="0">
                  <a:moveTo>
                    <a:pt x="16367" y="1"/>
                  </a:moveTo>
                  <a:lnTo>
                    <a:pt x="16367" y="1"/>
                  </a:lnTo>
                  <a:cubicBezTo>
                    <a:pt x="13659" y="5563"/>
                    <a:pt x="16886" y="7557"/>
                    <a:pt x="15419" y="8210"/>
                  </a:cubicBezTo>
                  <a:cubicBezTo>
                    <a:pt x="15320" y="8254"/>
                    <a:pt x="15176" y="8279"/>
                    <a:pt x="15005" y="8279"/>
                  </a:cubicBezTo>
                  <a:cubicBezTo>
                    <a:pt x="13901" y="8279"/>
                    <a:pt x="11695" y="7261"/>
                    <a:pt x="13423" y="4126"/>
                  </a:cubicBezTo>
                  <a:lnTo>
                    <a:pt x="13423" y="4126"/>
                  </a:lnTo>
                  <a:cubicBezTo>
                    <a:pt x="10223" y="7005"/>
                    <a:pt x="13473" y="10255"/>
                    <a:pt x="12316" y="12806"/>
                  </a:cubicBezTo>
                  <a:cubicBezTo>
                    <a:pt x="11980" y="13547"/>
                    <a:pt x="11663" y="13850"/>
                    <a:pt x="11376" y="13850"/>
                  </a:cubicBezTo>
                  <a:cubicBezTo>
                    <a:pt x="10267" y="13850"/>
                    <a:pt x="9667" y="9232"/>
                    <a:pt x="10500" y="7837"/>
                  </a:cubicBezTo>
                  <a:lnTo>
                    <a:pt x="10500" y="7837"/>
                  </a:lnTo>
                  <a:cubicBezTo>
                    <a:pt x="7022" y="11878"/>
                    <a:pt x="1" y="20229"/>
                    <a:pt x="6884" y="25442"/>
                  </a:cubicBezTo>
                  <a:cubicBezTo>
                    <a:pt x="6460" y="24779"/>
                    <a:pt x="6231" y="24237"/>
                    <a:pt x="6348" y="23943"/>
                  </a:cubicBezTo>
                  <a:cubicBezTo>
                    <a:pt x="6405" y="23800"/>
                    <a:pt x="6561" y="23737"/>
                    <a:pt x="6793" y="23737"/>
                  </a:cubicBezTo>
                  <a:cubicBezTo>
                    <a:pt x="8269" y="23737"/>
                    <a:pt x="12806" y="26292"/>
                    <a:pt x="14283" y="26740"/>
                  </a:cubicBezTo>
                  <a:cubicBezTo>
                    <a:pt x="12352" y="25954"/>
                    <a:pt x="8644" y="17811"/>
                    <a:pt x="10020" y="15684"/>
                  </a:cubicBezTo>
                  <a:cubicBezTo>
                    <a:pt x="10425" y="15056"/>
                    <a:pt x="10928" y="14777"/>
                    <a:pt x="11480" y="14744"/>
                  </a:cubicBezTo>
                  <a:cubicBezTo>
                    <a:pt x="11517" y="14741"/>
                    <a:pt x="11555" y="14740"/>
                    <a:pt x="11592" y="14740"/>
                  </a:cubicBezTo>
                  <a:cubicBezTo>
                    <a:pt x="13987" y="14740"/>
                    <a:pt x="17252" y="19192"/>
                    <a:pt x="17844" y="20384"/>
                  </a:cubicBezTo>
                  <a:cubicBezTo>
                    <a:pt x="18025" y="16718"/>
                    <a:pt x="18427" y="15450"/>
                    <a:pt x="18889" y="15450"/>
                  </a:cubicBezTo>
                  <a:cubicBezTo>
                    <a:pt x="19826" y="15450"/>
                    <a:pt x="21008" y="20675"/>
                    <a:pt x="21085" y="21688"/>
                  </a:cubicBezTo>
                  <a:cubicBezTo>
                    <a:pt x="21500" y="21019"/>
                    <a:pt x="21882" y="20428"/>
                    <a:pt x="22231" y="19905"/>
                  </a:cubicBezTo>
                  <a:cubicBezTo>
                    <a:pt x="21349" y="14981"/>
                    <a:pt x="21844" y="13463"/>
                    <a:pt x="22706" y="13463"/>
                  </a:cubicBezTo>
                  <a:cubicBezTo>
                    <a:pt x="23248" y="13463"/>
                    <a:pt x="23936" y="14064"/>
                    <a:pt x="24518" y="14795"/>
                  </a:cubicBezTo>
                  <a:cubicBezTo>
                    <a:pt x="25158" y="13104"/>
                    <a:pt x="25119" y="11385"/>
                    <a:pt x="24649" y="9890"/>
                  </a:cubicBezTo>
                  <a:lnTo>
                    <a:pt x="24649" y="9886"/>
                  </a:lnTo>
                  <a:cubicBezTo>
                    <a:pt x="24230" y="8552"/>
                    <a:pt x="23469" y="7396"/>
                    <a:pt x="22535" y="6586"/>
                  </a:cubicBezTo>
                  <a:lnTo>
                    <a:pt x="22535" y="6586"/>
                  </a:lnTo>
                  <a:cubicBezTo>
                    <a:pt x="23382" y="10348"/>
                    <a:pt x="22019" y="11840"/>
                    <a:pt x="20846" y="11840"/>
                  </a:cubicBezTo>
                  <a:cubicBezTo>
                    <a:pt x="20106" y="11840"/>
                    <a:pt x="19442" y="11247"/>
                    <a:pt x="19455" y="10255"/>
                  </a:cubicBezTo>
                  <a:cubicBezTo>
                    <a:pt x="19510" y="5332"/>
                    <a:pt x="15328" y="6586"/>
                    <a:pt x="163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0"/>
            <p:cNvSpPr/>
            <p:nvPr/>
          </p:nvSpPr>
          <p:spPr>
            <a:xfrm>
              <a:off x="1827735" y="1383796"/>
              <a:ext cx="93709" cy="391011"/>
            </a:xfrm>
            <a:custGeom>
              <a:avLst/>
              <a:gdLst/>
              <a:ahLst/>
              <a:cxnLst/>
              <a:rect l="l" t="t" r="r" b="b"/>
              <a:pathLst>
                <a:path w="2016" h="8412" extrusionOk="0">
                  <a:moveTo>
                    <a:pt x="1817" y="1"/>
                  </a:moveTo>
                  <a:cubicBezTo>
                    <a:pt x="803" y="1294"/>
                    <a:pt x="245" y="2991"/>
                    <a:pt x="1" y="4660"/>
                  </a:cubicBezTo>
                  <a:cubicBezTo>
                    <a:pt x="461" y="6157"/>
                    <a:pt x="812" y="7875"/>
                    <a:pt x="853" y="8412"/>
                  </a:cubicBezTo>
                  <a:cubicBezTo>
                    <a:pt x="1268" y="7742"/>
                    <a:pt x="1650" y="7151"/>
                    <a:pt x="1999" y="6628"/>
                  </a:cubicBezTo>
                  <a:cubicBezTo>
                    <a:pt x="1291" y="2674"/>
                    <a:pt x="1470" y="919"/>
                    <a:pt x="2015" y="380"/>
                  </a:cubicBezTo>
                  <a:cubicBezTo>
                    <a:pt x="1952" y="251"/>
                    <a:pt x="1889" y="124"/>
                    <a:pt x="1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0"/>
            <p:cNvSpPr/>
            <p:nvPr/>
          </p:nvSpPr>
          <p:spPr>
            <a:xfrm>
              <a:off x="1522298" y="1219527"/>
              <a:ext cx="263649" cy="494713"/>
            </a:xfrm>
            <a:custGeom>
              <a:avLst/>
              <a:gdLst/>
              <a:ahLst/>
              <a:cxnLst/>
              <a:rect l="l" t="t" r="r" b="b"/>
              <a:pathLst>
                <a:path w="5672" h="10643" extrusionOk="0">
                  <a:moveTo>
                    <a:pt x="3561" y="0"/>
                  </a:moveTo>
                  <a:cubicBezTo>
                    <a:pt x="2720" y="0"/>
                    <a:pt x="2641" y="6676"/>
                    <a:pt x="2641" y="6676"/>
                  </a:cubicBezTo>
                  <a:cubicBezTo>
                    <a:pt x="2641" y="6676"/>
                    <a:pt x="2641" y="6676"/>
                    <a:pt x="2641" y="6676"/>
                  </a:cubicBezTo>
                  <a:cubicBezTo>
                    <a:pt x="2304" y="5870"/>
                    <a:pt x="2010" y="5044"/>
                    <a:pt x="1624" y="4261"/>
                  </a:cubicBezTo>
                  <a:cubicBezTo>
                    <a:pt x="1395" y="3796"/>
                    <a:pt x="760" y="2587"/>
                    <a:pt x="369" y="2587"/>
                  </a:cubicBezTo>
                  <a:cubicBezTo>
                    <a:pt x="210" y="2587"/>
                    <a:pt x="92" y="2785"/>
                    <a:pt x="57" y="3310"/>
                  </a:cubicBezTo>
                  <a:cubicBezTo>
                    <a:pt x="0" y="4168"/>
                    <a:pt x="9" y="5029"/>
                    <a:pt x="83" y="5887"/>
                  </a:cubicBezTo>
                  <a:cubicBezTo>
                    <a:pt x="1954" y="7248"/>
                    <a:pt x="3758" y="9786"/>
                    <a:pt x="4183" y="10642"/>
                  </a:cubicBezTo>
                  <a:cubicBezTo>
                    <a:pt x="4363" y="6976"/>
                    <a:pt x="4766" y="5709"/>
                    <a:pt x="5227" y="5709"/>
                  </a:cubicBezTo>
                  <a:cubicBezTo>
                    <a:pt x="5371" y="5709"/>
                    <a:pt x="5521" y="5832"/>
                    <a:pt x="5672" y="6044"/>
                  </a:cubicBezTo>
                  <a:cubicBezTo>
                    <a:pt x="5606" y="5004"/>
                    <a:pt x="4526" y="783"/>
                    <a:pt x="3715" y="71"/>
                  </a:cubicBezTo>
                  <a:cubicBezTo>
                    <a:pt x="3661" y="23"/>
                    <a:pt x="3609" y="0"/>
                    <a:pt x="3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0"/>
            <p:cNvSpPr/>
            <p:nvPr/>
          </p:nvSpPr>
          <p:spPr>
            <a:xfrm>
              <a:off x="1189065" y="1591897"/>
              <a:ext cx="362145" cy="417692"/>
            </a:xfrm>
            <a:custGeom>
              <a:avLst/>
              <a:gdLst/>
              <a:ahLst/>
              <a:cxnLst/>
              <a:rect l="l" t="t" r="r" b="b"/>
              <a:pathLst>
                <a:path w="7791" h="8986" extrusionOk="0">
                  <a:moveTo>
                    <a:pt x="1518" y="0"/>
                  </a:moveTo>
                  <a:cubicBezTo>
                    <a:pt x="469" y="0"/>
                    <a:pt x="1" y="3578"/>
                    <a:pt x="588" y="5045"/>
                  </a:cubicBezTo>
                  <a:cubicBezTo>
                    <a:pt x="728" y="5413"/>
                    <a:pt x="890" y="5772"/>
                    <a:pt x="1075" y="6118"/>
                  </a:cubicBezTo>
                  <a:cubicBezTo>
                    <a:pt x="2975" y="6652"/>
                    <a:pt x="6519" y="8600"/>
                    <a:pt x="7790" y="8986"/>
                  </a:cubicBezTo>
                  <a:cubicBezTo>
                    <a:pt x="6678" y="8533"/>
                    <a:pt x="4979" y="5641"/>
                    <a:pt x="4000" y="2863"/>
                  </a:cubicBezTo>
                  <a:cubicBezTo>
                    <a:pt x="3317" y="1924"/>
                    <a:pt x="2621" y="1009"/>
                    <a:pt x="1894" y="145"/>
                  </a:cubicBezTo>
                  <a:cubicBezTo>
                    <a:pt x="1762" y="46"/>
                    <a:pt x="1636" y="0"/>
                    <a:pt x="1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0"/>
            <p:cNvSpPr/>
            <p:nvPr/>
          </p:nvSpPr>
          <p:spPr>
            <a:xfrm>
              <a:off x="2466220" y="1368736"/>
              <a:ext cx="354801" cy="543009"/>
            </a:xfrm>
            <a:custGeom>
              <a:avLst/>
              <a:gdLst/>
              <a:ahLst/>
              <a:cxnLst/>
              <a:rect l="l" t="t" r="r" b="b"/>
              <a:pathLst>
                <a:path w="7633" h="11682" extrusionOk="0">
                  <a:moveTo>
                    <a:pt x="1440" y="10715"/>
                  </a:moveTo>
                  <a:cubicBezTo>
                    <a:pt x="4616" y="8735"/>
                    <a:pt x="7632" y="4925"/>
                    <a:pt x="3693" y="1980"/>
                  </a:cubicBezTo>
                  <a:cubicBezTo>
                    <a:pt x="2933" y="1411"/>
                    <a:pt x="2465" y="736"/>
                    <a:pt x="2248" y="0"/>
                  </a:cubicBezTo>
                  <a:cubicBezTo>
                    <a:pt x="2243" y="10"/>
                    <a:pt x="2239" y="15"/>
                    <a:pt x="2234" y="25"/>
                  </a:cubicBezTo>
                  <a:cubicBezTo>
                    <a:pt x="2208" y="260"/>
                    <a:pt x="2191" y="461"/>
                    <a:pt x="2186" y="597"/>
                  </a:cubicBezTo>
                  <a:cubicBezTo>
                    <a:pt x="2133" y="1904"/>
                    <a:pt x="2953" y="2183"/>
                    <a:pt x="3538" y="3177"/>
                  </a:cubicBezTo>
                  <a:cubicBezTo>
                    <a:pt x="4020" y="3993"/>
                    <a:pt x="3871" y="4638"/>
                    <a:pt x="3505" y="5222"/>
                  </a:cubicBezTo>
                  <a:cubicBezTo>
                    <a:pt x="3878" y="5401"/>
                    <a:pt x="4165" y="5714"/>
                    <a:pt x="4312" y="6210"/>
                  </a:cubicBezTo>
                  <a:cubicBezTo>
                    <a:pt x="4929" y="8314"/>
                    <a:pt x="1695" y="10481"/>
                    <a:pt x="0" y="11681"/>
                  </a:cubicBezTo>
                  <a:cubicBezTo>
                    <a:pt x="342" y="11450"/>
                    <a:pt x="781" y="11182"/>
                    <a:pt x="1219" y="11003"/>
                  </a:cubicBezTo>
                  <a:cubicBezTo>
                    <a:pt x="1249" y="10895"/>
                    <a:pt x="1317" y="10792"/>
                    <a:pt x="1440" y="10715"/>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0"/>
            <p:cNvSpPr/>
            <p:nvPr/>
          </p:nvSpPr>
          <p:spPr>
            <a:xfrm>
              <a:off x="2670790" y="1779918"/>
              <a:ext cx="153857" cy="257374"/>
            </a:xfrm>
            <a:custGeom>
              <a:avLst/>
              <a:gdLst/>
              <a:ahLst/>
              <a:cxnLst/>
              <a:rect l="l" t="t" r="r" b="b"/>
              <a:pathLst>
                <a:path w="3310" h="5537" extrusionOk="0">
                  <a:moveTo>
                    <a:pt x="1127" y="1733"/>
                  </a:moveTo>
                  <a:cubicBezTo>
                    <a:pt x="767" y="3047"/>
                    <a:pt x="520" y="4524"/>
                    <a:pt x="0" y="5536"/>
                  </a:cubicBezTo>
                  <a:cubicBezTo>
                    <a:pt x="305" y="5408"/>
                    <a:pt x="617" y="5297"/>
                    <a:pt x="934" y="5200"/>
                  </a:cubicBezTo>
                  <a:lnTo>
                    <a:pt x="934" y="5198"/>
                  </a:lnTo>
                  <a:cubicBezTo>
                    <a:pt x="3309" y="3908"/>
                    <a:pt x="1999" y="2463"/>
                    <a:pt x="3256" y="0"/>
                  </a:cubicBezTo>
                  <a:cubicBezTo>
                    <a:pt x="2081" y="489"/>
                    <a:pt x="1497" y="1224"/>
                    <a:pt x="1127" y="1733"/>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0"/>
            <p:cNvSpPr/>
            <p:nvPr/>
          </p:nvSpPr>
          <p:spPr>
            <a:xfrm>
              <a:off x="2072699" y="1073666"/>
              <a:ext cx="135961" cy="287076"/>
            </a:xfrm>
            <a:custGeom>
              <a:avLst/>
              <a:gdLst/>
              <a:ahLst/>
              <a:cxnLst/>
              <a:rect l="l" t="t" r="r" b="b"/>
              <a:pathLst>
                <a:path w="2925" h="6176" extrusionOk="0">
                  <a:moveTo>
                    <a:pt x="1813" y="6176"/>
                  </a:moveTo>
                  <a:cubicBezTo>
                    <a:pt x="2225" y="5795"/>
                    <a:pt x="2596" y="5544"/>
                    <a:pt x="2925" y="5406"/>
                  </a:cubicBezTo>
                  <a:cubicBezTo>
                    <a:pt x="2859" y="4908"/>
                    <a:pt x="2619" y="4391"/>
                    <a:pt x="2115" y="3828"/>
                  </a:cubicBezTo>
                  <a:cubicBezTo>
                    <a:pt x="1479" y="3118"/>
                    <a:pt x="721" y="2396"/>
                    <a:pt x="373" y="1486"/>
                  </a:cubicBezTo>
                  <a:cubicBezTo>
                    <a:pt x="189" y="1009"/>
                    <a:pt x="72" y="509"/>
                    <a:pt x="30" y="1"/>
                  </a:cubicBezTo>
                  <a:cubicBezTo>
                    <a:pt x="0" y="567"/>
                    <a:pt x="60" y="1133"/>
                    <a:pt x="207" y="1681"/>
                  </a:cubicBezTo>
                  <a:cubicBezTo>
                    <a:pt x="609" y="3175"/>
                    <a:pt x="1654" y="4558"/>
                    <a:pt x="1810" y="6120"/>
                  </a:cubicBezTo>
                  <a:cubicBezTo>
                    <a:pt x="1812" y="6136"/>
                    <a:pt x="1812" y="6158"/>
                    <a:pt x="1813" y="6176"/>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0"/>
            <p:cNvSpPr/>
            <p:nvPr/>
          </p:nvSpPr>
          <p:spPr>
            <a:xfrm>
              <a:off x="2122017" y="993437"/>
              <a:ext cx="249379" cy="448974"/>
            </a:xfrm>
            <a:custGeom>
              <a:avLst/>
              <a:gdLst/>
              <a:ahLst/>
              <a:cxnLst/>
              <a:rect l="l" t="t" r="r" b="b"/>
              <a:pathLst>
                <a:path w="5365" h="9659" extrusionOk="0">
                  <a:moveTo>
                    <a:pt x="3068" y="7226"/>
                  </a:moveTo>
                  <a:cubicBezTo>
                    <a:pt x="3371" y="7478"/>
                    <a:pt x="3578" y="7934"/>
                    <a:pt x="3685" y="8535"/>
                  </a:cubicBezTo>
                  <a:cubicBezTo>
                    <a:pt x="3744" y="8868"/>
                    <a:pt x="3770" y="9247"/>
                    <a:pt x="3765" y="9659"/>
                  </a:cubicBezTo>
                  <a:cubicBezTo>
                    <a:pt x="4304" y="9246"/>
                    <a:pt x="4917" y="8909"/>
                    <a:pt x="5365" y="8404"/>
                  </a:cubicBezTo>
                  <a:cubicBezTo>
                    <a:pt x="4901" y="8633"/>
                    <a:pt x="4427" y="8639"/>
                    <a:pt x="4084" y="8456"/>
                  </a:cubicBezTo>
                  <a:cubicBezTo>
                    <a:pt x="4625" y="6242"/>
                    <a:pt x="3944" y="4883"/>
                    <a:pt x="2392" y="3393"/>
                  </a:cubicBezTo>
                  <a:cubicBezTo>
                    <a:pt x="1266" y="2309"/>
                    <a:pt x="408" y="1187"/>
                    <a:pt x="205" y="0"/>
                  </a:cubicBezTo>
                  <a:cubicBezTo>
                    <a:pt x="66" y="494"/>
                    <a:pt x="0" y="992"/>
                    <a:pt x="59" y="1490"/>
                  </a:cubicBezTo>
                  <a:cubicBezTo>
                    <a:pt x="258" y="3146"/>
                    <a:pt x="1330" y="3953"/>
                    <a:pt x="2251" y="5186"/>
                  </a:cubicBezTo>
                  <a:cubicBezTo>
                    <a:pt x="2801" y="5923"/>
                    <a:pt x="3034" y="6588"/>
                    <a:pt x="3068" y="722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0"/>
            <p:cNvSpPr/>
            <p:nvPr/>
          </p:nvSpPr>
          <p:spPr>
            <a:xfrm>
              <a:off x="2274154" y="1350886"/>
              <a:ext cx="174263" cy="289261"/>
            </a:xfrm>
            <a:custGeom>
              <a:avLst/>
              <a:gdLst/>
              <a:ahLst/>
              <a:cxnLst/>
              <a:rect l="l" t="t" r="r" b="b"/>
              <a:pathLst>
                <a:path w="3749" h="6223" extrusionOk="0">
                  <a:moveTo>
                    <a:pt x="2435" y="1912"/>
                  </a:moveTo>
                  <a:cubicBezTo>
                    <a:pt x="1402" y="2722"/>
                    <a:pt x="496" y="3199"/>
                    <a:pt x="237" y="4579"/>
                  </a:cubicBezTo>
                  <a:cubicBezTo>
                    <a:pt x="134" y="5134"/>
                    <a:pt x="54" y="5680"/>
                    <a:pt x="0" y="6223"/>
                  </a:cubicBezTo>
                  <a:cubicBezTo>
                    <a:pt x="311" y="5834"/>
                    <a:pt x="686" y="5427"/>
                    <a:pt x="1062" y="5166"/>
                  </a:cubicBezTo>
                  <a:cubicBezTo>
                    <a:pt x="1188" y="4844"/>
                    <a:pt x="1349" y="4537"/>
                    <a:pt x="1543" y="4251"/>
                  </a:cubicBezTo>
                  <a:cubicBezTo>
                    <a:pt x="2495" y="2843"/>
                    <a:pt x="3529" y="1700"/>
                    <a:pt x="3748" y="0"/>
                  </a:cubicBezTo>
                  <a:cubicBezTo>
                    <a:pt x="3514" y="725"/>
                    <a:pt x="3108" y="1384"/>
                    <a:pt x="2435" y="1912"/>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0"/>
            <p:cNvSpPr/>
            <p:nvPr/>
          </p:nvSpPr>
          <p:spPr>
            <a:xfrm>
              <a:off x="1225740" y="1268194"/>
              <a:ext cx="241012" cy="705837"/>
            </a:xfrm>
            <a:custGeom>
              <a:avLst/>
              <a:gdLst/>
              <a:ahLst/>
              <a:cxnLst/>
              <a:rect l="l" t="t" r="r" b="b"/>
              <a:pathLst>
                <a:path w="5185" h="15185" extrusionOk="0">
                  <a:moveTo>
                    <a:pt x="2859" y="11283"/>
                  </a:moveTo>
                  <a:cubicBezTo>
                    <a:pt x="2743" y="10473"/>
                    <a:pt x="2836" y="9654"/>
                    <a:pt x="2889" y="8837"/>
                  </a:cubicBezTo>
                  <a:cubicBezTo>
                    <a:pt x="2544" y="7646"/>
                    <a:pt x="2368" y="6538"/>
                    <a:pt x="2471" y="5724"/>
                  </a:cubicBezTo>
                  <a:cubicBezTo>
                    <a:pt x="2184" y="4886"/>
                    <a:pt x="1836" y="4069"/>
                    <a:pt x="1607" y="3209"/>
                  </a:cubicBezTo>
                  <a:cubicBezTo>
                    <a:pt x="1308" y="2081"/>
                    <a:pt x="1295" y="1020"/>
                    <a:pt x="1500" y="1"/>
                  </a:cubicBezTo>
                  <a:cubicBezTo>
                    <a:pt x="615" y="1206"/>
                    <a:pt x="1" y="2510"/>
                    <a:pt x="494" y="4223"/>
                  </a:cubicBezTo>
                  <a:cubicBezTo>
                    <a:pt x="787" y="5242"/>
                    <a:pt x="1204" y="6100"/>
                    <a:pt x="1135" y="7176"/>
                  </a:cubicBezTo>
                  <a:cubicBezTo>
                    <a:pt x="1069" y="8218"/>
                    <a:pt x="487" y="9161"/>
                    <a:pt x="448" y="10213"/>
                  </a:cubicBezTo>
                  <a:cubicBezTo>
                    <a:pt x="387" y="11872"/>
                    <a:pt x="1229" y="13047"/>
                    <a:pt x="2452" y="13916"/>
                  </a:cubicBezTo>
                  <a:cubicBezTo>
                    <a:pt x="3372" y="14325"/>
                    <a:pt x="4343" y="14793"/>
                    <a:pt x="5185" y="15185"/>
                  </a:cubicBezTo>
                  <a:cubicBezTo>
                    <a:pt x="4014" y="14126"/>
                    <a:pt x="3073" y="12763"/>
                    <a:pt x="2859" y="11283"/>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0"/>
            <p:cNvSpPr/>
            <p:nvPr/>
          </p:nvSpPr>
          <p:spPr>
            <a:xfrm>
              <a:off x="1355380" y="1199447"/>
              <a:ext cx="3393" cy="63960"/>
            </a:xfrm>
            <a:custGeom>
              <a:avLst/>
              <a:gdLst/>
              <a:ahLst/>
              <a:cxnLst/>
              <a:rect l="l" t="t" r="r" b="b"/>
              <a:pathLst>
                <a:path w="73" h="1376" extrusionOk="0">
                  <a:moveTo>
                    <a:pt x="66" y="0"/>
                  </a:moveTo>
                  <a:cubicBezTo>
                    <a:pt x="56" y="20"/>
                    <a:pt x="48" y="40"/>
                    <a:pt x="38" y="60"/>
                  </a:cubicBezTo>
                  <a:cubicBezTo>
                    <a:pt x="1" y="498"/>
                    <a:pt x="12" y="940"/>
                    <a:pt x="72" y="1375"/>
                  </a:cubicBezTo>
                  <a:cubicBezTo>
                    <a:pt x="38" y="903"/>
                    <a:pt x="33" y="431"/>
                    <a:pt x="66" y="0"/>
                  </a:cubicBezTo>
                  <a:close/>
                </a:path>
              </a:pathLst>
            </a:custGeom>
            <a:solidFill>
              <a:srgbClr val="7A4D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0"/>
            <p:cNvSpPr/>
            <p:nvPr/>
          </p:nvSpPr>
          <p:spPr>
            <a:xfrm>
              <a:off x="1325910" y="1283022"/>
              <a:ext cx="72559" cy="197086"/>
            </a:xfrm>
            <a:custGeom>
              <a:avLst/>
              <a:gdLst/>
              <a:ahLst/>
              <a:cxnLst/>
              <a:rect l="l" t="t" r="r" b="b"/>
              <a:pathLst>
                <a:path w="1561" h="4240" extrusionOk="0">
                  <a:moveTo>
                    <a:pt x="69" y="0"/>
                  </a:moveTo>
                  <a:cubicBezTo>
                    <a:pt x="21" y="266"/>
                    <a:pt x="0" y="536"/>
                    <a:pt x="7" y="807"/>
                  </a:cubicBezTo>
                  <a:cubicBezTo>
                    <a:pt x="47" y="1946"/>
                    <a:pt x="361" y="2952"/>
                    <a:pt x="761" y="4006"/>
                  </a:cubicBezTo>
                  <a:cubicBezTo>
                    <a:pt x="791" y="4085"/>
                    <a:pt x="814" y="4161"/>
                    <a:pt x="843" y="4239"/>
                  </a:cubicBezTo>
                  <a:cubicBezTo>
                    <a:pt x="1062" y="3996"/>
                    <a:pt x="1304" y="3831"/>
                    <a:pt x="1560" y="3736"/>
                  </a:cubicBezTo>
                  <a:cubicBezTo>
                    <a:pt x="883" y="2522"/>
                    <a:pt x="314" y="1282"/>
                    <a:pt x="69" y="0"/>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0"/>
            <p:cNvSpPr/>
            <p:nvPr/>
          </p:nvSpPr>
          <p:spPr>
            <a:xfrm>
              <a:off x="1795244" y="1132559"/>
              <a:ext cx="169708" cy="642202"/>
            </a:xfrm>
            <a:custGeom>
              <a:avLst/>
              <a:gdLst/>
              <a:ahLst/>
              <a:cxnLst/>
              <a:rect l="l" t="t" r="r" b="b"/>
              <a:pathLst>
                <a:path w="3651" h="13816" extrusionOk="0">
                  <a:moveTo>
                    <a:pt x="1081" y="7581"/>
                  </a:moveTo>
                  <a:cubicBezTo>
                    <a:pt x="1187" y="5863"/>
                    <a:pt x="2060" y="4727"/>
                    <a:pt x="2877" y="3307"/>
                  </a:cubicBezTo>
                  <a:cubicBezTo>
                    <a:pt x="3452" y="2310"/>
                    <a:pt x="3540" y="1097"/>
                    <a:pt x="3217" y="1"/>
                  </a:cubicBezTo>
                  <a:cubicBezTo>
                    <a:pt x="3650" y="4102"/>
                    <a:pt x="970" y="4664"/>
                    <a:pt x="153" y="3303"/>
                  </a:cubicBezTo>
                  <a:cubicBezTo>
                    <a:pt x="247" y="4003"/>
                    <a:pt x="276" y="4710"/>
                    <a:pt x="239" y="5415"/>
                  </a:cubicBezTo>
                  <a:cubicBezTo>
                    <a:pt x="188" y="6369"/>
                    <a:pt x="81" y="7313"/>
                    <a:pt x="1" y="8249"/>
                  </a:cubicBezTo>
                  <a:cubicBezTo>
                    <a:pt x="763" y="9692"/>
                    <a:pt x="1492" y="13028"/>
                    <a:pt x="1552" y="13816"/>
                  </a:cubicBezTo>
                  <a:cubicBezTo>
                    <a:pt x="1805" y="13409"/>
                    <a:pt x="2044" y="13032"/>
                    <a:pt x="2273" y="12680"/>
                  </a:cubicBezTo>
                  <a:cubicBezTo>
                    <a:pt x="1385" y="11091"/>
                    <a:pt x="966" y="9415"/>
                    <a:pt x="1081" y="7581"/>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0"/>
            <p:cNvSpPr/>
            <p:nvPr/>
          </p:nvSpPr>
          <p:spPr>
            <a:xfrm>
              <a:off x="1614845" y="886946"/>
              <a:ext cx="141772" cy="519302"/>
            </a:xfrm>
            <a:custGeom>
              <a:avLst/>
              <a:gdLst/>
              <a:ahLst/>
              <a:cxnLst/>
              <a:rect l="l" t="t" r="r" b="b"/>
              <a:pathLst>
                <a:path w="3050" h="11172" extrusionOk="0">
                  <a:moveTo>
                    <a:pt x="1357" y="3840"/>
                  </a:moveTo>
                  <a:cubicBezTo>
                    <a:pt x="898" y="2779"/>
                    <a:pt x="460" y="1660"/>
                    <a:pt x="332" y="502"/>
                  </a:cubicBezTo>
                  <a:cubicBezTo>
                    <a:pt x="314" y="334"/>
                    <a:pt x="303" y="166"/>
                    <a:pt x="297" y="1"/>
                  </a:cubicBezTo>
                  <a:cubicBezTo>
                    <a:pt x="1" y="1570"/>
                    <a:pt x="20" y="3219"/>
                    <a:pt x="349" y="4743"/>
                  </a:cubicBezTo>
                  <a:cubicBezTo>
                    <a:pt x="796" y="6816"/>
                    <a:pt x="1867" y="8634"/>
                    <a:pt x="2720" y="10555"/>
                  </a:cubicBezTo>
                  <a:cubicBezTo>
                    <a:pt x="2810" y="10760"/>
                    <a:pt x="2896" y="10967"/>
                    <a:pt x="2975" y="11171"/>
                  </a:cubicBezTo>
                  <a:cubicBezTo>
                    <a:pt x="3050" y="8545"/>
                    <a:pt x="2449" y="6368"/>
                    <a:pt x="1357" y="3840"/>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0"/>
            <p:cNvSpPr/>
            <p:nvPr/>
          </p:nvSpPr>
          <p:spPr>
            <a:xfrm>
              <a:off x="1415249" y="1034853"/>
              <a:ext cx="224325" cy="569132"/>
            </a:xfrm>
            <a:custGeom>
              <a:avLst/>
              <a:gdLst/>
              <a:ahLst/>
              <a:cxnLst/>
              <a:rect l="l" t="t" r="r" b="b"/>
              <a:pathLst>
                <a:path w="4826" h="12244" extrusionOk="0">
                  <a:moveTo>
                    <a:pt x="3699" y="8312"/>
                  </a:moveTo>
                  <a:cubicBezTo>
                    <a:pt x="2675" y="6832"/>
                    <a:pt x="1447" y="5455"/>
                    <a:pt x="1042" y="3646"/>
                  </a:cubicBezTo>
                  <a:cubicBezTo>
                    <a:pt x="828" y="2686"/>
                    <a:pt x="687" y="1704"/>
                    <a:pt x="775" y="719"/>
                  </a:cubicBezTo>
                  <a:cubicBezTo>
                    <a:pt x="797" y="477"/>
                    <a:pt x="835" y="238"/>
                    <a:pt x="879" y="0"/>
                  </a:cubicBezTo>
                  <a:cubicBezTo>
                    <a:pt x="0" y="2234"/>
                    <a:pt x="1604" y="4564"/>
                    <a:pt x="1125" y="6541"/>
                  </a:cubicBezTo>
                  <a:cubicBezTo>
                    <a:pt x="1908" y="8160"/>
                    <a:pt x="3053" y="9585"/>
                    <a:pt x="3890" y="11194"/>
                  </a:cubicBezTo>
                  <a:cubicBezTo>
                    <a:pt x="4220" y="11536"/>
                    <a:pt x="4535" y="11894"/>
                    <a:pt x="4826" y="12243"/>
                  </a:cubicBezTo>
                  <a:cubicBezTo>
                    <a:pt x="4742" y="10849"/>
                    <a:pt x="4511" y="9483"/>
                    <a:pt x="3699" y="8312"/>
                  </a:cubicBezTo>
                  <a:close/>
                </a:path>
              </a:pathLst>
            </a:custGeom>
            <a:solidFill>
              <a:srgbClr val="5C463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0"/>
            <p:cNvSpPr/>
            <p:nvPr/>
          </p:nvSpPr>
          <p:spPr>
            <a:xfrm>
              <a:off x="1404326" y="1798930"/>
              <a:ext cx="62147" cy="117833"/>
            </a:xfrm>
            <a:custGeom>
              <a:avLst/>
              <a:gdLst/>
              <a:ahLst/>
              <a:cxnLst/>
              <a:rect l="l" t="t" r="r" b="b"/>
              <a:pathLst>
                <a:path w="1337" h="2535" extrusionOk="0">
                  <a:moveTo>
                    <a:pt x="1" y="1"/>
                  </a:moveTo>
                  <a:cubicBezTo>
                    <a:pt x="254" y="919"/>
                    <a:pt x="719" y="1789"/>
                    <a:pt x="1337" y="2534"/>
                  </a:cubicBezTo>
                  <a:cubicBezTo>
                    <a:pt x="871" y="1798"/>
                    <a:pt x="410" y="921"/>
                    <a:pt x="1" y="1"/>
                  </a:cubicBezTo>
                  <a:close/>
                </a:path>
              </a:pathLst>
            </a:custGeom>
            <a:solidFill>
              <a:srgbClr val="7A4D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 name="Google Shape;1857;p60"/>
          <p:cNvGrpSpPr/>
          <p:nvPr/>
        </p:nvGrpSpPr>
        <p:grpSpPr>
          <a:xfrm rot="5277" flipH="1">
            <a:off x="1276844" y="1010752"/>
            <a:ext cx="755436" cy="549568"/>
            <a:chOff x="6562100" y="781949"/>
            <a:chExt cx="1449415" cy="968914"/>
          </a:xfrm>
        </p:grpSpPr>
        <p:sp>
          <p:nvSpPr>
            <p:cNvPr id="1858" name="Google Shape;1858;p60"/>
            <p:cNvSpPr/>
            <p:nvPr/>
          </p:nvSpPr>
          <p:spPr>
            <a:xfrm>
              <a:off x="6562100" y="1194107"/>
              <a:ext cx="729607" cy="556757"/>
            </a:xfrm>
            <a:custGeom>
              <a:avLst/>
              <a:gdLst/>
              <a:ahLst/>
              <a:cxnLst/>
              <a:rect l="l" t="t" r="r" b="b"/>
              <a:pathLst>
                <a:path w="22802" h="17400" extrusionOk="0">
                  <a:moveTo>
                    <a:pt x="10547" y="0"/>
                  </a:moveTo>
                  <a:cubicBezTo>
                    <a:pt x="8129" y="0"/>
                    <a:pt x="5878" y="1106"/>
                    <a:pt x="3524" y="3072"/>
                  </a:cubicBezTo>
                  <a:lnTo>
                    <a:pt x="3521" y="3077"/>
                  </a:lnTo>
                  <a:cubicBezTo>
                    <a:pt x="1597" y="5423"/>
                    <a:pt x="58" y="8169"/>
                    <a:pt x="31" y="11142"/>
                  </a:cubicBezTo>
                  <a:cubicBezTo>
                    <a:pt x="0" y="14568"/>
                    <a:pt x="2477" y="16924"/>
                    <a:pt x="5786" y="17320"/>
                  </a:cubicBezTo>
                  <a:cubicBezTo>
                    <a:pt x="6238" y="17374"/>
                    <a:pt x="6691" y="17400"/>
                    <a:pt x="7143" y="17400"/>
                  </a:cubicBezTo>
                  <a:cubicBezTo>
                    <a:pt x="9048" y="17400"/>
                    <a:pt x="10948" y="16942"/>
                    <a:pt x="12775" y="16231"/>
                  </a:cubicBezTo>
                  <a:cubicBezTo>
                    <a:pt x="18947" y="12895"/>
                    <a:pt x="22802" y="6132"/>
                    <a:pt x="16527" y="2060"/>
                  </a:cubicBezTo>
                  <a:cubicBezTo>
                    <a:pt x="14354" y="650"/>
                    <a:pt x="12401" y="0"/>
                    <a:pt x="10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0"/>
            <p:cNvSpPr/>
            <p:nvPr/>
          </p:nvSpPr>
          <p:spPr>
            <a:xfrm>
              <a:off x="6601425" y="1194107"/>
              <a:ext cx="690282" cy="545045"/>
            </a:xfrm>
            <a:custGeom>
              <a:avLst/>
              <a:gdLst/>
              <a:ahLst/>
              <a:cxnLst/>
              <a:rect l="l" t="t" r="r" b="b"/>
              <a:pathLst>
                <a:path w="21573" h="17034" extrusionOk="0">
                  <a:moveTo>
                    <a:pt x="9319" y="0"/>
                  </a:moveTo>
                  <a:cubicBezTo>
                    <a:pt x="6900" y="0"/>
                    <a:pt x="4649" y="1106"/>
                    <a:pt x="2295" y="3074"/>
                  </a:cubicBezTo>
                  <a:lnTo>
                    <a:pt x="2292" y="3077"/>
                  </a:lnTo>
                  <a:cubicBezTo>
                    <a:pt x="1410" y="4151"/>
                    <a:pt x="613" y="5310"/>
                    <a:pt x="1" y="6537"/>
                  </a:cubicBezTo>
                  <a:cubicBezTo>
                    <a:pt x="1465" y="4259"/>
                    <a:pt x="5827" y="1763"/>
                    <a:pt x="9262" y="1763"/>
                  </a:cubicBezTo>
                  <a:cubicBezTo>
                    <a:pt x="10398" y="1763"/>
                    <a:pt x="11432" y="2036"/>
                    <a:pt x="12227" y="2680"/>
                  </a:cubicBezTo>
                  <a:cubicBezTo>
                    <a:pt x="20704" y="9556"/>
                    <a:pt x="9649" y="16623"/>
                    <a:pt x="8981" y="17033"/>
                  </a:cubicBezTo>
                  <a:cubicBezTo>
                    <a:pt x="9847" y="16832"/>
                    <a:pt x="10704" y="16559"/>
                    <a:pt x="11546" y="16231"/>
                  </a:cubicBezTo>
                  <a:cubicBezTo>
                    <a:pt x="17718" y="12895"/>
                    <a:pt x="21573" y="6132"/>
                    <a:pt x="15298" y="2060"/>
                  </a:cubicBezTo>
                  <a:cubicBezTo>
                    <a:pt x="13125" y="650"/>
                    <a:pt x="11172" y="0"/>
                    <a:pt x="9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0"/>
            <p:cNvSpPr/>
            <p:nvPr/>
          </p:nvSpPr>
          <p:spPr>
            <a:xfrm>
              <a:off x="6674826" y="813050"/>
              <a:ext cx="1152934" cy="900410"/>
            </a:xfrm>
            <a:custGeom>
              <a:avLst/>
              <a:gdLst/>
              <a:ahLst/>
              <a:cxnLst/>
              <a:rect l="l" t="t" r="r" b="b"/>
              <a:pathLst>
                <a:path w="36032" h="28140" extrusionOk="0">
                  <a:moveTo>
                    <a:pt x="27592" y="0"/>
                  </a:moveTo>
                  <a:cubicBezTo>
                    <a:pt x="26183" y="2081"/>
                    <a:pt x="24160" y="3616"/>
                    <a:pt x="22174" y="5163"/>
                  </a:cubicBezTo>
                  <a:cubicBezTo>
                    <a:pt x="19966" y="6880"/>
                    <a:pt x="17529" y="8660"/>
                    <a:pt x="14892" y="9662"/>
                  </a:cubicBezTo>
                  <a:cubicBezTo>
                    <a:pt x="14375" y="9858"/>
                    <a:pt x="13821" y="10013"/>
                    <a:pt x="13373" y="10013"/>
                  </a:cubicBezTo>
                  <a:cubicBezTo>
                    <a:pt x="12694" y="10013"/>
                    <a:pt x="12261" y="9656"/>
                    <a:pt x="12576" y="8546"/>
                  </a:cubicBezTo>
                  <a:cubicBezTo>
                    <a:pt x="13436" y="5520"/>
                    <a:pt x="16494" y="2880"/>
                    <a:pt x="18637" y="664"/>
                  </a:cubicBezTo>
                  <a:lnTo>
                    <a:pt x="18637" y="664"/>
                  </a:lnTo>
                  <a:cubicBezTo>
                    <a:pt x="13195" y="4076"/>
                    <a:pt x="7593" y="7466"/>
                    <a:pt x="2909" y="11903"/>
                  </a:cubicBezTo>
                  <a:cubicBezTo>
                    <a:pt x="1935" y="12826"/>
                    <a:pt x="924" y="13858"/>
                    <a:pt x="1" y="14983"/>
                  </a:cubicBezTo>
                  <a:cubicBezTo>
                    <a:pt x="2355" y="13016"/>
                    <a:pt x="4606" y="11910"/>
                    <a:pt x="7024" y="11910"/>
                  </a:cubicBezTo>
                  <a:cubicBezTo>
                    <a:pt x="8878" y="11910"/>
                    <a:pt x="10831" y="12560"/>
                    <a:pt x="13004" y="13970"/>
                  </a:cubicBezTo>
                  <a:cubicBezTo>
                    <a:pt x="19279" y="18041"/>
                    <a:pt x="15424" y="24804"/>
                    <a:pt x="9252" y="28140"/>
                  </a:cubicBezTo>
                  <a:cubicBezTo>
                    <a:pt x="11850" y="27126"/>
                    <a:pt x="14304" y="25594"/>
                    <a:pt x="16431" y="24116"/>
                  </a:cubicBezTo>
                  <a:cubicBezTo>
                    <a:pt x="23764" y="19025"/>
                    <a:pt x="29902" y="12325"/>
                    <a:pt x="36032" y="5894"/>
                  </a:cubicBezTo>
                  <a:lnTo>
                    <a:pt x="36032" y="5894"/>
                  </a:lnTo>
                  <a:cubicBezTo>
                    <a:pt x="33042" y="8084"/>
                    <a:pt x="32687" y="8700"/>
                    <a:pt x="29622" y="10781"/>
                  </a:cubicBezTo>
                  <a:cubicBezTo>
                    <a:pt x="28509" y="11532"/>
                    <a:pt x="26578" y="13239"/>
                    <a:pt x="25121" y="13254"/>
                  </a:cubicBezTo>
                  <a:cubicBezTo>
                    <a:pt x="25111" y="13254"/>
                    <a:pt x="25101" y="13254"/>
                    <a:pt x="25091" y="13254"/>
                  </a:cubicBezTo>
                  <a:cubicBezTo>
                    <a:pt x="23147" y="13254"/>
                    <a:pt x="25420" y="11470"/>
                    <a:pt x="26047" y="11013"/>
                  </a:cubicBezTo>
                  <a:lnTo>
                    <a:pt x="26047" y="11013"/>
                  </a:lnTo>
                  <a:cubicBezTo>
                    <a:pt x="24998" y="11717"/>
                    <a:pt x="22084" y="13971"/>
                    <a:pt x="20422" y="13971"/>
                  </a:cubicBezTo>
                  <a:cubicBezTo>
                    <a:pt x="20220" y="13971"/>
                    <a:pt x="20035" y="13938"/>
                    <a:pt x="19876" y="13864"/>
                  </a:cubicBezTo>
                  <a:cubicBezTo>
                    <a:pt x="18494" y="13220"/>
                    <a:pt x="21097" y="11080"/>
                    <a:pt x="21721" y="10605"/>
                  </a:cubicBezTo>
                  <a:lnTo>
                    <a:pt x="21721" y="10605"/>
                  </a:lnTo>
                  <a:cubicBezTo>
                    <a:pt x="21225" y="10881"/>
                    <a:pt x="19714" y="11936"/>
                    <a:pt x="18829" y="11936"/>
                  </a:cubicBezTo>
                  <a:cubicBezTo>
                    <a:pt x="18677" y="11936"/>
                    <a:pt x="18543" y="11905"/>
                    <a:pt x="18437" y="11833"/>
                  </a:cubicBezTo>
                  <a:cubicBezTo>
                    <a:pt x="17522" y="11221"/>
                    <a:pt x="19384" y="10005"/>
                    <a:pt x="19833" y="9549"/>
                  </a:cubicBezTo>
                  <a:cubicBezTo>
                    <a:pt x="23002" y="6337"/>
                    <a:pt x="23820" y="5574"/>
                    <a:pt x="27592"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0"/>
            <p:cNvSpPr/>
            <p:nvPr/>
          </p:nvSpPr>
          <p:spPr>
            <a:xfrm>
              <a:off x="6674826" y="813050"/>
              <a:ext cx="1152934" cy="900410"/>
            </a:xfrm>
            <a:custGeom>
              <a:avLst/>
              <a:gdLst/>
              <a:ahLst/>
              <a:cxnLst/>
              <a:rect l="l" t="t" r="r" b="b"/>
              <a:pathLst>
                <a:path w="36032" h="28140" extrusionOk="0">
                  <a:moveTo>
                    <a:pt x="22174" y="5163"/>
                  </a:moveTo>
                  <a:cubicBezTo>
                    <a:pt x="24160" y="3616"/>
                    <a:pt x="26183" y="2081"/>
                    <a:pt x="27592" y="0"/>
                  </a:cubicBezTo>
                  <a:cubicBezTo>
                    <a:pt x="23820" y="5574"/>
                    <a:pt x="23002" y="6337"/>
                    <a:pt x="19833" y="9549"/>
                  </a:cubicBezTo>
                  <a:cubicBezTo>
                    <a:pt x="19384" y="10005"/>
                    <a:pt x="17522" y="11221"/>
                    <a:pt x="18437" y="11833"/>
                  </a:cubicBezTo>
                  <a:cubicBezTo>
                    <a:pt x="19164" y="12322"/>
                    <a:pt x="21139" y="10929"/>
                    <a:pt x="21721" y="10605"/>
                  </a:cubicBezTo>
                  <a:cubicBezTo>
                    <a:pt x="21097" y="11080"/>
                    <a:pt x="18494" y="13220"/>
                    <a:pt x="19876" y="13864"/>
                  </a:cubicBezTo>
                  <a:cubicBezTo>
                    <a:pt x="21345" y="14545"/>
                    <a:pt x="24870" y="11803"/>
                    <a:pt x="26047" y="11013"/>
                  </a:cubicBezTo>
                  <a:cubicBezTo>
                    <a:pt x="25417" y="11472"/>
                    <a:pt x="23124" y="13272"/>
                    <a:pt x="25121" y="13254"/>
                  </a:cubicBezTo>
                  <a:cubicBezTo>
                    <a:pt x="26578" y="13239"/>
                    <a:pt x="28509" y="11532"/>
                    <a:pt x="29622" y="10781"/>
                  </a:cubicBezTo>
                  <a:cubicBezTo>
                    <a:pt x="32687" y="8700"/>
                    <a:pt x="33042" y="8084"/>
                    <a:pt x="36032" y="5894"/>
                  </a:cubicBezTo>
                  <a:cubicBezTo>
                    <a:pt x="29902" y="12325"/>
                    <a:pt x="23764" y="19025"/>
                    <a:pt x="16431" y="24116"/>
                  </a:cubicBezTo>
                  <a:cubicBezTo>
                    <a:pt x="14304" y="25594"/>
                    <a:pt x="11850" y="27126"/>
                    <a:pt x="9252" y="28140"/>
                  </a:cubicBezTo>
                  <a:cubicBezTo>
                    <a:pt x="15424" y="24804"/>
                    <a:pt x="19279" y="18041"/>
                    <a:pt x="13004" y="13970"/>
                  </a:cubicBezTo>
                  <a:cubicBezTo>
                    <a:pt x="7995" y="10721"/>
                    <a:pt x="4160" y="11508"/>
                    <a:pt x="1" y="14983"/>
                  </a:cubicBezTo>
                  <a:cubicBezTo>
                    <a:pt x="924" y="13858"/>
                    <a:pt x="1935" y="12826"/>
                    <a:pt x="2909" y="11903"/>
                  </a:cubicBezTo>
                  <a:cubicBezTo>
                    <a:pt x="7593" y="7466"/>
                    <a:pt x="13195" y="4076"/>
                    <a:pt x="18637" y="664"/>
                  </a:cubicBezTo>
                  <a:cubicBezTo>
                    <a:pt x="16494" y="2880"/>
                    <a:pt x="13436" y="5520"/>
                    <a:pt x="12576" y="8546"/>
                  </a:cubicBezTo>
                  <a:cubicBezTo>
                    <a:pt x="12052" y="10389"/>
                    <a:pt x="13593" y="10155"/>
                    <a:pt x="14892" y="9662"/>
                  </a:cubicBezTo>
                  <a:cubicBezTo>
                    <a:pt x="17529" y="8660"/>
                    <a:pt x="19966" y="6880"/>
                    <a:pt x="22174" y="51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0"/>
            <p:cNvSpPr/>
            <p:nvPr/>
          </p:nvSpPr>
          <p:spPr>
            <a:xfrm>
              <a:off x="7487268" y="1165373"/>
              <a:ext cx="21022" cy="16575"/>
            </a:xfrm>
            <a:custGeom>
              <a:avLst/>
              <a:gdLst/>
              <a:ahLst/>
              <a:cxnLst/>
              <a:rect l="l" t="t" r="r" b="b"/>
              <a:pathLst>
                <a:path w="657" h="518" extrusionOk="0">
                  <a:moveTo>
                    <a:pt x="656" y="1"/>
                  </a:moveTo>
                  <a:cubicBezTo>
                    <a:pt x="503" y="105"/>
                    <a:pt x="306" y="244"/>
                    <a:pt x="81" y="402"/>
                  </a:cubicBezTo>
                  <a:cubicBezTo>
                    <a:pt x="54" y="441"/>
                    <a:pt x="27" y="479"/>
                    <a:pt x="0" y="518"/>
                  </a:cubicBezTo>
                  <a:cubicBezTo>
                    <a:pt x="261" y="297"/>
                    <a:pt x="506" y="111"/>
                    <a:pt x="656" y="1"/>
                  </a:cubicBezTo>
                  <a:close/>
                </a:path>
              </a:pathLst>
            </a:custGeom>
            <a:solidFill>
              <a:srgbClr val="7C5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0"/>
            <p:cNvSpPr/>
            <p:nvPr/>
          </p:nvSpPr>
          <p:spPr>
            <a:xfrm>
              <a:off x="6674826" y="1120257"/>
              <a:ext cx="710249" cy="593202"/>
            </a:xfrm>
            <a:custGeom>
              <a:avLst/>
              <a:gdLst/>
              <a:ahLst/>
              <a:cxnLst/>
              <a:rect l="l" t="t" r="r" b="b"/>
              <a:pathLst>
                <a:path w="22197" h="18539" extrusionOk="0">
                  <a:moveTo>
                    <a:pt x="8863" y="1"/>
                  </a:moveTo>
                  <a:cubicBezTo>
                    <a:pt x="7282" y="1"/>
                    <a:pt x="5437" y="523"/>
                    <a:pt x="3402" y="1848"/>
                  </a:cubicBezTo>
                  <a:cubicBezTo>
                    <a:pt x="3237" y="1999"/>
                    <a:pt x="3071" y="2148"/>
                    <a:pt x="2909" y="2302"/>
                  </a:cubicBezTo>
                  <a:cubicBezTo>
                    <a:pt x="1935" y="3225"/>
                    <a:pt x="924" y="4256"/>
                    <a:pt x="1" y="5382"/>
                  </a:cubicBezTo>
                  <a:cubicBezTo>
                    <a:pt x="2356" y="3415"/>
                    <a:pt x="4606" y="2309"/>
                    <a:pt x="7025" y="2309"/>
                  </a:cubicBezTo>
                  <a:cubicBezTo>
                    <a:pt x="8878" y="2309"/>
                    <a:pt x="10831" y="2958"/>
                    <a:pt x="13004" y="4368"/>
                  </a:cubicBezTo>
                  <a:cubicBezTo>
                    <a:pt x="19279" y="8440"/>
                    <a:pt x="15424" y="15203"/>
                    <a:pt x="9252" y="18539"/>
                  </a:cubicBezTo>
                  <a:cubicBezTo>
                    <a:pt x="11850" y="17525"/>
                    <a:pt x="14305" y="15993"/>
                    <a:pt x="16431" y="14515"/>
                  </a:cubicBezTo>
                  <a:cubicBezTo>
                    <a:pt x="17252" y="13945"/>
                    <a:pt x="18056" y="13352"/>
                    <a:pt x="18849" y="12743"/>
                  </a:cubicBezTo>
                  <a:cubicBezTo>
                    <a:pt x="19313" y="11867"/>
                    <a:pt x="22196" y="5309"/>
                    <a:pt x="15230" y="5309"/>
                  </a:cubicBezTo>
                  <a:cubicBezTo>
                    <a:pt x="15036" y="5309"/>
                    <a:pt x="14834" y="5314"/>
                    <a:pt x="14625" y="5324"/>
                  </a:cubicBezTo>
                  <a:cubicBezTo>
                    <a:pt x="15053" y="3178"/>
                    <a:pt x="12763" y="1"/>
                    <a:pt x="8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0"/>
            <p:cNvSpPr/>
            <p:nvPr/>
          </p:nvSpPr>
          <p:spPr>
            <a:xfrm>
              <a:off x="7494275" y="781949"/>
              <a:ext cx="276522" cy="317607"/>
            </a:xfrm>
            <a:custGeom>
              <a:avLst/>
              <a:gdLst/>
              <a:ahLst/>
              <a:cxnLst/>
              <a:rect l="l" t="t" r="r" b="b"/>
              <a:pathLst>
                <a:path w="8642" h="9926" extrusionOk="0">
                  <a:moveTo>
                    <a:pt x="8641" y="0"/>
                  </a:moveTo>
                  <a:cubicBezTo>
                    <a:pt x="8579" y="142"/>
                    <a:pt x="7544" y="2453"/>
                    <a:pt x="4512" y="5087"/>
                  </a:cubicBezTo>
                  <a:cubicBezTo>
                    <a:pt x="1385" y="7803"/>
                    <a:pt x="1" y="8337"/>
                    <a:pt x="395" y="9569"/>
                  </a:cubicBezTo>
                  <a:cubicBezTo>
                    <a:pt x="472" y="9809"/>
                    <a:pt x="670" y="9926"/>
                    <a:pt x="957" y="9926"/>
                  </a:cubicBezTo>
                  <a:cubicBezTo>
                    <a:pt x="2574" y="9926"/>
                    <a:pt x="7021" y="6234"/>
                    <a:pt x="8641"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0"/>
            <p:cNvSpPr/>
            <p:nvPr/>
          </p:nvSpPr>
          <p:spPr>
            <a:xfrm>
              <a:off x="7494275" y="781949"/>
              <a:ext cx="276522" cy="357092"/>
            </a:xfrm>
            <a:custGeom>
              <a:avLst/>
              <a:gdLst/>
              <a:ahLst/>
              <a:cxnLst/>
              <a:rect l="l" t="t" r="r" b="b"/>
              <a:pathLst>
                <a:path w="8642" h="11160" extrusionOk="0">
                  <a:moveTo>
                    <a:pt x="4512" y="5087"/>
                  </a:moveTo>
                  <a:cubicBezTo>
                    <a:pt x="7544" y="2453"/>
                    <a:pt x="8579" y="142"/>
                    <a:pt x="8641" y="0"/>
                  </a:cubicBezTo>
                  <a:cubicBezTo>
                    <a:pt x="6733" y="7343"/>
                    <a:pt x="902" y="11159"/>
                    <a:pt x="395" y="9569"/>
                  </a:cubicBezTo>
                  <a:cubicBezTo>
                    <a:pt x="1" y="8337"/>
                    <a:pt x="1385" y="7803"/>
                    <a:pt x="4512" y="50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0"/>
            <p:cNvSpPr/>
            <p:nvPr/>
          </p:nvSpPr>
          <p:spPr>
            <a:xfrm>
              <a:off x="7129763" y="813146"/>
              <a:ext cx="260492" cy="241293"/>
            </a:xfrm>
            <a:custGeom>
              <a:avLst/>
              <a:gdLst/>
              <a:ahLst/>
              <a:cxnLst/>
              <a:rect l="l" t="t" r="r" b="b"/>
              <a:pathLst>
                <a:path w="8141" h="7541" extrusionOk="0">
                  <a:moveTo>
                    <a:pt x="8141" y="1"/>
                  </a:moveTo>
                  <a:cubicBezTo>
                    <a:pt x="8011" y="145"/>
                    <a:pt x="3890" y="4766"/>
                    <a:pt x="1513" y="6096"/>
                  </a:cubicBezTo>
                  <a:cubicBezTo>
                    <a:pt x="27" y="6928"/>
                    <a:pt x="1" y="7540"/>
                    <a:pt x="637" y="7540"/>
                  </a:cubicBezTo>
                  <a:cubicBezTo>
                    <a:pt x="1036" y="7540"/>
                    <a:pt x="1693" y="7301"/>
                    <a:pt x="2416" y="6726"/>
                  </a:cubicBezTo>
                  <a:cubicBezTo>
                    <a:pt x="4294" y="5231"/>
                    <a:pt x="6554" y="2853"/>
                    <a:pt x="8141" y="1"/>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0"/>
            <p:cNvSpPr/>
            <p:nvPr/>
          </p:nvSpPr>
          <p:spPr>
            <a:xfrm>
              <a:off x="7100869" y="813146"/>
              <a:ext cx="289385" cy="263019"/>
            </a:xfrm>
            <a:custGeom>
              <a:avLst/>
              <a:gdLst/>
              <a:ahLst/>
              <a:cxnLst/>
              <a:rect l="l" t="t" r="r" b="b"/>
              <a:pathLst>
                <a:path w="9044" h="8220" extrusionOk="0">
                  <a:moveTo>
                    <a:pt x="2416" y="6096"/>
                  </a:moveTo>
                  <a:cubicBezTo>
                    <a:pt x="4793" y="4766"/>
                    <a:pt x="8914" y="145"/>
                    <a:pt x="9044" y="1"/>
                  </a:cubicBezTo>
                  <a:cubicBezTo>
                    <a:pt x="7457" y="2853"/>
                    <a:pt x="5197" y="5231"/>
                    <a:pt x="3319" y="6726"/>
                  </a:cubicBezTo>
                  <a:cubicBezTo>
                    <a:pt x="1442" y="8220"/>
                    <a:pt x="1" y="7449"/>
                    <a:pt x="2416" y="60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0"/>
            <p:cNvSpPr/>
            <p:nvPr/>
          </p:nvSpPr>
          <p:spPr>
            <a:xfrm>
              <a:off x="6601521" y="1308721"/>
              <a:ext cx="463900" cy="414240"/>
            </a:xfrm>
            <a:custGeom>
              <a:avLst/>
              <a:gdLst/>
              <a:ahLst/>
              <a:cxnLst/>
              <a:rect l="l" t="t" r="r" b="b"/>
              <a:pathLst>
                <a:path w="14498" h="12946" extrusionOk="0">
                  <a:moveTo>
                    <a:pt x="9596" y="1"/>
                  </a:moveTo>
                  <a:cubicBezTo>
                    <a:pt x="8276" y="1"/>
                    <a:pt x="2998" y="576"/>
                    <a:pt x="1524" y="2992"/>
                  </a:cubicBezTo>
                  <a:cubicBezTo>
                    <a:pt x="1" y="5489"/>
                    <a:pt x="507" y="11897"/>
                    <a:pt x="3812" y="12784"/>
                  </a:cubicBezTo>
                  <a:cubicBezTo>
                    <a:pt x="4221" y="12894"/>
                    <a:pt x="4651" y="12945"/>
                    <a:pt x="5095" y="12945"/>
                  </a:cubicBezTo>
                  <a:cubicBezTo>
                    <a:pt x="8269" y="12945"/>
                    <a:pt x="12107" y="10318"/>
                    <a:pt x="13456" y="7689"/>
                  </a:cubicBezTo>
                  <a:cubicBezTo>
                    <a:pt x="14498" y="5657"/>
                    <a:pt x="12990" y="1"/>
                    <a:pt x="9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0"/>
            <p:cNvSpPr/>
            <p:nvPr/>
          </p:nvSpPr>
          <p:spPr>
            <a:xfrm>
              <a:off x="6693324" y="1514623"/>
              <a:ext cx="131635" cy="112335"/>
            </a:xfrm>
            <a:custGeom>
              <a:avLst/>
              <a:gdLst/>
              <a:ahLst/>
              <a:cxnLst/>
              <a:rect l="l" t="t" r="r" b="b"/>
              <a:pathLst>
                <a:path w="3799" h="3242" extrusionOk="0">
                  <a:moveTo>
                    <a:pt x="2607" y="0"/>
                  </a:moveTo>
                  <a:cubicBezTo>
                    <a:pt x="1720" y="0"/>
                    <a:pt x="0" y="754"/>
                    <a:pt x="28" y="1956"/>
                  </a:cubicBezTo>
                  <a:cubicBezTo>
                    <a:pt x="42" y="2534"/>
                    <a:pt x="1036" y="3241"/>
                    <a:pt x="2002" y="3241"/>
                  </a:cubicBezTo>
                  <a:cubicBezTo>
                    <a:pt x="2373" y="3241"/>
                    <a:pt x="2739" y="3137"/>
                    <a:pt x="3045" y="2882"/>
                  </a:cubicBezTo>
                  <a:cubicBezTo>
                    <a:pt x="3664" y="2364"/>
                    <a:pt x="3798" y="777"/>
                    <a:pt x="3045" y="113"/>
                  </a:cubicBezTo>
                  <a:cubicBezTo>
                    <a:pt x="2958" y="37"/>
                    <a:pt x="2803" y="0"/>
                    <a:pt x="2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0"/>
            <p:cNvSpPr/>
            <p:nvPr/>
          </p:nvSpPr>
          <p:spPr>
            <a:xfrm>
              <a:off x="6929748" y="1502977"/>
              <a:ext cx="101272" cy="86553"/>
            </a:xfrm>
            <a:custGeom>
              <a:avLst/>
              <a:gdLst/>
              <a:ahLst/>
              <a:cxnLst/>
              <a:rect l="l" t="t" r="r" b="b"/>
              <a:pathLst>
                <a:path w="3165" h="2705" extrusionOk="0">
                  <a:moveTo>
                    <a:pt x="1645" y="1"/>
                  </a:moveTo>
                  <a:cubicBezTo>
                    <a:pt x="1114" y="1"/>
                    <a:pt x="536" y="208"/>
                    <a:pt x="279" y="727"/>
                  </a:cubicBezTo>
                  <a:cubicBezTo>
                    <a:pt x="1" y="1287"/>
                    <a:pt x="399" y="2456"/>
                    <a:pt x="1140" y="2693"/>
                  </a:cubicBezTo>
                  <a:cubicBezTo>
                    <a:pt x="1164" y="2700"/>
                    <a:pt x="1191" y="2704"/>
                    <a:pt x="1221" y="2704"/>
                  </a:cubicBezTo>
                  <a:cubicBezTo>
                    <a:pt x="1768" y="2704"/>
                    <a:pt x="3164" y="1423"/>
                    <a:pt x="2708" y="444"/>
                  </a:cubicBezTo>
                  <a:cubicBezTo>
                    <a:pt x="2582" y="175"/>
                    <a:pt x="2133" y="1"/>
                    <a:pt x="1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0"/>
            <p:cNvSpPr/>
            <p:nvPr/>
          </p:nvSpPr>
          <p:spPr>
            <a:xfrm>
              <a:off x="6798847" y="1361997"/>
              <a:ext cx="65339" cy="59995"/>
            </a:xfrm>
            <a:custGeom>
              <a:avLst/>
              <a:gdLst/>
              <a:ahLst/>
              <a:cxnLst/>
              <a:rect l="l" t="t" r="r" b="b"/>
              <a:pathLst>
                <a:path w="2042" h="1875" extrusionOk="0">
                  <a:moveTo>
                    <a:pt x="1060" y="1"/>
                  </a:moveTo>
                  <a:cubicBezTo>
                    <a:pt x="645" y="1"/>
                    <a:pt x="1" y="844"/>
                    <a:pt x="363" y="1469"/>
                  </a:cubicBezTo>
                  <a:cubicBezTo>
                    <a:pt x="501" y="1704"/>
                    <a:pt x="888" y="1874"/>
                    <a:pt x="1253" y="1874"/>
                  </a:cubicBezTo>
                  <a:cubicBezTo>
                    <a:pt x="1450" y="1874"/>
                    <a:pt x="1641" y="1825"/>
                    <a:pt x="1783" y="1710"/>
                  </a:cubicBezTo>
                  <a:cubicBezTo>
                    <a:pt x="2041" y="1500"/>
                    <a:pt x="1855" y="114"/>
                    <a:pt x="1102" y="4"/>
                  </a:cubicBezTo>
                  <a:cubicBezTo>
                    <a:pt x="1088" y="2"/>
                    <a:pt x="1074" y="1"/>
                    <a:pt x="1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0"/>
            <p:cNvSpPr/>
            <p:nvPr/>
          </p:nvSpPr>
          <p:spPr>
            <a:xfrm>
              <a:off x="7311091" y="1427591"/>
              <a:ext cx="360612" cy="249964"/>
            </a:xfrm>
            <a:custGeom>
              <a:avLst/>
              <a:gdLst/>
              <a:ahLst/>
              <a:cxnLst/>
              <a:rect l="l" t="t" r="r" b="b"/>
              <a:pathLst>
                <a:path w="11270" h="7812" extrusionOk="0">
                  <a:moveTo>
                    <a:pt x="6980" y="1"/>
                  </a:moveTo>
                  <a:cubicBezTo>
                    <a:pt x="5445" y="1"/>
                    <a:pt x="4023" y="1137"/>
                    <a:pt x="2476" y="2587"/>
                  </a:cubicBezTo>
                  <a:cubicBezTo>
                    <a:pt x="1227" y="4336"/>
                    <a:pt x="0" y="7352"/>
                    <a:pt x="3109" y="7757"/>
                  </a:cubicBezTo>
                  <a:cubicBezTo>
                    <a:pt x="3395" y="7794"/>
                    <a:pt x="3683" y="7812"/>
                    <a:pt x="3973" y="7812"/>
                  </a:cubicBezTo>
                  <a:cubicBezTo>
                    <a:pt x="5215" y="7812"/>
                    <a:pt x="6495" y="7487"/>
                    <a:pt x="7740" y="6976"/>
                  </a:cubicBezTo>
                  <a:cubicBezTo>
                    <a:pt x="11019" y="4774"/>
                    <a:pt x="11269" y="1288"/>
                    <a:pt x="8017" y="176"/>
                  </a:cubicBezTo>
                  <a:cubicBezTo>
                    <a:pt x="7664" y="56"/>
                    <a:pt x="7319" y="1"/>
                    <a:pt x="6980" y="1"/>
                  </a:cubicBezTo>
                  <a:close/>
                </a:path>
              </a:pathLst>
            </a:custGeom>
            <a:solidFill>
              <a:schemeClr val="accent2"/>
            </a:solidFill>
            <a:ln>
              <a:noFill/>
            </a:ln>
          </p:spPr>
          <p:txBody>
            <a:bodyPr spcFirstLastPara="1" wrap="square" lIns="91450" tIns="91425" rIns="91425" bIns="91425" anchor="ctr" anchorCtr="0">
              <a:noAutofit/>
            </a:bodyPr>
            <a:lstStyle/>
            <a:p>
              <a:pPr marL="0" lvl="0" indent="0" algn="l" rtl="0">
                <a:spcBef>
                  <a:spcPts val="0"/>
                </a:spcBef>
                <a:spcAft>
                  <a:spcPts val="0"/>
                </a:spcAft>
                <a:buNone/>
              </a:pPr>
              <a:endParaRPr/>
            </a:p>
          </p:txBody>
        </p:sp>
        <p:sp>
          <p:nvSpPr>
            <p:cNvPr id="1873" name="Google Shape;1873;p60"/>
            <p:cNvSpPr/>
            <p:nvPr/>
          </p:nvSpPr>
          <p:spPr>
            <a:xfrm>
              <a:off x="7420937" y="1427591"/>
              <a:ext cx="242125" cy="184050"/>
            </a:xfrm>
            <a:custGeom>
              <a:avLst/>
              <a:gdLst/>
              <a:ahLst/>
              <a:cxnLst/>
              <a:rect l="l" t="t" r="r" b="b"/>
              <a:pathLst>
                <a:path w="7567" h="5752" extrusionOk="0">
                  <a:moveTo>
                    <a:pt x="3548" y="1"/>
                  </a:moveTo>
                  <a:cubicBezTo>
                    <a:pt x="2334" y="1"/>
                    <a:pt x="1190" y="712"/>
                    <a:pt x="1" y="1726"/>
                  </a:cubicBezTo>
                  <a:cubicBezTo>
                    <a:pt x="626" y="1460"/>
                    <a:pt x="1281" y="1313"/>
                    <a:pt x="1932" y="1313"/>
                  </a:cubicBezTo>
                  <a:cubicBezTo>
                    <a:pt x="2741" y="1313"/>
                    <a:pt x="3545" y="1541"/>
                    <a:pt x="4276" y="2053"/>
                  </a:cubicBezTo>
                  <a:cubicBezTo>
                    <a:pt x="5651" y="3015"/>
                    <a:pt x="5959" y="4352"/>
                    <a:pt x="5718" y="5751"/>
                  </a:cubicBezTo>
                  <a:cubicBezTo>
                    <a:pt x="7567" y="3652"/>
                    <a:pt x="7280" y="1097"/>
                    <a:pt x="4584" y="176"/>
                  </a:cubicBezTo>
                  <a:cubicBezTo>
                    <a:pt x="4232" y="56"/>
                    <a:pt x="3887"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0"/>
            <p:cNvSpPr/>
            <p:nvPr/>
          </p:nvSpPr>
          <p:spPr>
            <a:xfrm>
              <a:off x="7390284" y="1136543"/>
              <a:ext cx="621231" cy="514264"/>
            </a:xfrm>
            <a:custGeom>
              <a:avLst/>
              <a:gdLst/>
              <a:ahLst/>
              <a:cxnLst/>
              <a:rect l="l" t="t" r="r" b="b"/>
              <a:pathLst>
                <a:path w="19415" h="16072" extrusionOk="0">
                  <a:moveTo>
                    <a:pt x="19414" y="0"/>
                  </a:moveTo>
                  <a:lnTo>
                    <a:pt x="19414" y="0"/>
                  </a:lnTo>
                  <a:cubicBezTo>
                    <a:pt x="18817" y="670"/>
                    <a:pt x="14041" y="6290"/>
                    <a:pt x="12103" y="6290"/>
                  </a:cubicBezTo>
                  <a:cubicBezTo>
                    <a:pt x="11838" y="6290"/>
                    <a:pt x="11626" y="6184"/>
                    <a:pt x="11485" y="5946"/>
                  </a:cubicBezTo>
                  <a:cubicBezTo>
                    <a:pt x="10606" y="4456"/>
                    <a:pt x="13438" y="2610"/>
                    <a:pt x="14474" y="2218"/>
                  </a:cubicBezTo>
                  <a:lnTo>
                    <a:pt x="14474" y="2218"/>
                  </a:lnTo>
                  <a:cubicBezTo>
                    <a:pt x="8872" y="2990"/>
                    <a:pt x="3226" y="7171"/>
                    <a:pt x="1" y="11682"/>
                  </a:cubicBezTo>
                  <a:cubicBezTo>
                    <a:pt x="1547" y="10233"/>
                    <a:pt x="2970" y="9096"/>
                    <a:pt x="4504" y="9096"/>
                  </a:cubicBezTo>
                  <a:cubicBezTo>
                    <a:pt x="4844" y="9096"/>
                    <a:pt x="5189" y="9152"/>
                    <a:pt x="5542" y="9272"/>
                  </a:cubicBezTo>
                  <a:cubicBezTo>
                    <a:pt x="8794" y="10383"/>
                    <a:pt x="8544" y="13870"/>
                    <a:pt x="5265" y="16071"/>
                  </a:cubicBezTo>
                  <a:cubicBezTo>
                    <a:pt x="7409" y="15191"/>
                    <a:pt x="9439" y="13761"/>
                    <a:pt x="10963" y="12497"/>
                  </a:cubicBezTo>
                  <a:cubicBezTo>
                    <a:pt x="14983" y="9164"/>
                    <a:pt x="17335" y="4691"/>
                    <a:pt x="19414"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0"/>
            <p:cNvSpPr/>
            <p:nvPr/>
          </p:nvSpPr>
          <p:spPr>
            <a:xfrm>
              <a:off x="7390284" y="1136543"/>
              <a:ext cx="621231" cy="514264"/>
            </a:xfrm>
            <a:custGeom>
              <a:avLst/>
              <a:gdLst/>
              <a:ahLst/>
              <a:cxnLst/>
              <a:rect l="l" t="t" r="r" b="b"/>
              <a:pathLst>
                <a:path w="19415" h="16072" extrusionOk="0">
                  <a:moveTo>
                    <a:pt x="11485" y="5946"/>
                  </a:moveTo>
                  <a:cubicBezTo>
                    <a:pt x="12655" y="7922"/>
                    <a:pt x="18735" y="761"/>
                    <a:pt x="19414" y="0"/>
                  </a:cubicBezTo>
                  <a:cubicBezTo>
                    <a:pt x="17335" y="4691"/>
                    <a:pt x="14983" y="9164"/>
                    <a:pt x="10963" y="12497"/>
                  </a:cubicBezTo>
                  <a:cubicBezTo>
                    <a:pt x="9439" y="13761"/>
                    <a:pt x="7409" y="15191"/>
                    <a:pt x="5265" y="16071"/>
                  </a:cubicBezTo>
                  <a:cubicBezTo>
                    <a:pt x="8544" y="13870"/>
                    <a:pt x="8794" y="10383"/>
                    <a:pt x="5542" y="9272"/>
                  </a:cubicBezTo>
                  <a:cubicBezTo>
                    <a:pt x="3593" y="8609"/>
                    <a:pt x="1889" y="9912"/>
                    <a:pt x="1" y="11682"/>
                  </a:cubicBezTo>
                  <a:cubicBezTo>
                    <a:pt x="3226" y="7171"/>
                    <a:pt x="8872" y="2990"/>
                    <a:pt x="14474" y="2218"/>
                  </a:cubicBezTo>
                  <a:cubicBezTo>
                    <a:pt x="13438" y="2610"/>
                    <a:pt x="10606" y="4456"/>
                    <a:pt x="11485" y="59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0"/>
            <p:cNvSpPr/>
            <p:nvPr/>
          </p:nvSpPr>
          <p:spPr>
            <a:xfrm>
              <a:off x="7390284" y="1361069"/>
              <a:ext cx="416063" cy="289769"/>
            </a:xfrm>
            <a:custGeom>
              <a:avLst/>
              <a:gdLst/>
              <a:ahLst/>
              <a:cxnLst/>
              <a:rect l="l" t="t" r="r" b="b"/>
              <a:pathLst>
                <a:path w="13003" h="9056" extrusionOk="0">
                  <a:moveTo>
                    <a:pt x="5858" y="0"/>
                  </a:moveTo>
                  <a:cubicBezTo>
                    <a:pt x="5324" y="0"/>
                    <a:pt x="4669" y="129"/>
                    <a:pt x="3871" y="441"/>
                  </a:cubicBezTo>
                  <a:cubicBezTo>
                    <a:pt x="2379" y="1742"/>
                    <a:pt x="1059" y="3186"/>
                    <a:pt x="1" y="4666"/>
                  </a:cubicBezTo>
                  <a:cubicBezTo>
                    <a:pt x="1548" y="3216"/>
                    <a:pt x="2970" y="2080"/>
                    <a:pt x="4505" y="2080"/>
                  </a:cubicBezTo>
                  <a:cubicBezTo>
                    <a:pt x="4844" y="2080"/>
                    <a:pt x="5189" y="2135"/>
                    <a:pt x="5542" y="2255"/>
                  </a:cubicBezTo>
                  <a:cubicBezTo>
                    <a:pt x="8794" y="3367"/>
                    <a:pt x="8544" y="6853"/>
                    <a:pt x="5265" y="9055"/>
                  </a:cubicBezTo>
                  <a:cubicBezTo>
                    <a:pt x="7409" y="8174"/>
                    <a:pt x="9439" y="6744"/>
                    <a:pt x="10963" y="5480"/>
                  </a:cubicBezTo>
                  <a:cubicBezTo>
                    <a:pt x="11684" y="4881"/>
                    <a:pt x="12366" y="4236"/>
                    <a:pt x="13003" y="3548"/>
                  </a:cubicBezTo>
                  <a:cubicBezTo>
                    <a:pt x="12656" y="2531"/>
                    <a:pt x="11423" y="1863"/>
                    <a:pt x="10130" y="1863"/>
                  </a:cubicBezTo>
                  <a:cubicBezTo>
                    <a:pt x="9368" y="1863"/>
                    <a:pt x="8585" y="2095"/>
                    <a:pt x="7950" y="2624"/>
                  </a:cubicBezTo>
                  <a:cubicBezTo>
                    <a:pt x="8189" y="1906"/>
                    <a:pt x="7914" y="0"/>
                    <a:pt x="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0"/>
            <p:cNvSpPr/>
            <p:nvPr/>
          </p:nvSpPr>
          <p:spPr>
            <a:xfrm>
              <a:off x="7367278" y="1493250"/>
              <a:ext cx="228238" cy="156052"/>
            </a:xfrm>
            <a:custGeom>
              <a:avLst/>
              <a:gdLst/>
              <a:ahLst/>
              <a:cxnLst/>
              <a:rect l="l" t="t" r="r" b="b"/>
              <a:pathLst>
                <a:path w="7133" h="4877" extrusionOk="0">
                  <a:moveTo>
                    <a:pt x="4319" y="0"/>
                  </a:moveTo>
                  <a:cubicBezTo>
                    <a:pt x="3012" y="0"/>
                    <a:pt x="900" y="1307"/>
                    <a:pt x="397" y="3017"/>
                  </a:cubicBezTo>
                  <a:cubicBezTo>
                    <a:pt x="0" y="4366"/>
                    <a:pt x="1266" y="4876"/>
                    <a:pt x="2753" y="4876"/>
                  </a:cubicBezTo>
                  <a:cubicBezTo>
                    <a:pt x="4357" y="4876"/>
                    <a:pt x="6218" y="4283"/>
                    <a:pt x="6531" y="3507"/>
                  </a:cubicBezTo>
                  <a:cubicBezTo>
                    <a:pt x="7133" y="2012"/>
                    <a:pt x="5626" y="0"/>
                    <a:pt x="4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0"/>
            <p:cNvSpPr/>
            <p:nvPr/>
          </p:nvSpPr>
          <p:spPr>
            <a:xfrm>
              <a:off x="7402571" y="1558652"/>
              <a:ext cx="65371" cy="59963"/>
            </a:xfrm>
            <a:custGeom>
              <a:avLst/>
              <a:gdLst/>
              <a:ahLst/>
              <a:cxnLst/>
              <a:rect l="l" t="t" r="r" b="b"/>
              <a:pathLst>
                <a:path w="2043" h="1874" extrusionOk="0">
                  <a:moveTo>
                    <a:pt x="1062" y="1"/>
                  </a:moveTo>
                  <a:cubicBezTo>
                    <a:pt x="647" y="1"/>
                    <a:pt x="1" y="845"/>
                    <a:pt x="365" y="1468"/>
                  </a:cubicBezTo>
                  <a:cubicBezTo>
                    <a:pt x="503" y="1704"/>
                    <a:pt x="889" y="1874"/>
                    <a:pt x="1255" y="1874"/>
                  </a:cubicBezTo>
                  <a:cubicBezTo>
                    <a:pt x="1451" y="1874"/>
                    <a:pt x="1642" y="1824"/>
                    <a:pt x="1784" y="1709"/>
                  </a:cubicBezTo>
                  <a:cubicBezTo>
                    <a:pt x="2043" y="1501"/>
                    <a:pt x="1857" y="114"/>
                    <a:pt x="1102" y="4"/>
                  </a:cubicBezTo>
                  <a:cubicBezTo>
                    <a:pt x="1089" y="2"/>
                    <a:pt x="1075"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0"/>
            <p:cNvSpPr/>
            <p:nvPr/>
          </p:nvSpPr>
          <p:spPr>
            <a:xfrm>
              <a:off x="7459750" y="1524991"/>
              <a:ext cx="27870" cy="23742"/>
            </a:xfrm>
            <a:custGeom>
              <a:avLst/>
              <a:gdLst/>
              <a:ahLst/>
              <a:cxnLst/>
              <a:rect l="l" t="t" r="r" b="b"/>
              <a:pathLst>
                <a:path w="871" h="742" extrusionOk="0">
                  <a:moveTo>
                    <a:pt x="556" y="1"/>
                  </a:moveTo>
                  <a:cubicBezTo>
                    <a:pt x="398" y="1"/>
                    <a:pt x="1" y="317"/>
                    <a:pt x="103" y="593"/>
                  </a:cubicBezTo>
                  <a:cubicBezTo>
                    <a:pt x="136" y="679"/>
                    <a:pt x="281" y="741"/>
                    <a:pt x="434" y="741"/>
                  </a:cubicBezTo>
                  <a:cubicBezTo>
                    <a:pt x="568" y="741"/>
                    <a:pt x="708" y="693"/>
                    <a:pt x="782" y="569"/>
                  </a:cubicBezTo>
                  <a:cubicBezTo>
                    <a:pt x="871" y="420"/>
                    <a:pt x="788" y="88"/>
                    <a:pt x="587" y="6"/>
                  </a:cubicBezTo>
                  <a:cubicBezTo>
                    <a:pt x="578" y="2"/>
                    <a:pt x="568" y="1"/>
                    <a:pt x="5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54"/>
          <p:cNvSpPr txBox="1">
            <a:spLocks noGrp="1"/>
          </p:cNvSpPr>
          <p:nvPr>
            <p:ph type="subTitle" idx="3"/>
          </p:nvPr>
        </p:nvSpPr>
        <p:spPr>
          <a:xfrm>
            <a:off x="1386013" y="3258800"/>
            <a:ext cx="2788800" cy="993300"/>
          </a:xfrm>
          <a:prstGeom prst="rect">
            <a:avLst/>
          </a:prstGeom>
        </p:spPr>
        <p:txBody>
          <a:bodyPr spcFirstLastPara="1" wrap="square" lIns="91425" tIns="91425" rIns="91425" bIns="91425" anchor="ctr" anchorCtr="0">
            <a:noAutofit/>
          </a:bodyPr>
          <a:lstStyle/>
          <a:p>
            <a:pPr marL="0" lvl="0" indent="0"/>
            <a:r>
              <a:rPr lang="en-US" sz="2800" b="1" dirty="0"/>
              <a:t>NATURAL DISASTERS</a:t>
            </a:r>
            <a:endParaRPr lang="en-US" sz="2800" b="1" dirty="0"/>
          </a:p>
        </p:txBody>
      </p:sp>
      <p:sp>
        <p:nvSpPr>
          <p:cNvPr id="1327" name="Google Shape;1327;p5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NATURAL VS MAN-MADE</a:t>
            </a:r>
            <a:endParaRPr dirty="0"/>
          </a:p>
        </p:txBody>
      </p:sp>
      <p:sp>
        <p:nvSpPr>
          <p:cNvPr id="1328" name="Google Shape;1328;p54"/>
          <p:cNvSpPr txBox="1">
            <a:spLocks noGrp="1"/>
          </p:cNvSpPr>
          <p:nvPr>
            <p:ph type="subTitle" idx="1"/>
          </p:nvPr>
        </p:nvSpPr>
        <p:spPr>
          <a:xfrm>
            <a:off x="1386013" y="2776225"/>
            <a:ext cx="27888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T</a:t>
            </a:r>
            <a:r>
              <a:rPr lang="en-US" sz="2400" dirty="0" smtClean="0"/>
              <a:t>he topic of the Unit</a:t>
            </a:r>
            <a:endParaRPr sz="2400" dirty="0"/>
          </a:p>
        </p:txBody>
      </p:sp>
      <p:sp>
        <p:nvSpPr>
          <p:cNvPr id="1329" name="Google Shape;1329;p54"/>
          <p:cNvSpPr txBox="1">
            <a:spLocks noGrp="1"/>
          </p:cNvSpPr>
          <p:nvPr>
            <p:ph type="subTitle" idx="2"/>
          </p:nvPr>
        </p:nvSpPr>
        <p:spPr>
          <a:xfrm>
            <a:off x="3571507" y="2761143"/>
            <a:ext cx="5579632" cy="482700"/>
          </a:xfrm>
          <a:prstGeom prst="rect">
            <a:avLst/>
          </a:prstGeom>
        </p:spPr>
        <p:txBody>
          <a:bodyPr spcFirstLastPara="1" wrap="square" lIns="91425" tIns="91425" rIns="91425" bIns="91425" anchor="ctr" anchorCtr="0">
            <a:noAutofit/>
          </a:bodyPr>
          <a:lstStyle/>
          <a:p>
            <a:pPr marL="0" indent="0"/>
            <a:r>
              <a:rPr lang="en-US" sz="2400" dirty="0" smtClean="0"/>
              <a:t>Name some natural </a:t>
            </a:r>
            <a:r>
              <a:rPr lang="en-US" sz="2400" dirty="0" smtClean="0"/>
              <a:t>disasters</a:t>
            </a:r>
            <a:endParaRPr lang="en-US" sz="2400" dirty="0"/>
          </a:p>
        </p:txBody>
      </p:sp>
      <p:sp>
        <p:nvSpPr>
          <p:cNvPr id="1330" name="Google Shape;1330;p54"/>
          <p:cNvSpPr txBox="1">
            <a:spLocks noGrp="1"/>
          </p:cNvSpPr>
          <p:nvPr>
            <p:ph type="subTitle" idx="4"/>
          </p:nvPr>
        </p:nvSpPr>
        <p:spPr>
          <a:xfrm>
            <a:off x="4220533" y="3320004"/>
            <a:ext cx="4125324" cy="993300"/>
          </a:xfrm>
          <a:prstGeom prst="rect">
            <a:avLst/>
          </a:prstGeom>
        </p:spPr>
        <p:txBody>
          <a:bodyPr spcFirstLastPara="1" wrap="square" lIns="91425" tIns="91425" rIns="91425" bIns="91425" anchor="ctr" anchorCtr="0">
            <a:noAutofit/>
          </a:bodyPr>
          <a:lstStyle/>
          <a:p>
            <a:r>
              <a:rPr lang="en-US" sz="2400" b="1" dirty="0" smtClean="0"/>
              <a:t>Flood, tornado, volcanic</a:t>
            </a:r>
          </a:p>
          <a:p>
            <a:r>
              <a:rPr lang="en-US" sz="2400" b="1" dirty="0"/>
              <a:t>e</a:t>
            </a:r>
            <a:r>
              <a:rPr lang="en-US" sz="2400" b="1" dirty="0" smtClean="0"/>
              <a:t>ruption, storm, landslide, earthquake</a:t>
            </a:r>
            <a:endParaRPr lang="en-US" sz="2400" b="1" dirty="0"/>
          </a:p>
        </p:txBody>
      </p:sp>
      <p:sp>
        <p:nvSpPr>
          <p:cNvPr id="1331" name="Google Shape;1331;p54"/>
          <p:cNvSpPr/>
          <p:nvPr/>
        </p:nvSpPr>
        <p:spPr>
          <a:xfrm>
            <a:off x="2192988" y="1630200"/>
            <a:ext cx="1174821" cy="993143"/>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332;p54"/>
          <p:cNvSpPr/>
          <p:nvPr/>
        </p:nvSpPr>
        <p:spPr>
          <a:xfrm>
            <a:off x="5773913" y="1713738"/>
            <a:ext cx="1174821" cy="993143"/>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33" name="Google Shape;1333;p54"/>
          <p:cNvGrpSpPr/>
          <p:nvPr/>
        </p:nvGrpSpPr>
        <p:grpSpPr>
          <a:xfrm>
            <a:off x="6096074" y="1968974"/>
            <a:ext cx="530505" cy="482682"/>
            <a:chOff x="1372228" y="3400294"/>
            <a:chExt cx="446553" cy="406298"/>
          </a:xfrm>
        </p:grpSpPr>
        <p:sp>
          <p:nvSpPr>
            <p:cNvPr id="1334" name="Google Shape;1334;p54"/>
            <p:cNvSpPr/>
            <p:nvPr/>
          </p:nvSpPr>
          <p:spPr>
            <a:xfrm>
              <a:off x="1372228" y="3401615"/>
              <a:ext cx="444504" cy="404923"/>
            </a:xfrm>
            <a:custGeom>
              <a:avLst/>
              <a:gdLst/>
              <a:ahLst/>
              <a:cxnLst/>
              <a:rect l="l" t="t" r="r" b="b"/>
              <a:pathLst>
                <a:path w="16486" h="15018" extrusionOk="0">
                  <a:moveTo>
                    <a:pt x="8244" y="0"/>
                  </a:moveTo>
                  <a:cubicBezTo>
                    <a:pt x="6322" y="0"/>
                    <a:pt x="4400" y="733"/>
                    <a:pt x="2934" y="2199"/>
                  </a:cubicBezTo>
                  <a:cubicBezTo>
                    <a:pt x="0" y="5131"/>
                    <a:pt x="0" y="9886"/>
                    <a:pt x="2934" y="12818"/>
                  </a:cubicBezTo>
                  <a:cubicBezTo>
                    <a:pt x="4341" y="14227"/>
                    <a:pt x="6252" y="15018"/>
                    <a:pt x="8244" y="15018"/>
                  </a:cubicBezTo>
                  <a:cubicBezTo>
                    <a:pt x="10235" y="15018"/>
                    <a:pt x="12145" y="14227"/>
                    <a:pt x="13553" y="12818"/>
                  </a:cubicBezTo>
                  <a:cubicBezTo>
                    <a:pt x="16485" y="9886"/>
                    <a:pt x="16485" y="5131"/>
                    <a:pt x="13553" y="2199"/>
                  </a:cubicBezTo>
                  <a:cubicBezTo>
                    <a:pt x="12087" y="733"/>
                    <a:pt x="10165" y="0"/>
                    <a:pt x="8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54"/>
            <p:cNvSpPr/>
            <p:nvPr/>
          </p:nvSpPr>
          <p:spPr>
            <a:xfrm>
              <a:off x="1402615" y="3506014"/>
              <a:ext cx="394515" cy="300578"/>
            </a:xfrm>
            <a:custGeom>
              <a:avLst/>
              <a:gdLst/>
              <a:ahLst/>
              <a:cxnLst/>
              <a:rect l="l" t="t" r="r" b="b"/>
              <a:pathLst>
                <a:path w="14632" h="11148" extrusionOk="0">
                  <a:moveTo>
                    <a:pt x="13690" y="0"/>
                  </a:moveTo>
                  <a:cubicBezTo>
                    <a:pt x="13951" y="774"/>
                    <a:pt x="14083" y="1584"/>
                    <a:pt x="14083" y="2400"/>
                  </a:cubicBezTo>
                  <a:cubicBezTo>
                    <a:pt x="14083" y="6548"/>
                    <a:pt x="10720" y="9911"/>
                    <a:pt x="6572" y="9911"/>
                  </a:cubicBezTo>
                  <a:cubicBezTo>
                    <a:pt x="3745" y="9911"/>
                    <a:pt x="1281" y="8347"/>
                    <a:pt x="1" y="6037"/>
                  </a:cubicBezTo>
                  <a:lnTo>
                    <a:pt x="1" y="6037"/>
                  </a:lnTo>
                  <a:cubicBezTo>
                    <a:pt x="1001" y="9008"/>
                    <a:pt x="3811" y="11147"/>
                    <a:pt x="7120" y="11147"/>
                  </a:cubicBezTo>
                  <a:cubicBezTo>
                    <a:pt x="11267" y="11147"/>
                    <a:pt x="14629" y="7785"/>
                    <a:pt x="14629" y="3637"/>
                  </a:cubicBezTo>
                  <a:cubicBezTo>
                    <a:pt x="14632" y="2364"/>
                    <a:pt x="14309" y="1113"/>
                    <a:pt x="13691"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54"/>
            <p:cNvSpPr/>
            <p:nvPr/>
          </p:nvSpPr>
          <p:spPr>
            <a:xfrm>
              <a:off x="1392025" y="3469200"/>
              <a:ext cx="276582" cy="336222"/>
            </a:xfrm>
            <a:custGeom>
              <a:avLst/>
              <a:gdLst/>
              <a:ahLst/>
              <a:cxnLst/>
              <a:rect l="l" t="t" r="r" b="b"/>
              <a:pathLst>
                <a:path w="10648" h="12470" extrusionOk="0">
                  <a:moveTo>
                    <a:pt x="2071" y="0"/>
                  </a:moveTo>
                  <a:cubicBezTo>
                    <a:pt x="776" y="1371"/>
                    <a:pt x="0" y="3205"/>
                    <a:pt x="45" y="5211"/>
                  </a:cubicBezTo>
                  <a:lnTo>
                    <a:pt x="2342" y="6534"/>
                  </a:lnTo>
                  <a:cubicBezTo>
                    <a:pt x="2494" y="6621"/>
                    <a:pt x="2589" y="6784"/>
                    <a:pt x="2590" y="6961"/>
                  </a:cubicBezTo>
                  <a:lnTo>
                    <a:pt x="2590" y="8294"/>
                  </a:lnTo>
                  <a:cubicBezTo>
                    <a:pt x="2589" y="8529"/>
                    <a:pt x="2756" y="8732"/>
                    <a:pt x="2988" y="8777"/>
                  </a:cubicBezTo>
                  <a:lnTo>
                    <a:pt x="4999" y="9172"/>
                  </a:lnTo>
                  <a:cubicBezTo>
                    <a:pt x="5240" y="9220"/>
                    <a:pt x="5380" y="9438"/>
                    <a:pt x="5389" y="9682"/>
                  </a:cubicBezTo>
                  <a:cubicBezTo>
                    <a:pt x="5394" y="9787"/>
                    <a:pt x="5429" y="9887"/>
                    <a:pt x="5494" y="9969"/>
                  </a:cubicBezTo>
                  <a:lnTo>
                    <a:pt x="5923" y="10525"/>
                  </a:lnTo>
                  <a:cubicBezTo>
                    <a:pt x="6135" y="10800"/>
                    <a:pt x="6252" y="11138"/>
                    <a:pt x="6252" y="11485"/>
                  </a:cubicBezTo>
                  <a:lnTo>
                    <a:pt x="6252" y="12311"/>
                  </a:lnTo>
                  <a:cubicBezTo>
                    <a:pt x="6748" y="12417"/>
                    <a:pt x="7252" y="12470"/>
                    <a:pt x="7755" y="12470"/>
                  </a:cubicBezTo>
                  <a:cubicBezTo>
                    <a:pt x="8395" y="12470"/>
                    <a:pt x="9034" y="12384"/>
                    <a:pt x="9655" y="12213"/>
                  </a:cubicBezTo>
                  <a:lnTo>
                    <a:pt x="10302" y="11331"/>
                  </a:lnTo>
                  <a:cubicBezTo>
                    <a:pt x="10527" y="11025"/>
                    <a:pt x="10648" y="10657"/>
                    <a:pt x="10648" y="10279"/>
                  </a:cubicBezTo>
                  <a:lnTo>
                    <a:pt x="10648" y="9764"/>
                  </a:lnTo>
                  <a:cubicBezTo>
                    <a:pt x="10648" y="9430"/>
                    <a:pt x="10379" y="9160"/>
                    <a:pt x="10046" y="9160"/>
                  </a:cubicBezTo>
                  <a:cubicBezTo>
                    <a:pt x="10046" y="9160"/>
                    <a:pt x="10045" y="9160"/>
                    <a:pt x="10044" y="9160"/>
                  </a:cubicBezTo>
                  <a:lnTo>
                    <a:pt x="7913" y="9160"/>
                  </a:lnTo>
                  <a:cubicBezTo>
                    <a:pt x="7737" y="9160"/>
                    <a:pt x="7574" y="9023"/>
                    <a:pt x="7578" y="8846"/>
                  </a:cubicBezTo>
                  <a:cubicBezTo>
                    <a:pt x="7583" y="8695"/>
                    <a:pt x="7488" y="8561"/>
                    <a:pt x="7351" y="8523"/>
                  </a:cubicBezTo>
                  <a:lnTo>
                    <a:pt x="7351" y="8525"/>
                  </a:lnTo>
                  <a:lnTo>
                    <a:pt x="4419" y="7740"/>
                  </a:lnTo>
                  <a:cubicBezTo>
                    <a:pt x="4203" y="7683"/>
                    <a:pt x="4052" y="7487"/>
                    <a:pt x="4052" y="7264"/>
                  </a:cubicBezTo>
                  <a:lnTo>
                    <a:pt x="4052" y="6691"/>
                  </a:lnTo>
                  <a:cubicBezTo>
                    <a:pt x="4052" y="6585"/>
                    <a:pt x="4087" y="6482"/>
                    <a:pt x="4150" y="6398"/>
                  </a:cubicBezTo>
                  <a:lnTo>
                    <a:pt x="4329" y="6158"/>
                  </a:lnTo>
                  <a:cubicBezTo>
                    <a:pt x="4426" y="6026"/>
                    <a:pt x="4575" y="5958"/>
                    <a:pt x="4725" y="5958"/>
                  </a:cubicBezTo>
                  <a:cubicBezTo>
                    <a:pt x="4845" y="5958"/>
                    <a:pt x="4966" y="6002"/>
                    <a:pt x="5062" y="6092"/>
                  </a:cubicBezTo>
                  <a:lnTo>
                    <a:pt x="5495" y="6500"/>
                  </a:lnTo>
                  <a:cubicBezTo>
                    <a:pt x="5575" y="6576"/>
                    <a:pt x="5673" y="6612"/>
                    <a:pt x="5770" y="6612"/>
                  </a:cubicBezTo>
                  <a:cubicBezTo>
                    <a:pt x="5920" y="6612"/>
                    <a:pt x="6067" y="6527"/>
                    <a:pt x="6143" y="6370"/>
                  </a:cubicBezTo>
                  <a:cubicBezTo>
                    <a:pt x="6214" y="6225"/>
                    <a:pt x="6207" y="6053"/>
                    <a:pt x="6123" y="5912"/>
                  </a:cubicBezTo>
                  <a:lnTo>
                    <a:pt x="5183" y="4360"/>
                  </a:lnTo>
                  <a:cubicBezTo>
                    <a:pt x="5112" y="4244"/>
                    <a:pt x="5090" y="4105"/>
                    <a:pt x="5121" y="3973"/>
                  </a:cubicBezTo>
                  <a:lnTo>
                    <a:pt x="5875" y="782"/>
                  </a:lnTo>
                  <a:lnTo>
                    <a:pt x="5885" y="699"/>
                  </a:lnTo>
                  <a:lnTo>
                    <a:pt x="5885" y="358"/>
                  </a:lnTo>
                  <a:cubicBezTo>
                    <a:pt x="5885" y="160"/>
                    <a:pt x="5726" y="0"/>
                    <a:pt x="55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54"/>
            <p:cNvSpPr/>
            <p:nvPr/>
          </p:nvSpPr>
          <p:spPr>
            <a:xfrm>
              <a:off x="1552526" y="3748299"/>
              <a:ext cx="121924" cy="56810"/>
            </a:xfrm>
            <a:custGeom>
              <a:avLst/>
              <a:gdLst/>
              <a:ahLst/>
              <a:cxnLst/>
              <a:rect l="l" t="t" r="r" b="b"/>
              <a:pathLst>
                <a:path w="4522" h="2107" extrusionOk="0">
                  <a:moveTo>
                    <a:pt x="4522" y="1"/>
                  </a:moveTo>
                  <a:cubicBezTo>
                    <a:pt x="3443" y="572"/>
                    <a:pt x="2241" y="870"/>
                    <a:pt x="1021" y="870"/>
                  </a:cubicBezTo>
                  <a:cubicBezTo>
                    <a:pt x="1018" y="870"/>
                    <a:pt x="1015" y="870"/>
                    <a:pt x="1012" y="870"/>
                  </a:cubicBezTo>
                  <a:cubicBezTo>
                    <a:pt x="674" y="870"/>
                    <a:pt x="336" y="847"/>
                    <a:pt x="0" y="802"/>
                  </a:cubicBezTo>
                  <a:lnTo>
                    <a:pt x="0" y="802"/>
                  </a:lnTo>
                  <a:cubicBezTo>
                    <a:pt x="27" y="989"/>
                    <a:pt x="11" y="1052"/>
                    <a:pt x="15" y="1948"/>
                  </a:cubicBezTo>
                  <a:cubicBezTo>
                    <a:pt x="523" y="2054"/>
                    <a:pt x="1041" y="2106"/>
                    <a:pt x="1560" y="2106"/>
                  </a:cubicBezTo>
                  <a:lnTo>
                    <a:pt x="1563" y="2106"/>
                  </a:lnTo>
                  <a:cubicBezTo>
                    <a:pt x="2219" y="2106"/>
                    <a:pt x="2872" y="2021"/>
                    <a:pt x="3508" y="1850"/>
                  </a:cubicBezTo>
                  <a:lnTo>
                    <a:pt x="4167" y="973"/>
                  </a:lnTo>
                  <a:cubicBezTo>
                    <a:pt x="4378" y="692"/>
                    <a:pt x="4502" y="352"/>
                    <a:pt x="4522"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54"/>
            <p:cNvSpPr/>
            <p:nvPr/>
          </p:nvSpPr>
          <p:spPr>
            <a:xfrm>
              <a:off x="1589492" y="3400294"/>
              <a:ext cx="229262" cy="229262"/>
            </a:xfrm>
            <a:custGeom>
              <a:avLst/>
              <a:gdLst/>
              <a:ahLst/>
              <a:cxnLst/>
              <a:rect l="l" t="t" r="r" b="b"/>
              <a:pathLst>
                <a:path w="8503" h="8503" extrusionOk="0">
                  <a:moveTo>
                    <a:pt x="4251" y="1"/>
                  </a:moveTo>
                  <a:cubicBezTo>
                    <a:pt x="1904" y="1"/>
                    <a:pt x="0" y="1906"/>
                    <a:pt x="0" y="4252"/>
                  </a:cubicBezTo>
                  <a:cubicBezTo>
                    <a:pt x="0" y="6599"/>
                    <a:pt x="1904" y="8503"/>
                    <a:pt x="4251" y="8503"/>
                  </a:cubicBezTo>
                  <a:cubicBezTo>
                    <a:pt x="6599" y="8503"/>
                    <a:pt x="8502" y="6599"/>
                    <a:pt x="8502" y="4252"/>
                  </a:cubicBezTo>
                  <a:cubicBezTo>
                    <a:pt x="8502" y="1904"/>
                    <a:pt x="6599" y="1"/>
                    <a:pt x="4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54"/>
            <p:cNvSpPr/>
            <p:nvPr/>
          </p:nvSpPr>
          <p:spPr>
            <a:xfrm>
              <a:off x="1594049" y="3460339"/>
              <a:ext cx="224732" cy="169217"/>
            </a:xfrm>
            <a:custGeom>
              <a:avLst/>
              <a:gdLst/>
              <a:ahLst/>
              <a:cxnLst/>
              <a:rect l="l" t="t" r="r" b="b"/>
              <a:pathLst>
                <a:path w="8335" h="6276" extrusionOk="0">
                  <a:moveTo>
                    <a:pt x="7823" y="0"/>
                  </a:moveTo>
                  <a:lnTo>
                    <a:pt x="7823" y="0"/>
                  </a:lnTo>
                  <a:cubicBezTo>
                    <a:pt x="7935" y="388"/>
                    <a:pt x="7991" y="787"/>
                    <a:pt x="7991" y="1189"/>
                  </a:cubicBezTo>
                  <a:cubicBezTo>
                    <a:pt x="7991" y="3538"/>
                    <a:pt x="6087" y="5442"/>
                    <a:pt x="3740" y="5442"/>
                  </a:cubicBezTo>
                  <a:cubicBezTo>
                    <a:pt x="2179" y="5442"/>
                    <a:pt x="743" y="4586"/>
                    <a:pt x="0" y="3214"/>
                  </a:cubicBezTo>
                  <a:lnTo>
                    <a:pt x="0" y="3214"/>
                  </a:lnTo>
                  <a:cubicBezTo>
                    <a:pt x="514" y="4982"/>
                    <a:pt x="2147" y="6276"/>
                    <a:pt x="4082" y="6276"/>
                  </a:cubicBezTo>
                  <a:cubicBezTo>
                    <a:pt x="6431" y="6276"/>
                    <a:pt x="8335" y="4372"/>
                    <a:pt x="8335" y="2025"/>
                  </a:cubicBezTo>
                  <a:cubicBezTo>
                    <a:pt x="8335" y="1318"/>
                    <a:pt x="8160" y="622"/>
                    <a:pt x="7823" y="0"/>
                  </a:cubicBezTo>
                  <a:close/>
                </a:path>
              </a:pathLst>
            </a:custGeom>
            <a:solidFill>
              <a:srgbClr val="9E99A3">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54"/>
            <p:cNvSpPr/>
            <p:nvPr/>
          </p:nvSpPr>
          <p:spPr>
            <a:xfrm>
              <a:off x="1681488" y="3437664"/>
              <a:ext cx="43032" cy="47724"/>
            </a:xfrm>
            <a:custGeom>
              <a:avLst/>
              <a:gdLst/>
              <a:ahLst/>
              <a:cxnLst/>
              <a:rect l="l" t="t" r="r" b="b"/>
              <a:pathLst>
                <a:path w="1596" h="1770" extrusionOk="0">
                  <a:moveTo>
                    <a:pt x="115" y="1"/>
                  </a:moveTo>
                  <a:cubicBezTo>
                    <a:pt x="46" y="1"/>
                    <a:pt x="0" y="77"/>
                    <a:pt x="0" y="164"/>
                  </a:cubicBezTo>
                  <a:cubicBezTo>
                    <a:pt x="0" y="297"/>
                    <a:pt x="106" y="403"/>
                    <a:pt x="238" y="438"/>
                  </a:cubicBezTo>
                  <a:lnTo>
                    <a:pt x="621" y="438"/>
                  </a:lnTo>
                  <a:lnTo>
                    <a:pt x="621" y="1531"/>
                  </a:lnTo>
                  <a:cubicBezTo>
                    <a:pt x="558" y="1664"/>
                    <a:pt x="666" y="1770"/>
                    <a:pt x="797" y="1770"/>
                  </a:cubicBezTo>
                  <a:cubicBezTo>
                    <a:pt x="929" y="1770"/>
                    <a:pt x="1036" y="1664"/>
                    <a:pt x="987" y="1531"/>
                  </a:cubicBezTo>
                  <a:lnTo>
                    <a:pt x="987" y="438"/>
                  </a:lnTo>
                  <a:lnTo>
                    <a:pt x="1356" y="438"/>
                  </a:lnTo>
                  <a:cubicBezTo>
                    <a:pt x="1488" y="403"/>
                    <a:pt x="1596" y="296"/>
                    <a:pt x="1596" y="164"/>
                  </a:cubicBezTo>
                  <a:cubicBezTo>
                    <a:pt x="1596" y="77"/>
                    <a:pt x="1549" y="1"/>
                    <a:pt x="1479" y="1"/>
                  </a:cubicBezTo>
                  <a:cubicBezTo>
                    <a:pt x="1443" y="1"/>
                    <a:pt x="1401" y="21"/>
                    <a:pt x="1356" y="71"/>
                  </a:cubicBezTo>
                  <a:lnTo>
                    <a:pt x="238" y="71"/>
                  </a:lnTo>
                  <a:cubicBezTo>
                    <a:pt x="193" y="21"/>
                    <a:pt x="151" y="1"/>
                    <a:pt x="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54"/>
            <p:cNvSpPr/>
            <p:nvPr/>
          </p:nvSpPr>
          <p:spPr>
            <a:xfrm>
              <a:off x="1718076" y="3523189"/>
              <a:ext cx="69105" cy="53008"/>
            </a:xfrm>
            <a:custGeom>
              <a:avLst/>
              <a:gdLst/>
              <a:ahLst/>
              <a:cxnLst/>
              <a:rect l="l" t="t" r="r" b="b"/>
              <a:pathLst>
                <a:path w="2563" h="1966" extrusionOk="0">
                  <a:moveTo>
                    <a:pt x="274" y="1"/>
                  </a:moveTo>
                  <a:cubicBezTo>
                    <a:pt x="191" y="1"/>
                    <a:pt x="110" y="44"/>
                    <a:pt x="65" y="120"/>
                  </a:cubicBezTo>
                  <a:cubicBezTo>
                    <a:pt x="1" y="232"/>
                    <a:pt x="38" y="377"/>
                    <a:pt x="149" y="445"/>
                  </a:cubicBezTo>
                  <a:lnTo>
                    <a:pt x="1683" y="1330"/>
                  </a:lnTo>
                  <a:lnTo>
                    <a:pt x="1523" y="1608"/>
                  </a:lnTo>
                  <a:cubicBezTo>
                    <a:pt x="1457" y="1721"/>
                    <a:pt x="1496" y="1868"/>
                    <a:pt x="1611" y="1934"/>
                  </a:cubicBezTo>
                  <a:cubicBezTo>
                    <a:pt x="1649" y="1955"/>
                    <a:pt x="1690" y="1966"/>
                    <a:pt x="1730" y="1966"/>
                  </a:cubicBezTo>
                  <a:cubicBezTo>
                    <a:pt x="1813" y="1966"/>
                    <a:pt x="1893" y="1923"/>
                    <a:pt x="1937" y="1847"/>
                  </a:cubicBezTo>
                  <a:lnTo>
                    <a:pt x="2497" y="878"/>
                  </a:lnTo>
                  <a:cubicBezTo>
                    <a:pt x="2562" y="765"/>
                    <a:pt x="2523" y="618"/>
                    <a:pt x="2410" y="552"/>
                  </a:cubicBezTo>
                  <a:lnTo>
                    <a:pt x="2410" y="551"/>
                  </a:lnTo>
                  <a:cubicBezTo>
                    <a:pt x="2372" y="529"/>
                    <a:pt x="2331" y="519"/>
                    <a:pt x="2290" y="519"/>
                  </a:cubicBezTo>
                  <a:cubicBezTo>
                    <a:pt x="2207" y="519"/>
                    <a:pt x="2126" y="562"/>
                    <a:pt x="2082" y="639"/>
                  </a:cubicBezTo>
                  <a:lnTo>
                    <a:pt x="1922" y="916"/>
                  </a:lnTo>
                  <a:lnTo>
                    <a:pt x="388" y="30"/>
                  </a:lnTo>
                  <a:cubicBezTo>
                    <a:pt x="352" y="10"/>
                    <a:pt x="312" y="1"/>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54"/>
            <p:cNvSpPr/>
            <p:nvPr/>
          </p:nvSpPr>
          <p:spPr>
            <a:xfrm>
              <a:off x="1627374" y="3519684"/>
              <a:ext cx="69186" cy="53008"/>
            </a:xfrm>
            <a:custGeom>
              <a:avLst/>
              <a:gdLst/>
              <a:ahLst/>
              <a:cxnLst/>
              <a:rect l="l" t="t" r="r" b="b"/>
              <a:pathLst>
                <a:path w="2566" h="1966" extrusionOk="0">
                  <a:moveTo>
                    <a:pt x="2292" y="1"/>
                  </a:moveTo>
                  <a:cubicBezTo>
                    <a:pt x="2254" y="1"/>
                    <a:pt x="2214" y="10"/>
                    <a:pt x="2178" y="30"/>
                  </a:cubicBezTo>
                  <a:lnTo>
                    <a:pt x="644" y="917"/>
                  </a:lnTo>
                  <a:lnTo>
                    <a:pt x="484" y="639"/>
                  </a:lnTo>
                  <a:cubicBezTo>
                    <a:pt x="439" y="560"/>
                    <a:pt x="357" y="515"/>
                    <a:pt x="273" y="515"/>
                  </a:cubicBezTo>
                  <a:cubicBezTo>
                    <a:pt x="233" y="515"/>
                    <a:pt x="192" y="526"/>
                    <a:pt x="155" y="548"/>
                  </a:cubicBezTo>
                  <a:cubicBezTo>
                    <a:pt x="38" y="615"/>
                    <a:pt x="1" y="763"/>
                    <a:pt x="69" y="878"/>
                  </a:cubicBezTo>
                  <a:lnTo>
                    <a:pt x="629" y="1847"/>
                  </a:lnTo>
                  <a:cubicBezTo>
                    <a:pt x="673" y="1923"/>
                    <a:pt x="753" y="1966"/>
                    <a:pt x="836" y="1966"/>
                  </a:cubicBezTo>
                  <a:cubicBezTo>
                    <a:pt x="876" y="1966"/>
                    <a:pt x="917" y="1955"/>
                    <a:pt x="955" y="1934"/>
                  </a:cubicBezTo>
                  <a:cubicBezTo>
                    <a:pt x="1070" y="1868"/>
                    <a:pt x="1109" y="1721"/>
                    <a:pt x="1043" y="1608"/>
                  </a:cubicBezTo>
                  <a:lnTo>
                    <a:pt x="881" y="1330"/>
                  </a:lnTo>
                  <a:lnTo>
                    <a:pt x="2417" y="444"/>
                  </a:lnTo>
                  <a:cubicBezTo>
                    <a:pt x="2528" y="377"/>
                    <a:pt x="2565" y="232"/>
                    <a:pt x="2501" y="120"/>
                  </a:cubicBezTo>
                  <a:cubicBezTo>
                    <a:pt x="2456" y="44"/>
                    <a:pt x="2375" y="1"/>
                    <a:pt x="2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54"/>
            <p:cNvSpPr/>
            <p:nvPr/>
          </p:nvSpPr>
          <p:spPr>
            <a:xfrm>
              <a:off x="1629181" y="3463090"/>
              <a:ext cx="61151" cy="47265"/>
            </a:xfrm>
            <a:custGeom>
              <a:avLst/>
              <a:gdLst/>
              <a:ahLst/>
              <a:cxnLst/>
              <a:rect l="l" t="t" r="r" b="b"/>
              <a:pathLst>
                <a:path w="2268" h="1753" extrusionOk="0">
                  <a:moveTo>
                    <a:pt x="755" y="1"/>
                  </a:moveTo>
                  <a:cubicBezTo>
                    <a:pt x="670" y="1"/>
                    <a:pt x="589" y="45"/>
                    <a:pt x="545" y="124"/>
                  </a:cubicBezTo>
                  <a:lnTo>
                    <a:pt x="67" y="953"/>
                  </a:lnTo>
                  <a:cubicBezTo>
                    <a:pt x="1" y="1066"/>
                    <a:pt x="40" y="1213"/>
                    <a:pt x="155" y="1278"/>
                  </a:cubicBezTo>
                  <a:cubicBezTo>
                    <a:pt x="192" y="1300"/>
                    <a:pt x="234" y="1310"/>
                    <a:pt x="274" y="1310"/>
                  </a:cubicBezTo>
                  <a:cubicBezTo>
                    <a:pt x="356" y="1310"/>
                    <a:pt x="437" y="1268"/>
                    <a:pt x="481" y="1192"/>
                  </a:cubicBezTo>
                  <a:lnTo>
                    <a:pt x="601" y="984"/>
                  </a:lnTo>
                  <a:lnTo>
                    <a:pt x="1882" y="1724"/>
                  </a:lnTo>
                  <a:cubicBezTo>
                    <a:pt x="1918" y="1743"/>
                    <a:pt x="1957" y="1753"/>
                    <a:pt x="1995" y="1753"/>
                  </a:cubicBezTo>
                  <a:cubicBezTo>
                    <a:pt x="2078" y="1753"/>
                    <a:pt x="2158" y="1710"/>
                    <a:pt x="2203" y="1633"/>
                  </a:cubicBezTo>
                  <a:cubicBezTo>
                    <a:pt x="2268" y="1521"/>
                    <a:pt x="2232" y="1379"/>
                    <a:pt x="2121" y="1310"/>
                  </a:cubicBezTo>
                  <a:lnTo>
                    <a:pt x="838" y="570"/>
                  </a:lnTo>
                  <a:lnTo>
                    <a:pt x="958" y="363"/>
                  </a:lnTo>
                  <a:cubicBezTo>
                    <a:pt x="1028" y="248"/>
                    <a:pt x="989" y="100"/>
                    <a:pt x="874" y="33"/>
                  </a:cubicBezTo>
                  <a:cubicBezTo>
                    <a:pt x="836" y="11"/>
                    <a:pt x="795" y="1"/>
                    <a:pt x="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54"/>
            <p:cNvSpPr/>
            <p:nvPr/>
          </p:nvSpPr>
          <p:spPr>
            <a:xfrm>
              <a:off x="1656440" y="3473524"/>
              <a:ext cx="89704" cy="86334"/>
            </a:xfrm>
            <a:custGeom>
              <a:avLst/>
              <a:gdLst/>
              <a:ahLst/>
              <a:cxnLst/>
              <a:rect l="l" t="t" r="r" b="b"/>
              <a:pathLst>
                <a:path w="3327" h="3202" extrusionOk="0">
                  <a:moveTo>
                    <a:pt x="1726" y="0"/>
                  </a:moveTo>
                  <a:cubicBezTo>
                    <a:pt x="1079" y="0"/>
                    <a:pt x="496" y="391"/>
                    <a:pt x="249" y="989"/>
                  </a:cubicBezTo>
                  <a:cubicBezTo>
                    <a:pt x="1" y="1587"/>
                    <a:pt x="138" y="2275"/>
                    <a:pt x="596" y="2732"/>
                  </a:cubicBezTo>
                  <a:cubicBezTo>
                    <a:pt x="902" y="3038"/>
                    <a:pt x="1311" y="3201"/>
                    <a:pt x="1727" y="3201"/>
                  </a:cubicBezTo>
                  <a:cubicBezTo>
                    <a:pt x="1933" y="3201"/>
                    <a:pt x="2141" y="3161"/>
                    <a:pt x="2339" y="3079"/>
                  </a:cubicBezTo>
                  <a:cubicBezTo>
                    <a:pt x="2937" y="2831"/>
                    <a:pt x="3326" y="2248"/>
                    <a:pt x="3326" y="1600"/>
                  </a:cubicBezTo>
                  <a:cubicBezTo>
                    <a:pt x="3326" y="717"/>
                    <a:pt x="2610" y="0"/>
                    <a:pt x="1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54"/>
            <p:cNvSpPr/>
            <p:nvPr/>
          </p:nvSpPr>
          <p:spPr>
            <a:xfrm>
              <a:off x="1691143" y="3544688"/>
              <a:ext cx="30522" cy="48128"/>
            </a:xfrm>
            <a:custGeom>
              <a:avLst/>
              <a:gdLst/>
              <a:ahLst/>
              <a:cxnLst/>
              <a:rect l="l" t="t" r="r" b="b"/>
              <a:pathLst>
                <a:path w="1132" h="1785" extrusionOk="0">
                  <a:moveTo>
                    <a:pt x="565" y="1"/>
                  </a:moveTo>
                  <a:cubicBezTo>
                    <a:pt x="434" y="1"/>
                    <a:pt x="328" y="109"/>
                    <a:pt x="389" y="240"/>
                  </a:cubicBezTo>
                  <a:lnTo>
                    <a:pt x="389" y="1418"/>
                  </a:lnTo>
                  <a:lnTo>
                    <a:pt x="239" y="1418"/>
                  </a:lnTo>
                  <a:cubicBezTo>
                    <a:pt x="199" y="1381"/>
                    <a:pt x="161" y="1366"/>
                    <a:pt x="127" y="1366"/>
                  </a:cubicBezTo>
                  <a:cubicBezTo>
                    <a:pt x="52" y="1366"/>
                    <a:pt x="0" y="1445"/>
                    <a:pt x="0" y="1537"/>
                  </a:cubicBezTo>
                  <a:cubicBezTo>
                    <a:pt x="3" y="1668"/>
                    <a:pt x="108" y="1777"/>
                    <a:pt x="239" y="1785"/>
                  </a:cubicBezTo>
                  <a:lnTo>
                    <a:pt x="894" y="1785"/>
                  </a:lnTo>
                  <a:cubicBezTo>
                    <a:pt x="1026" y="1777"/>
                    <a:pt x="1130" y="1668"/>
                    <a:pt x="1132" y="1537"/>
                  </a:cubicBezTo>
                  <a:cubicBezTo>
                    <a:pt x="1132" y="1405"/>
                    <a:pt x="1026" y="1297"/>
                    <a:pt x="894" y="1297"/>
                  </a:cubicBezTo>
                  <a:lnTo>
                    <a:pt x="893" y="1418"/>
                  </a:lnTo>
                  <a:lnTo>
                    <a:pt x="755" y="1418"/>
                  </a:lnTo>
                  <a:lnTo>
                    <a:pt x="755" y="240"/>
                  </a:lnTo>
                  <a:cubicBezTo>
                    <a:pt x="804" y="109"/>
                    <a:pt x="698" y="1"/>
                    <a:pt x="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54"/>
            <p:cNvSpPr/>
            <p:nvPr/>
          </p:nvSpPr>
          <p:spPr>
            <a:xfrm>
              <a:off x="1728108" y="3463093"/>
              <a:ext cx="48533" cy="36696"/>
            </a:xfrm>
            <a:custGeom>
              <a:avLst/>
              <a:gdLst/>
              <a:ahLst/>
              <a:cxnLst/>
              <a:rect l="l" t="t" r="r" b="b"/>
              <a:pathLst>
                <a:path w="1800" h="1361" extrusionOk="0">
                  <a:moveTo>
                    <a:pt x="1198" y="1"/>
                  </a:moveTo>
                  <a:cubicBezTo>
                    <a:pt x="1158" y="1"/>
                    <a:pt x="1116" y="11"/>
                    <a:pt x="1079" y="33"/>
                  </a:cubicBezTo>
                  <a:cubicBezTo>
                    <a:pt x="964" y="99"/>
                    <a:pt x="925" y="245"/>
                    <a:pt x="991" y="359"/>
                  </a:cubicBezTo>
                  <a:lnTo>
                    <a:pt x="1037" y="440"/>
                  </a:lnTo>
                  <a:lnTo>
                    <a:pt x="213" y="915"/>
                  </a:lnTo>
                  <a:cubicBezTo>
                    <a:pt x="1" y="1038"/>
                    <a:pt x="88" y="1361"/>
                    <a:pt x="333" y="1361"/>
                  </a:cubicBezTo>
                  <a:cubicBezTo>
                    <a:pt x="375" y="1361"/>
                    <a:pt x="415" y="1350"/>
                    <a:pt x="451" y="1329"/>
                  </a:cubicBezTo>
                  <a:lnTo>
                    <a:pt x="1276" y="852"/>
                  </a:lnTo>
                  <a:lnTo>
                    <a:pt x="1321" y="933"/>
                  </a:lnTo>
                  <a:cubicBezTo>
                    <a:pt x="1366" y="1008"/>
                    <a:pt x="1446" y="1050"/>
                    <a:pt x="1528" y="1050"/>
                  </a:cubicBezTo>
                  <a:cubicBezTo>
                    <a:pt x="1569" y="1050"/>
                    <a:pt x="1610" y="1040"/>
                    <a:pt x="1647" y="1018"/>
                  </a:cubicBezTo>
                  <a:cubicBezTo>
                    <a:pt x="1761" y="952"/>
                    <a:pt x="1800" y="807"/>
                    <a:pt x="1735" y="694"/>
                  </a:cubicBezTo>
                  <a:lnTo>
                    <a:pt x="1405" y="120"/>
                  </a:lnTo>
                  <a:cubicBezTo>
                    <a:pt x="1361" y="43"/>
                    <a:pt x="1281" y="1"/>
                    <a:pt x="1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47" name="Google Shape;1347;p54"/>
          <p:cNvGrpSpPr/>
          <p:nvPr/>
        </p:nvGrpSpPr>
        <p:grpSpPr>
          <a:xfrm>
            <a:off x="2508115" y="1913248"/>
            <a:ext cx="544604" cy="427069"/>
            <a:chOff x="4010536" y="2183476"/>
            <a:chExt cx="405031" cy="317618"/>
          </a:xfrm>
        </p:grpSpPr>
        <p:sp>
          <p:nvSpPr>
            <p:cNvPr id="1348" name="Google Shape;1348;p54"/>
            <p:cNvSpPr/>
            <p:nvPr/>
          </p:nvSpPr>
          <p:spPr>
            <a:xfrm>
              <a:off x="4019002" y="2320149"/>
              <a:ext cx="297801" cy="179462"/>
            </a:xfrm>
            <a:custGeom>
              <a:avLst/>
              <a:gdLst/>
              <a:ahLst/>
              <a:cxnLst/>
              <a:rect l="l" t="t" r="r" b="b"/>
              <a:pathLst>
                <a:path w="11045" h="6656" extrusionOk="0">
                  <a:moveTo>
                    <a:pt x="4017" y="0"/>
                  </a:moveTo>
                  <a:cubicBezTo>
                    <a:pt x="2638" y="0"/>
                    <a:pt x="1520" y="1143"/>
                    <a:pt x="1520" y="2553"/>
                  </a:cubicBezTo>
                  <a:cubicBezTo>
                    <a:pt x="1520" y="2765"/>
                    <a:pt x="1545" y="2977"/>
                    <a:pt x="1596" y="3184"/>
                  </a:cubicBezTo>
                  <a:cubicBezTo>
                    <a:pt x="920" y="3412"/>
                    <a:pt x="642" y="4218"/>
                    <a:pt x="1034" y="4816"/>
                  </a:cubicBezTo>
                  <a:cubicBezTo>
                    <a:pt x="298" y="5100"/>
                    <a:pt x="1" y="5983"/>
                    <a:pt x="415" y="6655"/>
                  </a:cubicBezTo>
                  <a:lnTo>
                    <a:pt x="11044" y="6655"/>
                  </a:lnTo>
                  <a:lnTo>
                    <a:pt x="11044" y="4256"/>
                  </a:lnTo>
                  <a:cubicBezTo>
                    <a:pt x="11044" y="3786"/>
                    <a:pt x="10675" y="3388"/>
                    <a:pt x="10206" y="3378"/>
                  </a:cubicBezTo>
                  <a:lnTo>
                    <a:pt x="10204" y="3378"/>
                  </a:lnTo>
                  <a:cubicBezTo>
                    <a:pt x="10200" y="3378"/>
                    <a:pt x="10195" y="3378"/>
                    <a:pt x="10191" y="3378"/>
                  </a:cubicBezTo>
                  <a:cubicBezTo>
                    <a:pt x="10091" y="3378"/>
                    <a:pt x="9991" y="3394"/>
                    <a:pt x="9898" y="3427"/>
                  </a:cubicBezTo>
                  <a:cubicBezTo>
                    <a:pt x="9902" y="2791"/>
                    <a:pt x="9386" y="2282"/>
                    <a:pt x="8762" y="2282"/>
                  </a:cubicBezTo>
                  <a:cubicBezTo>
                    <a:pt x="8727" y="2282"/>
                    <a:pt x="8692" y="2283"/>
                    <a:pt x="8656" y="2286"/>
                  </a:cubicBezTo>
                  <a:cubicBezTo>
                    <a:pt x="8757" y="2020"/>
                    <a:pt x="8784" y="1733"/>
                    <a:pt x="8736" y="1454"/>
                  </a:cubicBezTo>
                  <a:cubicBezTo>
                    <a:pt x="8627" y="791"/>
                    <a:pt x="8084" y="253"/>
                    <a:pt x="7421" y="150"/>
                  </a:cubicBezTo>
                  <a:cubicBezTo>
                    <a:pt x="7337" y="136"/>
                    <a:pt x="7251" y="129"/>
                    <a:pt x="7166" y="129"/>
                  </a:cubicBezTo>
                  <a:cubicBezTo>
                    <a:pt x="6877" y="129"/>
                    <a:pt x="6593" y="207"/>
                    <a:pt x="6342" y="358"/>
                  </a:cubicBezTo>
                  <a:cubicBezTo>
                    <a:pt x="6174" y="458"/>
                    <a:pt x="5983" y="515"/>
                    <a:pt x="5795" y="515"/>
                  </a:cubicBezTo>
                  <a:cubicBezTo>
                    <a:pt x="5633" y="515"/>
                    <a:pt x="5474" y="473"/>
                    <a:pt x="5333" y="383"/>
                  </a:cubicBezTo>
                  <a:cubicBezTo>
                    <a:pt x="4939" y="133"/>
                    <a:pt x="4483" y="0"/>
                    <a:pt x="4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349;p54"/>
            <p:cNvSpPr/>
            <p:nvPr/>
          </p:nvSpPr>
          <p:spPr>
            <a:xfrm>
              <a:off x="4338022" y="2414491"/>
              <a:ext cx="50123" cy="29093"/>
            </a:xfrm>
            <a:custGeom>
              <a:avLst/>
              <a:gdLst/>
              <a:ahLst/>
              <a:cxnLst/>
              <a:rect l="l" t="t" r="r" b="b"/>
              <a:pathLst>
                <a:path w="1859" h="1079" extrusionOk="0">
                  <a:moveTo>
                    <a:pt x="1609" y="1"/>
                  </a:moveTo>
                  <a:cubicBezTo>
                    <a:pt x="1538" y="1"/>
                    <a:pt x="1469" y="34"/>
                    <a:pt x="1427" y="96"/>
                  </a:cubicBezTo>
                  <a:lnTo>
                    <a:pt x="1117" y="538"/>
                  </a:lnTo>
                  <a:cubicBezTo>
                    <a:pt x="1071" y="604"/>
                    <a:pt x="998" y="638"/>
                    <a:pt x="924" y="638"/>
                  </a:cubicBezTo>
                  <a:cubicBezTo>
                    <a:pt x="877" y="638"/>
                    <a:pt x="831" y="625"/>
                    <a:pt x="790" y="597"/>
                  </a:cubicBezTo>
                  <a:lnTo>
                    <a:pt x="377" y="307"/>
                  </a:lnTo>
                  <a:cubicBezTo>
                    <a:pt x="339" y="280"/>
                    <a:pt x="295" y="267"/>
                    <a:pt x="251" y="267"/>
                  </a:cubicBezTo>
                  <a:cubicBezTo>
                    <a:pt x="181" y="267"/>
                    <a:pt x="113" y="300"/>
                    <a:pt x="71" y="360"/>
                  </a:cubicBezTo>
                  <a:cubicBezTo>
                    <a:pt x="0" y="461"/>
                    <a:pt x="24" y="598"/>
                    <a:pt x="124" y="667"/>
                  </a:cubicBezTo>
                  <a:lnTo>
                    <a:pt x="537" y="957"/>
                  </a:lnTo>
                  <a:cubicBezTo>
                    <a:pt x="651" y="1036"/>
                    <a:pt x="785" y="1078"/>
                    <a:pt x="924" y="1078"/>
                  </a:cubicBezTo>
                  <a:cubicBezTo>
                    <a:pt x="926" y="1078"/>
                    <a:pt x="927" y="1078"/>
                    <a:pt x="929" y="1078"/>
                  </a:cubicBezTo>
                  <a:cubicBezTo>
                    <a:pt x="1147" y="1078"/>
                    <a:pt x="1351" y="971"/>
                    <a:pt x="1478" y="791"/>
                  </a:cubicBezTo>
                  <a:lnTo>
                    <a:pt x="1787" y="348"/>
                  </a:lnTo>
                  <a:cubicBezTo>
                    <a:pt x="1859" y="248"/>
                    <a:pt x="1835" y="111"/>
                    <a:pt x="1735" y="40"/>
                  </a:cubicBezTo>
                  <a:cubicBezTo>
                    <a:pt x="1696" y="13"/>
                    <a:pt x="1652" y="1"/>
                    <a:pt x="1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54"/>
            <p:cNvSpPr/>
            <p:nvPr/>
          </p:nvSpPr>
          <p:spPr>
            <a:xfrm>
              <a:off x="4284529" y="2390521"/>
              <a:ext cx="80618" cy="94207"/>
            </a:xfrm>
            <a:custGeom>
              <a:avLst/>
              <a:gdLst/>
              <a:ahLst/>
              <a:cxnLst/>
              <a:rect l="l" t="t" r="r" b="b"/>
              <a:pathLst>
                <a:path w="2990" h="3494" extrusionOk="0">
                  <a:moveTo>
                    <a:pt x="2246" y="0"/>
                  </a:moveTo>
                  <a:cubicBezTo>
                    <a:pt x="2013" y="0"/>
                    <a:pt x="1791" y="113"/>
                    <a:pt x="1654" y="309"/>
                  </a:cubicBezTo>
                  <a:lnTo>
                    <a:pt x="47" y="2604"/>
                  </a:lnTo>
                  <a:cubicBezTo>
                    <a:pt x="0" y="2670"/>
                    <a:pt x="17" y="2761"/>
                    <a:pt x="82" y="2809"/>
                  </a:cubicBezTo>
                  <a:lnTo>
                    <a:pt x="1024" y="3468"/>
                  </a:lnTo>
                  <a:cubicBezTo>
                    <a:pt x="1050" y="3485"/>
                    <a:pt x="1078" y="3494"/>
                    <a:pt x="1110" y="3494"/>
                  </a:cubicBezTo>
                  <a:cubicBezTo>
                    <a:pt x="1117" y="3494"/>
                    <a:pt x="1126" y="3494"/>
                    <a:pt x="1134" y="3492"/>
                  </a:cubicBezTo>
                  <a:cubicBezTo>
                    <a:pt x="1172" y="3485"/>
                    <a:pt x="1207" y="3464"/>
                    <a:pt x="1229" y="3432"/>
                  </a:cubicBezTo>
                  <a:lnTo>
                    <a:pt x="2837" y="1136"/>
                  </a:lnTo>
                  <a:cubicBezTo>
                    <a:pt x="2947" y="979"/>
                    <a:pt x="2989" y="786"/>
                    <a:pt x="2956" y="597"/>
                  </a:cubicBezTo>
                  <a:cubicBezTo>
                    <a:pt x="2905" y="309"/>
                    <a:pt x="2686" y="80"/>
                    <a:pt x="2402" y="17"/>
                  </a:cubicBezTo>
                  <a:cubicBezTo>
                    <a:pt x="2350" y="6"/>
                    <a:pt x="2298" y="0"/>
                    <a:pt x="2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54"/>
            <p:cNvSpPr/>
            <p:nvPr/>
          </p:nvSpPr>
          <p:spPr>
            <a:xfrm>
              <a:off x="4028439" y="2183476"/>
              <a:ext cx="340644" cy="266740"/>
            </a:xfrm>
            <a:custGeom>
              <a:avLst/>
              <a:gdLst/>
              <a:ahLst/>
              <a:cxnLst/>
              <a:rect l="l" t="t" r="r" b="b"/>
              <a:pathLst>
                <a:path w="12634" h="9893" extrusionOk="0">
                  <a:moveTo>
                    <a:pt x="515" y="0"/>
                  </a:moveTo>
                  <a:cubicBezTo>
                    <a:pt x="325" y="0"/>
                    <a:pt x="163" y="141"/>
                    <a:pt x="138" y="331"/>
                  </a:cubicBezTo>
                  <a:cubicBezTo>
                    <a:pt x="0" y="1472"/>
                    <a:pt x="480" y="2731"/>
                    <a:pt x="2783" y="3459"/>
                  </a:cubicBezTo>
                  <a:cubicBezTo>
                    <a:pt x="4492" y="4000"/>
                    <a:pt x="4425" y="4899"/>
                    <a:pt x="3885" y="5766"/>
                  </a:cubicBezTo>
                  <a:cubicBezTo>
                    <a:pt x="3001" y="7188"/>
                    <a:pt x="2934" y="8475"/>
                    <a:pt x="4026" y="9893"/>
                  </a:cubicBezTo>
                  <a:lnTo>
                    <a:pt x="5434" y="9893"/>
                  </a:lnTo>
                  <a:cubicBezTo>
                    <a:pt x="4582" y="8483"/>
                    <a:pt x="4026" y="6321"/>
                    <a:pt x="7326" y="5270"/>
                  </a:cubicBezTo>
                  <a:cubicBezTo>
                    <a:pt x="11059" y="4081"/>
                    <a:pt x="12493" y="3033"/>
                    <a:pt x="12622" y="406"/>
                  </a:cubicBezTo>
                  <a:cubicBezTo>
                    <a:pt x="12634" y="187"/>
                    <a:pt x="12460" y="2"/>
                    <a:pt x="122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54"/>
            <p:cNvSpPr/>
            <p:nvPr/>
          </p:nvSpPr>
          <p:spPr>
            <a:xfrm>
              <a:off x="4114988" y="2183476"/>
              <a:ext cx="253582" cy="266740"/>
            </a:xfrm>
            <a:custGeom>
              <a:avLst/>
              <a:gdLst/>
              <a:ahLst/>
              <a:cxnLst/>
              <a:rect l="l" t="t" r="r" b="b"/>
              <a:pathLst>
                <a:path w="9405" h="9893" extrusionOk="0">
                  <a:moveTo>
                    <a:pt x="8145" y="0"/>
                  </a:moveTo>
                  <a:cubicBezTo>
                    <a:pt x="8358" y="2"/>
                    <a:pt x="8515" y="195"/>
                    <a:pt x="8474" y="403"/>
                  </a:cubicBezTo>
                  <a:cubicBezTo>
                    <a:pt x="8047" y="2563"/>
                    <a:pt x="6538" y="3595"/>
                    <a:pt x="3301" y="4743"/>
                  </a:cubicBezTo>
                  <a:cubicBezTo>
                    <a:pt x="1" y="5914"/>
                    <a:pt x="557" y="8321"/>
                    <a:pt x="1409" y="9893"/>
                  </a:cubicBezTo>
                  <a:lnTo>
                    <a:pt x="2208" y="9893"/>
                  </a:lnTo>
                  <a:cubicBezTo>
                    <a:pt x="1355" y="8483"/>
                    <a:pt x="799" y="6321"/>
                    <a:pt x="4099" y="5270"/>
                  </a:cubicBezTo>
                  <a:cubicBezTo>
                    <a:pt x="7834" y="4081"/>
                    <a:pt x="9268" y="3033"/>
                    <a:pt x="9395" y="401"/>
                  </a:cubicBezTo>
                  <a:cubicBezTo>
                    <a:pt x="9404" y="183"/>
                    <a:pt x="9229" y="0"/>
                    <a:pt x="9011" y="0"/>
                  </a:cubicBez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54"/>
            <p:cNvSpPr/>
            <p:nvPr/>
          </p:nvSpPr>
          <p:spPr>
            <a:xfrm>
              <a:off x="4043079" y="2423038"/>
              <a:ext cx="331962" cy="76574"/>
            </a:xfrm>
            <a:custGeom>
              <a:avLst/>
              <a:gdLst/>
              <a:ahLst/>
              <a:cxnLst/>
              <a:rect l="l" t="t" r="r" b="b"/>
              <a:pathLst>
                <a:path w="12312" h="2840" extrusionOk="0">
                  <a:moveTo>
                    <a:pt x="5528" y="0"/>
                  </a:moveTo>
                  <a:cubicBezTo>
                    <a:pt x="3946" y="0"/>
                    <a:pt x="912" y="1083"/>
                    <a:pt x="0" y="2839"/>
                  </a:cubicBezTo>
                  <a:lnTo>
                    <a:pt x="12312" y="2839"/>
                  </a:lnTo>
                  <a:cubicBezTo>
                    <a:pt x="10563" y="846"/>
                    <a:pt x="7110" y="0"/>
                    <a:pt x="5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54"/>
            <p:cNvSpPr/>
            <p:nvPr/>
          </p:nvSpPr>
          <p:spPr>
            <a:xfrm>
              <a:off x="4175627" y="2423173"/>
              <a:ext cx="199415" cy="76439"/>
            </a:xfrm>
            <a:custGeom>
              <a:avLst/>
              <a:gdLst/>
              <a:ahLst/>
              <a:cxnLst/>
              <a:rect l="l" t="t" r="r" b="b"/>
              <a:pathLst>
                <a:path w="7396" h="2835" extrusionOk="0">
                  <a:moveTo>
                    <a:pt x="854" y="1"/>
                  </a:moveTo>
                  <a:cubicBezTo>
                    <a:pt x="1" y="472"/>
                    <a:pt x="1035" y="2020"/>
                    <a:pt x="3151" y="2834"/>
                  </a:cubicBezTo>
                  <a:lnTo>
                    <a:pt x="7396" y="2834"/>
                  </a:lnTo>
                  <a:cubicBezTo>
                    <a:pt x="5730" y="939"/>
                    <a:pt x="2525" y="79"/>
                    <a:pt x="854"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355;p54"/>
            <p:cNvSpPr/>
            <p:nvPr/>
          </p:nvSpPr>
          <p:spPr>
            <a:xfrm>
              <a:off x="4029248" y="2212488"/>
              <a:ext cx="96040" cy="10650"/>
            </a:xfrm>
            <a:custGeom>
              <a:avLst/>
              <a:gdLst/>
              <a:ahLst/>
              <a:cxnLst/>
              <a:rect l="l" t="t" r="r" b="b"/>
              <a:pathLst>
                <a:path w="3562" h="395" extrusionOk="0">
                  <a:moveTo>
                    <a:pt x="143" y="1"/>
                  </a:moveTo>
                  <a:cubicBezTo>
                    <a:pt x="60" y="1"/>
                    <a:pt x="2" y="81"/>
                    <a:pt x="2" y="174"/>
                  </a:cubicBezTo>
                  <a:cubicBezTo>
                    <a:pt x="0" y="293"/>
                    <a:pt x="96" y="390"/>
                    <a:pt x="214" y="390"/>
                  </a:cubicBezTo>
                  <a:cubicBezTo>
                    <a:pt x="216" y="390"/>
                    <a:pt x="219" y="390"/>
                    <a:pt x="222" y="390"/>
                  </a:cubicBezTo>
                  <a:lnTo>
                    <a:pt x="3342" y="390"/>
                  </a:lnTo>
                  <a:lnTo>
                    <a:pt x="3342" y="394"/>
                  </a:lnTo>
                  <a:cubicBezTo>
                    <a:pt x="3465" y="394"/>
                    <a:pt x="3562" y="295"/>
                    <a:pt x="3562" y="174"/>
                  </a:cubicBezTo>
                  <a:cubicBezTo>
                    <a:pt x="3562" y="81"/>
                    <a:pt x="3504" y="1"/>
                    <a:pt x="3421" y="1"/>
                  </a:cubicBezTo>
                  <a:cubicBezTo>
                    <a:pt x="3397" y="1"/>
                    <a:pt x="3370" y="8"/>
                    <a:pt x="3342" y="23"/>
                  </a:cubicBezTo>
                  <a:lnTo>
                    <a:pt x="222" y="23"/>
                  </a:lnTo>
                  <a:cubicBezTo>
                    <a:pt x="194" y="8"/>
                    <a:pt x="167" y="1"/>
                    <a:pt x="143"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6" name="Google Shape;1356;p54"/>
            <p:cNvSpPr/>
            <p:nvPr/>
          </p:nvSpPr>
          <p:spPr>
            <a:xfrm>
              <a:off x="4189540" y="2252608"/>
              <a:ext cx="42061" cy="14937"/>
            </a:xfrm>
            <a:custGeom>
              <a:avLst/>
              <a:gdLst/>
              <a:ahLst/>
              <a:cxnLst/>
              <a:rect l="l" t="t" r="r" b="b"/>
              <a:pathLst>
                <a:path w="1560" h="554" extrusionOk="0">
                  <a:moveTo>
                    <a:pt x="220" y="1"/>
                  </a:moveTo>
                  <a:cubicBezTo>
                    <a:pt x="99" y="113"/>
                    <a:pt x="0" y="211"/>
                    <a:pt x="0" y="334"/>
                  </a:cubicBezTo>
                  <a:cubicBezTo>
                    <a:pt x="0" y="407"/>
                    <a:pt x="36" y="471"/>
                    <a:pt x="90" y="471"/>
                  </a:cubicBezTo>
                  <a:cubicBezTo>
                    <a:pt x="127" y="471"/>
                    <a:pt x="172" y="442"/>
                    <a:pt x="220" y="367"/>
                  </a:cubicBezTo>
                  <a:lnTo>
                    <a:pt x="1340" y="367"/>
                  </a:lnTo>
                  <a:lnTo>
                    <a:pt x="1340" y="554"/>
                  </a:lnTo>
                  <a:cubicBezTo>
                    <a:pt x="1461" y="554"/>
                    <a:pt x="1560" y="455"/>
                    <a:pt x="1560" y="334"/>
                  </a:cubicBezTo>
                  <a:cubicBezTo>
                    <a:pt x="1560" y="211"/>
                    <a:pt x="1461" y="113"/>
                    <a:pt x="1340"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54"/>
            <p:cNvSpPr/>
            <p:nvPr/>
          </p:nvSpPr>
          <p:spPr>
            <a:xfrm>
              <a:off x="4294559" y="2201299"/>
              <a:ext cx="77436" cy="11837"/>
            </a:xfrm>
            <a:custGeom>
              <a:avLst/>
              <a:gdLst/>
              <a:ahLst/>
              <a:cxnLst/>
              <a:rect l="l" t="t" r="r" b="b"/>
              <a:pathLst>
                <a:path w="2872" h="439" extrusionOk="0">
                  <a:moveTo>
                    <a:pt x="103" y="1"/>
                  </a:moveTo>
                  <a:cubicBezTo>
                    <a:pt x="42" y="1"/>
                    <a:pt x="0" y="69"/>
                    <a:pt x="0" y="148"/>
                  </a:cubicBezTo>
                  <a:cubicBezTo>
                    <a:pt x="0" y="271"/>
                    <a:pt x="99" y="368"/>
                    <a:pt x="220" y="438"/>
                  </a:cubicBezTo>
                  <a:lnTo>
                    <a:pt x="2652" y="438"/>
                  </a:lnTo>
                  <a:lnTo>
                    <a:pt x="2652" y="370"/>
                  </a:lnTo>
                  <a:cubicBezTo>
                    <a:pt x="2773" y="370"/>
                    <a:pt x="2871" y="269"/>
                    <a:pt x="2871" y="148"/>
                  </a:cubicBezTo>
                  <a:cubicBezTo>
                    <a:pt x="2871" y="70"/>
                    <a:pt x="2830" y="1"/>
                    <a:pt x="2768" y="1"/>
                  </a:cubicBezTo>
                  <a:cubicBezTo>
                    <a:pt x="2734" y="1"/>
                    <a:pt x="2694" y="21"/>
                    <a:pt x="2652" y="72"/>
                  </a:cubicBezTo>
                  <a:lnTo>
                    <a:pt x="220" y="72"/>
                  </a:lnTo>
                  <a:cubicBezTo>
                    <a:pt x="177" y="21"/>
                    <a:pt x="137" y="1"/>
                    <a:pt x="103"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54"/>
            <p:cNvSpPr/>
            <p:nvPr/>
          </p:nvSpPr>
          <p:spPr>
            <a:xfrm>
              <a:off x="4274283" y="2254603"/>
              <a:ext cx="118662" cy="37532"/>
            </a:xfrm>
            <a:custGeom>
              <a:avLst/>
              <a:gdLst/>
              <a:ahLst/>
              <a:cxnLst/>
              <a:rect l="l" t="t" r="r" b="b"/>
              <a:pathLst>
                <a:path w="4401" h="1392" extrusionOk="0">
                  <a:moveTo>
                    <a:pt x="3797" y="1"/>
                  </a:moveTo>
                  <a:cubicBezTo>
                    <a:pt x="3695" y="1"/>
                    <a:pt x="3604" y="73"/>
                    <a:pt x="3583" y="176"/>
                  </a:cubicBezTo>
                  <a:cubicBezTo>
                    <a:pt x="3558" y="296"/>
                    <a:pt x="3637" y="414"/>
                    <a:pt x="3756" y="437"/>
                  </a:cubicBezTo>
                  <a:cubicBezTo>
                    <a:pt x="3857" y="457"/>
                    <a:pt x="3928" y="546"/>
                    <a:pt x="3930" y="647"/>
                  </a:cubicBezTo>
                  <a:cubicBezTo>
                    <a:pt x="3930" y="767"/>
                    <a:pt x="3833" y="864"/>
                    <a:pt x="3713" y="1027"/>
                  </a:cubicBezTo>
                  <a:lnTo>
                    <a:pt x="222" y="1027"/>
                  </a:lnTo>
                  <a:cubicBezTo>
                    <a:pt x="175" y="965"/>
                    <a:pt x="132" y="940"/>
                    <a:pt x="97" y="940"/>
                  </a:cubicBezTo>
                  <a:cubicBezTo>
                    <a:pt x="39" y="940"/>
                    <a:pt x="0" y="1007"/>
                    <a:pt x="0" y="1082"/>
                  </a:cubicBezTo>
                  <a:cubicBezTo>
                    <a:pt x="0" y="1205"/>
                    <a:pt x="99" y="1304"/>
                    <a:pt x="222" y="1392"/>
                  </a:cubicBezTo>
                  <a:lnTo>
                    <a:pt x="3713" y="1392"/>
                  </a:lnTo>
                  <a:lnTo>
                    <a:pt x="3713" y="1304"/>
                  </a:lnTo>
                  <a:cubicBezTo>
                    <a:pt x="4049" y="1304"/>
                    <a:pt x="4332" y="1050"/>
                    <a:pt x="4366" y="715"/>
                  </a:cubicBezTo>
                  <a:cubicBezTo>
                    <a:pt x="4401" y="380"/>
                    <a:pt x="4175" y="73"/>
                    <a:pt x="3845" y="6"/>
                  </a:cubicBezTo>
                  <a:cubicBezTo>
                    <a:pt x="3829" y="2"/>
                    <a:pt x="3813" y="1"/>
                    <a:pt x="3797"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359;p54"/>
            <p:cNvSpPr/>
            <p:nvPr/>
          </p:nvSpPr>
          <p:spPr>
            <a:xfrm>
              <a:off x="4085761" y="2342043"/>
              <a:ext cx="53574" cy="33245"/>
            </a:xfrm>
            <a:custGeom>
              <a:avLst/>
              <a:gdLst/>
              <a:ahLst/>
              <a:cxnLst/>
              <a:rect l="l" t="t" r="r" b="b"/>
              <a:pathLst>
                <a:path w="1987" h="1233" extrusionOk="0">
                  <a:moveTo>
                    <a:pt x="540" y="0"/>
                  </a:moveTo>
                  <a:cubicBezTo>
                    <a:pt x="525" y="0"/>
                    <a:pt x="510" y="2"/>
                    <a:pt x="496" y="5"/>
                  </a:cubicBezTo>
                  <a:cubicBezTo>
                    <a:pt x="207" y="64"/>
                    <a:pt x="1" y="319"/>
                    <a:pt x="1" y="613"/>
                  </a:cubicBezTo>
                  <a:cubicBezTo>
                    <a:pt x="1" y="889"/>
                    <a:pt x="181" y="1123"/>
                    <a:pt x="430" y="1123"/>
                  </a:cubicBezTo>
                  <a:cubicBezTo>
                    <a:pt x="491" y="1123"/>
                    <a:pt x="555" y="1110"/>
                    <a:pt x="621" y="1080"/>
                  </a:cubicBezTo>
                  <a:lnTo>
                    <a:pt x="1767" y="1080"/>
                  </a:lnTo>
                  <a:lnTo>
                    <a:pt x="1767" y="1232"/>
                  </a:lnTo>
                  <a:cubicBezTo>
                    <a:pt x="1767" y="1232"/>
                    <a:pt x="1768" y="1232"/>
                    <a:pt x="1769" y="1232"/>
                  </a:cubicBezTo>
                  <a:cubicBezTo>
                    <a:pt x="1889" y="1232"/>
                    <a:pt x="1986" y="1134"/>
                    <a:pt x="1986" y="1012"/>
                  </a:cubicBezTo>
                  <a:cubicBezTo>
                    <a:pt x="1986" y="893"/>
                    <a:pt x="1888" y="794"/>
                    <a:pt x="1767" y="713"/>
                  </a:cubicBezTo>
                  <a:lnTo>
                    <a:pt x="621" y="713"/>
                  </a:lnTo>
                  <a:cubicBezTo>
                    <a:pt x="593" y="736"/>
                    <a:pt x="566" y="746"/>
                    <a:pt x="542" y="746"/>
                  </a:cubicBezTo>
                  <a:cubicBezTo>
                    <a:pt x="482" y="746"/>
                    <a:pt x="440" y="684"/>
                    <a:pt x="440" y="613"/>
                  </a:cubicBezTo>
                  <a:cubicBezTo>
                    <a:pt x="440" y="528"/>
                    <a:pt x="500" y="453"/>
                    <a:pt x="584" y="435"/>
                  </a:cubicBezTo>
                  <a:cubicBezTo>
                    <a:pt x="703" y="411"/>
                    <a:pt x="780" y="295"/>
                    <a:pt x="756" y="177"/>
                  </a:cubicBezTo>
                  <a:cubicBezTo>
                    <a:pt x="735" y="72"/>
                    <a:pt x="643" y="0"/>
                    <a:pt x="540" y="0"/>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54"/>
            <p:cNvSpPr/>
            <p:nvPr/>
          </p:nvSpPr>
          <p:spPr>
            <a:xfrm>
              <a:off x="4036231" y="2296503"/>
              <a:ext cx="29847" cy="25614"/>
            </a:xfrm>
            <a:custGeom>
              <a:avLst/>
              <a:gdLst/>
              <a:ahLst/>
              <a:cxnLst/>
              <a:rect l="l" t="t" r="r" b="b"/>
              <a:pathLst>
                <a:path w="1107" h="950" extrusionOk="0">
                  <a:moveTo>
                    <a:pt x="634" y="1"/>
                  </a:moveTo>
                  <a:cubicBezTo>
                    <a:pt x="211" y="1"/>
                    <a:pt x="0" y="511"/>
                    <a:pt x="298" y="810"/>
                  </a:cubicBezTo>
                  <a:cubicBezTo>
                    <a:pt x="394" y="906"/>
                    <a:pt x="513" y="949"/>
                    <a:pt x="629" y="949"/>
                  </a:cubicBezTo>
                  <a:cubicBezTo>
                    <a:pt x="873" y="949"/>
                    <a:pt x="1107" y="760"/>
                    <a:pt x="1107" y="475"/>
                  </a:cubicBezTo>
                  <a:cubicBezTo>
                    <a:pt x="1107" y="213"/>
                    <a:pt x="896" y="1"/>
                    <a:pt x="634"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54"/>
            <p:cNvSpPr/>
            <p:nvPr/>
          </p:nvSpPr>
          <p:spPr>
            <a:xfrm>
              <a:off x="4184336" y="2362588"/>
              <a:ext cx="29847" cy="25587"/>
            </a:xfrm>
            <a:custGeom>
              <a:avLst/>
              <a:gdLst/>
              <a:ahLst/>
              <a:cxnLst/>
              <a:rect l="l" t="t" r="r" b="b"/>
              <a:pathLst>
                <a:path w="1107" h="949" extrusionOk="0">
                  <a:moveTo>
                    <a:pt x="635" y="1"/>
                  </a:moveTo>
                  <a:cubicBezTo>
                    <a:pt x="211" y="1"/>
                    <a:pt x="1" y="511"/>
                    <a:pt x="300" y="808"/>
                  </a:cubicBezTo>
                  <a:cubicBezTo>
                    <a:pt x="396" y="905"/>
                    <a:pt x="515" y="948"/>
                    <a:pt x="631" y="948"/>
                  </a:cubicBezTo>
                  <a:cubicBezTo>
                    <a:pt x="874" y="948"/>
                    <a:pt x="1107" y="759"/>
                    <a:pt x="1107" y="473"/>
                  </a:cubicBezTo>
                  <a:cubicBezTo>
                    <a:pt x="1107" y="211"/>
                    <a:pt x="895" y="1"/>
                    <a:pt x="635"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54"/>
            <p:cNvSpPr/>
            <p:nvPr/>
          </p:nvSpPr>
          <p:spPr>
            <a:xfrm>
              <a:off x="4286092" y="2331608"/>
              <a:ext cx="40659" cy="11621"/>
            </a:xfrm>
            <a:custGeom>
              <a:avLst/>
              <a:gdLst/>
              <a:ahLst/>
              <a:cxnLst/>
              <a:rect l="l" t="t" r="r" b="b"/>
              <a:pathLst>
                <a:path w="1508" h="431" extrusionOk="0">
                  <a:moveTo>
                    <a:pt x="209" y="1"/>
                  </a:moveTo>
                  <a:cubicBezTo>
                    <a:pt x="95" y="1"/>
                    <a:pt x="1" y="95"/>
                    <a:pt x="3" y="211"/>
                  </a:cubicBezTo>
                  <a:cubicBezTo>
                    <a:pt x="3" y="305"/>
                    <a:pt x="65" y="387"/>
                    <a:pt x="151" y="387"/>
                  </a:cubicBezTo>
                  <a:cubicBezTo>
                    <a:pt x="174" y="387"/>
                    <a:pt x="199" y="381"/>
                    <a:pt x="225" y="368"/>
                  </a:cubicBezTo>
                  <a:lnTo>
                    <a:pt x="1285" y="368"/>
                  </a:lnTo>
                  <a:lnTo>
                    <a:pt x="1285" y="430"/>
                  </a:lnTo>
                  <a:cubicBezTo>
                    <a:pt x="1406" y="430"/>
                    <a:pt x="1505" y="332"/>
                    <a:pt x="1505" y="211"/>
                  </a:cubicBezTo>
                  <a:cubicBezTo>
                    <a:pt x="1508" y="95"/>
                    <a:pt x="1413" y="1"/>
                    <a:pt x="1300" y="1"/>
                  </a:cubicBezTo>
                  <a:cubicBezTo>
                    <a:pt x="1295" y="1"/>
                    <a:pt x="1290" y="1"/>
                    <a:pt x="1285" y="1"/>
                  </a:cubicBezTo>
                  <a:lnTo>
                    <a:pt x="225" y="1"/>
                  </a:lnTo>
                  <a:cubicBezTo>
                    <a:pt x="220" y="1"/>
                    <a:pt x="214" y="1"/>
                    <a:pt x="209"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54"/>
            <p:cNvSpPr/>
            <p:nvPr/>
          </p:nvSpPr>
          <p:spPr>
            <a:xfrm>
              <a:off x="4321926" y="2361159"/>
              <a:ext cx="26046" cy="11324"/>
            </a:xfrm>
            <a:custGeom>
              <a:avLst/>
              <a:gdLst/>
              <a:ahLst/>
              <a:cxnLst/>
              <a:rect l="l" t="t" r="r" b="b"/>
              <a:pathLst>
                <a:path w="966" h="420" extrusionOk="0">
                  <a:moveTo>
                    <a:pt x="184" y="1"/>
                  </a:moveTo>
                  <a:cubicBezTo>
                    <a:pt x="80" y="1"/>
                    <a:pt x="1" y="91"/>
                    <a:pt x="1" y="200"/>
                  </a:cubicBezTo>
                  <a:cubicBezTo>
                    <a:pt x="1" y="299"/>
                    <a:pt x="67" y="384"/>
                    <a:pt x="158" y="384"/>
                  </a:cubicBezTo>
                  <a:cubicBezTo>
                    <a:pt x="178" y="384"/>
                    <a:pt x="199" y="380"/>
                    <a:pt x="221" y="371"/>
                  </a:cubicBezTo>
                  <a:lnTo>
                    <a:pt x="744" y="371"/>
                  </a:lnTo>
                  <a:lnTo>
                    <a:pt x="744" y="420"/>
                  </a:lnTo>
                  <a:cubicBezTo>
                    <a:pt x="867" y="420"/>
                    <a:pt x="965" y="321"/>
                    <a:pt x="965" y="200"/>
                  </a:cubicBezTo>
                  <a:cubicBezTo>
                    <a:pt x="965" y="91"/>
                    <a:pt x="886" y="1"/>
                    <a:pt x="781" y="1"/>
                  </a:cubicBezTo>
                  <a:cubicBezTo>
                    <a:pt x="769" y="1"/>
                    <a:pt x="756" y="2"/>
                    <a:pt x="744" y="4"/>
                  </a:cubicBezTo>
                  <a:lnTo>
                    <a:pt x="221" y="4"/>
                  </a:lnTo>
                  <a:cubicBezTo>
                    <a:pt x="208" y="2"/>
                    <a:pt x="196" y="1"/>
                    <a:pt x="184"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54"/>
            <p:cNvSpPr/>
            <p:nvPr/>
          </p:nvSpPr>
          <p:spPr>
            <a:xfrm>
              <a:off x="4010536" y="2489636"/>
              <a:ext cx="405031" cy="11459"/>
            </a:xfrm>
            <a:custGeom>
              <a:avLst/>
              <a:gdLst/>
              <a:ahLst/>
              <a:cxnLst/>
              <a:rect l="l" t="t" r="r" b="b"/>
              <a:pathLst>
                <a:path w="15022" h="425" extrusionOk="0">
                  <a:moveTo>
                    <a:pt x="14832" y="1"/>
                  </a:moveTo>
                  <a:cubicBezTo>
                    <a:pt x="14822" y="1"/>
                    <a:pt x="14812" y="1"/>
                    <a:pt x="14802" y="3"/>
                  </a:cubicBezTo>
                  <a:lnTo>
                    <a:pt x="220" y="3"/>
                  </a:lnTo>
                  <a:cubicBezTo>
                    <a:pt x="211" y="2"/>
                    <a:pt x="201" y="1"/>
                    <a:pt x="192" y="1"/>
                  </a:cubicBezTo>
                  <a:cubicBezTo>
                    <a:pt x="84" y="1"/>
                    <a:pt x="1" y="92"/>
                    <a:pt x="1" y="205"/>
                  </a:cubicBezTo>
                  <a:cubicBezTo>
                    <a:pt x="1" y="302"/>
                    <a:pt x="64" y="385"/>
                    <a:pt x="152" y="385"/>
                  </a:cubicBezTo>
                  <a:cubicBezTo>
                    <a:pt x="174" y="385"/>
                    <a:pt x="197" y="380"/>
                    <a:pt x="220" y="369"/>
                  </a:cubicBezTo>
                  <a:lnTo>
                    <a:pt x="14802" y="369"/>
                  </a:lnTo>
                  <a:lnTo>
                    <a:pt x="14802" y="425"/>
                  </a:lnTo>
                  <a:cubicBezTo>
                    <a:pt x="14923" y="425"/>
                    <a:pt x="15022" y="326"/>
                    <a:pt x="15022" y="205"/>
                  </a:cubicBezTo>
                  <a:cubicBezTo>
                    <a:pt x="15022" y="94"/>
                    <a:pt x="14939" y="1"/>
                    <a:pt x="14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53"/>
          <p:cNvSpPr txBox="1">
            <a:spLocks noGrp="1"/>
          </p:cNvSpPr>
          <p:nvPr>
            <p:ph type="title"/>
          </p:nvPr>
        </p:nvSpPr>
        <p:spPr>
          <a:xfrm>
            <a:off x="718969" y="1175589"/>
            <a:ext cx="3481500" cy="88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Homework</a:t>
            </a:r>
            <a:endParaRPr dirty="0"/>
          </a:p>
        </p:txBody>
      </p:sp>
      <p:sp>
        <p:nvSpPr>
          <p:cNvPr id="1200" name="Google Shape;1200;p53"/>
          <p:cNvSpPr txBox="1">
            <a:spLocks noGrp="1"/>
          </p:cNvSpPr>
          <p:nvPr>
            <p:ph type="subTitle" idx="1"/>
          </p:nvPr>
        </p:nvSpPr>
        <p:spPr>
          <a:xfrm>
            <a:off x="729316" y="1781896"/>
            <a:ext cx="4466806" cy="1911900"/>
          </a:xfrm>
          <a:prstGeom prst="rect">
            <a:avLst/>
          </a:prstGeom>
        </p:spPr>
        <p:txBody>
          <a:bodyPr spcFirstLastPara="1" wrap="square" lIns="91425" tIns="91425" rIns="91425" bIns="91425" anchor="ctr" anchorCtr="0">
            <a:noAutofit/>
          </a:bodyPr>
          <a:lstStyle/>
          <a:p>
            <a:pPr marL="0" lvl="0" indent="0"/>
            <a:r>
              <a:rPr lang="en-US" sz="2400" dirty="0"/>
              <a:t>- Learn the new </a:t>
            </a:r>
            <a:r>
              <a:rPr lang="en-US" sz="2400" dirty="0" smtClean="0"/>
              <a:t>words.</a:t>
            </a:r>
            <a:endParaRPr lang="en-US" sz="2400" dirty="0"/>
          </a:p>
          <a:p>
            <a:pPr marL="0" lvl="0" indent="0"/>
            <a:r>
              <a:rPr lang="en-US" sz="2400" dirty="0"/>
              <a:t>- Do exercises in the workbook.</a:t>
            </a:r>
          </a:p>
          <a:p>
            <a:pPr marL="0" lvl="0" indent="0"/>
            <a:r>
              <a:rPr lang="en-US" sz="2400" dirty="0"/>
              <a:t>- Start preparing for the Project of the unit.</a:t>
            </a:r>
          </a:p>
        </p:txBody>
      </p:sp>
      <p:sp>
        <p:nvSpPr>
          <p:cNvPr id="1201" name="Google Shape;1201;p53"/>
          <p:cNvSpPr/>
          <p:nvPr/>
        </p:nvSpPr>
        <p:spPr>
          <a:xfrm>
            <a:off x="7793042" y="3653695"/>
            <a:ext cx="152934" cy="170073"/>
          </a:xfrm>
          <a:custGeom>
            <a:avLst/>
            <a:gdLst/>
            <a:ahLst/>
            <a:cxnLst/>
            <a:rect l="l" t="t" r="r" b="b"/>
            <a:pathLst>
              <a:path w="3016" h="3354" extrusionOk="0">
                <a:moveTo>
                  <a:pt x="1820" y="0"/>
                </a:moveTo>
                <a:cubicBezTo>
                  <a:pt x="1747" y="0"/>
                  <a:pt x="1616" y="218"/>
                  <a:pt x="1393" y="835"/>
                </a:cubicBezTo>
                <a:cubicBezTo>
                  <a:pt x="1393" y="835"/>
                  <a:pt x="1170" y="504"/>
                  <a:pt x="1025" y="504"/>
                </a:cubicBezTo>
                <a:cubicBezTo>
                  <a:pt x="905" y="504"/>
                  <a:pt x="839" y="727"/>
                  <a:pt x="991" y="1540"/>
                </a:cubicBezTo>
                <a:cubicBezTo>
                  <a:pt x="991" y="1540"/>
                  <a:pt x="744" y="1380"/>
                  <a:pt x="544" y="1380"/>
                </a:cubicBezTo>
                <a:cubicBezTo>
                  <a:pt x="323" y="1380"/>
                  <a:pt x="161" y="1574"/>
                  <a:pt x="453" y="2390"/>
                </a:cubicBezTo>
                <a:cubicBezTo>
                  <a:pt x="453" y="2390"/>
                  <a:pt x="0" y="3195"/>
                  <a:pt x="1385" y="3351"/>
                </a:cubicBezTo>
                <a:cubicBezTo>
                  <a:pt x="1402" y="3353"/>
                  <a:pt x="1420" y="3353"/>
                  <a:pt x="1438" y="3353"/>
                </a:cubicBezTo>
                <a:cubicBezTo>
                  <a:pt x="2046" y="3353"/>
                  <a:pt x="3016" y="2283"/>
                  <a:pt x="1755" y="2283"/>
                </a:cubicBezTo>
                <a:cubicBezTo>
                  <a:pt x="1755" y="2283"/>
                  <a:pt x="2743" y="1034"/>
                  <a:pt x="2324" y="1034"/>
                </a:cubicBezTo>
                <a:cubicBezTo>
                  <a:pt x="2236" y="1034"/>
                  <a:pt x="2084" y="1090"/>
                  <a:pt x="1845" y="1226"/>
                </a:cubicBezTo>
                <a:cubicBezTo>
                  <a:pt x="1845" y="1226"/>
                  <a:pt x="1995" y="0"/>
                  <a:pt x="18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202;p53"/>
          <p:cNvSpPr/>
          <p:nvPr/>
        </p:nvSpPr>
        <p:spPr>
          <a:xfrm>
            <a:off x="7841365" y="3793949"/>
            <a:ext cx="20891" cy="78799"/>
          </a:xfrm>
          <a:custGeom>
            <a:avLst/>
            <a:gdLst/>
            <a:ahLst/>
            <a:cxnLst/>
            <a:rect l="l" t="t" r="r" b="b"/>
            <a:pathLst>
              <a:path w="412" h="1554" extrusionOk="0">
                <a:moveTo>
                  <a:pt x="277" y="1"/>
                </a:moveTo>
                <a:cubicBezTo>
                  <a:pt x="208" y="598"/>
                  <a:pt x="137" y="1025"/>
                  <a:pt x="1" y="1529"/>
                </a:cubicBezTo>
                <a:lnTo>
                  <a:pt x="134" y="1553"/>
                </a:lnTo>
                <a:lnTo>
                  <a:pt x="411" y="25"/>
                </a:lnTo>
                <a:lnTo>
                  <a:pt x="2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03" name="Google Shape;1203;p53"/>
          <p:cNvGrpSpPr/>
          <p:nvPr/>
        </p:nvGrpSpPr>
        <p:grpSpPr>
          <a:xfrm>
            <a:off x="4196611" y="891154"/>
            <a:ext cx="4232234" cy="3361191"/>
            <a:chOff x="3800475" y="706363"/>
            <a:chExt cx="4628427" cy="3675844"/>
          </a:xfrm>
        </p:grpSpPr>
        <p:sp>
          <p:nvSpPr>
            <p:cNvPr id="1204" name="Google Shape;1204;p53"/>
            <p:cNvSpPr/>
            <p:nvPr/>
          </p:nvSpPr>
          <p:spPr>
            <a:xfrm>
              <a:off x="7941091" y="3878160"/>
              <a:ext cx="487811" cy="298836"/>
            </a:xfrm>
            <a:custGeom>
              <a:avLst/>
              <a:gdLst/>
              <a:ahLst/>
              <a:cxnLst/>
              <a:rect l="l" t="t" r="r" b="b"/>
              <a:pathLst>
                <a:path w="10630" h="6512" extrusionOk="0">
                  <a:moveTo>
                    <a:pt x="138" y="0"/>
                  </a:moveTo>
                  <a:lnTo>
                    <a:pt x="0" y="4"/>
                  </a:lnTo>
                  <a:cubicBezTo>
                    <a:pt x="128" y="2779"/>
                    <a:pt x="2573" y="3110"/>
                    <a:pt x="6554" y="3422"/>
                  </a:cubicBezTo>
                  <a:cubicBezTo>
                    <a:pt x="10253" y="3710"/>
                    <a:pt x="10391" y="5344"/>
                    <a:pt x="10473" y="6320"/>
                  </a:cubicBezTo>
                  <a:cubicBezTo>
                    <a:pt x="10480" y="6387"/>
                    <a:pt x="10485" y="6451"/>
                    <a:pt x="10491" y="6511"/>
                  </a:cubicBezTo>
                  <a:lnTo>
                    <a:pt x="10629" y="6504"/>
                  </a:lnTo>
                  <a:cubicBezTo>
                    <a:pt x="10623" y="6444"/>
                    <a:pt x="10617" y="6380"/>
                    <a:pt x="10612" y="6313"/>
                  </a:cubicBezTo>
                  <a:cubicBezTo>
                    <a:pt x="10526" y="5311"/>
                    <a:pt x="10385" y="3636"/>
                    <a:pt x="6575" y="3338"/>
                  </a:cubicBezTo>
                  <a:cubicBezTo>
                    <a:pt x="2547" y="3025"/>
                    <a:pt x="262" y="2715"/>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5" name="Google Shape;1205;p53"/>
            <p:cNvSpPr/>
            <p:nvPr/>
          </p:nvSpPr>
          <p:spPr>
            <a:xfrm>
              <a:off x="7730432" y="2779647"/>
              <a:ext cx="625045" cy="615758"/>
            </a:xfrm>
            <a:custGeom>
              <a:avLst/>
              <a:gdLst/>
              <a:ahLst/>
              <a:cxnLst/>
              <a:rect l="l" t="t" r="r" b="b"/>
              <a:pathLst>
                <a:path w="10904" h="10742" extrusionOk="0">
                  <a:moveTo>
                    <a:pt x="138" y="0"/>
                  </a:moveTo>
                  <a:lnTo>
                    <a:pt x="0" y="8"/>
                  </a:lnTo>
                  <a:cubicBezTo>
                    <a:pt x="245" y="4586"/>
                    <a:pt x="2705" y="5132"/>
                    <a:pt x="6699" y="5644"/>
                  </a:cubicBezTo>
                  <a:cubicBezTo>
                    <a:pt x="10410" y="6120"/>
                    <a:pt x="10617" y="8815"/>
                    <a:pt x="10741" y="10426"/>
                  </a:cubicBezTo>
                  <a:cubicBezTo>
                    <a:pt x="10749" y="10537"/>
                    <a:pt x="10758" y="10642"/>
                    <a:pt x="10767" y="10742"/>
                  </a:cubicBezTo>
                  <a:lnTo>
                    <a:pt x="10904" y="10730"/>
                  </a:lnTo>
                  <a:cubicBezTo>
                    <a:pt x="10894" y="10631"/>
                    <a:pt x="10887" y="10525"/>
                    <a:pt x="10878" y="10415"/>
                  </a:cubicBezTo>
                  <a:cubicBezTo>
                    <a:pt x="10751" y="8763"/>
                    <a:pt x="10538" y="5998"/>
                    <a:pt x="6716" y="5508"/>
                  </a:cubicBezTo>
                  <a:cubicBezTo>
                    <a:pt x="2675" y="4989"/>
                    <a:pt x="377" y="4479"/>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6" name="Google Shape;1206;p53"/>
            <p:cNvSpPr/>
            <p:nvPr/>
          </p:nvSpPr>
          <p:spPr>
            <a:xfrm>
              <a:off x="5453764" y="3761633"/>
              <a:ext cx="280995" cy="378959"/>
            </a:xfrm>
            <a:custGeom>
              <a:avLst/>
              <a:gdLst/>
              <a:ahLst/>
              <a:cxnLst/>
              <a:rect l="l" t="t" r="r" b="b"/>
              <a:pathLst>
                <a:path w="4902" h="6611" extrusionOk="0">
                  <a:moveTo>
                    <a:pt x="2362" y="1060"/>
                  </a:moveTo>
                  <a:lnTo>
                    <a:pt x="2362" y="1060"/>
                  </a:lnTo>
                  <a:cubicBezTo>
                    <a:pt x="2233" y="1108"/>
                    <a:pt x="2135" y="1149"/>
                    <a:pt x="2135" y="1149"/>
                  </a:cubicBezTo>
                  <a:cubicBezTo>
                    <a:pt x="2170" y="1134"/>
                    <a:pt x="2202" y="1118"/>
                    <a:pt x="2235" y="1102"/>
                  </a:cubicBezTo>
                  <a:cubicBezTo>
                    <a:pt x="2280" y="1087"/>
                    <a:pt x="2321" y="1073"/>
                    <a:pt x="2362" y="1060"/>
                  </a:cubicBezTo>
                  <a:close/>
                  <a:moveTo>
                    <a:pt x="3024" y="4485"/>
                  </a:moveTo>
                  <a:lnTo>
                    <a:pt x="3024" y="4485"/>
                  </a:lnTo>
                  <a:cubicBezTo>
                    <a:pt x="2978" y="4876"/>
                    <a:pt x="2944" y="5259"/>
                    <a:pt x="2941" y="5567"/>
                  </a:cubicBezTo>
                  <a:lnTo>
                    <a:pt x="2797" y="5131"/>
                  </a:lnTo>
                  <a:lnTo>
                    <a:pt x="2797" y="5130"/>
                  </a:lnTo>
                  <a:cubicBezTo>
                    <a:pt x="2800" y="5129"/>
                    <a:pt x="2804" y="5127"/>
                    <a:pt x="2806" y="5126"/>
                  </a:cubicBezTo>
                  <a:cubicBezTo>
                    <a:pt x="2814" y="5122"/>
                    <a:pt x="2820" y="5116"/>
                    <a:pt x="2827" y="5111"/>
                  </a:cubicBezTo>
                  <a:cubicBezTo>
                    <a:pt x="2819" y="5076"/>
                    <a:pt x="2816" y="5041"/>
                    <a:pt x="2816" y="5004"/>
                  </a:cubicBezTo>
                  <a:lnTo>
                    <a:pt x="2816" y="4994"/>
                  </a:lnTo>
                  <a:cubicBezTo>
                    <a:pt x="2816" y="4961"/>
                    <a:pt x="2818" y="4927"/>
                    <a:pt x="2825" y="4893"/>
                  </a:cubicBezTo>
                  <a:cubicBezTo>
                    <a:pt x="2848" y="4753"/>
                    <a:pt x="2921" y="4617"/>
                    <a:pt x="3024" y="4485"/>
                  </a:cubicBezTo>
                  <a:close/>
                  <a:moveTo>
                    <a:pt x="3036" y="0"/>
                  </a:moveTo>
                  <a:cubicBezTo>
                    <a:pt x="2986" y="0"/>
                    <a:pt x="2927" y="7"/>
                    <a:pt x="2859" y="22"/>
                  </a:cubicBezTo>
                  <a:lnTo>
                    <a:pt x="2858" y="22"/>
                  </a:lnTo>
                  <a:cubicBezTo>
                    <a:pt x="2831" y="29"/>
                    <a:pt x="2802" y="36"/>
                    <a:pt x="2772" y="44"/>
                  </a:cubicBezTo>
                  <a:cubicBezTo>
                    <a:pt x="2770" y="45"/>
                    <a:pt x="2767" y="46"/>
                    <a:pt x="2765" y="46"/>
                  </a:cubicBezTo>
                  <a:cubicBezTo>
                    <a:pt x="2736" y="55"/>
                    <a:pt x="2707" y="64"/>
                    <a:pt x="2675" y="75"/>
                  </a:cubicBezTo>
                  <a:cubicBezTo>
                    <a:pt x="2671" y="76"/>
                    <a:pt x="2665" y="80"/>
                    <a:pt x="2659" y="81"/>
                  </a:cubicBezTo>
                  <a:cubicBezTo>
                    <a:pt x="2630" y="91"/>
                    <a:pt x="2601" y="102"/>
                    <a:pt x="2570" y="114"/>
                  </a:cubicBezTo>
                  <a:cubicBezTo>
                    <a:pt x="2560" y="119"/>
                    <a:pt x="2550" y="123"/>
                    <a:pt x="2540" y="127"/>
                  </a:cubicBezTo>
                  <a:cubicBezTo>
                    <a:pt x="2512" y="138"/>
                    <a:pt x="2483" y="150"/>
                    <a:pt x="2453" y="164"/>
                  </a:cubicBezTo>
                  <a:cubicBezTo>
                    <a:pt x="2439" y="170"/>
                    <a:pt x="2423" y="177"/>
                    <a:pt x="2408" y="184"/>
                  </a:cubicBezTo>
                  <a:cubicBezTo>
                    <a:pt x="2381" y="197"/>
                    <a:pt x="2354" y="209"/>
                    <a:pt x="2326" y="222"/>
                  </a:cubicBezTo>
                  <a:lnTo>
                    <a:pt x="2254" y="259"/>
                  </a:lnTo>
                  <a:cubicBezTo>
                    <a:pt x="2232" y="271"/>
                    <a:pt x="2211" y="281"/>
                    <a:pt x="2188" y="293"/>
                  </a:cubicBezTo>
                  <a:cubicBezTo>
                    <a:pt x="2140" y="318"/>
                    <a:pt x="2091" y="346"/>
                    <a:pt x="2039" y="375"/>
                  </a:cubicBezTo>
                  <a:cubicBezTo>
                    <a:pt x="1988" y="404"/>
                    <a:pt x="1938" y="433"/>
                    <a:pt x="1890" y="461"/>
                  </a:cubicBezTo>
                  <a:cubicBezTo>
                    <a:pt x="1874" y="471"/>
                    <a:pt x="1860" y="481"/>
                    <a:pt x="1845" y="489"/>
                  </a:cubicBezTo>
                  <a:cubicBezTo>
                    <a:pt x="1813" y="510"/>
                    <a:pt x="1780" y="529"/>
                    <a:pt x="1749" y="550"/>
                  </a:cubicBezTo>
                  <a:cubicBezTo>
                    <a:pt x="1732" y="561"/>
                    <a:pt x="1717" y="570"/>
                    <a:pt x="1699" y="582"/>
                  </a:cubicBezTo>
                  <a:cubicBezTo>
                    <a:pt x="1672" y="600"/>
                    <a:pt x="1644" y="618"/>
                    <a:pt x="1618" y="636"/>
                  </a:cubicBezTo>
                  <a:cubicBezTo>
                    <a:pt x="1601" y="648"/>
                    <a:pt x="1585" y="660"/>
                    <a:pt x="1567" y="671"/>
                  </a:cubicBezTo>
                  <a:cubicBezTo>
                    <a:pt x="1544" y="689"/>
                    <a:pt x="1519" y="707"/>
                    <a:pt x="1495" y="724"/>
                  </a:cubicBezTo>
                  <a:cubicBezTo>
                    <a:pt x="1479" y="736"/>
                    <a:pt x="1463" y="748"/>
                    <a:pt x="1446" y="760"/>
                  </a:cubicBezTo>
                  <a:cubicBezTo>
                    <a:pt x="1424" y="777"/>
                    <a:pt x="1402" y="794"/>
                    <a:pt x="1380" y="810"/>
                  </a:cubicBezTo>
                  <a:cubicBezTo>
                    <a:pt x="1365" y="823"/>
                    <a:pt x="1350" y="835"/>
                    <a:pt x="1335" y="848"/>
                  </a:cubicBezTo>
                  <a:cubicBezTo>
                    <a:pt x="1314" y="864"/>
                    <a:pt x="1294" y="881"/>
                    <a:pt x="1274" y="898"/>
                  </a:cubicBezTo>
                  <a:cubicBezTo>
                    <a:pt x="1259" y="910"/>
                    <a:pt x="1245" y="923"/>
                    <a:pt x="1231" y="935"/>
                  </a:cubicBezTo>
                  <a:cubicBezTo>
                    <a:pt x="1213" y="951"/>
                    <a:pt x="1193" y="968"/>
                    <a:pt x="1176" y="984"/>
                  </a:cubicBezTo>
                  <a:cubicBezTo>
                    <a:pt x="1162" y="996"/>
                    <a:pt x="1149" y="1009"/>
                    <a:pt x="1135" y="1021"/>
                  </a:cubicBezTo>
                  <a:cubicBezTo>
                    <a:pt x="1119" y="1037"/>
                    <a:pt x="1101" y="1054"/>
                    <a:pt x="1085" y="1070"/>
                  </a:cubicBezTo>
                  <a:cubicBezTo>
                    <a:pt x="1073" y="1083"/>
                    <a:pt x="1060" y="1095"/>
                    <a:pt x="1049" y="1108"/>
                  </a:cubicBezTo>
                  <a:cubicBezTo>
                    <a:pt x="1033" y="1124"/>
                    <a:pt x="1017" y="1140"/>
                    <a:pt x="1003" y="1156"/>
                  </a:cubicBezTo>
                  <a:lnTo>
                    <a:pt x="970" y="1193"/>
                  </a:lnTo>
                  <a:cubicBezTo>
                    <a:pt x="956" y="1208"/>
                    <a:pt x="943" y="1224"/>
                    <a:pt x="927" y="1241"/>
                  </a:cubicBezTo>
                  <a:cubicBezTo>
                    <a:pt x="918" y="1254"/>
                    <a:pt x="908" y="1265"/>
                    <a:pt x="898" y="1277"/>
                  </a:cubicBezTo>
                  <a:cubicBezTo>
                    <a:pt x="884" y="1294"/>
                    <a:pt x="872" y="1310"/>
                    <a:pt x="860" y="1325"/>
                  </a:cubicBezTo>
                  <a:cubicBezTo>
                    <a:pt x="852" y="1338"/>
                    <a:pt x="842" y="1349"/>
                    <a:pt x="833" y="1362"/>
                  </a:cubicBezTo>
                  <a:cubicBezTo>
                    <a:pt x="821" y="1378"/>
                    <a:pt x="811" y="1394"/>
                    <a:pt x="800" y="1410"/>
                  </a:cubicBezTo>
                  <a:cubicBezTo>
                    <a:pt x="792" y="1421"/>
                    <a:pt x="784" y="1433"/>
                    <a:pt x="777" y="1444"/>
                  </a:cubicBezTo>
                  <a:cubicBezTo>
                    <a:pt x="765" y="1461"/>
                    <a:pt x="756" y="1478"/>
                    <a:pt x="746" y="1496"/>
                  </a:cubicBezTo>
                  <a:cubicBezTo>
                    <a:pt x="739" y="1505"/>
                    <a:pt x="733" y="1516"/>
                    <a:pt x="726" y="1526"/>
                  </a:cubicBezTo>
                  <a:cubicBezTo>
                    <a:pt x="713" y="1549"/>
                    <a:pt x="703" y="1571"/>
                    <a:pt x="691" y="1594"/>
                  </a:cubicBezTo>
                  <a:cubicBezTo>
                    <a:pt x="684" y="1608"/>
                    <a:pt x="678" y="1622"/>
                    <a:pt x="670" y="1636"/>
                  </a:cubicBezTo>
                  <a:cubicBezTo>
                    <a:pt x="663" y="1653"/>
                    <a:pt x="655" y="1669"/>
                    <a:pt x="649" y="1685"/>
                  </a:cubicBezTo>
                  <a:cubicBezTo>
                    <a:pt x="643" y="1699"/>
                    <a:pt x="639" y="1712"/>
                    <a:pt x="633" y="1725"/>
                  </a:cubicBezTo>
                  <a:cubicBezTo>
                    <a:pt x="629" y="1738"/>
                    <a:pt x="624" y="1751"/>
                    <a:pt x="620" y="1764"/>
                  </a:cubicBezTo>
                  <a:cubicBezTo>
                    <a:pt x="616" y="1777"/>
                    <a:pt x="612" y="1791"/>
                    <a:pt x="607" y="1805"/>
                  </a:cubicBezTo>
                  <a:cubicBezTo>
                    <a:pt x="603" y="1819"/>
                    <a:pt x="600" y="1829"/>
                    <a:pt x="597" y="1841"/>
                  </a:cubicBezTo>
                  <a:cubicBezTo>
                    <a:pt x="594" y="1852"/>
                    <a:pt x="590" y="1869"/>
                    <a:pt x="587" y="1883"/>
                  </a:cubicBezTo>
                  <a:cubicBezTo>
                    <a:pt x="585" y="1894"/>
                    <a:pt x="582" y="1905"/>
                    <a:pt x="579" y="1916"/>
                  </a:cubicBezTo>
                  <a:cubicBezTo>
                    <a:pt x="577" y="1930"/>
                    <a:pt x="575" y="1944"/>
                    <a:pt x="574" y="1958"/>
                  </a:cubicBezTo>
                  <a:cubicBezTo>
                    <a:pt x="572" y="1969"/>
                    <a:pt x="570" y="1980"/>
                    <a:pt x="569" y="1991"/>
                  </a:cubicBezTo>
                  <a:cubicBezTo>
                    <a:pt x="567" y="2005"/>
                    <a:pt x="566" y="2019"/>
                    <a:pt x="565" y="2033"/>
                  </a:cubicBezTo>
                  <a:cubicBezTo>
                    <a:pt x="565" y="2043"/>
                    <a:pt x="564" y="2054"/>
                    <a:pt x="563" y="2063"/>
                  </a:cubicBezTo>
                  <a:lnTo>
                    <a:pt x="563" y="2105"/>
                  </a:lnTo>
                  <a:cubicBezTo>
                    <a:pt x="563" y="2115"/>
                    <a:pt x="564" y="2125"/>
                    <a:pt x="564" y="2134"/>
                  </a:cubicBezTo>
                  <a:cubicBezTo>
                    <a:pt x="564" y="2149"/>
                    <a:pt x="565" y="2163"/>
                    <a:pt x="567" y="2177"/>
                  </a:cubicBezTo>
                  <a:cubicBezTo>
                    <a:pt x="567" y="2185"/>
                    <a:pt x="569" y="2194"/>
                    <a:pt x="570" y="2203"/>
                  </a:cubicBezTo>
                  <a:cubicBezTo>
                    <a:pt x="571" y="2218"/>
                    <a:pt x="574" y="2232"/>
                    <a:pt x="576" y="2246"/>
                  </a:cubicBezTo>
                  <a:cubicBezTo>
                    <a:pt x="577" y="2255"/>
                    <a:pt x="579" y="2262"/>
                    <a:pt x="580" y="2270"/>
                  </a:cubicBezTo>
                  <a:cubicBezTo>
                    <a:pt x="584" y="2285"/>
                    <a:pt x="587" y="2299"/>
                    <a:pt x="590" y="2313"/>
                  </a:cubicBezTo>
                  <a:cubicBezTo>
                    <a:pt x="592" y="2321"/>
                    <a:pt x="594" y="2327"/>
                    <a:pt x="596" y="2335"/>
                  </a:cubicBezTo>
                  <a:cubicBezTo>
                    <a:pt x="600" y="2350"/>
                    <a:pt x="604" y="2365"/>
                    <a:pt x="610" y="2379"/>
                  </a:cubicBezTo>
                  <a:cubicBezTo>
                    <a:pt x="612" y="2384"/>
                    <a:pt x="614" y="2391"/>
                    <a:pt x="616" y="2396"/>
                  </a:cubicBezTo>
                  <a:cubicBezTo>
                    <a:pt x="622" y="2411"/>
                    <a:pt x="628" y="2428"/>
                    <a:pt x="634" y="2443"/>
                  </a:cubicBezTo>
                  <a:cubicBezTo>
                    <a:pt x="636" y="2446"/>
                    <a:pt x="637" y="2450"/>
                    <a:pt x="639" y="2454"/>
                  </a:cubicBezTo>
                  <a:cubicBezTo>
                    <a:pt x="673" y="2531"/>
                    <a:pt x="719" y="2605"/>
                    <a:pt x="773" y="2671"/>
                  </a:cubicBezTo>
                  <a:cubicBezTo>
                    <a:pt x="748" y="2696"/>
                    <a:pt x="723" y="2722"/>
                    <a:pt x="698" y="2748"/>
                  </a:cubicBezTo>
                  <a:cubicBezTo>
                    <a:pt x="458" y="2976"/>
                    <a:pt x="287" y="3187"/>
                    <a:pt x="175" y="3379"/>
                  </a:cubicBezTo>
                  <a:cubicBezTo>
                    <a:pt x="175" y="3380"/>
                    <a:pt x="174" y="3382"/>
                    <a:pt x="173" y="3383"/>
                  </a:cubicBezTo>
                  <a:cubicBezTo>
                    <a:pt x="158" y="3409"/>
                    <a:pt x="144" y="3436"/>
                    <a:pt x="131" y="3461"/>
                  </a:cubicBezTo>
                  <a:cubicBezTo>
                    <a:pt x="130" y="3464"/>
                    <a:pt x="127" y="3468"/>
                    <a:pt x="125" y="3471"/>
                  </a:cubicBezTo>
                  <a:cubicBezTo>
                    <a:pt x="113" y="3496"/>
                    <a:pt x="103" y="3519"/>
                    <a:pt x="92" y="3543"/>
                  </a:cubicBezTo>
                  <a:cubicBezTo>
                    <a:pt x="90" y="3548"/>
                    <a:pt x="89" y="3552"/>
                    <a:pt x="86" y="3556"/>
                  </a:cubicBezTo>
                  <a:cubicBezTo>
                    <a:pt x="77" y="3580"/>
                    <a:pt x="69" y="3602"/>
                    <a:pt x="59" y="3624"/>
                  </a:cubicBezTo>
                  <a:cubicBezTo>
                    <a:pt x="58" y="3630"/>
                    <a:pt x="56" y="3635"/>
                    <a:pt x="54" y="3639"/>
                  </a:cubicBezTo>
                  <a:cubicBezTo>
                    <a:pt x="46" y="3661"/>
                    <a:pt x="41" y="3683"/>
                    <a:pt x="34" y="3703"/>
                  </a:cubicBezTo>
                  <a:cubicBezTo>
                    <a:pt x="33" y="3709"/>
                    <a:pt x="31" y="3714"/>
                    <a:pt x="30" y="3719"/>
                  </a:cubicBezTo>
                  <a:cubicBezTo>
                    <a:pt x="25" y="3740"/>
                    <a:pt x="20" y="3761"/>
                    <a:pt x="17" y="3781"/>
                  </a:cubicBezTo>
                  <a:cubicBezTo>
                    <a:pt x="16" y="3786"/>
                    <a:pt x="15" y="3792"/>
                    <a:pt x="14" y="3798"/>
                  </a:cubicBezTo>
                  <a:cubicBezTo>
                    <a:pt x="11" y="3818"/>
                    <a:pt x="7" y="3837"/>
                    <a:pt x="5" y="3857"/>
                  </a:cubicBezTo>
                  <a:cubicBezTo>
                    <a:pt x="5" y="3862"/>
                    <a:pt x="5" y="3868"/>
                    <a:pt x="4" y="3873"/>
                  </a:cubicBezTo>
                  <a:cubicBezTo>
                    <a:pt x="2" y="3892"/>
                    <a:pt x="2" y="3912"/>
                    <a:pt x="1" y="3930"/>
                  </a:cubicBezTo>
                  <a:lnTo>
                    <a:pt x="1" y="3946"/>
                  </a:lnTo>
                  <a:cubicBezTo>
                    <a:pt x="1" y="3965"/>
                    <a:pt x="2" y="3983"/>
                    <a:pt x="4" y="4001"/>
                  </a:cubicBezTo>
                  <a:cubicBezTo>
                    <a:pt x="4" y="4006"/>
                    <a:pt x="4" y="4011"/>
                    <a:pt x="4" y="4017"/>
                  </a:cubicBezTo>
                  <a:cubicBezTo>
                    <a:pt x="6" y="4035"/>
                    <a:pt x="9" y="4052"/>
                    <a:pt x="12" y="4070"/>
                  </a:cubicBezTo>
                  <a:cubicBezTo>
                    <a:pt x="13" y="4075"/>
                    <a:pt x="14" y="4081"/>
                    <a:pt x="14" y="4085"/>
                  </a:cubicBezTo>
                  <a:cubicBezTo>
                    <a:pt x="18" y="4102"/>
                    <a:pt x="22" y="4119"/>
                    <a:pt x="26" y="4136"/>
                  </a:cubicBezTo>
                  <a:cubicBezTo>
                    <a:pt x="27" y="4141"/>
                    <a:pt x="29" y="4146"/>
                    <a:pt x="30" y="4152"/>
                  </a:cubicBezTo>
                  <a:cubicBezTo>
                    <a:pt x="34" y="4168"/>
                    <a:pt x="40" y="4184"/>
                    <a:pt x="46" y="4201"/>
                  </a:cubicBezTo>
                  <a:cubicBezTo>
                    <a:pt x="47" y="4206"/>
                    <a:pt x="50" y="4210"/>
                    <a:pt x="52" y="4216"/>
                  </a:cubicBezTo>
                  <a:cubicBezTo>
                    <a:pt x="57" y="4231"/>
                    <a:pt x="65" y="4247"/>
                    <a:pt x="71" y="4263"/>
                  </a:cubicBezTo>
                  <a:cubicBezTo>
                    <a:pt x="73" y="4268"/>
                    <a:pt x="76" y="4272"/>
                    <a:pt x="78" y="4276"/>
                  </a:cubicBezTo>
                  <a:cubicBezTo>
                    <a:pt x="85" y="4292"/>
                    <a:pt x="94" y="4308"/>
                    <a:pt x="103" y="4323"/>
                  </a:cubicBezTo>
                  <a:lnTo>
                    <a:pt x="110" y="4337"/>
                  </a:lnTo>
                  <a:cubicBezTo>
                    <a:pt x="119" y="4351"/>
                    <a:pt x="129" y="4366"/>
                    <a:pt x="138" y="4381"/>
                  </a:cubicBezTo>
                  <a:cubicBezTo>
                    <a:pt x="140" y="4385"/>
                    <a:pt x="144" y="4390"/>
                    <a:pt x="147" y="4393"/>
                  </a:cubicBezTo>
                  <a:cubicBezTo>
                    <a:pt x="157" y="4408"/>
                    <a:pt x="167" y="4422"/>
                    <a:pt x="179" y="4437"/>
                  </a:cubicBezTo>
                  <a:lnTo>
                    <a:pt x="188" y="4448"/>
                  </a:lnTo>
                  <a:cubicBezTo>
                    <a:pt x="199" y="4461"/>
                    <a:pt x="212" y="4476"/>
                    <a:pt x="224" y="4490"/>
                  </a:cubicBezTo>
                  <a:cubicBezTo>
                    <a:pt x="227" y="4493"/>
                    <a:pt x="230" y="4497"/>
                    <a:pt x="233" y="4500"/>
                  </a:cubicBezTo>
                  <a:cubicBezTo>
                    <a:pt x="246" y="4514"/>
                    <a:pt x="260" y="4528"/>
                    <a:pt x="273" y="4542"/>
                  </a:cubicBezTo>
                  <a:lnTo>
                    <a:pt x="282" y="4550"/>
                  </a:lnTo>
                  <a:cubicBezTo>
                    <a:pt x="296" y="4564"/>
                    <a:pt x="311" y="4578"/>
                    <a:pt x="326" y="4591"/>
                  </a:cubicBezTo>
                  <a:lnTo>
                    <a:pt x="335" y="4597"/>
                  </a:lnTo>
                  <a:cubicBezTo>
                    <a:pt x="351" y="4611"/>
                    <a:pt x="367" y="4625"/>
                    <a:pt x="385" y="4638"/>
                  </a:cubicBezTo>
                  <a:cubicBezTo>
                    <a:pt x="386" y="4639"/>
                    <a:pt x="388" y="4642"/>
                    <a:pt x="390" y="4643"/>
                  </a:cubicBezTo>
                  <a:cubicBezTo>
                    <a:pt x="409" y="4656"/>
                    <a:pt x="426" y="4670"/>
                    <a:pt x="445" y="4683"/>
                  </a:cubicBezTo>
                  <a:cubicBezTo>
                    <a:pt x="446" y="4684"/>
                    <a:pt x="447" y="4684"/>
                    <a:pt x="447" y="4685"/>
                  </a:cubicBezTo>
                  <a:cubicBezTo>
                    <a:pt x="653" y="4829"/>
                    <a:pt x="911" y="4940"/>
                    <a:pt x="1180" y="5021"/>
                  </a:cubicBezTo>
                  <a:cubicBezTo>
                    <a:pt x="1181" y="5021"/>
                    <a:pt x="1181" y="5021"/>
                    <a:pt x="1183" y="5022"/>
                  </a:cubicBezTo>
                  <a:cubicBezTo>
                    <a:pt x="1206" y="5029"/>
                    <a:pt x="1230" y="5035"/>
                    <a:pt x="1255" y="5043"/>
                  </a:cubicBezTo>
                  <a:cubicBezTo>
                    <a:pt x="1258" y="5044"/>
                    <a:pt x="1263" y="5045"/>
                    <a:pt x="1266" y="5046"/>
                  </a:cubicBezTo>
                  <a:lnTo>
                    <a:pt x="1334" y="5063"/>
                  </a:lnTo>
                  <a:lnTo>
                    <a:pt x="1349" y="5068"/>
                  </a:lnTo>
                  <a:cubicBezTo>
                    <a:pt x="1371" y="5073"/>
                    <a:pt x="1392" y="5078"/>
                    <a:pt x="1414" y="5084"/>
                  </a:cubicBezTo>
                  <a:lnTo>
                    <a:pt x="1433" y="5088"/>
                  </a:lnTo>
                  <a:cubicBezTo>
                    <a:pt x="1454" y="5093"/>
                    <a:pt x="1474" y="5098"/>
                    <a:pt x="1495" y="5102"/>
                  </a:cubicBezTo>
                  <a:cubicBezTo>
                    <a:pt x="1503" y="5103"/>
                    <a:pt x="1510" y="5105"/>
                    <a:pt x="1517" y="5106"/>
                  </a:cubicBezTo>
                  <a:cubicBezTo>
                    <a:pt x="1537" y="5111"/>
                    <a:pt x="1557" y="5115"/>
                    <a:pt x="1577" y="5118"/>
                  </a:cubicBezTo>
                  <a:lnTo>
                    <a:pt x="1601" y="5124"/>
                  </a:lnTo>
                  <a:cubicBezTo>
                    <a:pt x="1619" y="5127"/>
                    <a:pt x="1639" y="5130"/>
                    <a:pt x="1657" y="5133"/>
                  </a:cubicBezTo>
                  <a:lnTo>
                    <a:pt x="1684" y="5138"/>
                  </a:lnTo>
                  <a:cubicBezTo>
                    <a:pt x="1701" y="5141"/>
                    <a:pt x="1720" y="5144"/>
                    <a:pt x="1738" y="5148"/>
                  </a:cubicBezTo>
                  <a:lnTo>
                    <a:pt x="1766" y="5152"/>
                  </a:lnTo>
                  <a:lnTo>
                    <a:pt x="1819" y="5159"/>
                  </a:lnTo>
                  <a:cubicBezTo>
                    <a:pt x="1828" y="5161"/>
                    <a:pt x="1838" y="5162"/>
                    <a:pt x="1847" y="5163"/>
                  </a:cubicBezTo>
                  <a:cubicBezTo>
                    <a:pt x="1865" y="5166"/>
                    <a:pt x="1881" y="5167"/>
                    <a:pt x="1897" y="5169"/>
                  </a:cubicBezTo>
                  <a:cubicBezTo>
                    <a:pt x="1908" y="5170"/>
                    <a:pt x="1918" y="5171"/>
                    <a:pt x="1928" y="5172"/>
                  </a:cubicBezTo>
                  <a:lnTo>
                    <a:pt x="1975" y="5178"/>
                  </a:lnTo>
                  <a:cubicBezTo>
                    <a:pt x="1985" y="5179"/>
                    <a:pt x="1996" y="5180"/>
                    <a:pt x="2006" y="5181"/>
                  </a:cubicBezTo>
                  <a:cubicBezTo>
                    <a:pt x="2021" y="5182"/>
                    <a:pt x="2037" y="5184"/>
                    <a:pt x="2053" y="5185"/>
                  </a:cubicBezTo>
                  <a:cubicBezTo>
                    <a:pt x="2063" y="5186"/>
                    <a:pt x="2072" y="5186"/>
                    <a:pt x="2083" y="5188"/>
                  </a:cubicBezTo>
                  <a:cubicBezTo>
                    <a:pt x="2097" y="5189"/>
                    <a:pt x="2112" y="5190"/>
                    <a:pt x="2126" y="5191"/>
                  </a:cubicBezTo>
                  <a:cubicBezTo>
                    <a:pt x="2137" y="5191"/>
                    <a:pt x="2148" y="5192"/>
                    <a:pt x="2159" y="5192"/>
                  </a:cubicBezTo>
                  <a:cubicBezTo>
                    <a:pt x="2172" y="5193"/>
                    <a:pt x="2186" y="5194"/>
                    <a:pt x="2199" y="5194"/>
                  </a:cubicBezTo>
                  <a:lnTo>
                    <a:pt x="2229" y="5195"/>
                  </a:lnTo>
                  <a:lnTo>
                    <a:pt x="2269" y="5196"/>
                  </a:lnTo>
                  <a:lnTo>
                    <a:pt x="2299" y="5197"/>
                  </a:lnTo>
                  <a:lnTo>
                    <a:pt x="2401" y="5197"/>
                  </a:lnTo>
                  <a:lnTo>
                    <a:pt x="2430" y="5196"/>
                  </a:lnTo>
                  <a:cubicBezTo>
                    <a:pt x="2440" y="5196"/>
                    <a:pt x="2451" y="5195"/>
                    <a:pt x="2461" y="5195"/>
                  </a:cubicBezTo>
                  <a:cubicBezTo>
                    <a:pt x="2472" y="5194"/>
                    <a:pt x="2481" y="5194"/>
                    <a:pt x="2491" y="5193"/>
                  </a:cubicBezTo>
                  <a:lnTo>
                    <a:pt x="2520" y="5191"/>
                  </a:lnTo>
                  <a:cubicBezTo>
                    <a:pt x="2528" y="5191"/>
                    <a:pt x="2538" y="5190"/>
                    <a:pt x="2547" y="5189"/>
                  </a:cubicBezTo>
                  <a:cubicBezTo>
                    <a:pt x="2555" y="5188"/>
                    <a:pt x="2565" y="5188"/>
                    <a:pt x="2574" y="5186"/>
                  </a:cubicBezTo>
                  <a:cubicBezTo>
                    <a:pt x="2581" y="5185"/>
                    <a:pt x="2591" y="5183"/>
                    <a:pt x="2599" y="5182"/>
                  </a:cubicBezTo>
                  <a:cubicBezTo>
                    <a:pt x="2607" y="5181"/>
                    <a:pt x="2615" y="5180"/>
                    <a:pt x="2623" y="5179"/>
                  </a:cubicBezTo>
                  <a:lnTo>
                    <a:pt x="3175" y="6610"/>
                  </a:lnTo>
                  <a:lnTo>
                    <a:pt x="3274" y="6562"/>
                  </a:lnTo>
                  <a:lnTo>
                    <a:pt x="2984" y="5692"/>
                  </a:lnTo>
                  <a:cubicBezTo>
                    <a:pt x="2986" y="5303"/>
                    <a:pt x="3043" y="4832"/>
                    <a:pt x="3137" y="4352"/>
                  </a:cubicBezTo>
                  <a:cubicBezTo>
                    <a:pt x="3318" y="4157"/>
                    <a:pt x="3547" y="3972"/>
                    <a:pt x="3755" y="3794"/>
                  </a:cubicBezTo>
                  <a:cubicBezTo>
                    <a:pt x="4129" y="3476"/>
                    <a:pt x="4374" y="3051"/>
                    <a:pt x="4215" y="2962"/>
                  </a:cubicBezTo>
                  <a:cubicBezTo>
                    <a:pt x="4176" y="2913"/>
                    <a:pt x="4131" y="2895"/>
                    <a:pt x="4082" y="2895"/>
                  </a:cubicBezTo>
                  <a:cubicBezTo>
                    <a:pt x="3921" y="2895"/>
                    <a:pt x="3712" y="3094"/>
                    <a:pt x="3494" y="3094"/>
                  </a:cubicBezTo>
                  <a:cubicBezTo>
                    <a:pt x="3483" y="3094"/>
                    <a:pt x="3472" y="3094"/>
                    <a:pt x="3460" y="3092"/>
                  </a:cubicBezTo>
                  <a:cubicBezTo>
                    <a:pt x="3460" y="3092"/>
                    <a:pt x="3459" y="3092"/>
                    <a:pt x="3458" y="3092"/>
                  </a:cubicBezTo>
                  <a:cubicBezTo>
                    <a:pt x="3252" y="3092"/>
                    <a:pt x="4033" y="2390"/>
                    <a:pt x="4433" y="1991"/>
                  </a:cubicBezTo>
                  <a:cubicBezTo>
                    <a:pt x="4740" y="1695"/>
                    <a:pt x="4846" y="1513"/>
                    <a:pt x="4845" y="1403"/>
                  </a:cubicBezTo>
                  <a:cubicBezTo>
                    <a:pt x="4893" y="1262"/>
                    <a:pt x="4866" y="1157"/>
                    <a:pt x="4704" y="1157"/>
                  </a:cubicBezTo>
                  <a:cubicBezTo>
                    <a:pt x="4619" y="1157"/>
                    <a:pt x="4498" y="1186"/>
                    <a:pt x="4331" y="1253"/>
                  </a:cubicBezTo>
                  <a:cubicBezTo>
                    <a:pt x="4874" y="807"/>
                    <a:pt x="4902" y="559"/>
                    <a:pt x="4563" y="559"/>
                  </a:cubicBezTo>
                  <a:cubicBezTo>
                    <a:pt x="4256" y="559"/>
                    <a:pt x="3649" y="763"/>
                    <a:pt x="2854" y="1210"/>
                  </a:cubicBezTo>
                  <a:cubicBezTo>
                    <a:pt x="3031" y="1029"/>
                    <a:pt x="3212" y="768"/>
                    <a:pt x="3009" y="768"/>
                  </a:cubicBezTo>
                  <a:cubicBezTo>
                    <a:pt x="2938" y="768"/>
                    <a:pt x="2820" y="800"/>
                    <a:pt x="2638" y="878"/>
                  </a:cubicBezTo>
                  <a:cubicBezTo>
                    <a:pt x="3270" y="463"/>
                    <a:pt x="3444" y="0"/>
                    <a:pt x="3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7" name="Google Shape;1207;p53"/>
            <p:cNvSpPr/>
            <p:nvPr/>
          </p:nvSpPr>
          <p:spPr>
            <a:xfrm>
              <a:off x="4943366" y="3744379"/>
              <a:ext cx="476981" cy="589333"/>
            </a:xfrm>
            <a:custGeom>
              <a:avLst/>
              <a:gdLst/>
              <a:ahLst/>
              <a:cxnLst/>
              <a:rect l="l" t="t" r="r" b="b"/>
              <a:pathLst>
                <a:path w="8321" h="10281" extrusionOk="0">
                  <a:moveTo>
                    <a:pt x="2837" y="1640"/>
                  </a:moveTo>
                  <a:lnTo>
                    <a:pt x="2837" y="1640"/>
                  </a:lnTo>
                  <a:cubicBezTo>
                    <a:pt x="2625" y="1712"/>
                    <a:pt x="2466" y="1776"/>
                    <a:pt x="2466" y="1776"/>
                  </a:cubicBezTo>
                  <a:cubicBezTo>
                    <a:pt x="2523" y="1754"/>
                    <a:pt x="2574" y="1729"/>
                    <a:pt x="2626" y="1705"/>
                  </a:cubicBezTo>
                  <a:cubicBezTo>
                    <a:pt x="2699" y="1681"/>
                    <a:pt x="2769" y="1659"/>
                    <a:pt x="2837" y="1640"/>
                  </a:cubicBezTo>
                  <a:close/>
                  <a:moveTo>
                    <a:pt x="6432" y="6973"/>
                  </a:moveTo>
                  <a:cubicBezTo>
                    <a:pt x="6610" y="7580"/>
                    <a:pt x="6806" y="8176"/>
                    <a:pt x="7012" y="8655"/>
                  </a:cubicBezTo>
                  <a:lnTo>
                    <a:pt x="6439" y="7976"/>
                  </a:lnTo>
                  <a:lnTo>
                    <a:pt x="6440" y="7975"/>
                  </a:lnTo>
                  <a:cubicBezTo>
                    <a:pt x="6445" y="7973"/>
                    <a:pt x="6451" y="7970"/>
                    <a:pt x="6454" y="7967"/>
                  </a:cubicBezTo>
                  <a:cubicBezTo>
                    <a:pt x="6465" y="7961"/>
                    <a:pt x="6475" y="7953"/>
                    <a:pt x="6483" y="7945"/>
                  </a:cubicBezTo>
                  <a:cubicBezTo>
                    <a:pt x="6447" y="7892"/>
                    <a:pt x="6415" y="7837"/>
                    <a:pt x="6388" y="7778"/>
                  </a:cubicBezTo>
                  <a:cubicBezTo>
                    <a:pt x="6387" y="7773"/>
                    <a:pt x="6385" y="7768"/>
                    <a:pt x="6384" y="7763"/>
                  </a:cubicBezTo>
                  <a:cubicBezTo>
                    <a:pt x="6361" y="7712"/>
                    <a:pt x="6344" y="7660"/>
                    <a:pt x="6331" y="7606"/>
                  </a:cubicBezTo>
                  <a:cubicBezTo>
                    <a:pt x="6280" y="7388"/>
                    <a:pt x="6327" y="7177"/>
                    <a:pt x="6432" y="6973"/>
                  </a:cubicBezTo>
                  <a:close/>
                  <a:moveTo>
                    <a:pt x="3394" y="0"/>
                  </a:moveTo>
                  <a:cubicBezTo>
                    <a:pt x="3300" y="0"/>
                    <a:pt x="3195" y="11"/>
                    <a:pt x="3079" y="32"/>
                  </a:cubicBezTo>
                  <a:cubicBezTo>
                    <a:pt x="3078" y="32"/>
                    <a:pt x="3077" y="32"/>
                    <a:pt x="3076" y="34"/>
                  </a:cubicBezTo>
                  <a:cubicBezTo>
                    <a:pt x="3027" y="42"/>
                    <a:pt x="2979" y="53"/>
                    <a:pt x="2927" y="66"/>
                  </a:cubicBezTo>
                  <a:lnTo>
                    <a:pt x="2915" y="70"/>
                  </a:lnTo>
                  <a:cubicBezTo>
                    <a:pt x="2865" y="82"/>
                    <a:pt x="2815" y="97"/>
                    <a:pt x="2765" y="112"/>
                  </a:cubicBezTo>
                  <a:cubicBezTo>
                    <a:pt x="2756" y="116"/>
                    <a:pt x="2746" y="119"/>
                    <a:pt x="2738" y="122"/>
                  </a:cubicBezTo>
                  <a:cubicBezTo>
                    <a:pt x="2689" y="137"/>
                    <a:pt x="2640" y="155"/>
                    <a:pt x="2588" y="173"/>
                  </a:cubicBezTo>
                  <a:cubicBezTo>
                    <a:pt x="2573" y="180"/>
                    <a:pt x="2558" y="186"/>
                    <a:pt x="2542" y="191"/>
                  </a:cubicBezTo>
                  <a:cubicBezTo>
                    <a:pt x="2495" y="210"/>
                    <a:pt x="2448" y="227"/>
                    <a:pt x="2400" y="249"/>
                  </a:cubicBezTo>
                  <a:cubicBezTo>
                    <a:pt x="2377" y="258"/>
                    <a:pt x="2353" y="269"/>
                    <a:pt x="2329" y="280"/>
                  </a:cubicBezTo>
                  <a:cubicBezTo>
                    <a:pt x="2286" y="300"/>
                    <a:pt x="2244" y="318"/>
                    <a:pt x="2199" y="340"/>
                  </a:cubicBezTo>
                  <a:cubicBezTo>
                    <a:pt x="2163" y="356"/>
                    <a:pt x="2125" y="376"/>
                    <a:pt x="2088" y="395"/>
                  </a:cubicBezTo>
                  <a:cubicBezTo>
                    <a:pt x="2053" y="412"/>
                    <a:pt x="2020" y="428"/>
                    <a:pt x="1984" y="447"/>
                  </a:cubicBezTo>
                  <a:cubicBezTo>
                    <a:pt x="1910" y="485"/>
                    <a:pt x="1834" y="528"/>
                    <a:pt x="1756" y="572"/>
                  </a:cubicBezTo>
                  <a:cubicBezTo>
                    <a:pt x="1678" y="616"/>
                    <a:pt x="1604" y="662"/>
                    <a:pt x="1531" y="706"/>
                  </a:cubicBezTo>
                  <a:cubicBezTo>
                    <a:pt x="1508" y="720"/>
                    <a:pt x="1487" y="735"/>
                    <a:pt x="1465" y="749"/>
                  </a:cubicBezTo>
                  <a:cubicBezTo>
                    <a:pt x="1417" y="779"/>
                    <a:pt x="1369" y="810"/>
                    <a:pt x="1324" y="841"/>
                  </a:cubicBezTo>
                  <a:cubicBezTo>
                    <a:pt x="1299" y="857"/>
                    <a:pt x="1275" y="875"/>
                    <a:pt x="1251" y="891"/>
                  </a:cubicBezTo>
                  <a:cubicBezTo>
                    <a:pt x="1210" y="919"/>
                    <a:pt x="1170" y="947"/>
                    <a:pt x="1132" y="975"/>
                  </a:cubicBezTo>
                  <a:cubicBezTo>
                    <a:pt x="1108" y="994"/>
                    <a:pt x="1085" y="1011"/>
                    <a:pt x="1061" y="1029"/>
                  </a:cubicBezTo>
                  <a:cubicBezTo>
                    <a:pt x="1026" y="1056"/>
                    <a:pt x="991" y="1083"/>
                    <a:pt x="958" y="1109"/>
                  </a:cubicBezTo>
                  <a:cubicBezTo>
                    <a:pt x="934" y="1128"/>
                    <a:pt x="913" y="1146"/>
                    <a:pt x="890" y="1165"/>
                  </a:cubicBezTo>
                  <a:cubicBezTo>
                    <a:pt x="859" y="1191"/>
                    <a:pt x="829" y="1217"/>
                    <a:pt x="798" y="1243"/>
                  </a:cubicBezTo>
                  <a:cubicBezTo>
                    <a:pt x="778" y="1263"/>
                    <a:pt x="757" y="1281"/>
                    <a:pt x="737" y="1301"/>
                  </a:cubicBezTo>
                  <a:cubicBezTo>
                    <a:pt x="709" y="1325"/>
                    <a:pt x="681" y="1351"/>
                    <a:pt x="656" y="1377"/>
                  </a:cubicBezTo>
                  <a:cubicBezTo>
                    <a:pt x="636" y="1397"/>
                    <a:pt x="617" y="1415"/>
                    <a:pt x="598" y="1435"/>
                  </a:cubicBezTo>
                  <a:cubicBezTo>
                    <a:pt x="574" y="1461"/>
                    <a:pt x="551" y="1485"/>
                    <a:pt x="528" y="1510"/>
                  </a:cubicBezTo>
                  <a:cubicBezTo>
                    <a:pt x="510" y="1530"/>
                    <a:pt x="492" y="1549"/>
                    <a:pt x="476" y="1569"/>
                  </a:cubicBezTo>
                  <a:cubicBezTo>
                    <a:pt x="454" y="1594"/>
                    <a:pt x="434" y="1618"/>
                    <a:pt x="414" y="1643"/>
                  </a:cubicBezTo>
                  <a:cubicBezTo>
                    <a:pt x="399" y="1663"/>
                    <a:pt x="384" y="1682"/>
                    <a:pt x="369" y="1701"/>
                  </a:cubicBezTo>
                  <a:cubicBezTo>
                    <a:pt x="351" y="1726"/>
                    <a:pt x="333" y="1751"/>
                    <a:pt x="315" y="1776"/>
                  </a:cubicBezTo>
                  <a:cubicBezTo>
                    <a:pt x="302" y="1795"/>
                    <a:pt x="289" y="1814"/>
                    <a:pt x="277" y="1834"/>
                  </a:cubicBezTo>
                  <a:cubicBezTo>
                    <a:pt x="261" y="1857"/>
                    <a:pt x="246" y="1882"/>
                    <a:pt x="231" y="1907"/>
                  </a:cubicBezTo>
                  <a:cubicBezTo>
                    <a:pt x="220" y="1926"/>
                    <a:pt x="208" y="1945"/>
                    <a:pt x="198" y="1964"/>
                  </a:cubicBezTo>
                  <a:cubicBezTo>
                    <a:pt x="185" y="1989"/>
                    <a:pt x="172" y="2013"/>
                    <a:pt x="160" y="2038"/>
                  </a:cubicBezTo>
                  <a:cubicBezTo>
                    <a:pt x="151" y="2056"/>
                    <a:pt x="141" y="2076"/>
                    <a:pt x="133" y="2094"/>
                  </a:cubicBezTo>
                  <a:cubicBezTo>
                    <a:pt x="122" y="2119"/>
                    <a:pt x="112" y="2144"/>
                    <a:pt x="102" y="2170"/>
                  </a:cubicBezTo>
                  <a:cubicBezTo>
                    <a:pt x="96" y="2187"/>
                    <a:pt x="89" y="2204"/>
                    <a:pt x="82" y="2222"/>
                  </a:cubicBezTo>
                  <a:cubicBezTo>
                    <a:pt x="73" y="2249"/>
                    <a:pt x="65" y="2275"/>
                    <a:pt x="57" y="2302"/>
                  </a:cubicBezTo>
                  <a:cubicBezTo>
                    <a:pt x="52" y="2318"/>
                    <a:pt x="47" y="2334"/>
                    <a:pt x="44" y="2349"/>
                  </a:cubicBezTo>
                  <a:cubicBezTo>
                    <a:pt x="34" y="2385"/>
                    <a:pt x="27" y="2419"/>
                    <a:pt x="21" y="2455"/>
                  </a:cubicBezTo>
                  <a:cubicBezTo>
                    <a:pt x="18" y="2477"/>
                    <a:pt x="14" y="2498"/>
                    <a:pt x="12" y="2520"/>
                  </a:cubicBezTo>
                  <a:cubicBezTo>
                    <a:pt x="9" y="2545"/>
                    <a:pt x="6" y="2571"/>
                    <a:pt x="3" y="2596"/>
                  </a:cubicBezTo>
                  <a:cubicBezTo>
                    <a:pt x="2" y="2616"/>
                    <a:pt x="3" y="2637"/>
                    <a:pt x="2" y="2657"/>
                  </a:cubicBezTo>
                  <a:cubicBezTo>
                    <a:pt x="2" y="2678"/>
                    <a:pt x="0" y="2697"/>
                    <a:pt x="0" y="2718"/>
                  </a:cubicBezTo>
                  <a:cubicBezTo>
                    <a:pt x="2" y="2737"/>
                    <a:pt x="4" y="2760"/>
                    <a:pt x="5" y="2782"/>
                  </a:cubicBezTo>
                  <a:cubicBezTo>
                    <a:pt x="6" y="2800"/>
                    <a:pt x="8" y="2818"/>
                    <a:pt x="9" y="2837"/>
                  </a:cubicBezTo>
                  <a:cubicBezTo>
                    <a:pt x="12" y="2858"/>
                    <a:pt x="16" y="2880"/>
                    <a:pt x="19" y="2902"/>
                  </a:cubicBezTo>
                  <a:cubicBezTo>
                    <a:pt x="22" y="2919"/>
                    <a:pt x="25" y="2937"/>
                    <a:pt x="29" y="2955"/>
                  </a:cubicBezTo>
                  <a:cubicBezTo>
                    <a:pt x="33" y="2976"/>
                    <a:pt x="39" y="2998"/>
                    <a:pt x="45" y="3020"/>
                  </a:cubicBezTo>
                  <a:cubicBezTo>
                    <a:pt x="49" y="3037"/>
                    <a:pt x="53" y="3053"/>
                    <a:pt x="58" y="3070"/>
                  </a:cubicBezTo>
                  <a:cubicBezTo>
                    <a:pt x="64" y="3092"/>
                    <a:pt x="72" y="3113"/>
                    <a:pt x="80" y="3135"/>
                  </a:cubicBezTo>
                  <a:cubicBezTo>
                    <a:pt x="86" y="3151"/>
                    <a:pt x="91" y="3168"/>
                    <a:pt x="98" y="3183"/>
                  </a:cubicBezTo>
                  <a:cubicBezTo>
                    <a:pt x="106" y="3204"/>
                    <a:pt x="116" y="3227"/>
                    <a:pt x="125" y="3249"/>
                  </a:cubicBezTo>
                  <a:cubicBezTo>
                    <a:pt x="131" y="3264"/>
                    <a:pt x="139" y="3278"/>
                    <a:pt x="146" y="3293"/>
                  </a:cubicBezTo>
                  <a:cubicBezTo>
                    <a:pt x="157" y="3316"/>
                    <a:pt x="168" y="3337"/>
                    <a:pt x="180" y="3359"/>
                  </a:cubicBezTo>
                  <a:cubicBezTo>
                    <a:pt x="187" y="3373"/>
                    <a:pt x="195" y="3386"/>
                    <a:pt x="204" y="3400"/>
                  </a:cubicBezTo>
                  <a:cubicBezTo>
                    <a:pt x="217" y="3423"/>
                    <a:pt x="230" y="3444"/>
                    <a:pt x="245" y="3467"/>
                  </a:cubicBezTo>
                  <a:cubicBezTo>
                    <a:pt x="252" y="3480"/>
                    <a:pt x="261" y="3492"/>
                    <a:pt x="270" y="3505"/>
                  </a:cubicBezTo>
                  <a:cubicBezTo>
                    <a:pt x="285" y="3528"/>
                    <a:pt x="301" y="3550"/>
                    <a:pt x="317" y="3572"/>
                  </a:cubicBezTo>
                  <a:cubicBezTo>
                    <a:pt x="326" y="3584"/>
                    <a:pt x="334" y="3595"/>
                    <a:pt x="343" y="3605"/>
                  </a:cubicBezTo>
                  <a:cubicBezTo>
                    <a:pt x="361" y="3628"/>
                    <a:pt x="379" y="3652"/>
                    <a:pt x="398" y="3675"/>
                  </a:cubicBezTo>
                  <a:cubicBezTo>
                    <a:pt x="407" y="3683"/>
                    <a:pt x="414" y="3692"/>
                    <a:pt x="422" y="3702"/>
                  </a:cubicBezTo>
                  <a:cubicBezTo>
                    <a:pt x="444" y="3725"/>
                    <a:pt x="466" y="3750"/>
                    <a:pt x="489" y="3774"/>
                  </a:cubicBezTo>
                  <a:cubicBezTo>
                    <a:pt x="493" y="3779"/>
                    <a:pt x="500" y="3785"/>
                    <a:pt x="504" y="3790"/>
                  </a:cubicBezTo>
                  <a:cubicBezTo>
                    <a:pt x="629" y="3916"/>
                    <a:pt x="764" y="4029"/>
                    <a:pt x="909" y="4131"/>
                  </a:cubicBezTo>
                  <a:cubicBezTo>
                    <a:pt x="877" y="4169"/>
                    <a:pt x="848" y="4209"/>
                    <a:pt x="818" y="4249"/>
                  </a:cubicBezTo>
                  <a:cubicBezTo>
                    <a:pt x="517" y="4602"/>
                    <a:pt x="337" y="4926"/>
                    <a:pt x="254" y="5225"/>
                  </a:cubicBezTo>
                  <a:cubicBezTo>
                    <a:pt x="253" y="5227"/>
                    <a:pt x="253" y="5229"/>
                    <a:pt x="252" y="5231"/>
                  </a:cubicBezTo>
                  <a:cubicBezTo>
                    <a:pt x="242" y="5272"/>
                    <a:pt x="233" y="5312"/>
                    <a:pt x="224" y="5353"/>
                  </a:cubicBezTo>
                  <a:cubicBezTo>
                    <a:pt x="224" y="5358"/>
                    <a:pt x="223" y="5363"/>
                    <a:pt x="222" y="5369"/>
                  </a:cubicBezTo>
                  <a:cubicBezTo>
                    <a:pt x="216" y="5406"/>
                    <a:pt x="211" y="5443"/>
                    <a:pt x="208" y="5480"/>
                  </a:cubicBezTo>
                  <a:cubicBezTo>
                    <a:pt x="208" y="5487"/>
                    <a:pt x="206" y="5494"/>
                    <a:pt x="206" y="5500"/>
                  </a:cubicBezTo>
                  <a:cubicBezTo>
                    <a:pt x="203" y="5536"/>
                    <a:pt x="203" y="5572"/>
                    <a:pt x="203" y="5606"/>
                  </a:cubicBezTo>
                  <a:lnTo>
                    <a:pt x="203" y="5629"/>
                  </a:lnTo>
                  <a:cubicBezTo>
                    <a:pt x="203" y="5663"/>
                    <a:pt x="206" y="5696"/>
                    <a:pt x="209" y="5729"/>
                  </a:cubicBezTo>
                  <a:cubicBezTo>
                    <a:pt x="210" y="5737"/>
                    <a:pt x="210" y="5746"/>
                    <a:pt x="211" y="5753"/>
                  </a:cubicBezTo>
                  <a:cubicBezTo>
                    <a:pt x="214" y="5786"/>
                    <a:pt x="221" y="5817"/>
                    <a:pt x="227" y="5849"/>
                  </a:cubicBezTo>
                  <a:cubicBezTo>
                    <a:pt x="230" y="5857"/>
                    <a:pt x="231" y="5866"/>
                    <a:pt x="233" y="5874"/>
                  </a:cubicBezTo>
                  <a:cubicBezTo>
                    <a:pt x="239" y="5906"/>
                    <a:pt x="248" y="5936"/>
                    <a:pt x="258" y="5966"/>
                  </a:cubicBezTo>
                  <a:cubicBezTo>
                    <a:pt x="261" y="5975"/>
                    <a:pt x="263" y="5984"/>
                    <a:pt x="265" y="5992"/>
                  </a:cubicBezTo>
                  <a:cubicBezTo>
                    <a:pt x="275" y="6021"/>
                    <a:pt x="287" y="6051"/>
                    <a:pt x="300" y="6080"/>
                  </a:cubicBezTo>
                  <a:cubicBezTo>
                    <a:pt x="303" y="6089"/>
                    <a:pt x="306" y="6097"/>
                    <a:pt x="311" y="6106"/>
                  </a:cubicBezTo>
                  <a:cubicBezTo>
                    <a:pt x="323" y="6134"/>
                    <a:pt x="337" y="6162"/>
                    <a:pt x="352" y="6190"/>
                  </a:cubicBezTo>
                  <a:cubicBezTo>
                    <a:pt x="356" y="6199"/>
                    <a:pt x="360" y="6207"/>
                    <a:pt x="366" y="6216"/>
                  </a:cubicBezTo>
                  <a:cubicBezTo>
                    <a:pt x="381" y="6243"/>
                    <a:pt x="397" y="6271"/>
                    <a:pt x="414" y="6297"/>
                  </a:cubicBezTo>
                  <a:cubicBezTo>
                    <a:pt x="420" y="6306"/>
                    <a:pt x="425" y="6314"/>
                    <a:pt x="431" y="6322"/>
                  </a:cubicBezTo>
                  <a:cubicBezTo>
                    <a:pt x="448" y="6349"/>
                    <a:pt x="466" y="6375"/>
                    <a:pt x="487" y="6401"/>
                  </a:cubicBezTo>
                  <a:cubicBezTo>
                    <a:pt x="492" y="6410"/>
                    <a:pt x="499" y="6417"/>
                    <a:pt x="505" y="6425"/>
                  </a:cubicBezTo>
                  <a:cubicBezTo>
                    <a:pt x="525" y="6452"/>
                    <a:pt x="546" y="6477"/>
                    <a:pt x="568" y="6503"/>
                  </a:cubicBezTo>
                  <a:cubicBezTo>
                    <a:pt x="576" y="6509"/>
                    <a:pt x="582" y="6518"/>
                    <a:pt x="589" y="6525"/>
                  </a:cubicBezTo>
                  <a:cubicBezTo>
                    <a:pt x="612" y="6550"/>
                    <a:pt x="635" y="6575"/>
                    <a:pt x="660" y="6599"/>
                  </a:cubicBezTo>
                  <a:cubicBezTo>
                    <a:pt x="666" y="6606"/>
                    <a:pt x="674" y="6614"/>
                    <a:pt x="681" y="6620"/>
                  </a:cubicBezTo>
                  <a:cubicBezTo>
                    <a:pt x="706" y="6645"/>
                    <a:pt x="732" y="6669"/>
                    <a:pt x="759" y="6693"/>
                  </a:cubicBezTo>
                  <a:cubicBezTo>
                    <a:pt x="767" y="6699"/>
                    <a:pt x="774" y="6707"/>
                    <a:pt x="782" y="6713"/>
                  </a:cubicBezTo>
                  <a:cubicBezTo>
                    <a:pt x="810" y="6737"/>
                    <a:pt x="838" y="6760"/>
                    <a:pt x="866" y="6784"/>
                  </a:cubicBezTo>
                  <a:lnTo>
                    <a:pt x="891" y="6802"/>
                  </a:lnTo>
                  <a:cubicBezTo>
                    <a:pt x="920" y="6825"/>
                    <a:pt x="952" y="6847"/>
                    <a:pt x="982" y="6870"/>
                  </a:cubicBezTo>
                  <a:cubicBezTo>
                    <a:pt x="990" y="6877"/>
                    <a:pt x="998" y="6882"/>
                    <a:pt x="1007" y="6887"/>
                  </a:cubicBezTo>
                  <a:cubicBezTo>
                    <a:pt x="1038" y="6910"/>
                    <a:pt x="1072" y="6932"/>
                    <a:pt x="1105" y="6954"/>
                  </a:cubicBezTo>
                  <a:cubicBezTo>
                    <a:pt x="1113" y="6960"/>
                    <a:pt x="1120" y="6964"/>
                    <a:pt x="1129" y="6970"/>
                  </a:cubicBezTo>
                  <a:cubicBezTo>
                    <a:pt x="1164" y="6991"/>
                    <a:pt x="1198" y="7014"/>
                    <a:pt x="1234" y="7034"/>
                  </a:cubicBezTo>
                  <a:lnTo>
                    <a:pt x="1256" y="7047"/>
                  </a:lnTo>
                  <a:cubicBezTo>
                    <a:pt x="1292" y="7069"/>
                    <a:pt x="1331" y="7091"/>
                    <a:pt x="1370" y="7112"/>
                  </a:cubicBezTo>
                  <a:cubicBezTo>
                    <a:pt x="1377" y="7116"/>
                    <a:pt x="1382" y="7119"/>
                    <a:pt x="1388" y="7122"/>
                  </a:cubicBezTo>
                  <a:cubicBezTo>
                    <a:pt x="1428" y="7144"/>
                    <a:pt x="1470" y="7165"/>
                    <a:pt x="1512" y="7186"/>
                  </a:cubicBezTo>
                  <a:cubicBezTo>
                    <a:pt x="1516" y="7188"/>
                    <a:pt x="1520" y="7191"/>
                    <a:pt x="1525" y="7193"/>
                  </a:cubicBezTo>
                  <a:cubicBezTo>
                    <a:pt x="1569" y="7215"/>
                    <a:pt x="1613" y="7237"/>
                    <a:pt x="1659" y="7257"/>
                  </a:cubicBezTo>
                  <a:lnTo>
                    <a:pt x="1664" y="7260"/>
                  </a:lnTo>
                  <a:cubicBezTo>
                    <a:pt x="2153" y="7486"/>
                    <a:pt x="2718" y="7661"/>
                    <a:pt x="3287" y="7790"/>
                  </a:cubicBezTo>
                  <a:cubicBezTo>
                    <a:pt x="3289" y="7791"/>
                    <a:pt x="3290" y="7791"/>
                    <a:pt x="3292" y="7792"/>
                  </a:cubicBezTo>
                  <a:cubicBezTo>
                    <a:pt x="3342" y="7803"/>
                    <a:pt x="3393" y="7814"/>
                    <a:pt x="3444" y="7825"/>
                  </a:cubicBezTo>
                  <a:cubicBezTo>
                    <a:pt x="3451" y="7827"/>
                    <a:pt x="3459" y="7829"/>
                    <a:pt x="3466" y="7830"/>
                  </a:cubicBezTo>
                  <a:cubicBezTo>
                    <a:pt x="3514" y="7840"/>
                    <a:pt x="3561" y="7850"/>
                    <a:pt x="3608" y="7858"/>
                  </a:cubicBezTo>
                  <a:cubicBezTo>
                    <a:pt x="3619" y="7860"/>
                    <a:pt x="3629" y="7863"/>
                    <a:pt x="3640" y="7866"/>
                  </a:cubicBezTo>
                  <a:lnTo>
                    <a:pt x="3773" y="7891"/>
                  </a:lnTo>
                  <a:cubicBezTo>
                    <a:pt x="3787" y="7893"/>
                    <a:pt x="3800" y="7895"/>
                    <a:pt x="3814" y="7897"/>
                  </a:cubicBezTo>
                  <a:cubicBezTo>
                    <a:pt x="3857" y="7906"/>
                    <a:pt x="3899" y="7912"/>
                    <a:pt x="3941" y="7920"/>
                  </a:cubicBezTo>
                  <a:cubicBezTo>
                    <a:pt x="3956" y="7922"/>
                    <a:pt x="3971" y="7925"/>
                    <a:pt x="3985" y="7927"/>
                  </a:cubicBezTo>
                  <a:cubicBezTo>
                    <a:pt x="4026" y="7934"/>
                    <a:pt x="4066" y="7940"/>
                    <a:pt x="4106" y="7946"/>
                  </a:cubicBezTo>
                  <a:cubicBezTo>
                    <a:pt x="4124" y="7949"/>
                    <a:pt x="4140" y="7952"/>
                    <a:pt x="4157" y="7954"/>
                  </a:cubicBezTo>
                  <a:cubicBezTo>
                    <a:pt x="4195" y="7960"/>
                    <a:pt x="4233" y="7965"/>
                    <a:pt x="4271" y="7971"/>
                  </a:cubicBezTo>
                  <a:cubicBezTo>
                    <a:pt x="4290" y="7974"/>
                    <a:pt x="4307" y="7976"/>
                    <a:pt x="4325" y="7978"/>
                  </a:cubicBezTo>
                  <a:cubicBezTo>
                    <a:pt x="4361" y="7984"/>
                    <a:pt x="4397" y="7988"/>
                    <a:pt x="4433" y="7992"/>
                  </a:cubicBezTo>
                  <a:lnTo>
                    <a:pt x="4490" y="7999"/>
                  </a:lnTo>
                  <a:lnTo>
                    <a:pt x="4596" y="8012"/>
                  </a:lnTo>
                  <a:lnTo>
                    <a:pt x="4653" y="8018"/>
                  </a:lnTo>
                  <a:cubicBezTo>
                    <a:pt x="4686" y="8021"/>
                    <a:pt x="4718" y="8025"/>
                    <a:pt x="4752" y="8028"/>
                  </a:cubicBezTo>
                  <a:cubicBezTo>
                    <a:pt x="4772" y="8030"/>
                    <a:pt x="4793" y="8032"/>
                    <a:pt x="4813" y="8034"/>
                  </a:cubicBezTo>
                  <a:cubicBezTo>
                    <a:pt x="4845" y="8037"/>
                    <a:pt x="4876" y="8040"/>
                    <a:pt x="4905" y="8042"/>
                  </a:cubicBezTo>
                  <a:cubicBezTo>
                    <a:pt x="4926" y="8044"/>
                    <a:pt x="4946" y="8045"/>
                    <a:pt x="4967" y="8047"/>
                  </a:cubicBezTo>
                  <a:cubicBezTo>
                    <a:pt x="4997" y="8050"/>
                    <a:pt x="5027" y="8053"/>
                    <a:pt x="5058" y="8054"/>
                  </a:cubicBezTo>
                  <a:cubicBezTo>
                    <a:pt x="5077" y="8056"/>
                    <a:pt x="5096" y="8057"/>
                    <a:pt x="5117" y="8058"/>
                  </a:cubicBezTo>
                  <a:cubicBezTo>
                    <a:pt x="5145" y="8060"/>
                    <a:pt x="5174" y="8061"/>
                    <a:pt x="5202" y="8064"/>
                  </a:cubicBezTo>
                  <a:lnTo>
                    <a:pt x="5264" y="8067"/>
                  </a:lnTo>
                  <a:cubicBezTo>
                    <a:pt x="5290" y="8068"/>
                    <a:pt x="5317" y="8069"/>
                    <a:pt x="5343" y="8070"/>
                  </a:cubicBezTo>
                  <a:lnTo>
                    <a:pt x="5401" y="8072"/>
                  </a:lnTo>
                  <a:cubicBezTo>
                    <a:pt x="5427" y="8073"/>
                    <a:pt x="5453" y="8074"/>
                    <a:pt x="5478" y="8074"/>
                  </a:cubicBezTo>
                  <a:lnTo>
                    <a:pt x="5535" y="8075"/>
                  </a:lnTo>
                  <a:cubicBezTo>
                    <a:pt x="5559" y="8075"/>
                    <a:pt x="5584" y="8075"/>
                    <a:pt x="5607" y="8077"/>
                  </a:cubicBezTo>
                  <a:lnTo>
                    <a:pt x="5729" y="8077"/>
                  </a:lnTo>
                  <a:cubicBezTo>
                    <a:pt x="5747" y="8077"/>
                    <a:pt x="5766" y="8075"/>
                    <a:pt x="5783" y="8075"/>
                  </a:cubicBezTo>
                  <a:lnTo>
                    <a:pt x="5842" y="8073"/>
                  </a:lnTo>
                  <a:lnTo>
                    <a:pt x="5896" y="8071"/>
                  </a:lnTo>
                  <a:cubicBezTo>
                    <a:pt x="5915" y="8070"/>
                    <a:pt x="5933" y="8069"/>
                    <a:pt x="5950" y="8068"/>
                  </a:cubicBezTo>
                  <a:cubicBezTo>
                    <a:pt x="5968" y="8067"/>
                    <a:pt x="5983" y="8066"/>
                    <a:pt x="6000" y="8065"/>
                  </a:cubicBezTo>
                  <a:cubicBezTo>
                    <a:pt x="6016" y="8064"/>
                    <a:pt x="6034" y="8062"/>
                    <a:pt x="6050" y="8060"/>
                  </a:cubicBezTo>
                  <a:cubicBezTo>
                    <a:pt x="6066" y="8059"/>
                    <a:pt x="6081" y="8057"/>
                    <a:pt x="6096" y="8056"/>
                  </a:cubicBezTo>
                  <a:cubicBezTo>
                    <a:pt x="6110" y="8054"/>
                    <a:pt x="6126" y="8053"/>
                    <a:pt x="6140" y="8051"/>
                  </a:cubicBezTo>
                  <a:lnTo>
                    <a:pt x="8164" y="10281"/>
                  </a:lnTo>
                  <a:lnTo>
                    <a:pt x="8320" y="10207"/>
                  </a:lnTo>
                  <a:lnTo>
                    <a:pt x="7175" y="8852"/>
                  </a:lnTo>
                  <a:cubicBezTo>
                    <a:pt x="6914" y="8247"/>
                    <a:pt x="6701" y="7514"/>
                    <a:pt x="6553" y="6768"/>
                  </a:cubicBezTo>
                  <a:cubicBezTo>
                    <a:pt x="6763" y="6468"/>
                    <a:pt x="7074" y="6183"/>
                    <a:pt x="7350" y="5909"/>
                  </a:cubicBezTo>
                  <a:cubicBezTo>
                    <a:pt x="7846" y="5417"/>
                    <a:pt x="8021" y="4760"/>
                    <a:pt x="7659" y="4619"/>
                  </a:cubicBezTo>
                  <a:cubicBezTo>
                    <a:pt x="7550" y="4543"/>
                    <a:pt x="7451" y="4513"/>
                    <a:pt x="7357" y="4513"/>
                  </a:cubicBezTo>
                  <a:cubicBezTo>
                    <a:pt x="7053" y="4513"/>
                    <a:pt x="6793" y="4817"/>
                    <a:pt x="6382" y="4817"/>
                  </a:cubicBezTo>
                  <a:cubicBezTo>
                    <a:pt x="6359" y="4817"/>
                    <a:pt x="6335" y="4816"/>
                    <a:pt x="6312" y="4814"/>
                  </a:cubicBezTo>
                  <a:cubicBezTo>
                    <a:pt x="6311" y="4814"/>
                    <a:pt x="6311" y="4814"/>
                    <a:pt x="6310" y="4814"/>
                  </a:cubicBezTo>
                  <a:cubicBezTo>
                    <a:pt x="5911" y="4814"/>
                    <a:pt x="6923" y="3727"/>
                    <a:pt x="7413" y="3110"/>
                  </a:cubicBezTo>
                  <a:cubicBezTo>
                    <a:pt x="7796" y="2653"/>
                    <a:pt x="7873" y="2372"/>
                    <a:pt x="7796" y="2200"/>
                  </a:cubicBezTo>
                  <a:cubicBezTo>
                    <a:pt x="7790" y="1980"/>
                    <a:pt x="7667" y="1816"/>
                    <a:pt x="7355" y="1816"/>
                  </a:cubicBezTo>
                  <a:cubicBezTo>
                    <a:pt x="7195" y="1816"/>
                    <a:pt x="6985" y="1860"/>
                    <a:pt x="6715" y="1961"/>
                  </a:cubicBezTo>
                  <a:cubicBezTo>
                    <a:pt x="7450" y="1271"/>
                    <a:pt x="7328" y="884"/>
                    <a:pt x="6676" y="884"/>
                  </a:cubicBezTo>
                  <a:cubicBezTo>
                    <a:pt x="6091" y="884"/>
                    <a:pt x="5079" y="1196"/>
                    <a:pt x="3877" y="1880"/>
                  </a:cubicBezTo>
                  <a:cubicBezTo>
                    <a:pt x="4090" y="1599"/>
                    <a:pt x="4259" y="1194"/>
                    <a:pt x="3867" y="1194"/>
                  </a:cubicBezTo>
                  <a:cubicBezTo>
                    <a:pt x="3732" y="1194"/>
                    <a:pt x="3530" y="1242"/>
                    <a:pt x="3239" y="1361"/>
                  </a:cubicBezTo>
                  <a:cubicBezTo>
                    <a:pt x="4163" y="720"/>
                    <a:pt x="4176" y="0"/>
                    <a:pt x="3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8" name="Google Shape;1208;p53"/>
            <p:cNvSpPr/>
            <p:nvPr/>
          </p:nvSpPr>
          <p:spPr>
            <a:xfrm>
              <a:off x="6734745" y="3778830"/>
              <a:ext cx="345769" cy="51361"/>
            </a:xfrm>
            <a:custGeom>
              <a:avLst/>
              <a:gdLst/>
              <a:ahLst/>
              <a:cxnLst/>
              <a:rect l="l" t="t" r="r" b="b"/>
              <a:pathLst>
                <a:path w="6032" h="896" extrusionOk="0">
                  <a:moveTo>
                    <a:pt x="0" y="0"/>
                  </a:moveTo>
                  <a:lnTo>
                    <a:pt x="0" y="229"/>
                  </a:lnTo>
                  <a:lnTo>
                    <a:pt x="6031" y="895"/>
                  </a:lnTo>
                  <a:lnTo>
                    <a:pt x="6031" y="66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209;p53"/>
            <p:cNvSpPr/>
            <p:nvPr/>
          </p:nvSpPr>
          <p:spPr>
            <a:xfrm>
              <a:off x="6783526" y="3708839"/>
              <a:ext cx="46489" cy="168872"/>
            </a:xfrm>
            <a:custGeom>
              <a:avLst/>
              <a:gdLst/>
              <a:ahLst/>
              <a:cxnLst/>
              <a:rect l="l" t="t" r="r" b="b"/>
              <a:pathLst>
                <a:path w="811" h="2946" extrusionOk="0">
                  <a:moveTo>
                    <a:pt x="426" y="1"/>
                  </a:moveTo>
                  <a:lnTo>
                    <a:pt x="118" y="522"/>
                  </a:lnTo>
                  <a:lnTo>
                    <a:pt x="0" y="2887"/>
                  </a:lnTo>
                  <a:lnTo>
                    <a:pt x="810" y="2945"/>
                  </a:lnTo>
                  <a:lnTo>
                    <a:pt x="811" y="295"/>
                  </a:lnTo>
                  <a:lnTo>
                    <a:pt x="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210;p53"/>
            <p:cNvSpPr/>
            <p:nvPr/>
          </p:nvSpPr>
          <p:spPr>
            <a:xfrm>
              <a:off x="6836778" y="3714170"/>
              <a:ext cx="50100" cy="169331"/>
            </a:xfrm>
            <a:custGeom>
              <a:avLst/>
              <a:gdLst/>
              <a:ahLst/>
              <a:cxnLst/>
              <a:rect l="l" t="t" r="r" b="b"/>
              <a:pathLst>
                <a:path w="874" h="2954" extrusionOk="0">
                  <a:moveTo>
                    <a:pt x="496" y="1"/>
                  </a:moveTo>
                  <a:lnTo>
                    <a:pt x="176" y="514"/>
                  </a:lnTo>
                  <a:lnTo>
                    <a:pt x="1" y="2876"/>
                  </a:lnTo>
                  <a:lnTo>
                    <a:pt x="809" y="2954"/>
                  </a:lnTo>
                  <a:lnTo>
                    <a:pt x="873" y="303"/>
                  </a:lnTo>
                  <a:lnTo>
                    <a:pt x="4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1" name="Google Shape;1211;p53"/>
            <p:cNvSpPr/>
            <p:nvPr/>
          </p:nvSpPr>
          <p:spPr>
            <a:xfrm>
              <a:off x="6898514" y="3722024"/>
              <a:ext cx="50100" cy="169388"/>
            </a:xfrm>
            <a:custGeom>
              <a:avLst/>
              <a:gdLst/>
              <a:ahLst/>
              <a:cxnLst/>
              <a:rect l="l" t="t" r="r" b="b"/>
              <a:pathLst>
                <a:path w="874" h="2955" extrusionOk="0">
                  <a:moveTo>
                    <a:pt x="497" y="1"/>
                  </a:moveTo>
                  <a:lnTo>
                    <a:pt x="176" y="514"/>
                  </a:lnTo>
                  <a:lnTo>
                    <a:pt x="0" y="2876"/>
                  </a:lnTo>
                  <a:lnTo>
                    <a:pt x="809" y="2954"/>
                  </a:lnTo>
                  <a:lnTo>
                    <a:pt x="874" y="304"/>
                  </a:lnTo>
                  <a:lnTo>
                    <a:pt x="4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2" name="Google Shape;1212;p53"/>
            <p:cNvSpPr/>
            <p:nvPr/>
          </p:nvSpPr>
          <p:spPr>
            <a:xfrm>
              <a:off x="7029954" y="3749596"/>
              <a:ext cx="50100" cy="169388"/>
            </a:xfrm>
            <a:custGeom>
              <a:avLst/>
              <a:gdLst/>
              <a:ahLst/>
              <a:cxnLst/>
              <a:rect l="l" t="t" r="r" b="b"/>
              <a:pathLst>
                <a:path w="874" h="2955" extrusionOk="0">
                  <a:moveTo>
                    <a:pt x="497" y="1"/>
                  </a:moveTo>
                  <a:lnTo>
                    <a:pt x="177" y="514"/>
                  </a:lnTo>
                  <a:lnTo>
                    <a:pt x="0" y="2878"/>
                  </a:lnTo>
                  <a:lnTo>
                    <a:pt x="809" y="2954"/>
                  </a:lnTo>
                  <a:lnTo>
                    <a:pt x="874" y="305"/>
                  </a:lnTo>
                  <a:lnTo>
                    <a:pt x="4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213;p53"/>
            <p:cNvSpPr/>
            <p:nvPr/>
          </p:nvSpPr>
          <p:spPr>
            <a:xfrm>
              <a:off x="6969537" y="3737844"/>
              <a:ext cx="50043" cy="169331"/>
            </a:xfrm>
            <a:custGeom>
              <a:avLst/>
              <a:gdLst/>
              <a:ahLst/>
              <a:cxnLst/>
              <a:rect l="l" t="t" r="r" b="b"/>
              <a:pathLst>
                <a:path w="873" h="2954" extrusionOk="0">
                  <a:moveTo>
                    <a:pt x="495" y="1"/>
                  </a:moveTo>
                  <a:lnTo>
                    <a:pt x="175" y="514"/>
                  </a:lnTo>
                  <a:lnTo>
                    <a:pt x="0" y="2876"/>
                  </a:lnTo>
                  <a:lnTo>
                    <a:pt x="809" y="2954"/>
                  </a:lnTo>
                  <a:lnTo>
                    <a:pt x="873" y="303"/>
                  </a:lnTo>
                  <a:lnTo>
                    <a:pt x="4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53"/>
            <p:cNvSpPr/>
            <p:nvPr/>
          </p:nvSpPr>
          <p:spPr>
            <a:xfrm>
              <a:off x="6718924" y="3714400"/>
              <a:ext cx="53998" cy="167210"/>
            </a:xfrm>
            <a:custGeom>
              <a:avLst/>
              <a:gdLst/>
              <a:ahLst/>
              <a:cxnLst/>
              <a:rect l="l" t="t" r="r" b="b"/>
              <a:pathLst>
                <a:path w="942" h="2917" extrusionOk="0">
                  <a:moveTo>
                    <a:pt x="254" y="1"/>
                  </a:moveTo>
                  <a:lnTo>
                    <a:pt x="1" y="551"/>
                  </a:lnTo>
                  <a:lnTo>
                    <a:pt x="129" y="2916"/>
                  </a:lnTo>
                  <a:lnTo>
                    <a:pt x="941" y="2889"/>
                  </a:lnTo>
                  <a:lnTo>
                    <a:pt x="665" y="253"/>
                  </a:lnTo>
                  <a:lnTo>
                    <a:pt x="2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215;p53"/>
            <p:cNvSpPr/>
            <p:nvPr/>
          </p:nvSpPr>
          <p:spPr>
            <a:xfrm>
              <a:off x="5296070" y="3900410"/>
              <a:ext cx="243907" cy="273428"/>
            </a:xfrm>
            <a:custGeom>
              <a:avLst/>
              <a:gdLst/>
              <a:ahLst/>
              <a:cxnLst/>
              <a:rect l="l" t="t" r="r" b="b"/>
              <a:pathLst>
                <a:path w="4255" h="4770" extrusionOk="0">
                  <a:moveTo>
                    <a:pt x="449" y="0"/>
                  </a:moveTo>
                  <a:lnTo>
                    <a:pt x="1" y="333"/>
                  </a:lnTo>
                  <a:lnTo>
                    <a:pt x="3979" y="4770"/>
                  </a:lnTo>
                  <a:lnTo>
                    <a:pt x="4255" y="4627"/>
                  </a:lnTo>
                  <a:lnTo>
                    <a:pt x="449" y="0"/>
                  </a:lnTo>
                  <a:close/>
                </a:path>
              </a:pathLst>
            </a:custGeom>
            <a:solidFill>
              <a:srgbClr val="8D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216;p53"/>
            <p:cNvSpPr/>
            <p:nvPr/>
          </p:nvSpPr>
          <p:spPr>
            <a:xfrm>
              <a:off x="5367895" y="3766907"/>
              <a:ext cx="77615" cy="290625"/>
            </a:xfrm>
            <a:custGeom>
              <a:avLst/>
              <a:gdLst/>
              <a:ahLst/>
              <a:cxnLst/>
              <a:rect l="l" t="t" r="r" b="b"/>
              <a:pathLst>
                <a:path w="1354" h="5070" extrusionOk="0">
                  <a:moveTo>
                    <a:pt x="453" y="1"/>
                  </a:moveTo>
                  <a:lnTo>
                    <a:pt x="1" y="224"/>
                  </a:lnTo>
                  <a:cubicBezTo>
                    <a:pt x="296" y="1845"/>
                    <a:pt x="675" y="3716"/>
                    <a:pt x="1162" y="4913"/>
                  </a:cubicBezTo>
                  <a:lnTo>
                    <a:pt x="1353" y="5070"/>
                  </a:lnTo>
                  <a:cubicBezTo>
                    <a:pt x="820" y="3688"/>
                    <a:pt x="515" y="1786"/>
                    <a:pt x="453" y="1"/>
                  </a:cubicBezTo>
                  <a:close/>
                </a:path>
              </a:pathLst>
            </a:custGeom>
            <a:solidFill>
              <a:srgbClr val="8D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53"/>
            <p:cNvSpPr/>
            <p:nvPr/>
          </p:nvSpPr>
          <p:spPr>
            <a:xfrm>
              <a:off x="7133879" y="2888158"/>
              <a:ext cx="484089" cy="222469"/>
            </a:xfrm>
            <a:custGeom>
              <a:avLst/>
              <a:gdLst/>
              <a:ahLst/>
              <a:cxnLst/>
              <a:rect l="l" t="t" r="r" b="b"/>
              <a:pathLst>
                <a:path w="8445" h="3881" extrusionOk="0">
                  <a:moveTo>
                    <a:pt x="7086" y="0"/>
                  </a:moveTo>
                  <a:lnTo>
                    <a:pt x="0" y="2609"/>
                  </a:lnTo>
                  <a:lnTo>
                    <a:pt x="2185" y="3880"/>
                  </a:lnTo>
                  <a:lnTo>
                    <a:pt x="8444" y="853"/>
                  </a:lnTo>
                  <a:lnTo>
                    <a:pt x="7086" y="0"/>
                  </a:lnTo>
                  <a:close/>
                </a:path>
              </a:pathLst>
            </a:custGeom>
            <a:solidFill>
              <a:srgbClr val="916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53"/>
            <p:cNvSpPr/>
            <p:nvPr/>
          </p:nvSpPr>
          <p:spPr>
            <a:xfrm>
              <a:off x="7129924" y="2864484"/>
              <a:ext cx="484089" cy="222469"/>
            </a:xfrm>
            <a:custGeom>
              <a:avLst/>
              <a:gdLst/>
              <a:ahLst/>
              <a:cxnLst/>
              <a:rect l="l" t="t" r="r" b="b"/>
              <a:pathLst>
                <a:path w="8445" h="3881" extrusionOk="0">
                  <a:moveTo>
                    <a:pt x="7087" y="0"/>
                  </a:moveTo>
                  <a:lnTo>
                    <a:pt x="0" y="2609"/>
                  </a:lnTo>
                  <a:lnTo>
                    <a:pt x="2186" y="3880"/>
                  </a:lnTo>
                  <a:lnTo>
                    <a:pt x="8444" y="853"/>
                  </a:lnTo>
                  <a:lnTo>
                    <a:pt x="7087" y="0"/>
                  </a:lnTo>
                  <a:close/>
                </a:path>
              </a:pathLst>
            </a:custGeom>
            <a:solidFill>
              <a:srgbClr val="EFC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53"/>
            <p:cNvSpPr/>
            <p:nvPr/>
          </p:nvSpPr>
          <p:spPr>
            <a:xfrm>
              <a:off x="7044285" y="3456106"/>
              <a:ext cx="500884" cy="450211"/>
            </a:xfrm>
            <a:custGeom>
              <a:avLst/>
              <a:gdLst/>
              <a:ahLst/>
              <a:cxnLst/>
              <a:rect l="l" t="t" r="r" b="b"/>
              <a:pathLst>
                <a:path w="8738" h="7854" extrusionOk="0">
                  <a:moveTo>
                    <a:pt x="4609" y="2919"/>
                  </a:moveTo>
                  <a:lnTo>
                    <a:pt x="4609" y="3746"/>
                  </a:lnTo>
                  <a:lnTo>
                    <a:pt x="4609" y="3746"/>
                  </a:lnTo>
                  <a:lnTo>
                    <a:pt x="3382" y="3701"/>
                  </a:lnTo>
                  <a:lnTo>
                    <a:pt x="3382" y="3701"/>
                  </a:lnTo>
                  <a:lnTo>
                    <a:pt x="3325" y="3077"/>
                  </a:lnTo>
                  <a:lnTo>
                    <a:pt x="4609" y="2919"/>
                  </a:lnTo>
                  <a:close/>
                  <a:moveTo>
                    <a:pt x="6045" y="2742"/>
                  </a:moveTo>
                  <a:lnTo>
                    <a:pt x="5986" y="3797"/>
                  </a:lnTo>
                  <a:lnTo>
                    <a:pt x="5986" y="3797"/>
                  </a:lnTo>
                  <a:lnTo>
                    <a:pt x="4815" y="3754"/>
                  </a:lnTo>
                  <a:lnTo>
                    <a:pt x="4815" y="3754"/>
                  </a:lnTo>
                  <a:lnTo>
                    <a:pt x="4815" y="2893"/>
                  </a:lnTo>
                  <a:lnTo>
                    <a:pt x="4815" y="2893"/>
                  </a:lnTo>
                  <a:lnTo>
                    <a:pt x="6045" y="2742"/>
                  </a:lnTo>
                  <a:close/>
                  <a:moveTo>
                    <a:pt x="3401" y="3909"/>
                  </a:moveTo>
                  <a:lnTo>
                    <a:pt x="4609" y="3953"/>
                  </a:lnTo>
                  <a:lnTo>
                    <a:pt x="4609" y="3953"/>
                  </a:lnTo>
                  <a:lnTo>
                    <a:pt x="4609" y="4918"/>
                  </a:lnTo>
                  <a:lnTo>
                    <a:pt x="4609" y="4918"/>
                  </a:lnTo>
                  <a:lnTo>
                    <a:pt x="3475" y="4713"/>
                  </a:lnTo>
                  <a:lnTo>
                    <a:pt x="3401" y="3909"/>
                  </a:lnTo>
                  <a:close/>
                  <a:moveTo>
                    <a:pt x="4815" y="3961"/>
                  </a:moveTo>
                  <a:lnTo>
                    <a:pt x="5975" y="4003"/>
                  </a:lnTo>
                  <a:lnTo>
                    <a:pt x="5910" y="5153"/>
                  </a:lnTo>
                  <a:lnTo>
                    <a:pt x="4815" y="4956"/>
                  </a:lnTo>
                  <a:lnTo>
                    <a:pt x="4815" y="4956"/>
                  </a:lnTo>
                  <a:lnTo>
                    <a:pt x="4815" y="3961"/>
                  </a:lnTo>
                  <a:close/>
                  <a:moveTo>
                    <a:pt x="8737" y="0"/>
                  </a:moveTo>
                  <a:lnTo>
                    <a:pt x="0" y="1480"/>
                  </a:lnTo>
                  <a:lnTo>
                    <a:pt x="369" y="6421"/>
                  </a:lnTo>
                  <a:lnTo>
                    <a:pt x="8297" y="7854"/>
                  </a:lnTo>
                  <a:lnTo>
                    <a:pt x="87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53"/>
            <p:cNvSpPr/>
            <p:nvPr/>
          </p:nvSpPr>
          <p:spPr>
            <a:xfrm>
              <a:off x="6877821" y="3121861"/>
              <a:ext cx="81111" cy="230780"/>
            </a:xfrm>
            <a:custGeom>
              <a:avLst/>
              <a:gdLst/>
              <a:ahLst/>
              <a:cxnLst/>
              <a:rect l="l" t="t" r="r" b="b"/>
              <a:pathLst>
                <a:path w="1415" h="4026" extrusionOk="0">
                  <a:moveTo>
                    <a:pt x="0" y="1"/>
                  </a:moveTo>
                  <a:lnTo>
                    <a:pt x="85" y="4026"/>
                  </a:lnTo>
                  <a:lnTo>
                    <a:pt x="1414" y="3835"/>
                  </a:lnTo>
                  <a:lnTo>
                    <a:pt x="877" y="69"/>
                  </a:lnTo>
                  <a:lnTo>
                    <a:pt x="0" y="1"/>
                  </a:lnTo>
                  <a:close/>
                </a:path>
              </a:pathLst>
            </a:custGeom>
            <a:solidFill>
              <a:srgbClr val="A37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53"/>
            <p:cNvSpPr/>
            <p:nvPr/>
          </p:nvSpPr>
          <p:spPr>
            <a:xfrm>
              <a:off x="6866414" y="3574190"/>
              <a:ext cx="245226" cy="115505"/>
            </a:xfrm>
            <a:custGeom>
              <a:avLst/>
              <a:gdLst/>
              <a:ahLst/>
              <a:cxnLst/>
              <a:rect l="l" t="t" r="r" b="b"/>
              <a:pathLst>
                <a:path w="4278" h="2015" extrusionOk="0">
                  <a:moveTo>
                    <a:pt x="3955" y="1"/>
                  </a:moveTo>
                  <a:lnTo>
                    <a:pt x="0" y="1340"/>
                  </a:lnTo>
                  <a:lnTo>
                    <a:pt x="7" y="2014"/>
                  </a:lnTo>
                  <a:lnTo>
                    <a:pt x="4277" y="951"/>
                  </a:lnTo>
                  <a:lnTo>
                    <a:pt x="39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53"/>
            <p:cNvSpPr/>
            <p:nvPr/>
          </p:nvSpPr>
          <p:spPr>
            <a:xfrm>
              <a:off x="6748960" y="3379237"/>
              <a:ext cx="222641" cy="176496"/>
            </a:xfrm>
            <a:custGeom>
              <a:avLst/>
              <a:gdLst/>
              <a:ahLst/>
              <a:cxnLst/>
              <a:rect l="l" t="t" r="r" b="b"/>
              <a:pathLst>
                <a:path w="3884" h="3079" extrusionOk="0">
                  <a:moveTo>
                    <a:pt x="600" y="1"/>
                  </a:moveTo>
                  <a:lnTo>
                    <a:pt x="1" y="644"/>
                  </a:lnTo>
                  <a:lnTo>
                    <a:pt x="3207" y="3078"/>
                  </a:lnTo>
                  <a:lnTo>
                    <a:pt x="3884" y="1918"/>
                  </a:lnTo>
                  <a:lnTo>
                    <a:pt x="600" y="1"/>
                  </a:lnTo>
                  <a:close/>
                </a:path>
              </a:pathLst>
            </a:custGeom>
            <a:solidFill>
              <a:srgbClr val="A37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53"/>
            <p:cNvSpPr/>
            <p:nvPr/>
          </p:nvSpPr>
          <p:spPr>
            <a:xfrm>
              <a:off x="7402033" y="3200851"/>
              <a:ext cx="686437" cy="564455"/>
            </a:xfrm>
            <a:custGeom>
              <a:avLst/>
              <a:gdLst/>
              <a:ahLst/>
              <a:cxnLst/>
              <a:rect l="l" t="t" r="r" b="b"/>
              <a:pathLst>
                <a:path w="11975" h="9847" extrusionOk="0">
                  <a:moveTo>
                    <a:pt x="6715" y="0"/>
                  </a:moveTo>
                  <a:lnTo>
                    <a:pt x="1" y="3244"/>
                  </a:lnTo>
                  <a:lnTo>
                    <a:pt x="2687" y="9064"/>
                  </a:lnTo>
                  <a:lnTo>
                    <a:pt x="11975" y="9846"/>
                  </a:lnTo>
                  <a:lnTo>
                    <a:pt x="67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53"/>
            <p:cNvSpPr/>
            <p:nvPr/>
          </p:nvSpPr>
          <p:spPr>
            <a:xfrm>
              <a:off x="7448120" y="3230085"/>
              <a:ext cx="468325" cy="372138"/>
            </a:xfrm>
            <a:custGeom>
              <a:avLst/>
              <a:gdLst/>
              <a:ahLst/>
              <a:cxnLst/>
              <a:rect l="l" t="t" r="r" b="b"/>
              <a:pathLst>
                <a:path w="8170" h="6492" extrusionOk="0">
                  <a:moveTo>
                    <a:pt x="4588" y="0"/>
                  </a:moveTo>
                  <a:lnTo>
                    <a:pt x="0" y="5931"/>
                  </a:lnTo>
                  <a:lnTo>
                    <a:pt x="8170" y="6491"/>
                  </a:lnTo>
                  <a:lnTo>
                    <a:pt x="4588" y="0"/>
                  </a:lnTo>
                  <a:close/>
                </a:path>
              </a:pathLst>
            </a:custGeom>
            <a:solidFill>
              <a:srgbClr val="FFE23F">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53"/>
            <p:cNvSpPr/>
            <p:nvPr/>
          </p:nvSpPr>
          <p:spPr>
            <a:xfrm>
              <a:off x="7448120" y="3262243"/>
              <a:ext cx="324388" cy="315560"/>
            </a:xfrm>
            <a:custGeom>
              <a:avLst/>
              <a:gdLst/>
              <a:ahLst/>
              <a:cxnLst/>
              <a:rect l="l" t="t" r="r" b="b"/>
              <a:pathLst>
                <a:path w="5659" h="5505" extrusionOk="0">
                  <a:moveTo>
                    <a:pt x="4994" y="1"/>
                  </a:moveTo>
                  <a:lnTo>
                    <a:pt x="0" y="5370"/>
                  </a:lnTo>
                  <a:lnTo>
                    <a:pt x="2173" y="5504"/>
                  </a:lnTo>
                  <a:lnTo>
                    <a:pt x="5658" y="1422"/>
                  </a:lnTo>
                  <a:lnTo>
                    <a:pt x="4994" y="1"/>
                  </a:lnTo>
                  <a:close/>
                </a:path>
              </a:pathLst>
            </a:custGeom>
            <a:solidFill>
              <a:srgbClr val="FFE23F">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53"/>
            <p:cNvSpPr/>
            <p:nvPr/>
          </p:nvSpPr>
          <p:spPr>
            <a:xfrm>
              <a:off x="7262109" y="3572470"/>
              <a:ext cx="699678" cy="459497"/>
            </a:xfrm>
            <a:custGeom>
              <a:avLst/>
              <a:gdLst/>
              <a:ahLst/>
              <a:cxnLst/>
              <a:rect l="l" t="t" r="r" b="b"/>
              <a:pathLst>
                <a:path w="12206" h="8016" extrusionOk="0">
                  <a:moveTo>
                    <a:pt x="2552" y="0"/>
                  </a:moveTo>
                  <a:lnTo>
                    <a:pt x="1" y="5330"/>
                  </a:lnTo>
                  <a:lnTo>
                    <a:pt x="10520" y="8015"/>
                  </a:lnTo>
                  <a:lnTo>
                    <a:pt x="12206" y="2293"/>
                  </a:lnTo>
                  <a:lnTo>
                    <a:pt x="25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53"/>
            <p:cNvSpPr/>
            <p:nvPr/>
          </p:nvSpPr>
          <p:spPr>
            <a:xfrm>
              <a:off x="7322126" y="3604055"/>
              <a:ext cx="550009" cy="330522"/>
            </a:xfrm>
            <a:custGeom>
              <a:avLst/>
              <a:gdLst/>
              <a:ahLst/>
              <a:cxnLst/>
              <a:rect l="l" t="t" r="r" b="b"/>
              <a:pathLst>
                <a:path w="9595" h="5766" extrusionOk="0">
                  <a:moveTo>
                    <a:pt x="1873" y="1"/>
                  </a:moveTo>
                  <a:lnTo>
                    <a:pt x="0" y="5074"/>
                  </a:lnTo>
                  <a:lnTo>
                    <a:pt x="8871" y="5766"/>
                  </a:lnTo>
                  <a:lnTo>
                    <a:pt x="9595" y="1651"/>
                  </a:lnTo>
                  <a:lnTo>
                    <a:pt x="1873" y="1"/>
                  </a:lnTo>
                  <a:close/>
                </a:path>
              </a:pathLst>
            </a:custGeom>
            <a:solidFill>
              <a:srgbClr val="FAAD24">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53"/>
            <p:cNvSpPr/>
            <p:nvPr/>
          </p:nvSpPr>
          <p:spPr>
            <a:xfrm>
              <a:off x="7257180" y="3787371"/>
              <a:ext cx="655999" cy="220921"/>
            </a:xfrm>
            <a:custGeom>
              <a:avLst/>
              <a:gdLst/>
              <a:ahLst/>
              <a:cxnLst/>
              <a:rect l="l" t="t" r="r" b="b"/>
              <a:pathLst>
                <a:path w="11444" h="3854" extrusionOk="0">
                  <a:moveTo>
                    <a:pt x="379" y="0"/>
                  </a:moveTo>
                  <a:lnTo>
                    <a:pt x="0" y="1066"/>
                  </a:lnTo>
                  <a:lnTo>
                    <a:pt x="11145" y="3853"/>
                  </a:lnTo>
                  <a:lnTo>
                    <a:pt x="11443" y="2741"/>
                  </a:lnTo>
                  <a:lnTo>
                    <a:pt x="3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229;p53"/>
            <p:cNvSpPr/>
            <p:nvPr/>
          </p:nvSpPr>
          <p:spPr>
            <a:xfrm>
              <a:off x="4927316" y="3826121"/>
              <a:ext cx="3483030" cy="552188"/>
            </a:xfrm>
            <a:custGeom>
              <a:avLst/>
              <a:gdLst/>
              <a:ahLst/>
              <a:cxnLst/>
              <a:rect l="l" t="t" r="r" b="b"/>
              <a:pathLst>
                <a:path w="60762" h="9633" extrusionOk="0">
                  <a:moveTo>
                    <a:pt x="37114" y="1"/>
                  </a:moveTo>
                  <a:cubicBezTo>
                    <a:pt x="27905" y="1"/>
                    <a:pt x="17018" y="2970"/>
                    <a:pt x="1791" y="8737"/>
                  </a:cubicBezTo>
                  <a:lnTo>
                    <a:pt x="0" y="9632"/>
                  </a:lnTo>
                  <a:lnTo>
                    <a:pt x="60762" y="9632"/>
                  </a:lnTo>
                  <a:lnTo>
                    <a:pt x="60425" y="7731"/>
                  </a:lnTo>
                  <a:cubicBezTo>
                    <a:pt x="52690" y="2533"/>
                    <a:pt x="45618" y="1"/>
                    <a:pt x="37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230;p53"/>
            <p:cNvSpPr/>
            <p:nvPr/>
          </p:nvSpPr>
          <p:spPr>
            <a:xfrm>
              <a:off x="4579083" y="3291133"/>
              <a:ext cx="1035359" cy="695437"/>
            </a:xfrm>
            <a:custGeom>
              <a:avLst/>
              <a:gdLst/>
              <a:ahLst/>
              <a:cxnLst/>
              <a:rect l="l" t="t" r="r" b="b"/>
              <a:pathLst>
                <a:path w="18062" h="12132" extrusionOk="0">
                  <a:moveTo>
                    <a:pt x="15666" y="1"/>
                  </a:moveTo>
                  <a:cubicBezTo>
                    <a:pt x="14163" y="1"/>
                    <a:pt x="10339" y="1658"/>
                    <a:pt x="6132" y="5314"/>
                  </a:cubicBezTo>
                  <a:cubicBezTo>
                    <a:pt x="0" y="10642"/>
                    <a:pt x="7157" y="12132"/>
                    <a:pt x="11385" y="12132"/>
                  </a:cubicBezTo>
                  <a:cubicBezTo>
                    <a:pt x="12733" y="12132"/>
                    <a:pt x="13783" y="11980"/>
                    <a:pt x="14010" y="11753"/>
                  </a:cubicBezTo>
                  <a:cubicBezTo>
                    <a:pt x="13231" y="10561"/>
                    <a:pt x="14674" y="9350"/>
                    <a:pt x="15811" y="8256"/>
                  </a:cubicBezTo>
                  <a:cubicBezTo>
                    <a:pt x="16812" y="7291"/>
                    <a:pt x="17207" y="6042"/>
                    <a:pt x="16350" y="6042"/>
                  </a:cubicBezTo>
                  <a:cubicBezTo>
                    <a:pt x="16128" y="6042"/>
                    <a:pt x="15822" y="6126"/>
                    <a:pt x="15420" y="6321"/>
                  </a:cubicBezTo>
                  <a:cubicBezTo>
                    <a:pt x="14799" y="6622"/>
                    <a:pt x="14416" y="6742"/>
                    <a:pt x="14198" y="6742"/>
                  </a:cubicBezTo>
                  <a:cubicBezTo>
                    <a:pt x="13339" y="6742"/>
                    <a:pt x="15084" y="4866"/>
                    <a:pt x="15084" y="4866"/>
                  </a:cubicBezTo>
                  <a:cubicBezTo>
                    <a:pt x="18062" y="2179"/>
                    <a:pt x="17268" y="1708"/>
                    <a:pt x="16344" y="1708"/>
                  </a:cubicBezTo>
                  <a:cubicBezTo>
                    <a:pt x="15845" y="1708"/>
                    <a:pt x="15308" y="1846"/>
                    <a:pt x="15308" y="1846"/>
                  </a:cubicBezTo>
                  <a:cubicBezTo>
                    <a:pt x="16639" y="643"/>
                    <a:pt x="16602" y="1"/>
                    <a:pt x="15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53"/>
            <p:cNvSpPr/>
            <p:nvPr/>
          </p:nvSpPr>
          <p:spPr>
            <a:xfrm>
              <a:off x="4728522" y="3232894"/>
              <a:ext cx="517909" cy="433415"/>
            </a:xfrm>
            <a:custGeom>
              <a:avLst/>
              <a:gdLst/>
              <a:ahLst/>
              <a:cxnLst/>
              <a:rect l="l" t="t" r="r" b="b"/>
              <a:pathLst>
                <a:path w="9035" h="7561" extrusionOk="0">
                  <a:moveTo>
                    <a:pt x="7610" y="0"/>
                  </a:moveTo>
                  <a:cubicBezTo>
                    <a:pt x="6990" y="0"/>
                    <a:pt x="5979" y="334"/>
                    <a:pt x="4587" y="1183"/>
                  </a:cubicBezTo>
                  <a:cubicBezTo>
                    <a:pt x="0" y="3979"/>
                    <a:pt x="783" y="6442"/>
                    <a:pt x="3245" y="7561"/>
                  </a:cubicBezTo>
                  <a:lnTo>
                    <a:pt x="7273" y="3757"/>
                  </a:lnTo>
                  <a:cubicBezTo>
                    <a:pt x="8347" y="2683"/>
                    <a:pt x="8294" y="2360"/>
                    <a:pt x="7843" y="2360"/>
                  </a:cubicBezTo>
                  <a:cubicBezTo>
                    <a:pt x="7166" y="2360"/>
                    <a:pt x="5595" y="3085"/>
                    <a:pt x="5595" y="3085"/>
                  </a:cubicBezTo>
                  <a:cubicBezTo>
                    <a:pt x="8401" y="1760"/>
                    <a:pt x="9035" y="0"/>
                    <a:pt x="7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53"/>
            <p:cNvSpPr/>
            <p:nvPr/>
          </p:nvSpPr>
          <p:spPr>
            <a:xfrm>
              <a:off x="4630960" y="733591"/>
              <a:ext cx="3070594" cy="3239466"/>
            </a:xfrm>
            <a:custGeom>
              <a:avLst/>
              <a:gdLst/>
              <a:ahLst/>
              <a:cxnLst/>
              <a:rect l="l" t="t" r="r" b="b"/>
              <a:pathLst>
                <a:path w="53567" h="56513" extrusionOk="0">
                  <a:moveTo>
                    <a:pt x="23743" y="1"/>
                  </a:moveTo>
                  <a:cubicBezTo>
                    <a:pt x="14697" y="1"/>
                    <a:pt x="7008" y="4393"/>
                    <a:pt x="1" y="10360"/>
                  </a:cubicBezTo>
                  <a:cubicBezTo>
                    <a:pt x="33755" y="11417"/>
                    <a:pt x="35982" y="35194"/>
                    <a:pt x="22127" y="56035"/>
                  </a:cubicBezTo>
                  <a:lnTo>
                    <a:pt x="24635" y="56512"/>
                  </a:lnTo>
                  <a:cubicBezTo>
                    <a:pt x="53567" y="26962"/>
                    <a:pt x="34763" y="3480"/>
                    <a:pt x="32928" y="1462"/>
                  </a:cubicBezTo>
                  <a:cubicBezTo>
                    <a:pt x="29711" y="456"/>
                    <a:pt x="26657" y="1"/>
                    <a:pt x="237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53"/>
            <p:cNvSpPr/>
            <p:nvPr/>
          </p:nvSpPr>
          <p:spPr>
            <a:xfrm>
              <a:off x="4843912" y="796129"/>
              <a:ext cx="2720927" cy="3170794"/>
            </a:xfrm>
            <a:custGeom>
              <a:avLst/>
              <a:gdLst/>
              <a:ahLst/>
              <a:cxnLst/>
              <a:rect l="l" t="t" r="r" b="b"/>
              <a:pathLst>
                <a:path w="47467" h="55315" extrusionOk="0">
                  <a:moveTo>
                    <a:pt x="19828" y="0"/>
                  </a:moveTo>
                  <a:cubicBezTo>
                    <a:pt x="13005" y="0"/>
                    <a:pt x="7783" y="2698"/>
                    <a:pt x="0" y="7709"/>
                  </a:cubicBezTo>
                  <a:cubicBezTo>
                    <a:pt x="33756" y="8766"/>
                    <a:pt x="33255" y="34060"/>
                    <a:pt x="19400" y="54901"/>
                  </a:cubicBezTo>
                  <a:lnTo>
                    <a:pt x="20500" y="55314"/>
                  </a:lnTo>
                  <a:cubicBezTo>
                    <a:pt x="47467" y="26284"/>
                    <a:pt x="28113" y="2710"/>
                    <a:pt x="26278" y="692"/>
                  </a:cubicBezTo>
                  <a:cubicBezTo>
                    <a:pt x="23925" y="228"/>
                    <a:pt x="21809" y="0"/>
                    <a:pt x="19828" y="0"/>
                  </a:cubicBezTo>
                  <a:close/>
                </a:path>
              </a:pathLst>
            </a:custGeom>
            <a:solidFill>
              <a:srgbClr val="68433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53"/>
            <p:cNvSpPr/>
            <p:nvPr/>
          </p:nvSpPr>
          <p:spPr>
            <a:xfrm>
              <a:off x="6270721" y="3407669"/>
              <a:ext cx="442014" cy="132415"/>
            </a:xfrm>
            <a:custGeom>
              <a:avLst/>
              <a:gdLst/>
              <a:ahLst/>
              <a:cxnLst/>
              <a:rect l="l" t="t" r="r" b="b"/>
              <a:pathLst>
                <a:path w="7711" h="2310" extrusionOk="0">
                  <a:moveTo>
                    <a:pt x="4677" y="1"/>
                  </a:moveTo>
                  <a:lnTo>
                    <a:pt x="4677" y="1"/>
                  </a:lnTo>
                  <a:cubicBezTo>
                    <a:pt x="6471" y="1265"/>
                    <a:pt x="5987" y="1635"/>
                    <a:pt x="4799" y="1635"/>
                  </a:cubicBezTo>
                  <a:cubicBezTo>
                    <a:pt x="3121" y="1635"/>
                    <a:pt x="42" y="897"/>
                    <a:pt x="1" y="897"/>
                  </a:cubicBezTo>
                  <a:lnTo>
                    <a:pt x="1" y="897"/>
                  </a:lnTo>
                  <a:cubicBezTo>
                    <a:pt x="0" y="897"/>
                    <a:pt x="1" y="897"/>
                    <a:pt x="3" y="898"/>
                  </a:cubicBezTo>
                  <a:cubicBezTo>
                    <a:pt x="2951" y="1935"/>
                    <a:pt x="4713" y="2309"/>
                    <a:pt x="5674" y="2309"/>
                  </a:cubicBezTo>
                  <a:cubicBezTo>
                    <a:pt x="7710" y="2309"/>
                    <a:pt x="6155" y="629"/>
                    <a:pt x="4677"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53"/>
            <p:cNvSpPr/>
            <p:nvPr/>
          </p:nvSpPr>
          <p:spPr>
            <a:xfrm>
              <a:off x="6656385" y="1974386"/>
              <a:ext cx="990647" cy="258983"/>
            </a:xfrm>
            <a:custGeom>
              <a:avLst/>
              <a:gdLst/>
              <a:ahLst/>
              <a:cxnLst/>
              <a:rect l="l" t="t" r="r" b="b"/>
              <a:pathLst>
                <a:path w="17282" h="4518" extrusionOk="0">
                  <a:moveTo>
                    <a:pt x="7223" y="0"/>
                  </a:moveTo>
                  <a:lnTo>
                    <a:pt x="7223" y="0"/>
                  </a:lnTo>
                  <a:cubicBezTo>
                    <a:pt x="16352" y="2159"/>
                    <a:pt x="1" y="4518"/>
                    <a:pt x="197" y="4518"/>
                  </a:cubicBezTo>
                  <a:cubicBezTo>
                    <a:pt x="197" y="4518"/>
                    <a:pt x="198" y="4518"/>
                    <a:pt x="199" y="4518"/>
                  </a:cubicBezTo>
                  <a:cubicBezTo>
                    <a:pt x="17281" y="3771"/>
                    <a:pt x="11369" y="84"/>
                    <a:pt x="7223"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53"/>
            <p:cNvSpPr/>
            <p:nvPr/>
          </p:nvSpPr>
          <p:spPr>
            <a:xfrm>
              <a:off x="7513525" y="3660517"/>
              <a:ext cx="254397" cy="203495"/>
            </a:xfrm>
            <a:custGeom>
              <a:avLst/>
              <a:gdLst/>
              <a:ahLst/>
              <a:cxnLst/>
              <a:rect l="l" t="t" r="r" b="b"/>
              <a:pathLst>
                <a:path w="4438" h="3550" extrusionOk="0">
                  <a:moveTo>
                    <a:pt x="759" y="0"/>
                  </a:moveTo>
                  <a:lnTo>
                    <a:pt x="1" y="2306"/>
                  </a:lnTo>
                  <a:lnTo>
                    <a:pt x="3754" y="3549"/>
                  </a:lnTo>
                  <a:lnTo>
                    <a:pt x="4437" y="889"/>
                  </a:lnTo>
                  <a:lnTo>
                    <a:pt x="7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53"/>
            <p:cNvSpPr/>
            <p:nvPr/>
          </p:nvSpPr>
          <p:spPr>
            <a:xfrm>
              <a:off x="6134924" y="706363"/>
              <a:ext cx="1065453" cy="626191"/>
            </a:xfrm>
            <a:custGeom>
              <a:avLst/>
              <a:gdLst/>
              <a:ahLst/>
              <a:cxnLst/>
              <a:rect l="l" t="t" r="r" b="b"/>
              <a:pathLst>
                <a:path w="18587" h="10924" extrusionOk="0">
                  <a:moveTo>
                    <a:pt x="12506" y="0"/>
                  </a:moveTo>
                  <a:cubicBezTo>
                    <a:pt x="10752" y="0"/>
                    <a:pt x="8570" y="387"/>
                    <a:pt x="7096" y="921"/>
                  </a:cubicBezTo>
                  <a:cubicBezTo>
                    <a:pt x="7705" y="860"/>
                    <a:pt x="8234" y="831"/>
                    <a:pt x="8690" y="831"/>
                  </a:cubicBezTo>
                  <a:cubicBezTo>
                    <a:pt x="17208" y="831"/>
                    <a:pt x="1" y="10923"/>
                    <a:pt x="68" y="10923"/>
                  </a:cubicBezTo>
                  <a:lnTo>
                    <a:pt x="68" y="10923"/>
                  </a:lnTo>
                  <a:cubicBezTo>
                    <a:pt x="68" y="10923"/>
                    <a:pt x="70" y="10923"/>
                    <a:pt x="72" y="10921"/>
                  </a:cubicBezTo>
                  <a:cubicBezTo>
                    <a:pt x="18587" y="2402"/>
                    <a:pt x="16876" y="0"/>
                    <a:pt x="12506"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53"/>
            <p:cNvSpPr/>
            <p:nvPr/>
          </p:nvSpPr>
          <p:spPr>
            <a:xfrm>
              <a:off x="5729828" y="2527774"/>
              <a:ext cx="1032149" cy="258123"/>
            </a:xfrm>
            <a:custGeom>
              <a:avLst/>
              <a:gdLst/>
              <a:ahLst/>
              <a:cxnLst/>
              <a:rect l="l" t="t" r="r" b="b"/>
              <a:pathLst>
                <a:path w="18006" h="4503" extrusionOk="0">
                  <a:moveTo>
                    <a:pt x="9430" y="1"/>
                  </a:moveTo>
                  <a:lnTo>
                    <a:pt x="9430" y="1"/>
                  </a:lnTo>
                  <a:cubicBezTo>
                    <a:pt x="6223" y="912"/>
                    <a:pt x="1" y="4502"/>
                    <a:pt x="5875" y="4502"/>
                  </a:cubicBezTo>
                  <a:cubicBezTo>
                    <a:pt x="8033" y="4502"/>
                    <a:pt x="11825" y="4018"/>
                    <a:pt x="18000" y="2737"/>
                  </a:cubicBezTo>
                  <a:cubicBezTo>
                    <a:pt x="18005" y="2736"/>
                    <a:pt x="18005" y="2736"/>
                    <a:pt x="18002" y="2736"/>
                  </a:cubicBezTo>
                  <a:cubicBezTo>
                    <a:pt x="17903" y="2736"/>
                    <a:pt x="14191" y="3157"/>
                    <a:pt x="11071" y="3157"/>
                  </a:cubicBezTo>
                  <a:cubicBezTo>
                    <a:pt x="7383" y="3157"/>
                    <a:pt x="4522" y="2569"/>
                    <a:pt x="9430"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53"/>
            <p:cNvSpPr/>
            <p:nvPr/>
          </p:nvSpPr>
          <p:spPr>
            <a:xfrm>
              <a:off x="4725083" y="1473734"/>
              <a:ext cx="1421426" cy="394723"/>
            </a:xfrm>
            <a:custGeom>
              <a:avLst/>
              <a:gdLst/>
              <a:ahLst/>
              <a:cxnLst/>
              <a:rect l="l" t="t" r="r" b="b"/>
              <a:pathLst>
                <a:path w="24797" h="6886" extrusionOk="0">
                  <a:moveTo>
                    <a:pt x="12201" y="0"/>
                  </a:moveTo>
                  <a:cubicBezTo>
                    <a:pt x="7922" y="1566"/>
                    <a:pt x="0" y="6885"/>
                    <a:pt x="6425" y="6885"/>
                  </a:cubicBezTo>
                  <a:cubicBezTo>
                    <a:pt x="9254" y="6885"/>
                    <a:pt x="14864" y="5854"/>
                    <a:pt x="24790" y="3018"/>
                  </a:cubicBezTo>
                  <a:cubicBezTo>
                    <a:pt x="24796" y="3016"/>
                    <a:pt x="24797" y="3015"/>
                    <a:pt x="24795" y="3015"/>
                  </a:cubicBezTo>
                  <a:cubicBezTo>
                    <a:pt x="24688" y="3015"/>
                    <a:pt x="17081" y="4461"/>
                    <a:pt x="12358" y="4461"/>
                  </a:cubicBezTo>
                  <a:cubicBezTo>
                    <a:pt x="8504" y="4461"/>
                    <a:pt x="6570" y="3498"/>
                    <a:pt x="12201"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53"/>
            <p:cNvSpPr/>
            <p:nvPr/>
          </p:nvSpPr>
          <p:spPr>
            <a:xfrm>
              <a:off x="3800475" y="1025246"/>
              <a:ext cx="1994995" cy="448606"/>
            </a:xfrm>
            <a:custGeom>
              <a:avLst/>
              <a:gdLst/>
              <a:ahLst/>
              <a:cxnLst/>
              <a:rect l="l" t="t" r="r" b="b"/>
              <a:pathLst>
                <a:path w="34803" h="7826" extrusionOk="0">
                  <a:moveTo>
                    <a:pt x="19527" y="1"/>
                  </a:moveTo>
                  <a:lnTo>
                    <a:pt x="19527" y="1"/>
                  </a:lnTo>
                  <a:cubicBezTo>
                    <a:pt x="13128" y="1332"/>
                    <a:pt x="0" y="7826"/>
                    <a:pt x="15159" y="7826"/>
                  </a:cubicBezTo>
                  <a:cubicBezTo>
                    <a:pt x="19324" y="7826"/>
                    <a:pt x="25625" y="7335"/>
                    <a:pt x="34789" y="6113"/>
                  </a:cubicBezTo>
                  <a:cubicBezTo>
                    <a:pt x="34802" y="6111"/>
                    <a:pt x="34796" y="6111"/>
                    <a:pt x="34770" y="6111"/>
                  </a:cubicBezTo>
                  <a:cubicBezTo>
                    <a:pt x="34600" y="6111"/>
                    <a:pt x="33585" y="6145"/>
                    <a:pt x="32094" y="6169"/>
                  </a:cubicBezTo>
                  <a:cubicBezTo>
                    <a:pt x="25520" y="6943"/>
                    <a:pt x="20738" y="7266"/>
                    <a:pt x="17360" y="7266"/>
                  </a:cubicBezTo>
                  <a:cubicBezTo>
                    <a:pt x="3886" y="7266"/>
                    <a:pt x="12763" y="2134"/>
                    <a:pt x="19396" y="59"/>
                  </a:cubicBezTo>
                  <a:cubicBezTo>
                    <a:pt x="19441" y="40"/>
                    <a:pt x="19481" y="21"/>
                    <a:pt x="19527"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53"/>
            <p:cNvSpPr/>
            <p:nvPr/>
          </p:nvSpPr>
          <p:spPr>
            <a:xfrm>
              <a:off x="7085557" y="3190475"/>
              <a:ext cx="714238" cy="416219"/>
            </a:xfrm>
            <a:custGeom>
              <a:avLst/>
              <a:gdLst/>
              <a:ahLst/>
              <a:cxnLst/>
              <a:rect l="l" t="t" r="r" b="b"/>
              <a:pathLst>
                <a:path w="12460" h="7261" extrusionOk="0">
                  <a:moveTo>
                    <a:pt x="12459" y="1"/>
                  </a:moveTo>
                  <a:lnTo>
                    <a:pt x="3545" y="886"/>
                  </a:lnTo>
                  <a:lnTo>
                    <a:pt x="0" y="4770"/>
                  </a:lnTo>
                  <a:lnTo>
                    <a:pt x="5830" y="7261"/>
                  </a:lnTo>
                  <a:lnTo>
                    <a:pt x="124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53"/>
            <p:cNvSpPr/>
            <p:nvPr/>
          </p:nvSpPr>
          <p:spPr>
            <a:xfrm>
              <a:off x="5701224" y="3676452"/>
              <a:ext cx="569098" cy="363597"/>
            </a:xfrm>
            <a:custGeom>
              <a:avLst/>
              <a:gdLst/>
              <a:ahLst/>
              <a:cxnLst/>
              <a:rect l="l" t="t" r="r" b="b"/>
              <a:pathLst>
                <a:path w="9928" h="6343" extrusionOk="0">
                  <a:moveTo>
                    <a:pt x="5783" y="0"/>
                  </a:moveTo>
                  <a:cubicBezTo>
                    <a:pt x="5446" y="0"/>
                    <a:pt x="4254" y="3517"/>
                    <a:pt x="4254" y="3517"/>
                  </a:cubicBezTo>
                  <a:cubicBezTo>
                    <a:pt x="3930" y="1685"/>
                    <a:pt x="3668" y="1029"/>
                    <a:pt x="3507" y="1029"/>
                  </a:cubicBezTo>
                  <a:cubicBezTo>
                    <a:pt x="3231" y="1029"/>
                    <a:pt x="3243" y="2932"/>
                    <a:pt x="3720" y="4171"/>
                  </a:cubicBezTo>
                  <a:cubicBezTo>
                    <a:pt x="2387" y="2492"/>
                    <a:pt x="1662" y="1890"/>
                    <a:pt x="1365" y="1890"/>
                  </a:cubicBezTo>
                  <a:cubicBezTo>
                    <a:pt x="814" y="1890"/>
                    <a:pt x="1751" y="3981"/>
                    <a:pt x="3022" y="5105"/>
                  </a:cubicBezTo>
                  <a:cubicBezTo>
                    <a:pt x="1880" y="4427"/>
                    <a:pt x="1206" y="4172"/>
                    <a:pt x="870" y="4172"/>
                  </a:cubicBezTo>
                  <a:cubicBezTo>
                    <a:pt x="0" y="4172"/>
                    <a:pt x="1397" y="5876"/>
                    <a:pt x="2828" y="6343"/>
                  </a:cubicBezTo>
                  <a:lnTo>
                    <a:pt x="7072" y="5267"/>
                  </a:lnTo>
                  <a:cubicBezTo>
                    <a:pt x="9713" y="3623"/>
                    <a:pt x="9928" y="3163"/>
                    <a:pt x="9342" y="3163"/>
                  </a:cubicBezTo>
                  <a:cubicBezTo>
                    <a:pt x="8599" y="3163"/>
                    <a:pt x="6568" y="3903"/>
                    <a:pt x="6568" y="3903"/>
                  </a:cubicBezTo>
                  <a:cubicBezTo>
                    <a:pt x="7473" y="1829"/>
                    <a:pt x="7634" y="1140"/>
                    <a:pt x="7447" y="1140"/>
                  </a:cubicBezTo>
                  <a:cubicBezTo>
                    <a:pt x="7075" y="1140"/>
                    <a:pt x="5326" y="3869"/>
                    <a:pt x="5326" y="3869"/>
                  </a:cubicBezTo>
                  <a:cubicBezTo>
                    <a:pt x="5904" y="957"/>
                    <a:pt x="5960" y="0"/>
                    <a:pt x="5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53"/>
            <p:cNvSpPr/>
            <p:nvPr/>
          </p:nvSpPr>
          <p:spPr>
            <a:xfrm>
              <a:off x="5701224" y="3735494"/>
              <a:ext cx="254053" cy="304612"/>
            </a:xfrm>
            <a:custGeom>
              <a:avLst/>
              <a:gdLst/>
              <a:ahLst/>
              <a:cxnLst/>
              <a:rect l="l" t="t" r="r" b="b"/>
              <a:pathLst>
                <a:path w="4432" h="5314" extrusionOk="0">
                  <a:moveTo>
                    <a:pt x="3507" y="1"/>
                  </a:moveTo>
                  <a:cubicBezTo>
                    <a:pt x="3231" y="1"/>
                    <a:pt x="3243" y="1903"/>
                    <a:pt x="3720" y="3142"/>
                  </a:cubicBezTo>
                  <a:cubicBezTo>
                    <a:pt x="2387" y="1463"/>
                    <a:pt x="1662" y="861"/>
                    <a:pt x="1365" y="861"/>
                  </a:cubicBezTo>
                  <a:cubicBezTo>
                    <a:pt x="814" y="861"/>
                    <a:pt x="1751" y="2952"/>
                    <a:pt x="3022" y="4076"/>
                  </a:cubicBezTo>
                  <a:cubicBezTo>
                    <a:pt x="1880" y="3397"/>
                    <a:pt x="1206" y="3143"/>
                    <a:pt x="870" y="3143"/>
                  </a:cubicBezTo>
                  <a:cubicBezTo>
                    <a:pt x="0" y="3143"/>
                    <a:pt x="1398" y="4847"/>
                    <a:pt x="2828" y="5314"/>
                  </a:cubicBezTo>
                  <a:lnTo>
                    <a:pt x="4432" y="4907"/>
                  </a:lnTo>
                  <a:cubicBezTo>
                    <a:pt x="4225" y="4254"/>
                    <a:pt x="4122" y="3574"/>
                    <a:pt x="4123" y="2889"/>
                  </a:cubicBezTo>
                  <a:cubicBezTo>
                    <a:pt x="4124" y="2613"/>
                    <a:pt x="4142" y="2338"/>
                    <a:pt x="4177" y="2065"/>
                  </a:cubicBezTo>
                  <a:cubicBezTo>
                    <a:pt x="3888" y="554"/>
                    <a:pt x="3655" y="1"/>
                    <a:pt x="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53"/>
            <p:cNvSpPr/>
            <p:nvPr/>
          </p:nvSpPr>
          <p:spPr>
            <a:xfrm>
              <a:off x="4631017" y="854196"/>
              <a:ext cx="1877025" cy="487241"/>
            </a:xfrm>
            <a:custGeom>
              <a:avLst/>
              <a:gdLst/>
              <a:ahLst/>
              <a:cxnLst/>
              <a:rect l="l" t="t" r="r" b="b"/>
              <a:pathLst>
                <a:path w="32745" h="8500" extrusionOk="0">
                  <a:moveTo>
                    <a:pt x="32745" y="0"/>
                  </a:moveTo>
                  <a:cubicBezTo>
                    <a:pt x="22651" y="4251"/>
                    <a:pt x="17235" y="5963"/>
                    <a:pt x="1" y="8233"/>
                  </a:cubicBezTo>
                  <a:cubicBezTo>
                    <a:pt x="2147" y="8416"/>
                    <a:pt x="4172" y="8499"/>
                    <a:pt x="6082" y="8499"/>
                  </a:cubicBezTo>
                  <a:cubicBezTo>
                    <a:pt x="25050" y="8499"/>
                    <a:pt x="32546" y="294"/>
                    <a:pt x="32745"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53"/>
            <p:cNvSpPr/>
            <p:nvPr/>
          </p:nvSpPr>
          <p:spPr>
            <a:xfrm>
              <a:off x="6578312" y="3661033"/>
              <a:ext cx="105588" cy="161993"/>
            </a:xfrm>
            <a:custGeom>
              <a:avLst/>
              <a:gdLst/>
              <a:ahLst/>
              <a:cxnLst/>
              <a:rect l="l" t="t" r="r" b="b"/>
              <a:pathLst>
                <a:path w="1842" h="2826" extrusionOk="0">
                  <a:moveTo>
                    <a:pt x="1620" y="0"/>
                  </a:moveTo>
                  <a:lnTo>
                    <a:pt x="1118" y="339"/>
                  </a:lnTo>
                  <a:lnTo>
                    <a:pt x="1" y="2428"/>
                  </a:lnTo>
                  <a:lnTo>
                    <a:pt x="708" y="2826"/>
                  </a:lnTo>
                  <a:lnTo>
                    <a:pt x="1842" y="429"/>
                  </a:lnTo>
                  <a:lnTo>
                    <a:pt x="1620" y="0"/>
                  </a:lnTo>
                  <a:close/>
                </a:path>
              </a:pathLst>
            </a:custGeom>
            <a:solidFill>
              <a:srgbClr val="C2A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53"/>
            <p:cNvSpPr/>
            <p:nvPr/>
          </p:nvSpPr>
          <p:spPr>
            <a:xfrm>
              <a:off x="6417580" y="3593909"/>
              <a:ext cx="157178" cy="101174"/>
            </a:xfrm>
            <a:custGeom>
              <a:avLst/>
              <a:gdLst/>
              <a:ahLst/>
              <a:cxnLst/>
              <a:rect l="l" t="t" r="r" b="b"/>
              <a:pathLst>
                <a:path w="2742" h="1765" extrusionOk="0">
                  <a:moveTo>
                    <a:pt x="2137" y="0"/>
                  </a:moveTo>
                  <a:lnTo>
                    <a:pt x="0" y="1025"/>
                  </a:lnTo>
                  <a:lnTo>
                    <a:pt x="336" y="1765"/>
                  </a:lnTo>
                  <a:lnTo>
                    <a:pt x="2666" y="501"/>
                  </a:lnTo>
                  <a:lnTo>
                    <a:pt x="2742" y="23"/>
                  </a:lnTo>
                  <a:lnTo>
                    <a:pt x="2137" y="0"/>
                  </a:lnTo>
                  <a:close/>
                </a:path>
              </a:pathLst>
            </a:custGeom>
            <a:solidFill>
              <a:srgbClr val="C2A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53"/>
            <p:cNvSpPr/>
            <p:nvPr/>
          </p:nvSpPr>
          <p:spPr>
            <a:xfrm>
              <a:off x="6517665" y="3826235"/>
              <a:ext cx="1678861" cy="325133"/>
            </a:xfrm>
            <a:custGeom>
              <a:avLst/>
              <a:gdLst/>
              <a:ahLst/>
              <a:cxnLst/>
              <a:rect l="l" t="t" r="r" b="b"/>
              <a:pathLst>
                <a:path w="29288" h="5672" extrusionOk="0">
                  <a:moveTo>
                    <a:pt x="9367" y="0"/>
                  </a:moveTo>
                  <a:cubicBezTo>
                    <a:pt x="6442" y="0"/>
                    <a:pt x="3348" y="300"/>
                    <a:pt x="0" y="893"/>
                  </a:cubicBezTo>
                  <a:cubicBezTo>
                    <a:pt x="926" y="3153"/>
                    <a:pt x="17499" y="5671"/>
                    <a:pt x="26820" y="5671"/>
                  </a:cubicBezTo>
                  <a:cubicBezTo>
                    <a:pt x="27717" y="5671"/>
                    <a:pt x="28546" y="5648"/>
                    <a:pt x="29288" y="5599"/>
                  </a:cubicBezTo>
                  <a:cubicBezTo>
                    <a:pt x="22824" y="1839"/>
                    <a:pt x="16615" y="0"/>
                    <a:pt x="9367" y="0"/>
                  </a:cubicBezTo>
                  <a:close/>
                </a:path>
              </a:pathLst>
            </a:custGeom>
            <a:solidFill>
              <a:srgbClr val="FFE23F">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53"/>
            <p:cNvSpPr/>
            <p:nvPr/>
          </p:nvSpPr>
          <p:spPr>
            <a:xfrm>
              <a:off x="6826059" y="3824860"/>
              <a:ext cx="657317" cy="557347"/>
            </a:xfrm>
            <a:custGeom>
              <a:avLst/>
              <a:gdLst/>
              <a:ahLst/>
              <a:cxnLst/>
              <a:rect l="l" t="t" r="r" b="b"/>
              <a:pathLst>
                <a:path w="11467" h="9723" extrusionOk="0">
                  <a:moveTo>
                    <a:pt x="2432" y="0"/>
                  </a:moveTo>
                  <a:lnTo>
                    <a:pt x="4541" y="1146"/>
                  </a:lnTo>
                  <a:lnTo>
                    <a:pt x="1" y="5228"/>
                  </a:lnTo>
                  <a:lnTo>
                    <a:pt x="4312" y="9631"/>
                  </a:lnTo>
                  <a:lnTo>
                    <a:pt x="11466" y="9722"/>
                  </a:lnTo>
                  <a:lnTo>
                    <a:pt x="2707" y="5457"/>
                  </a:lnTo>
                  <a:lnTo>
                    <a:pt x="6100" y="1054"/>
                  </a:lnTo>
                  <a:lnTo>
                    <a:pt x="3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53"/>
            <p:cNvSpPr/>
            <p:nvPr/>
          </p:nvSpPr>
          <p:spPr>
            <a:xfrm>
              <a:off x="7687154" y="3593450"/>
              <a:ext cx="395296" cy="106047"/>
            </a:xfrm>
            <a:custGeom>
              <a:avLst/>
              <a:gdLst/>
              <a:ahLst/>
              <a:cxnLst/>
              <a:rect l="l" t="t" r="r" b="b"/>
              <a:pathLst>
                <a:path w="6896" h="1850" extrusionOk="0">
                  <a:moveTo>
                    <a:pt x="228" y="1"/>
                  </a:moveTo>
                  <a:lnTo>
                    <a:pt x="1" y="394"/>
                  </a:lnTo>
                  <a:lnTo>
                    <a:pt x="6722" y="1849"/>
                  </a:lnTo>
                  <a:lnTo>
                    <a:pt x="6896" y="710"/>
                  </a:lnTo>
                  <a:lnTo>
                    <a:pt x="2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53"/>
            <p:cNvSpPr/>
            <p:nvPr/>
          </p:nvSpPr>
          <p:spPr>
            <a:xfrm>
              <a:off x="7162541" y="3270784"/>
              <a:ext cx="402289" cy="301746"/>
            </a:xfrm>
            <a:custGeom>
              <a:avLst/>
              <a:gdLst/>
              <a:ahLst/>
              <a:cxnLst/>
              <a:rect l="l" t="t" r="r" b="b"/>
              <a:pathLst>
                <a:path w="7018" h="5264" extrusionOk="0">
                  <a:moveTo>
                    <a:pt x="5711" y="1"/>
                  </a:moveTo>
                  <a:lnTo>
                    <a:pt x="4179" y="2024"/>
                  </a:lnTo>
                  <a:lnTo>
                    <a:pt x="3543" y="1962"/>
                  </a:lnTo>
                  <a:lnTo>
                    <a:pt x="3888" y="1273"/>
                  </a:lnTo>
                  <a:lnTo>
                    <a:pt x="2547" y="1067"/>
                  </a:lnTo>
                  <a:lnTo>
                    <a:pt x="1" y="3956"/>
                  </a:lnTo>
                  <a:lnTo>
                    <a:pt x="3165" y="5263"/>
                  </a:lnTo>
                  <a:lnTo>
                    <a:pt x="7018" y="103"/>
                  </a:lnTo>
                  <a:lnTo>
                    <a:pt x="5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53"/>
            <p:cNvSpPr/>
            <p:nvPr/>
          </p:nvSpPr>
          <p:spPr>
            <a:xfrm>
              <a:off x="7202036" y="3460061"/>
              <a:ext cx="175464" cy="124275"/>
            </a:xfrm>
            <a:custGeom>
              <a:avLst/>
              <a:gdLst/>
              <a:ahLst/>
              <a:cxnLst/>
              <a:rect l="l" t="t" r="r" b="b"/>
              <a:pathLst>
                <a:path w="3061" h="2168" extrusionOk="0">
                  <a:moveTo>
                    <a:pt x="2098" y="0"/>
                  </a:moveTo>
                  <a:lnTo>
                    <a:pt x="0" y="1652"/>
                  </a:lnTo>
                  <a:lnTo>
                    <a:pt x="1960" y="2168"/>
                  </a:lnTo>
                  <a:lnTo>
                    <a:pt x="3061" y="345"/>
                  </a:lnTo>
                  <a:lnTo>
                    <a:pt x="20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53"/>
            <p:cNvSpPr/>
            <p:nvPr/>
          </p:nvSpPr>
          <p:spPr>
            <a:xfrm>
              <a:off x="7170738" y="3377231"/>
              <a:ext cx="175235" cy="267352"/>
            </a:xfrm>
            <a:custGeom>
              <a:avLst/>
              <a:gdLst/>
              <a:ahLst/>
              <a:cxnLst/>
              <a:rect l="l" t="t" r="r" b="b"/>
              <a:pathLst>
                <a:path w="3057" h="4664" extrusionOk="0">
                  <a:moveTo>
                    <a:pt x="1991" y="1"/>
                  </a:moveTo>
                  <a:lnTo>
                    <a:pt x="0" y="4280"/>
                  </a:lnTo>
                  <a:lnTo>
                    <a:pt x="808" y="4663"/>
                  </a:lnTo>
                  <a:lnTo>
                    <a:pt x="3057" y="70"/>
                  </a:lnTo>
                  <a:lnTo>
                    <a:pt x="19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53"/>
            <p:cNvSpPr/>
            <p:nvPr/>
          </p:nvSpPr>
          <p:spPr>
            <a:xfrm>
              <a:off x="7535537" y="3679777"/>
              <a:ext cx="202176" cy="158382"/>
            </a:xfrm>
            <a:custGeom>
              <a:avLst/>
              <a:gdLst/>
              <a:ahLst/>
              <a:cxnLst/>
              <a:rect l="l" t="t" r="r" b="b"/>
              <a:pathLst>
                <a:path w="3527" h="2763" extrusionOk="0">
                  <a:moveTo>
                    <a:pt x="641" y="1"/>
                  </a:moveTo>
                  <a:lnTo>
                    <a:pt x="1" y="1730"/>
                  </a:lnTo>
                  <a:lnTo>
                    <a:pt x="2980" y="2763"/>
                  </a:lnTo>
                  <a:lnTo>
                    <a:pt x="3527" y="793"/>
                  </a:lnTo>
                  <a:lnTo>
                    <a:pt x="6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53"/>
            <p:cNvSpPr/>
            <p:nvPr/>
          </p:nvSpPr>
          <p:spPr>
            <a:xfrm>
              <a:off x="7824073" y="3945113"/>
              <a:ext cx="190398" cy="258911"/>
            </a:xfrm>
            <a:custGeom>
              <a:avLst/>
              <a:gdLst/>
              <a:ahLst/>
              <a:cxnLst/>
              <a:rect l="l" t="t" r="r" b="b"/>
              <a:pathLst>
                <a:path w="4149" h="5642" extrusionOk="0">
                  <a:moveTo>
                    <a:pt x="386" y="1"/>
                  </a:moveTo>
                  <a:lnTo>
                    <a:pt x="0" y="273"/>
                  </a:lnTo>
                  <a:lnTo>
                    <a:pt x="3642" y="5641"/>
                  </a:lnTo>
                  <a:lnTo>
                    <a:pt x="4148" y="5174"/>
                  </a:lnTo>
                  <a:lnTo>
                    <a:pt x="386" y="1"/>
                  </a:lnTo>
                  <a:close/>
                </a:path>
              </a:pathLst>
            </a:custGeom>
            <a:solidFill>
              <a:srgbClr val="674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53"/>
            <p:cNvSpPr/>
            <p:nvPr/>
          </p:nvSpPr>
          <p:spPr>
            <a:xfrm>
              <a:off x="7365003" y="3270784"/>
              <a:ext cx="124906" cy="119059"/>
            </a:xfrm>
            <a:custGeom>
              <a:avLst/>
              <a:gdLst/>
              <a:ahLst/>
              <a:cxnLst/>
              <a:rect l="l" t="t" r="r" b="b"/>
              <a:pathLst>
                <a:path w="2179" h="2077" extrusionOk="0">
                  <a:moveTo>
                    <a:pt x="2179" y="1"/>
                  </a:moveTo>
                  <a:lnTo>
                    <a:pt x="941" y="13"/>
                  </a:lnTo>
                  <a:lnTo>
                    <a:pt x="1" y="1984"/>
                  </a:lnTo>
                  <a:lnTo>
                    <a:pt x="665" y="2076"/>
                  </a:lnTo>
                  <a:lnTo>
                    <a:pt x="21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53"/>
            <p:cNvSpPr/>
            <p:nvPr/>
          </p:nvSpPr>
          <p:spPr>
            <a:xfrm>
              <a:off x="5304840" y="3170871"/>
              <a:ext cx="85239" cy="35655"/>
            </a:xfrm>
            <a:custGeom>
              <a:avLst/>
              <a:gdLst/>
              <a:ahLst/>
              <a:cxnLst/>
              <a:rect l="l" t="t" r="r" b="b"/>
              <a:pathLst>
                <a:path w="1487" h="622" extrusionOk="0">
                  <a:moveTo>
                    <a:pt x="989" y="1"/>
                  </a:moveTo>
                  <a:cubicBezTo>
                    <a:pt x="667" y="1"/>
                    <a:pt x="279" y="89"/>
                    <a:pt x="112" y="368"/>
                  </a:cubicBezTo>
                  <a:cubicBezTo>
                    <a:pt x="0" y="553"/>
                    <a:pt x="72" y="621"/>
                    <a:pt x="229" y="621"/>
                  </a:cubicBezTo>
                  <a:cubicBezTo>
                    <a:pt x="609" y="621"/>
                    <a:pt x="1487" y="225"/>
                    <a:pt x="1487" y="128"/>
                  </a:cubicBezTo>
                  <a:cubicBezTo>
                    <a:pt x="1487" y="64"/>
                    <a:pt x="1262" y="1"/>
                    <a:pt x="989" y="1"/>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53"/>
            <p:cNvSpPr/>
            <p:nvPr/>
          </p:nvSpPr>
          <p:spPr>
            <a:xfrm>
              <a:off x="5538085" y="3175973"/>
              <a:ext cx="56405" cy="78360"/>
            </a:xfrm>
            <a:custGeom>
              <a:avLst/>
              <a:gdLst/>
              <a:ahLst/>
              <a:cxnLst/>
              <a:rect l="l" t="t" r="r" b="b"/>
              <a:pathLst>
                <a:path w="984" h="1367" extrusionOk="0">
                  <a:moveTo>
                    <a:pt x="872" y="1"/>
                  </a:moveTo>
                  <a:cubicBezTo>
                    <a:pt x="703" y="1"/>
                    <a:pt x="0" y="666"/>
                    <a:pt x="175" y="1205"/>
                  </a:cubicBezTo>
                  <a:cubicBezTo>
                    <a:pt x="212" y="1319"/>
                    <a:pt x="259" y="1367"/>
                    <a:pt x="311" y="1367"/>
                  </a:cubicBezTo>
                  <a:cubicBezTo>
                    <a:pt x="578" y="1367"/>
                    <a:pt x="983" y="84"/>
                    <a:pt x="896" y="8"/>
                  </a:cubicBezTo>
                  <a:cubicBezTo>
                    <a:pt x="890" y="3"/>
                    <a:pt x="882" y="1"/>
                    <a:pt x="872" y="1"/>
                  </a:cubicBezTo>
                  <a:close/>
                </a:path>
              </a:pathLst>
            </a:custGeom>
            <a:solidFill>
              <a:srgbClr val="A8A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53"/>
            <p:cNvSpPr/>
            <p:nvPr/>
          </p:nvSpPr>
          <p:spPr>
            <a:xfrm>
              <a:off x="5594605" y="3444183"/>
              <a:ext cx="56405" cy="78303"/>
            </a:xfrm>
            <a:custGeom>
              <a:avLst/>
              <a:gdLst/>
              <a:ahLst/>
              <a:cxnLst/>
              <a:rect l="l" t="t" r="r" b="b"/>
              <a:pathLst>
                <a:path w="984" h="1366" extrusionOk="0">
                  <a:moveTo>
                    <a:pt x="871" y="0"/>
                  </a:moveTo>
                  <a:cubicBezTo>
                    <a:pt x="702" y="0"/>
                    <a:pt x="0" y="665"/>
                    <a:pt x="175" y="1204"/>
                  </a:cubicBezTo>
                  <a:cubicBezTo>
                    <a:pt x="212" y="1318"/>
                    <a:pt x="259" y="1365"/>
                    <a:pt x="311" y="1365"/>
                  </a:cubicBezTo>
                  <a:cubicBezTo>
                    <a:pt x="578" y="1365"/>
                    <a:pt x="983" y="83"/>
                    <a:pt x="896" y="8"/>
                  </a:cubicBezTo>
                  <a:cubicBezTo>
                    <a:pt x="890" y="3"/>
                    <a:pt x="882" y="0"/>
                    <a:pt x="871" y="0"/>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53"/>
            <p:cNvSpPr/>
            <p:nvPr/>
          </p:nvSpPr>
          <p:spPr>
            <a:xfrm>
              <a:off x="5258180" y="3544038"/>
              <a:ext cx="56291" cy="78360"/>
            </a:xfrm>
            <a:custGeom>
              <a:avLst/>
              <a:gdLst/>
              <a:ahLst/>
              <a:cxnLst/>
              <a:rect l="l" t="t" r="r" b="b"/>
              <a:pathLst>
                <a:path w="982" h="1367" extrusionOk="0">
                  <a:moveTo>
                    <a:pt x="869" y="1"/>
                  </a:moveTo>
                  <a:cubicBezTo>
                    <a:pt x="700" y="1"/>
                    <a:pt x="0" y="666"/>
                    <a:pt x="174" y="1204"/>
                  </a:cubicBezTo>
                  <a:cubicBezTo>
                    <a:pt x="211" y="1318"/>
                    <a:pt x="258" y="1366"/>
                    <a:pt x="309" y="1366"/>
                  </a:cubicBezTo>
                  <a:cubicBezTo>
                    <a:pt x="577" y="1366"/>
                    <a:pt x="981" y="84"/>
                    <a:pt x="894" y="9"/>
                  </a:cubicBezTo>
                  <a:cubicBezTo>
                    <a:pt x="888" y="3"/>
                    <a:pt x="880" y="1"/>
                    <a:pt x="869"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53"/>
            <p:cNvSpPr/>
            <p:nvPr/>
          </p:nvSpPr>
          <p:spPr>
            <a:xfrm>
              <a:off x="5011694" y="3648307"/>
              <a:ext cx="45514" cy="84493"/>
            </a:xfrm>
            <a:custGeom>
              <a:avLst/>
              <a:gdLst/>
              <a:ahLst/>
              <a:cxnLst/>
              <a:rect l="l" t="t" r="r" b="b"/>
              <a:pathLst>
                <a:path w="794" h="1474" extrusionOk="0">
                  <a:moveTo>
                    <a:pt x="673" y="1"/>
                  </a:moveTo>
                  <a:cubicBezTo>
                    <a:pt x="526" y="1"/>
                    <a:pt x="0" y="871"/>
                    <a:pt x="327" y="1353"/>
                  </a:cubicBezTo>
                  <a:cubicBezTo>
                    <a:pt x="385" y="1437"/>
                    <a:pt x="435" y="1474"/>
                    <a:pt x="480" y="1474"/>
                  </a:cubicBezTo>
                  <a:cubicBezTo>
                    <a:pt x="758" y="1474"/>
                    <a:pt x="793" y="53"/>
                    <a:pt x="686" y="4"/>
                  </a:cubicBezTo>
                  <a:cubicBezTo>
                    <a:pt x="682" y="2"/>
                    <a:pt x="678" y="1"/>
                    <a:pt x="673"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53"/>
            <p:cNvSpPr/>
            <p:nvPr/>
          </p:nvSpPr>
          <p:spPr>
            <a:xfrm>
              <a:off x="4966009" y="3442922"/>
              <a:ext cx="83977" cy="37833"/>
            </a:xfrm>
            <a:custGeom>
              <a:avLst/>
              <a:gdLst/>
              <a:ahLst/>
              <a:cxnLst/>
              <a:rect l="l" t="t" r="r" b="b"/>
              <a:pathLst>
                <a:path w="1465" h="660" extrusionOk="0">
                  <a:moveTo>
                    <a:pt x="1042" y="1"/>
                  </a:moveTo>
                  <a:cubicBezTo>
                    <a:pt x="707" y="1"/>
                    <a:pt x="264" y="99"/>
                    <a:pt x="97" y="413"/>
                  </a:cubicBezTo>
                  <a:cubicBezTo>
                    <a:pt x="0" y="593"/>
                    <a:pt x="63" y="660"/>
                    <a:pt x="203" y="660"/>
                  </a:cubicBezTo>
                  <a:cubicBezTo>
                    <a:pt x="568" y="660"/>
                    <a:pt x="1464" y="204"/>
                    <a:pt x="1459" y="105"/>
                  </a:cubicBezTo>
                  <a:cubicBezTo>
                    <a:pt x="1457" y="48"/>
                    <a:pt x="1275" y="1"/>
                    <a:pt x="1042"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53"/>
            <p:cNvSpPr/>
            <p:nvPr/>
          </p:nvSpPr>
          <p:spPr>
            <a:xfrm>
              <a:off x="5318884" y="3357684"/>
              <a:ext cx="66150" cy="62825"/>
            </a:xfrm>
            <a:custGeom>
              <a:avLst/>
              <a:gdLst/>
              <a:ahLst/>
              <a:cxnLst/>
              <a:rect l="l" t="t" r="r" b="b"/>
              <a:pathLst>
                <a:path w="1154" h="1096" extrusionOk="0">
                  <a:moveTo>
                    <a:pt x="1039" y="0"/>
                  </a:moveTo>
                  <a:cubicBezTo>
                    <a:pt x="806" y="0"/>
                    <a:pt x="30" y="364"/>
                    <a:pt x="7" y="891"/>
                  </a:cubicBezTo>
                  <a:cubicBezTo>
                    <a:pt x="1" y="1037"/>
                    <a:pt x="42" y="1095"/>
                    <a:pt x="112" y="1095"/>
                  </a:cubicBezTo>
                  <a:cubicBezTo>
                    <a:pt x="396" y="1095"/>
                    <a:pt x="1153" y="119"/>
                    <a:pt x="1101" y="22"/>
                  </a:cubicBezTo>
                  <a:cubicBezTo>
                    <a:pt x="1093" y="7"/>
                    <a:pt x="1071" y="0"/>
                    <a:pt x="1039"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53"/>
            <p:cNvSpPr/>
            <p:nvPr/>
          </p:nvSpPr>
          <p:spPr>
            <a:xfrm>
              <a:off x="5045515" y="3288955"/>
              <a:ext cx="60074" cy="73602"/>
            </a:xfrm>
            <a:custGeom>
              <a:avLst/>
              <a:gdLst/>
              <a:ahLst/>
              <a:cxnLst/>
              <a:rect l="l" t="t" r="r" b="b"/>
              <a:pathLst>
                <a:path w="1048" h="1284" extrusionOk="0">
                  <a:moveTo>
                    <a:pt x="939" y="1"/>
                  </a:moveTo>
                  <a:cubicBezTo>
                    <a:pt x="752" y="1"/>
                    <a:pt x="1" y="559"/>
                    <a:pt x="103" y="1105"/>
                  </a:cubicBezTo>
                  <a:cubicBezTo>
                    <a:pt x="126" y="1231"/>
                    <a:pt x="170" y="1284"/>
                    <a:pt x="227" y="1284"/>
                  </a:cubicBezTo>
                  <a:cubicBezTo>
                    <a:pt x="497" y="1284"/>
                    <a:pt x="1048" y="97"/>
                    <a:pt x="973" y="12"/>
                  </a:cubicBezTo>
                  <a:cubicBezTo>
                    <a:pt x="966" y="4"/>
                    <a:pt x="954" y="1"/>
                    <a:pt x="939"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53"/>
            <p:cNvSpPr/>
            <p:nvPr/>
          </p:nvSpPr>
          <p:spPr>
            <a:xfrm>
              <a:off x="5335451" y="3782900"/>
              <a:ext cx="73831" cy="53826"/>
            </a:xfrm>
            <a:custGeom>
              <a:avLst/>
              <a:gdLst/>
              <a:ahLst/>
              <a:cxnLst/>
              <a:rect l="l" t="t" r="r" b="b"/>
              <a:pathLst>
                <a:path w="1288" h="939" extrusionOk="0">
                  <a:moveTo>
                    <a:pt x="1138" y="0"/>
                  </a:moveTo>
                  <a:cubicBezTo>
                    <a:pt x="852" y="0"/>
                    <a:pt x="133" y="237"/>
                    <a:pt x="33" y="718"/>
                  </a:cubicBezTo>
                  <a:cubicBezTo>
                    <a:pt x="0" y="876"/>
                    <a:pt x="42" y="938"/>
                    <a:pt x="127" y="938"/>
                  </a:cubicBezTo>
                  <a:cubicBezTo>
                    <a:pt x="431" y="938"/>
                    <a:pt x="1288" y="137"/>
                    <a:pt x="1252" y="36"/>
                  </a:cubicBezTo>
                  <a:cubicBezTo>
                    <a:pt x="1244" y="12"/>
                    <a:pt x="1202" y="0"/>
                    <a:pt x="1138"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5" name="Google Shape;1265;p53"/>
            <p:cNvSpPr/>
            <p:nvPr/>
          </p:nvSpPr>
          <p:spPr>
            <a:xfrm>
              <a:off x="5532983" y="3019369"/>
              <a:ext cx="71023" cy="57437"/>
            </a:xfrm>
            <a:custGeom>
              <a:avLst/>
              <a:gdLst/>
              <a:ahLst/>
              <a:cxnLst/>
              <a:rect l="l" t="t" r="r" b="b"/>
              <a:pathLst>
                <a:path w="1239" h="1002" extrusionOk="0">
                  <a:moveTo>
                    <a:pt x="1107" y="1"/>
                  </a:moveTo>
                  <a:cubicBezTo>
                    <a:pt x="843" y="1"/>
                    <a:pt x="94" y="284"/>
                    <a:pt x="22" y="787"/>
                  </a:cubicBezTo>
                  <a:cubicBezTo>
                    <a:pt x="0" y="940"/>
                    <a:pt x="42" y="1001"/>
                    <a:pt x="120" y="1001"/>
                  </a:cubicBezTo>
                  <a:cubicBezTo>
                    <a:pt x="415" y="1001"/>
                    <a:pt x="1238" y="130"/>
                    <a:pt x="1196" y="30"/>
                  </a:cubicBezTo>
                  <a:cubicBezTo>
                    <a:pt x="1188" y="10"/>
                    <a:pt x="1156" y="1"/>
                    <a:pt x="1107" y="1"/>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266;p53"/>
            <p:cNvSpPr/>
            <p:nvPr/>
          </p:nvSpPr>
          <p:spPr>
            <a:xfrm>
              <a:off x="5779469" y="3027279"/>
              <a:ext cx="71023" cy="57380"/>
            </a:xfrm>
            <a:custGeom>
              <a:avLst/>
              <a:gdLst/>
              <a:ahLst/>
              <a:cxnLst/>
              <a:rect l="l" t="t" r="r" b="b"/>
              <a:pathLst>
                <a:path w="1239" h="1001" extrusionOk="0">
                  <a:moveTo>
                    <a:pt x="1106" y="0"/>
                  </a:moveTo>
                  <a:cubicBezTo>
                    <a:pt x="843" y="0"/>
                    <a:pt x="94" y="283"/>
                    <a:pt x="23" y="786"/>
                  </a:cubicBezTo>
                  <a:cubicBezTo>
                    <a:pt x="1" y="939"/>
                    <a:pt x="42" y="1001"/>
                    <a:pt x="120" y="1001"/>
                  </a:cubicBezTo>
                  <a:cubicBezTo>
                    <a:pt x="415" y="1001"/>
                    <a:pt x="1238" y="129"/>
                    <a:pt x="1195" y="29"/>
                  </a:cubicBezTo>
                  <a:cubicBezTo>
                    <a:pt x="1187" y="10"/>
                    <a:pt x="1155" y="0"/>
                    <a:pt x="1106" y="0"/>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53"/>
            <p:cNvSpPr/>
            <p:nvPr/>
          </p:nvSpPr>
          <p:spPr>
            <a:xfrm>
              <a:off x="5796207" y="2895782"/>
              <a:ext cx="89652" cy="30954"/>
            </a:xfrm>
            <a:custGeom>
              <a:avLst/>
              <a:gdLst/>
              <a:ahLst/>
              <a:cxnLst/>
              <a:rect l="l" t="t" r="r" b="b"/>
              <a:pathLst>
                <a:path w="1564" h="540" extrusionOk="0">
                  <a:moveTo>
                    <a:pt x="863" y="0"/>
                  </a:moveTo>
                  <a:cubicBezTo>
                    <a:pt x="596" y="0"/>
                    <a:pt x="317" y="67"/>
                    <a:pt x="159" y="268"/>
                  </a:cubicBezTo>
                  <a:cubicBezTo>
                    <a:pt x="1" y="470"/>
                    <a:pt x="118" y="540"/>
                    <a:pt x="339" y="540"/>
                  </a:cubicBezTo>
                  <a:cubicBezTo>
                    <a:pt x="755" y="540"/>
                    <a:pt x="1543" y="290"/>
                    <a:pt x="1553" y="201"/>
                  </a:cubicBezTo>
                  <a:cubicBezTo>
                    <a:pt x="1563" y="122"/>
                    <a:pt x="1224" y="0"/>
                    <a:pt x="863" y="0"/>
                  </a:cubicBezTo>
                  <a:close/>
                </a:path>
              </a:pathLst>
            </a:custGeom>
            <a:solidFill>
              <a:srgbClr val="A8A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53"/>
            <p:cNvSpPr/>
            <p:nvPr/>
          </p:nvSpPr>
          <p:spPr>
            <a:xfrm>
              <a:off x="5363424" y="2970129"/>
              <a:ext cx="71023" cy="57380"/>
            </a:xfrm>
            <a:custGeom>
              <a:avLst/>
              <a:gdLst/>
              <a:ahLst/>
              <a:cxnLst/>
              <a:rect l="l" t="t" r="r" b="b"/>
              <a:pathLst>
                <a:path w="1239" h="1001" extrusionOk="0">
                  <a:moveTo>
                    <a:pt x="1107" y="0"/>
                  </a:moveTo>
                  <a:cubicBezTo>
                    <a:pt x="843" y="0"/>
                    <a:pt x="95" y="284"/>
                    <a:pt x="22" y="786"/>
                  </a:cubicBezTo>
                  <a:cubicBezTo>
                    <a:pt x="1" y="939"/>
                    <a:pt x="42" y="1001"/>
                    <a:pt x="120" y="1001"/>
                  </a:cubicBezTo>
                  <a:cubicBezTo>
                    <a:pt x="416" y="1001"/>
                    <a:pt x="1238" y="129"/>
                    <a:pt x="1196" y="30"/>
                  </a:cubicBezTo>
                  <a:cubicBezTo>
                    <a:pt x="1188" y="10"/>
                    <a:pt x="1156" y="0"/>
                    <a:pt x="1107" y="0"/>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269;p53"/>
            <p:cNvSpPr/>
            <p:nvPr/>
          </p:nvSpPr>
          <p:spPr>
            <a:xfrm>
              <a:off x="4837951" y="3489124"/>
              <a:ext cx="408824" cy="215533"/>
            </a:xfrm>
            <a:custGeom>
              <a:avLst/>
              <a:gdLst/>
              <a:ahLst/>
              <a:cxnLst/>
              <a:rect l="l" t="t" r="r" b="b"/>
              <a:pathLst>
                <a:path w="7132" h="3760" extrusionOk="0">
                  <a:moveTo>
                    <a:pt x="5405" y="0"/>
                  </a:moveTo>
                  <a:cubicBezTo>
                    <a:pt x="4006" y="0"/>
                    <a:pt x="1558" y="1277"/>
                    <a:pt x="1" y="3622"/>
                  </a:cubicBezTo>
                  <a:cubicBezTo>
                    <a:pt x="2166" y="1794"/>
                    <a:pt x="3426" y="1180"/>
                    <a:pt x="4141" y="1180"/>
                  </a:cubicBezTo>
                  <a:cubicBezTo>
                    <a:pt x="5605" y="1180"/>
                    <a:pt x="4782" y="3759"/>
                    <a:pt x="4782" y="3759"/>
                  </a:cubicBezTo>
                  <a:cubicBezTo>
                    <a:pt x="7131" y="1191"/>
                    <a:pt x="6757" y="0"/>
                    <a:pt x="5405"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270;p53"/>
            <p:cNvSpPr/>
            <p:nvPr/>
          </p:nvSpPr>
          <p:spPr>
            <a:xfrm>
              <a:off x="6203023" y="1837443"/>
              <a:ext cx="567894" cy="247117"/>
            </a:xfrm>
            <a:custGeom>
              <a:avLst/>
              <a:gdLst/>
              <a:ahLst/>
              <a:cxnLst/>
              <a:rect l="l" t="t" r="r" b="b"/>
              <a:pathLst>
                <a:path w="9907" h="4311" extrusionOk="0">
                  <a:moveTo>
                    <a:pt x="9906" y="0"/>
                  </a:moveTo>
                  <a:cubicBezTo>
                    <a:pt x="7461" y="1375"/>
                    <a:pt x="4525" y="2246"/>
                    <a:pt x="1803" y="2246"/>
                  </a:cubicBezTo>
                  <a:cubicBezTo>
                    <a:pt x="1188" y="2246"/>
                    <a:pt x="585" y="2202"/>
                    <a:pt x="1" y="2109"/>
                  </a:cubicBezTo>
                  <a:lnTo>
                    <a:pt x="1" y="2109"/>
                  </a:lnTo>
                  <a:lnTo>
                    <a:pt x="1744" y="4310"/>
                  </a:lnTo>
                  <a:cubicBezTo>
                    <a:pt x="4600" y="4045"/>
                    <a:pt x="7631" y="2190"/>
                    <a:pt x="9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53"/>
            <p:cNvSpPr/>
            <p:nvPr/>
          </p:nvSpPr>
          <p:spPr>
            <a:xfrm>
              <a:off x="6355902" y="2940149"/>
              <a:ext cx="268785" cy="159700"/>
            </a:xfrm>
            <a:custGeom>
              <a:avLst/>
              <a:gdLst/>
              <a:ahLst/>
              <a:cxnLst/>
              <a:rect l="l" t="t" r="r" b="b"/>
              <a:pathLst>
                <a:path w="4689" h="2786" extrusionOk="0">
                  <a:moveTo>
                    <a:pt x="132" y="0"/>
                  </a:moveTo>
                  <a:lnTo>
                    <a:pt x="1" y="1475"/>
                  </a:lnTo>
                  <a:cubicBezTo>
                    <a:pt x="1169" y="2393"/>
                    <a:pt x="2960" y="2785"/>
                    <a:pt x="4602" y="2785"/>
                  </a:cubicBezTo>
                  <a:cubicBezTo>
                    <a:pt x="4630" y="2785"/>
                    <a:pt x="4659" y="2785"/>
                    <a:pt x="4688" y="2785"/>
                  </a:cubicBezTo>
                  <a:cubicBezTo>
                    <a:pt x="2929" y="2343"/>
                    <a:pt x="1164" y="1344"/>
                    <a:pt x="132"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53"/>
            <p:cNvSpPr/>
            <p:nvPr/>
          </p:nvSpPr>
          <p:spPr>
            <a:xfrm>
              <a:off x="6362035" y="1151240"/>
              <a:ext cx="386583" cy="256346"/>
            </a:xfrm>
            <a:custGeom>
              <a:avLst/>
              <a:gdLst/>
              <a:ahLst/>
              <a:cxnLst/>
              <a:rect l="l" t="t" r="r" b="b"/>
              <a:pathLst>
                <a:path w="6744" h="4472" extrusionOk="0">
                  <a:moveTo>
                    <a:pt x="5987" y="1"/>
                  </a:moveTo>
                  <a:cubicBezTo>
                    <a:pt x="4885" y="1927"/>
                    <a:pt x="3303" y="2890"/>
                    <a:pt x="1" y="4472"/>
                  </a:cubicBezTo>
                  <a:cubicBezTo>
                    <a:pt x="3441" y="3991"/>
                    <a:pt x="5298" y="2890"/>
                    <a:pt x="6743" y="1651"/>
                  </a:cubicBezTo>
                  <a:lnTo>
                    <a:pt x="59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53"/>
            <p:cNvSpPr/>
            <p:nvPr/>
          </p:nvSpPr>
          <p:spPr>
            <a:xfrm>
              <a:off x="6494793" y="2252800"/>
              <a:ext cx="412837" cy="228831"/>
            </a:xfrm>
            <a:custGeom>
              <a:avLst/>
              <a:gdLst/>
              <a:ahLst/>
              <a:cxnLst/>
              <a:rect l="l" t="t" r="r" b="b"/>
              <a:pathLst>
                <a:path w="7202" h="3992" extrusionOk="0">
                  <a:moveTo>
                    <a:pt x="7201" y="0"/>
                  </a:moveTo>
                  <a:lnTo>
                    <a:pt x="7201" y="0"/>
                  </a:lnTo>
                  <a:cubicBezTo>
                    <a:pt x="5642" y="2201"/>
                    <a:pt x="3646" y="3105"/>
                    <a:pt x="0" y="3449"/>
                  </a:cubicBezTo>
                  <a:cubicBezTo>
                    <a:pt x="1698" y="3817"/>
                    <a:pt x="2891" y="3992"/>
                    <a:pt x="3884" y="3992"/>
                  </a:cubicBezTo>
                  <a:cubicBezTo>
                    <a:pt x="4876" y="3992"/>
                    <a:pt x="5667" y="3817"/>
                    <a:pt x="6559" y="3486"/>
                  </a:cubicBezTo>
                  <a:lnTo>
                    <a:pt x="7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53"/>
            <p:cNvSpPr/>
            <p:nvPr/>
          </p:nvSpPr>
          <p:spPr>
            <a:xfrm>
              <a:off x="5887579" y="3948389"/>
              <a:ext cx="885174" cy="431180"/>
            </a:xfrm>
            <a:custGeom>
              <a:avLst/>
              <a:gdLst/>
              <a:ahLst/>
              <a:cxnLst/>
              <a:rect l="l" t="t" r="r" b="b"/>
              <a:pathLst>
                <a:path w="15442" h="7522" extrusionOk="0">
                  <a:moveTo>
                    <a:pt x="8070" y="1"/>
                  </a:moveTo>
                  <a:cubicBezTo>
                    <a:pt x="6998" y="1"/>
                    <a:pt x="5605" y="160"/>
                    <a:pt x="3822" y="524"/>
                  </a:cubicBezTo>
                  <a:lnTo>
                    <a:pt x="1376" y="1147"/>
                  </a:lnTo>
                  <a:cubicBezTo>
                    <a:pt x="1410" y="1148"/>
                    <a:pt x="1445" y="1148"/>
                    <a:pt x="1481" y="1148"/>
                  </a:cubicBezTo>
                  <a:cubicBezTo>
                    <a:pt x="2311" y="1148"/>
                    <a:pt x="3789" y="975"/>
                    <a:pt x="5034" y="975"/>
                  </a:cubicBezTo>
                  <a:cubicBezTo>
                    <a:pt x="7825" y="975"/>
                    <a:pt x="9450" y="1844"/>
                    <a:pt x="0" y="7476"/>
                  </a:cubicBezTo>
                  <a:lnTo>
                    <a:pt x="7659" y="7522"/>
                  </a:lnTo>
                  <a:cubicBezTo>
                    <a:pt x="7659" y="7522"/>
                    <a:pt x="15442" y="1"/>
                    <a:pt x="8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275;p53"/>
            <p:cNvSpPr/>
            <p:nvPr/>
          </p:nvSpPr>
          <p:spPr>
            <a:xfrm>
              <a:off x="6003198" y="3965413"/>
              <a:ext cx="683170" cy="414155"/>
            </a:xfrm>
            <a:custGeom>
              <a:avLst/>
              <a:gdLst/>
              <a:ahLst/>
              <a:cxnLst/>
              <a:rect l="l" t="t" r="r" b="b"/>
              <a:pathLst>
                <a:path w="11918" h="7225" extrusionOk="0">
                  <a:moveTo>
                    <a:pt x="4802" y="1"/>
                  </a:moveTo>
                  <a:cubicBezTo>
                    <a:pt x="3940" y="1"/>
                    <a:pt x="2857" y="107"/>
                    <a:pt x="1514" y="345"/>
                  </a:cubicBezTo>
                  <a:lnTo>
                    <a:pt x="781" y="529"/>
                  </a:lnTo>
                  <a:cubicBezTo>
                    <a:pt x="1392" y="483"/>
                    <a:pt x="2717" y="333"/>
                    <a:pt x="3978" y="333"/>
                  </a:cubicBezTo>
                  <a:cubicBezTo>
                    <a:pt x="7141" y="333"/>
                    <a:pt x="9903" y="1277"/>
                    <a:pt x="1" y="7179"/>
                  </a:cubicBezTo>
                  <a:lnTo>
                    <a:pt x="4037" y="7225"/>
                  </a:lnTo>
                  <a:cubicBezTo>
                    <a:pt x="4037" y="7225"/>
                    <a:pt x="11917" y="1"/>
                    <a:pt x="4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53"/>
            <p:cNvSpPr/>
            <p:nvPr/>
          </p:nvSpPr>
          <p:spPr>
            <a:xfrm>
              <a:off x="5280307" y="3471239"/>
              <a:ext cx="257722" cy="340496"/>
            </a:xfrm>
            <a:custGeom>
              <a:avLst/>
              <a:gdLst/>
              <a:ahLst/>
              <a:cxnLst/>
              <a:rect l="l" t="t" r="r" b="b"/>
              <a:pathLst>
                <a:path w="4496" h="5940" extrusionOk="0">
                  <a:moveTo>
                    <a:pt x="4495" y="1"/>
                  </a:moveTo>
                  <a:cubicBezTo>
                    <a:pt x="551" y="1744"/>
                    <a:pt x="0" y="4632"/>
                    <a:pt x="161" y="5939"/>
                  </a:cubicBezTo>
                  <a:cubicBezTo>
                    <a:pt x="2451" y="3188"/>
                    <a:pt x="3744" y="2920"/>
                    <a:pt x="4161" y="2920"/>
                  </a:cubicBezTo>
                  <a:cubicBezTo>
                    <a:pt x="4262" y="2920"/>
                    <a:pt x="4311" y="2936"/>
                    <a:pt x="4311" y="2936"/>
                  </a:cubicBezTo>
                  <a:cubicBezTo>
                    <a:pt x="4160" y="2835"/>
                    <a:pt x="4016" y="2795"/>
                    <a:pt x="3874" y="2795"/>
                  </a:cubicBezTo>
                  <a:cubicBezTo>
                    <a:pt x="3309" y="2795"/>
                    <a:pt x="2784" y="3441"/>
                    <a:pt x="1995" y="3441"/>
                  </a:cubicBezTo>
                  <a:cubicBezTo>
                    <a:pt x="1984" y="3442"/>
                    <a:pt x="1975" y="3442"/>
                    <a:pt x="1966" y="3442"/>
                  </a:cubicBezTo>
                  <a:cubicBezTo>
                    <a:pt x="1260" y="3442"/>
                    <a:pt x="3906" y="838"/>
                    <a:pt x="4495"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53"/>
            <p:cNvSpPr/>
            <p:nvPr/>
          </p:nvSpPr>
          <p:spPr>
            <a:xfrm>
              <a:off x="5017427" y="3787657"/>
              <a:ext cx="209055" cy="123989"/>
            </a:xfrm>
            <a:custGeom>
              <a:avLst/>
              <a:gdLst/>
              <a:ahLst/>
              <a:cxnLst/>
              <a:rect l="l" t="t" r="r" b="b"/>
              <a:pathLst>
                <a:path w="3647" h="2163" extrusionOk="0">
                  <a:moveTo>
                    <a:pt x="2298" y="1"/>
                  </a:moveTo>
                  <a:cubicBezTo>
                    <a:pt x="1532" y="1"/>
                    <a:pt x="494" y="554"/>
                    <a:pt x="0" y="1509"/>
                  </a:cubicBezTo>
                  <a:cubicBezTo>
                    <a:pt x="704" y="863"/>
                    <a:pt x="1232" y="630"/>
                    <a:pt x="1628" y="630"/>
                  </a:cubicBezTo>
                  <a:cubicBezTo>
                    <a:pt x="2643" y="630"/>
                    <a:pt x="2786" y="2163"/>
                    <a:pt x="2786" y="2163"/>
                  </a:cubicBezTo>
                  <a:cubicBezTo>
                    <a:pt x="3647" y="657"/>
                    <a:pt x="3133" y="1"/>
                    <a:pt x="2298"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53"/>
            <p:cNvSpPr/>
            <p:nvPr/>
          </p:nvSpPr>
          <p:spPr>
            <a:xfrm>
              <a:off x="6855007" y="3822165"/>
              <a:ext cx="569843" cy="558722"/>
            </a:xfrm>
            <a:custGeom>
              <a:avLst/>
              <a:gdLst/>
              <a:ahLst/>
              <a:cxnLst/>
              <a:rect l="l" t="t" r="r" b="b"/>
              <a:pathLst>
                <a:path w="9941" h="9747" extrusionOk="0">
                  <a:moveTo>
                    <a:pt x="2821" y="1"/>
                  </a:moveTo>
                  <a:lnTo>
                    <a:pt x="4472" y="1216"/>
                  </a:lnTo>
                  <a:lnTo>
                    <a:pt x="1" y="5310"/>
                  </a:lnTo>
                  <a:lnTo>
                    <a:pt x="4265" y="9712"/>
                  </a:lnTo>
                  <a:lnTo>
                    <a:pt x="9941" y="9746"/>
                  </a:lnTo>
                  <a:lnTo>
                    <a:pt x="9941" y="9746"/>
                  </a:lnTo>
                  <a:lnTo>
                    <a:pt x="1880" y="5527"/>
                  </a:lnTo>
                  <a:lnTo>
                    <a:pt x="5366" y="1056"/>
                  </a:lnTo>
                  <a:lnTo>
                    <a:pt x="28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53"/>
            <p:cNvSpPr/>
            <p:nvPr/>
          </p:nvSpPr>
          <p:spPr>
            <a:xfrm>
              <a:off x="6918118" y="3822165"/>
              <a:ext cx="244480" cy="249869"/>
            </a:xfrm>
            <a:custGeom>
              <a:avLst/>
              <a:gdLst/>
              <a:ahLst/>
              <a:cxnLst/>
              <a:rect l="l" t="t" r="r" b="b"/>
              <a:pathLst>
                <a:path w="4265" h="4359" extrusionOk="0">
                  <a:moveTo>
                    <a:pt x="1720" y="1"/>
                  </a:moveTo>
                  <a:lnTo>
                    <a:pt x="3371" y="1216"/>
                  </a:lnTo>
                  <a:lnTo>
                    <a:pt x="0" y="4359"/>
                  </a:lnTo>
                  <a:lnTo>
                    <a:pt x="0" y="4359"/>
                  </a:lnTo>
                  <a:lnTo>
                    <a:pt x="1972" y="4083"/>
                  </a:lnTo>
                  <a:lnTo>
                    <a:pt x="4265" y="1056"/>
                  </a:lnTo>
                  <a:lnTo>
                    <a:pt x="1720" y="1"/>
                  </a:lnTo>
                  <a:close/>
                </a:path>
              </a:pathLst>
            </a:custGeom>
            <a:solidFill>
              <a:srgbClr val="FFE23F">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280;p53"/>
            <p:cNvSpPr/>
            <p:nvPr/>
          </p:nvSpPr>
          <p:spPr>
            <a:xfrm>
              <a:off x="7613782" y="3692101"/>
              <a:ext cx="50558" cy="130065"/>
            </a:xfrm>
            <a:custGeom>
              <a:avLst/>
              <a:gdLst/>
              <a:ahLst/>
              <a:cxnLst/>
              <a:rect l="l" t="t" r="r" b="b"/>
              <a:pathLst>
                <a:path w="882" h="2269" extrusionOk="0">
                  <a:moveTo>
                    <a:pt x="643" y="1"/>
                  </a:moveTo>
                  <a:lnTo>
                    <a:pt x="1" y="2189"/>
                  </a:lnTo>
                  <a:lnTo>
                    <a:pt x="240" y="2269"/>
                  </a:lnTo>
                  <a:lnTo>
                    <a:pt x="882" y="82"/>
                  </a:lnTo>
                  <a:lnTo>
                    <a:pt x="6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281;p53"/>
            <p:cNvSpPr/>
            <p:nvPr/>
          </p:nvSpPr>
          <p:spPr>
            <a:xfrm>
              <a:off x="7545109" y="3720419"/>
              <a:ext cx="99340" cy="39610"/>
            </a:xfrm>
            <a:custGeom>
              <a:avLst/>
              <a:gdLst/>
              <a:ahLst/>
              <a:cxnLst/>
              <a:rect l="l" t="t" r="r" b="b"/>
              <a:pathLst>
                <a:path w="1733" h="691" extrusionOk="0">
                  <a:moveTo>
                    <a:pt x="79" y="1"/>
                  </a:moveTo>
                  <a:lnTo>
                    <a:pt x="0" y="240"/>
                  </a:lnTo>
                  <a:lnTo>
                    <a:pt x="1653" y="690"/>
                  </a:lnTo>
                  <a:lnTo>
                    <a:pt x="1733" y="452"/>
                  </a:lnTo>
                  <a:lnTo>
                    <a:pt x="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282;p53"/>
            <p:cNvSpPr/>
            <p:nvPr/>
          </p:nvSpPr>
          <p:spPr>
            <a:xfrm>
              <a:off x="4614451" y="3634263"/>
              <a:ext cx="767778" cy="352304"/>
            </a:xfrm>
            <a:custGeom>
              <a:avLst/>
              <a:gdLst/>
              <a:ahLst/>
              <a:cxnLst/>
              <a:rect l="l" t="t" r="r" b="b"/>
              <a:pathLst>
                <a:path w="13394" h="6146" extrusionOk="0">
                  <a:moveTo>
                    <a:pt x="4791" y="0"/>
                  </a:moveTo>
                  <a:cubicBezTo>
                    <a:pt x="1" y="4782"/>
                    <a:pt x="6727" y="6145"/>
                    <a:pt x="10770" y="6145"/>
                  </a:cubicBezTo>
                  <a:cubicBezTo>
                    <a:pt x="12117" y="6145"/>
                    <a:pt x="13167" y="5994"/>
                    <a:pt x="13393" y="5767"/>
                  </a:cubicBezTo>
                  <a:cubicBezTo>
                    <a:pt x="13285" y="5604"/>
                    <a:pt x="13215" y="5419"/>
                    <a:pt x="13189" y="5226"/>
                  </a:cubicBezTo>
                  <a:cubicBezTo>
                    <a:pt x="12825" y="5257"/>
                    <a:pt x="12409" y="5273"/>
                    <a:pt x="11959" y="5273"/>
                  </a:cubicBezTo>
                  <a:cubicBezTo>
                    <a:pt x="8172" y="5273"/>
                    <a:pt x="2036" y="4078"/>
                    <a:pt x="5204"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3" name="Google Shape;1283;p53"/>
            <p:cNvSpPr/>
            <p:nvPr/>
          </p:nvSpPr>
          <p:spPr>
            <a:xfrm>
              <a:off x="4746178" y="3235760"/>
              <a:ext cx="392373" cy="416563"/>
            </a:xfrm>
            <a:custGeom>
              <a:avLst/>
              <a:gdLst/>
              <a:ahLst/>
              <a:cxnLst/>
              <a:rect l="l" t="t" r="r" b="b"/>
              <a:pathLst>
                <a:path w="6845" h="7267" extrusionOk="0">
                  <a:moveTo>
                    <a:pt x="6845" y="1"/>
                  </a:moveTo>
                  <a:lnTo>
                    <a:pt x="6845" y="1"/>
                  </a:lnTo>
                  <a:cubicBezTo>
                    <a:pt x="6226" y="121"/>
                    <a:pt x="5372" y="467"/>
                    <a:pt x="4279" y="1133"/>
                  </a:cubicBezTo>
                  <a:cubicBezTo>
                    <a:pt x="1" y="3742"/>
                    <a:pt x="394" y="6059"/>
                    <a:pt x="2464" y="7267"/>
                  </a:cubicBezTo>
                  <a:lnTo>
                    <a:pt x="2945" y="6511"/>
                  </a:lnTo>
                  <a:cubicBezTo>
                    <a:pt x="1431" y="5230"/>
                    <a:pt x="1511" y="3127"/>
                    <a:pt x="5346" y="789"/>
                  </a:cubicBezTo>
                  <a:cubicBezTo>
                    <a:pt x="5908" y="446"/>
                    <a:pt x="6408" y="188"/>
                    <a:pt x="6845"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4" name="Google Shape;1284;p53"/>
            <p:cNvSpPr/>
            <p:nvPr/>
          </p:nvSpPr>
          <p:spPr>
            <a:xfrm>
              <a:off x="5025265" y="3353270"/>
              <a:ext cx="206418" cy="90627"/>
            </a:xfrm>
            <a:custGeom>
              <a:avLst/>
              <a:gdLst/>
              <a:ahLst/>
              <a:cxnLst/>
              <a:rect l="l" t="t" r="r" b="b"/>
              <a:pathLst>
                <a:path w="3601" h="1581" extrusionOk="0">
                  <a:moveTo>
                    <a:pt x="2798" y="1"/>
                  </a:moveTo>
                  <a:cubicBezTo>
                    <a:pt x="2403" y="1"/>
                    <a:pt x="1567" y="323"/>
                    <a:pt x="0" y="1254"/>
                  </a:cubicBezTo>
                  <a:cubicBezTo>
                    <a:pt x="811" y="896"/>
                    <a:pt x="1558" y="643"/>
                    <a:pt x="2004" y="643"/>
                  </a:cubicBezTo>
                  <a:cubicBezTo>
                    <a:pt x="2458" y="643"/>
                    <a:pt x="2601" y="904"/>
                    <a:pt x="2185" y="1580"/>
                  </a:cubicBezTo>
                  <a:cubicBezTo>
                    <a:pt x="2588" y="1327"/>
                    <a:pt x="3601" y="1"/>
                    <a:pt x="2798"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 name="Google Shape;1285;p53"/>
            <p:cNvSpPr/>
            <p:nvPr/>
          </p:nvSpPr>
          <p:spPr>
            <a:xfrm>
              <a:off x="5376663" y="3381034"/>
              <a:ext cx="181311" cy="59099"/>
            </a:xfrm>
            <a:custGeom>
              <a:avLst/>
              <a:gdLst/>
              <a:ahLst/>
              <a:cxnLst/>
              <a:rect l="l" t="t" r="r" b="b"/>
              <a:pathLst>
                <a:path w="3163" h="1031" extrusionOk="0">
                  <a:moveTo>
                    <a:pt x="2557" y="0"/>
                  </a:moveTo>
                  <a:cubicBezTo>
                    <a:pt x="2082" y="0"/>
                    <a:pt x="1275" y="281"/>
                    <a:pt x="0" y="1031"/>
                  </a:cubicBezTo>
                  <a:cubicBezTo>
                    <a:pt x="59" y="1012"/>
                    <a:pt x="120" y="992"/>
                    <a:pt x="176" y="975"/>
                  </a:cubicBezTo>
                  <a:cubicBezTo>
                    <a:pt x="320" y="924"/>
                    <a:pt x="467" y="883"/>
                    <a:pt x="618" y="851"/>
                  </a:cubicBezTo>
                  <a:cubicBezTo>
                    <a:pt x="1440" y="631"/>
                    <a:pt x="2067" y="536"/>
                    <a:pt x="2531" y="536"/>
                  </a:cubicBezTo>
                  <a:cubicBezTo>
                    <a:pt x="2772" y="536"/>
                    <a:pt x="2970" y="562"/>
                    <a:pt x="3129" y="608"/>
                  </a:cubicBezTo>
                  <a:cubicBezTo>
                    <a:pt x="3162" y="257"/>
                    <a:pt x="3011" y="0"/>
                    <a:pt x="2557"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286;p53"/>
            <p:cNvSpPr/>
            <p:nvPr/>
          </p:nvSpPr>
          <p:spPr>
            <a:xfrm>
              <a:off x="7454254" y="1711449"/>
              <a:ext cx="67641" cy="171452"/>
            </a:xfrm>
            <a:custGeom>
              <a:avLst/>
              <a:gdLst/>
              <a:ahLst/>
              <a:cxnLst/>
              <a:rect l="l" t="t" r="r" b="b"/>
              <a:pathLst>
                <a:path w="1180" h="2991" extrusionOk="0">
                  <a:moveTo>
                    <a:pt x="883" y="0"/>
                  </a:moveTo>
                  <a:cubicBezTo>
                    <a:pt x="353" y="1761"/>
                    <a:pt x="1" y="2991"/>
                    <a:pt x="69" y="2991"/>
                  </a:cubicBezTo>
                  <a:cubicBezTo>
                    <a:pt x="124" y="2991"/>
                    <a:pt x="452" y="2193"/>
                    <a:pt x="1180" y="232"/>
                  </a:cubicBezTo>
                  <a:lnTo>
                    <a:pt x="883" y="0"/>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287;p53"/>
            <p:cNvSpPr/>
            <p:nvPr/>
          </p:nvSpPr>
          <p:spPr>
            <a:xfrm>
              <a:off x="7229264" y="1562641"/>
              <a:ext cx="71367" cy="177127"/>
            </a:xfrm>
            <a:custGeom>
              <a:avLst/>
              <a:gdLst/>
              <a:ahLst/>
              <a:cxnLst/>
              <a:rect l="l" t="t" r="r" b="b"/>
              <a:pathLst>
                <a:path w="1245" h="3090" extrusionOk="0">
                  <a:moveTo>
                    <a:pt x="872" y="1"/>
                  </a:moveTo>
                  <a:cubicBezTo>
                    <a:pt x="331" y="1793"/>
                    <a:pt x="0" y="3089"/>
                    <a:pt x="107" y="3089"/>
                  </a:cubicBezTo>
                  <a:cubicBezTo>
                    <a:pt x="190" y="3089"/>
                    <a:pt x="534" y="2316"/>
                    <a:pt x="1244" y="400"/>
                  </a:cubicBezTo>
                  <a:lnTo>
                    <a:pt x="872" y="1"/>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288;p53"/>
            <p:cNvSpPr/>
            <p:nvPr/>
          </p:nvSpPr>
          <p:spPr>
            <a:xfrm>
              <a:off x="7183693" y="1421170"/>
              <a:ext cx="398277" cy="329834"/>
            </a:xfrm>
            <a:custGeom>
              <a:avLst/>
              <a:gdLst/>
              <a:ahLst/>
              <a:cxnLst/>
              <a:rect l="l" t="t" r="r" b="b"/>
              <a:pathLst>
                <a:path w="6948" h="5754" extrusionOk="0">
                  <a:moveTo>
                    <a:pt x="2315" y="1"/>
                  </a:moveTo>
                  <a:cubicBezTo>
                    <a:pt x="1438" y="1"/>
                    <a:pt x="696" y="574"/>
                    <a:pt x="384" y="2144"/>
                  </a:cubicBezTo>
                  <a:cubicBezTo>
                    <a:pt x="0" y="4077"/>
                    <a:pt x="4349" y="5753"/>
                    <a:pt x="6028" y="5753"/>
                  </a:cubicBezTo>
                  <a:cubicBezTo>
                    <a:pt x="6301" y="5753"/>
                    <a:pt x="6503" y="5709"/>
                    <a:pt x="6603" y="5615"/>
                  </a:cubicBezTo>
                  <a:lnTo>
                    <a:pt x="6922" y="3884"/>
                  </a:lnTo>
                  <a:cubicBezTo>
                    <a:pt x="6948" y="2908"/>
                    <a:pt x="4290" y="1"/>
                    <a:pt x="2315" y="1"/>
                  </a:cubicBez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53"/>
            <p:cNvSpPr/>
            <p:nvPr/>
          </p:nvSpPr>
          <p:spPr>
            <a:xfrm>
              <a:off x="7183693" y="1544068"/>
              <a:ext cx="391685" cy="206934"/>
            </a:xfrm>
            <a:custGeom>
              <a:avLst/>
              <a:gdLst/>
              <a:ahLst/>
              <a:cxnLst/>
              <a:rect l="l" t="t" r="r" b="b"/>
              <a:pathLst>
                <a:path w="6833" h="3610" extrusionOk="0">
                  <a:moveTo>
                    <a:pt x="384" y="0"/>
                  </a:moveTo>
                  <a:lnTo>
                    <a:pt x="384" y="0"/>
                  </a:lnTo>
                  <a:cubicBezTo>
                    <a:pt x="0" y="1933"/>
                    <a:pt x="4349" y="3609"/>
                    <a:pt x="6028" y="3609"/>
                  </a:cubicBezTo>
                  <a:cubicBezTo>
                    <a:pt x="6301" y="3609"/>
                    <a:pt x="6503" y="3565"/>
                    <a:pt x="6603" y="3471"/>
                  </a:cubicBezTo>
                  <a:lnTo>
                    <a:pt x="6833" y="1988"/>
                  </a:lnTo>
                  <a:lnTo>
                    <a:pt x="6833" y="1988"/>
                  </a:lnTo>
                  <a:cubicBezTo>
                    <a:pt x="6410" y="2140"/>
                    <a:pt x="5961" y="2861"/>
                    <a:pt x="4862" y="3104"/>
                  </a:cubicBezTo>
                  <a:cubicBezTo>
                    <a:pt x="4859" y="3104"/>
                    <a:pt x="4856" y="3104"/>
                    <a:pt x="4853" y="3104"/>
                  </a:cubicBezTo>
                  <a:cubicBezTo>
                    <a:pt x="3863" y="3104"/>
                    <a:pt x="1024" y="1849"/>
                    <a:pt x="384" y="0"/>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53"/>
            <p:cNvSpPr/>
            <p:nvPr/>
          </p:nvSpPr>
          <p:spPr>
            <a:xfrm>
              <a:off x="7161050" y="1525038"/>
              <a:ext cx="68443" cy="174260"/>
            </a:xfrm>
            <a:custGeom>
              <a:avLst/>
              <a:gdLst/>
              <a:ahLst/>
              <a:cxnLst/>
              <a:rect l="l" t="t" r="r" b="b"/>
              <a:pathLst>
                <a:path w="1194" h="3040" extrusionOk="0">
                  <a:moveTo>
                    <a:pt x="886" y="0"/>
                  </a:moveTo>
                  <a:cubicBezTo>
                    <a:pt x="350" y="1777"/>
                    <a:pt x="0" y="3039"/>
                    <a:pt x="80" y="3039"/>
                  </a:cubicBezTo>
                  <a:cubicBezTo>
                    <a:pt x="143" y="3039"/>
                    <a:pt x="474" y="2253"/>
                    <a:pt x="1193" y="314"/>
                  </a:cubicBezTo>
                  <a:lnTo>
                    <a:pt x="886" y="0"/>
                  </a:ln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291;p53"/>
            <p:cNvSpPr/>
            <p:nvPr/>
          </p:nvSpPr>
          <p:spPr>
            <a:xfrm>
              <a:off x="7371652" y="1687890"/>
              <a:ext cx="72112" cy="173630"/>
            </a:xfrm>
            <a:custGeom>
              <a:avLst/>
              <a:gdLst/>
              <a:ahLst/>
              <a:cxnLst/>
              <a:rect l="l" t="t" r="r" b="b"/>
              <a:pathLst>
                <a:path w="1258" h="3029" extrusionOk="0">
                  <a:moveTo>
                    <a:pt x="857" y="0"/>
                  </a:moveTo>
                  <a:cubicBezTo>
                    <a:pt x="322" y="1773"/>
                    <a:pt x="1" y="3029"/>
                    <a:pt x="105" y="3029"/>
                  </a:cubicBezTo>
                  <a:cubicBezTo>
                    <a:pt x="188" y="3029"/>
                    <a:pt x="537" y="2241"/>
                    <a:pt x="1257" y="298"/>
                  </a:cubicBezTo>
                  <a:lnTo>
                    <a:pt x="857" y="0"/>
                  </a:ln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53"/>
            <p:cNvSpPr/>
            <p:nvPr/>
          </p:nvSpPr>
          <p:spPr>
            <a:xfrm>
              <a:off x="7605355" y="1690813"/>
              <a:ext cx="95557" cy="35139"/>
            </a:xfrm>
            <a:custGeom>
              <a:avLst/>
              <a:gdLst/>
              <a:ahLst/>
              <a:cxnLst/>
              <a:rect l="l" t="t" r="r" b="b"/>
              <a:pathLst>
                <a:path w="1667" h="613" extrusionOk="0">
                  <a:moveTo>
                    <a:pt x="562" y="0"/>
                  </a:moveTo>
                  <a:cubicBezTo>
                    <a:pt x="348" y="0"/>
                    <a:pt x="128" y="56"/>
                    <a:pt x="1" y="196"/>
                  </a:cubicBezTo>
                  <a:lnTo>
                    <a:pt x="297" y="612"/>
                  </a:lnTo>
                  <a:cubicBezTo>
                    <a:pt x="1667" y="395"/>
                    <a:pt x="1134" y="0"/>
                    <a:pt x="562" y="0"/>
                  </a:cubicBez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53"/>
            <p:cNvSpPr/>
            <p:nvPr/>
          </p:nvSpPr>
          <p:spPr>
            <a:xfrm>
              <a:off x="7181056" y="1425641"/>
              <a:ext cx="318484" cy="261677"/>
            </a:xfrm>
            <a:custGeom>
              <a:avLst/>
              <a:gdLst/>
              <a:ahLst/>
              <a:cxnLst/>
              <a:rect l="l" t="t" r="r" b="b"/>
              <a:pathLst>
                <a:path w="5556" h="4565" extrusionOk="0">
                  <a:moveTo>
                    <a:pt x="2263" y="0"/>
                  </a:moveTo>
                  <a:cubicBezTo>
                    <a:pt x="1808" y="0"/>
                    <a:pt x="1385" y="212"/>
                    <a:pt x="1043" y="774"/>
                  </a:cubicBezTo>
                  <a:cubicBezTo>
                    <a:pt x="1" y="2486"/>
                    <a:pt x="1149" y="2995"/>
                    <a:pt x="2246" y="3821"/>
                  </a:cubicBezTo>
                  <a:cubicBezTo>
                    <a:pt x="2893" y="4308"/>
                    <a:pt x="3599" y="4564"/>
                    <a:pt x="4167" y="4564"/>
                  </a:cubicBezTo>
                  <a:cubicBezTo>
                    <a:pt x="4563" y="4564"/>
                    <a:pt x="4891" y="4440"/>
                    <a:pt x="5084" y="4183"/>
                  </a:cubicBezTo>
                  <a:cubicBezTo>
                    <a:pt x="5555" y="3557"/>
                    <a:pt x="5467" y="1810"/>
                    <a:pt x="4371" y="984"/>
                  </a:cubicBezTo>
                  <a:cubicBezTo>
                    <a:pt x="3710" y="487"/>
                    <a:pt x="2951" y="0"/>
                    <a:pt x="2263" y="0"/>
                  </a:cubicBez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53"/>
            <p:cNvSpPr/>
            <p:nvPr/>
          </p:nvSpPr>
          <p:spPr>
            <a:xfrm>
              <a:off x="7486239" y="1620422"/>
              <a:ext cx="165719" cy="148121"/>
            </a:xfrm>
            <a:custGeom>
              <a:avLst/>
              <a:gdLst/>
              <a:ahLst/>
              <a:cxnLst/>
              <a:rect l="l" t="t" r="r" b="b"/>
              <a:pathLst>
                <a:path w="2891" h="2584" extrusionOk="0">
                  <a:moveTo>
                    <a:pt x="736" y="0"/>
                  </a:moveTo>
                  <a:lnTo>
                    <a:pt x="736" y="0"/>
                  </a:lnTo>
                  <a:cubicBezTo>
                    <a:pt x="39" y="332"/>
                    <a:pt x="0" y="759"/>
                    <a:pt x="757" y="1577"/>
                  </a:cubicBezTo>
                  <a:cubicBezTo>
                    <a:pt x="1386" y="2307"/>
                    <a:pt x="1839" y="2584"/>
                    <a:pt x="2121" y="2584"/>
                  </a:cubicBezTo>
                  <a:cubicBezTo>
                    <a:pt x="2890" y="2584"/>
                    <a:pt x="2386" y="522"/>
                    <a:pt x="736" y="0"/>
                  </a:cubicBez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53"/>
            <p:cNvSpPr/>
            <p:nvPr/>
          </p:nvSpPr>
          <p:spPr>
            <a:xfrm>
              <a:off x="7536167" y="1735238"/>
              <a:ext cx="93550" cy="98595"/>
            </a:xfrm>
            <a:custGeom>
              <a:avLst/>
              <a:gdLst/>
              <a:ahLst/>
              <a:cxnLst/>
              <a:rect l="l" t="t" r="r" b="b"/>
              <a:pathLst>
                <a:path w="1632" h="1720" extrusionOk="0">
                  <a:moveTo>
                    <a:pt x="344" y="0"/>
                  </a:moveTo>
                  <a:lnTo>
                    <a:pt x="344" y="0"/>
                  </a:lnTo>
                  <a:cubicBezTo>
                    <a:pt x="1" y="851"/>
                    <a:pt x="543" y="1720"/>
                    <a:pt x="1015" y="1720"/>
                  </a:cubicBezTo>
                  <a:cubicBezTo>
                    <a:pt x="1340" y="1720"/>
                    <a:pt x="1631" y="1310"/>
                    <a:pt x="1580" y="201"/>
                  </a:cubicBezTo>
                  <a:lnTo>
                    <a:pt x="344" y="0"/>
                  </a:ln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53"/>
            <p:cNvSpPr/>
            <p:nvPr/>
          </p:nvSpPr>
          <p:spPr>
            <a:xfrm>
              <a:off x="7469903" y="1705832"/>
              <a:ext cx="92633" cy="36113"/>
            </a:xfrm>
            <a:custGeom>
              <a:avLst/>
              <a:gdLst/>
              <a:ahLst/>
              <a:cxnLst/>
              <a:rect l="l" t="t" r="r" b="b"/>
              <a:pathLst>
                <a:path w="1616" h="630" extrusionOk="0">
                  <a:moveTo>
                    <a:pt x="1296" y="1"/>
                  </a:moveTo>
                  <a:cubicBezTo>
                    <a:pt x="1" y="285"/>
                    <a:pt x="452" y="629"/>
                    <a:pt x="993" y="629"/>
                  </a:cubicBezTo>
                  <a:cubicBezTo>
                    <a:pt x="1229" y="629"/>
                    <a:pt x="1483" y="564"/>
                    <a:pt x="1616" y="399"/>
                  </a:cubicBezTo>
                  <a:lnTo>
                    <a:pt x="1296" y="1"/>
                  </a:ln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53"/>
            <p:cNvSpPr/>
            <p:nvPr/>
          </p:nvSpPr>
          <p:spPr>
            <a:xfrm>
              <a:off x="7391543" y="1562125"/>
              <a:ext cx="167668" cy="44998"/>
            </a:xfrm>
            <a:custGeom>
              <a:avLst/>
              <a:gdLst/>
              <a:ahLst/>
              <a:cxnLst/>
              <a:rect l="l" t="t" r="r" b="b"/>
              <a:pathLst>
                <a:path w="2925" h="785" extrusionOk="0">
                  <a:moveTo>
                    <a:pt x="1197" y="1"/>
                  </a:moveTo>
                  <a:cubicBezTo>
                    <a:pt x="379" y="1"/>
                    <a:pt x="1" y="510"/>
                    <a:pt x="2014" y="766"/>
                  </a:cubicBezTo>
                  <a:cubicBezTo>
                    <a:pt x="2113" y="779"/>
                    <a:pt x="2195" y="785"/>
                    <a:pt x="2262" y="785"/>
                  </a:cubicBezTo>
                  <a:cubicBezTo>
                    <a:pt x="2925" y="785"/>
                    <a:pt x="2141" y="224"/>
                    <a:pt x="2141" y="224"/>
                  </a:cubicBezTo>
                  <a:cubicBezTo>
                    <a:pt x="1828" y="64"/>
                    <a:pt x="1485" y="1"/>
                    <a:pt x="1197" y="1"/>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53"/>
            <p:cNvSpPr/>
            <p:nvPr/>
          </p:nvSpPr>
          <p:spPr>
            <a:xfrm>
              <a:off x="7237633" y="1493912"/>
              <a:ext cx="79449" cy="82143"/>
            </a:xfrm>
            <a:custGeom>
              <a:avLst/>
              <a:gdLst/>
              <a:ahLst/>
              <a:cxnLst/>
              <a:rect l="l" t="t" r="r" b="b"/>
              <a:pathLst>
                <a:path w="1386" h="1433" extrusionOk="0">
                  <a:moveTo>
                    <a:pt x="574" y="1"/>
                  </a:moveTo>
                  <a:cubicBezTo>
                    <a:pt x="1" y="166"/>
                    <a:pt x="107" y="1432"/>
                    <a:pt x="510" y="1432"/>
                  </a:cubicBezTo>
                  <a:cubicBezTo>
                    <a:pt x="663" y="1432"/>
                    <a:pt x="858" y="1251"/>
                    <a:pt x="1074" y="761"/>
                  </a:cubicBezTo>
                  <a:cubicBezTo>
                    <a:pt x="1386" y="56"/>
                    <a:pt x="574" y="1"/>
                    <a:pt x="574" y="1"/>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53"/>
            <p:cNvSpPr/>
            <p:nvPr/>
          </p:nvSpPr>
          <p:spPr>
            <a:xfrm>
              <a:off x="7333361" y="1496950"/>
              <a:ext cx="38521" cy="39839"/>
            </a:xfrm>
            <a:custGeom>
              <a:avLst/>
              <a:gdLst/>
              <a:ahLst/>
              <a:cxnLst/>
              <a:rect l="l" t="t" r="r" b="b"/>
              <a:pathLst>
                <a:path w="672" h="695" extrusionOk="0">
                  <a:moveTo>
                    <a:pt x="278" y="1"/>
                  </a:moveTo>
                  <a:cubicBezTo>
                    <a:pt x="0" y="81"/>
                    <a:pt x="52" y="694"/>
                    <a:pt x="247" y="694"/>
                  </a:cubicBezTo>
                  <a:cubicBezTo>
                    <a:pt x="321" y="694"/>
                    <a:pt x="415" y="607"/>
                    <a:pt x="520" y="369"/>
                  </a:cubicBezTo>
                  <a:cubicBezTo>
                    <a:pt x="671" y="28"/>
                    <a:pt x="278" y="1"/>
                    <a:pt x="278" y="1"/>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53"/>
            <p:cNvSpPr/>
            <p:nvPr/>
          </p:nvSpPr>
          <p:spPr>
            <a:xfrm>
              <a:off x="7383002" y="1651490"/>
              <a:ext cx="95958" cy="44597"/>
            </a:xfrm>
            <a:custGeom>
              <a:avLst/>
              <a:gdLst/>
              <a:ahLst/>
              <a:cxnLst/>
              <a:rect l="l" t="t" r="r" b="b"/>
              <a:pathLst>
                <a:path w="1674" h="778" extrusionOk="0">
                  <a:moveTo>
                    <a:pt x="401" y="0"/>
                  </a:moveTo>
                  <a:cubicBezTo>
                    <a:pt x="1" y="0"/>
                    <a:pt x="22" y="512"/>
                    <a:pt x="22" y="512"/>
                  </a:cubicBezTo>
                  <a:cubicBezTo>
                    <a:pt x="100" y="702"/>
                    <a:pt x="325" y="778"/>
                    <a:pt x="558" y="778"/>
                  </a:cubicBezTo>
                  <a:cubicBezTo>
                    <a:pt x="1095" y="778"/>
                    <a:pt x="1673" y="377"/>
                    <a:pt x="602" y="35"/>
                  </a:cubicBezTo>
                  <a:cubicBezTo>
                    <a:pt x="526" y="11"/>
                    <a:pt x="459" y="0"/>
                    <a:pt x="401" y="0"/>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53"/>
            <p:cNvSpPr/>
            <p:nvPr/>
          </p:nvSpPr>
          <p:spPr>
            <a:xfrm>
              <a:off x="7568096" y="1807636"/>
              <a:ext cx="45227" cy="24706"/>
            </a:xfrm>
            <a:custGeom>
              <a:avLst/>
              <a:gdLst/>
              <a:ahLst/>
              <a:cxnLst/>
              <a:rect l="l" t="t" r="r" b="b"/>
              <a:pathLst>
                <a:path w="789" h="431" extrusionOk="0">
                  <a:moveTo>
                    <a:pt x="341" y="0"/>
                  </a:moveTo>
                  <a:cubicBezTo>
                    <a:pt x="159" y="0"/>
                    <a:pt x="0" y="46"/>
                    <a:pt x="52" y="143"/>
                  </a:cubicBezTo>
                  <a:cubicBezTo>
                    <a:pt x="166" y="355"/>
                    <a:pt x="315" y="430"/>
                    <a:pt x="449" y="430"/>
                  </a:cubicBezTo>
                  <a:cubicBezTo>
                    <a:pt x="627" y="430"/>
                    <a:pt x="779" y="296"/>
                    <a:pt x="784" y="174"/>
                  </a:cubicBezTo>
                  <a:cubicBezTo>
                    <a:pt x="788" y="60"/>
                    <a:pt x="549" y="0"/>
                    <a:pt x="341" y="0"/>
                  </a:cubicBez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53"/>
            <p:cNvSpPr/>
            <p:nvPr/>
          </p:nvSpPr>
          <p:spPr>
            <a:xfrm>
              <a:off x="7607648" y="1644841"/>
              <a:ext cx="34909" cy="56176"/>
            </a:xfrm>
            <a:custGeom>
              <a:avLst/>
              <a:gdLst/>
              <a:ahLst/>
              <a:cxnLst/>
              <a:rect l="l" t="t" r="r" b="b"/>
              <a:pathLst>
                <a:path w="609" h="980" extrusionOk="0">
                  <a:moveTo>
                    <a:pt x="536" y="1"/>
                  </a:moveTo>
                  <a:cubicBezTo>
                    <a:pt x="445" y="1"/>
                    <a:pt x="154" y="388"/>
                    <a:pt x="1" y="717"/>
                  </a:cubicBezTo>
                  <a:lnTo>
                    <a:pt x="191" y="980"/>
                  </a:lnTo>
                  <a:cubicBezTo>
                    <a:pt x="552" y="250"/>
                    <a:pt x="608" y="1"/>
                    <a:pt x="536" y="1"/>
                  </a:cubicBezTo>
                  <a:close/>
                </a:path>
              </a:pathLst>
            </a:custGeom>
            <a:solidFill>
              <a:srgbClr val="9F9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53"/>
            <p:cNvSpPr/>
            <p:nvPr/>
          </p:nvSpPr>
          <p:spPr>
            <a:xfrm>
              <a:off x="7543332" y="1652522"/>
              <a:ext cx="33992" cy="52278"/>
            </a:xfrm>
            <a:custGeom>
              <a:avLst/>
              <a:gdLst/>
              <a:ahLst/>
              <a:cxnLst/>
              <a:rect l="l" t="t" r="r" b="b"/>
              <a:pathLst>
                <a:path w="593" h="912" extrusionOk="0">
                  <a:moveTo>
                    <a:pt x="93" y="0"/>
                  </a:moveTo>
                  <a:cubicBezTo>
                    <a:pt x="0" y="0"/>
                    <a:pt x="107" y="525"/>
                    <a:pt x="268" y="883"/>
                  </a:cubicBezTo>
                  <a:lnTo>
                    <a:pt x="592" y="911"/>
                  </a:lnTo>
                  <a:cubicBezTo>
                    <a:pt x="307" y="235"/>
                    <a:pt x="156" y="0"/>
                    <a:pt x="93" y="0"/>
                  </a:cubicBezTo>
                  <a:close/>
                </a:path>
              </a:pathLst>
            </a:custGeom>
            <a:solidFill>
              <a:srgbClr val="9F9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53"/>
            <p:cNvSpPr/>
            <p:nvPr/>
          </p:nvSpPr>
          <p:spPr>
            <a:xfrm>
              <a:off x="7563281" y="1750944"/>
              <a:ext cx="11465" cy="12496"/>
            </a:xfrm>
            <a:custGeom>
              <a:avLst/>
              <a:gdLst/>
              <a:ahLst/>
              <a:cxnLst/>
              <a:rect l="l" t="t" r="r" b="b"/>
              <a:pathLst>
                <a:path w="200" h="218" extrusionOk="0">
                  <a:moveTo>
                    <a:pt x="1" y="1"/>
                  </a:moveTo>
                  <a:lnTo>
                    <a:pt x="1" y="1"/>
                  </a:lnTo>
                  <a:cubicBezTo>
                    <a:pt x="37" y="166"/>
                    <a:pt x="73" y="218"/>
                    <a:pt x="105" y="218"/>
                  </a:cubicBezTo>
                  <a:cubicBezTo>
                    <a:pt x="159" y="218"/>
                    <a:pt x="200" y="63"/>
                    <a:pt x="200" y="63"/>
                  </a:cubicBezTo>
                  <a:lnTo>
                    <a:pt x="1" y="1"/>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53"/>
            <p:cNvSpPr/>
            <p:nvPr/>
          </p:nvSpPr>
          <p:spPr>
            <a:xfrm>
              <a:off x="7604667" y="1753810"/>
              <a:ext cx="11407" cy="12439"/>
            </a:xfrm>
            <a:custGeom>
              <a:avLst/>
              <a:gdLst/>
              <a:ahLst/>
              <a:cxnLst/>
              <a:rect l="l" t="t" r="r" b="b"/>
              <a:pathLst>
                <a:path w="199" h="217" extrusionOk="0">
                  <a:moveTo>
                    <a:pt x="1" y="1"/>
                  </a:moveTo>
                  <a:lnTo>
                    <a:pt x="1" y="1"/>
                  </a:lnTo>
                  <a:cubicBezTo>
                    <a:pt x="37" y="165"/>
                    <a:pt x="73" y="217"/>
                    <a:pt x="105" y="217"/>
                  </a:cubicBezTo>
                  <a:cubicBezTo>
                    <a:pt x="159" y="217"/>
                    <a:pt x="199" y="62"/>
                    <a:pt x="199" y="62"/>
                  </a:cubicBezTo>
                  <a:lnTo>
                    <a:pt x="1" y="1"/>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53"/>
            <p:cNvSpPr/>
            <p:nvPr/>
          </p:nvSpPr>
          <p:spPr>
            <a:xfrm>
              <a:off x="5098882" y="868756"/>
              <a:ext cx="1178092" cy="312580"/>
            </a:xfrm>
            <a:custGeom>
              <a:avLst/>
              <a:gdLst/>
              <a:ahLst/>
              <a:cxnLst/>
              <a:rect l="l" t="t" r="r" b="b"/>
              <a:pathLst>
                <a:path w="20552" h="5453" extrusionOk="0">
                  <a:moveTo>
                    <a:pt x="17615" y="0"/>
                  </a:moveTo>
                  <a:cubicBezTo>
                    <a:pt x="11593" y="0"/>
                    <a:pt x="3788" y="2399"/>
                    <a:pt x="1" y="5433"/>
                  </a:cubicBezTo>
                  <a:cubicBezTo>
                    <a:pt x="321" y="5446"/>
                    <a:pt x="642" y="5452"/>
                    <a:pt x="964" y="5452"/>
                  </a:cubicBezTo>
                  <a:cubicBezTo>
                    <a:pt x="10352" y="5452"/>
                    <a:pt x="20551" y="225"/>
                    <a:pt x="20551" y="225"/>
                  </a:cubicBezTo>
                  <a:cubicBezTo>
                    <a:pt x="19646" y="72"/>
                    <a:pt x="18657" y="0"/>
                    <a:pt x="17615" y="0"/>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307;p53"/>
            <p:cNvSpPr/>
            <p:nvPr/>
          </p:nvSpPr>
          <p:spPr>
            <a:xfrm>
              <a:off x="5864249" y="3914626"/>
              <a:ext cx="91716" cy="96932"/>
            </a:xfrm>
            <a:custGeom>
              <a:avLst/>
              <a:gdLst/>
              <a:ahLst/>
              <a:cxnLst/>
              <a:rect l="l" t="t" r="r" b="b"/>
              <a:pathLst>
                <a:path w="1600" h="1691" extrusionOk="0">
                  <a:moveTo>
                    <a:pt x="397" y="0"/>
                  </a:moveTo>
                  <a:cubicBezTo>
                    <a:pt x="1" y="0"/>
                    <a:pt x="689" y="923"/>
                    <a:pt x="1600" y="1690"/>
                  </a:cubicBezTo>
                  <a:lnTo>
                    <a:pt x="1600" y="613"/>
                  </a:lnTo>
                  <a:cubicBezTo>
                    <a:pt x="946" y="175"/>
                    <a:pt x="569" y="0"/>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53"/>
            <p:cNvSpPr/>
            <p:nvPr/>
          </p:nvSpPr>
          <p:spPr>
            <a:xfrm>
              <a:off x="6418555" y="1464104"/>
              <a:ext cx="378615" cy="215819"/>
            </a:xfrm>
            <a:custGeom>
              <a:avLst/>
              <a:gdLst/>
              <a:ahLst/>
              <a:cxnLst/>
              <a:rect l="l" t="t" r="r" b="b"/>
              <a:pathLst>
                <a:path w="6605" h="3765" extrusionOk="0">
                  <a:moveTo>
                    <a:pt x="6605" y="1"/>
                  </a:moveTo>
                  <a:lnTo>
                    <a:pt x="1" y="3761"/>
                  </a:lnTo>
                  <a:cubicBezTo>
                    <a:pt x="1" y="3761"/>
                    <a:pt x="71" y="3765"/>
                    <a:pt x="198" y="3765"/>
                  </a:cubicBezTo>
                  <a:cubicBezTo>
                    <a:pt x="1124" y="3765"/>
                    <a:pt x="5072" y="3551"/>
                    <a:pt x="6605"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53"/>
            <p:cNvSpPr/>
            <p:nvPr/>
          </p:nvSpPr>
          <p:spPr>
            <a:xfrm>
              <a:off x="7129924" y="2864484"/>
              <a:ext cx="488044" cy="246143"/>
            </a:xfrm>
            <a:custGeom>
              <a:avLst/>
              <a:gdLst/>
              <a:ahLst/>
              <a:cxnLst/>
              <a:rect l="l" t="t" r="r" b="b"/>
              <a:pathLst>
                <a:path w="8514" h="4294" extrusionOk="0">
                  <a:moveTo>
                    <a:pt x="2254" y="4293"/>
                  </a:moveTo>
                  <a:lnTo>
                    <a:pt x="8513" y="1266"/>
                  </a:lnTo>
                  <a:lnTo>
                    <a:pt x="8112" y="1014"/>
                  </a:lnTo>
                  <a:lnTo>
                    <a:pt x="8444" y="853"/>
                  </a:lnTo>
                  <a:lnTo>
                    <a:pt x="7087" y="0"/>
                  </a:lnTo>
                  <a:lnTo>
                    <a:pt x="0" y="2609"/>
                  </a:lnTo>
                  <a:lnTo>
                    <a:pt x="462" y="2877"/>
                  </a:lnTo>
                  <a:lnTo>
                    <a:pt x="69" y="30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53"/>
            <p:cNvSpPr/>
            <p:nvPr/>
          </p:nvSpPr>
          <p:spPr>
            <a:xfrm>
              <a:off x="6877821" y="3121861"/>
              <a:ext cx="81111" cy="230780"/>
            </a:xfrm>
            <a:custGeom>
              <a:avLst/>
              <a:gdLst/>
              <a:ahLst/>
              <a:cxnLst/>
              <a:rect l="l" t="t" r="r" b="b"/>
              <a:pathLst>
                <a:path w="1415" h="4026" extrusionOk="0">
                  <a:moveTo>
                    <a:pt x="877" y="69"/>
                  </a:moveTo>
                  <a:lnTo>
                    <a:pt x="0" y="1"/>
                  </a:lnTo>
                  <a:lnTo>
                    <a:pt x="85" y="4026"/>
                  </a:lnTo>
                  <a:lnTo>
                    <a:pt x="1414" y="383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53"/>
            <p:cNvSpPr/>
            <p:nvPr/>
          </p:nvSpPr>
          <p:spPr>
            <a:xfrm>
              <a:off x="6748960" y="3379237"/>
              <a:ext cx="222641" cy="176496"/>
            </a:xfrm>
            <a:custGeom>
              <a:avLst/>
              <a:gdLst/>
              <a:ahLst/>
              <a:cxnLst/>
              <a:rect l="l" t="t" r="r" b="b"/>
              <a:pathLst>
                <a:path w="3884" h="3079" extrusionOk="0">
                  <a:moveTo>
                    <a:pt x="1" y="644"/>
                  </a:moveTo>
                  <a:lnTo>
                    <a:pt x="3207" y="3078"/>
                  </a:lnTo>
                  <a:lnTo>
                    <a:pt x="3884" y="1918"/>
                  </a:lnTo>
                  <a:lnTo>
                    <a:pt x="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53"/>
            <p:cNvSpPr/>
            <p:nvPr/>
          </p:nvSpPr>
          <p:spPr>
            <a:xfrm>
              <a:off x="6578312" y="3661033"/>
              <a:ext cx="105588" cy="161993"/>
            </a:xfrm>
            <a:custGeom>
              <a:avLst/>
              <a:gdLst/>
              <a:ahLst/>
              <a:cxnLst/>
              <a:rect l="l" t="t" r="r" b="b"/>
              <a:pathLst>
                <a:path w="1842" h="2826" extrusionOk="0">
                  <a:moveTo>
                    <a:pt x="1" y="2428"/>
                  </a:moveTo>
                  <a:lnTo>
                    <a:pt x="708" y="2826"/>
                  </a:lnTo>
                  <a:lnTo>
                    <a:pt x="1842" y="429"/>
                  </a:lnTo>
                  <a:lnTo>
                    <a:pt x="1620" y="0"/>
                  </a:lnTo>
                  <a:lnTo>
                    <a:pt x="1118" y="3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53"/>
            <p:cNvSpPr/>
            <p:nvPr/>
          </p:nvSpPr>
          <p:spPr>
            <a:xfrm>
              <a:off x="6417580" y="3593909"/>
              <a:ext cx="157178" cy="101174"/>
            </a:xfrm>
            <a:custGeom>
              <a:avLst/>
              <a:gdLst/>
              <a:ahLst/>
              <a:cxnLst/>
              <a:rect l="l" t="t" r="r" b="b"/>
              <a:pathLst>
                <a:path w="2742" h="1765" extrusionOk="0">
                  <a:moveTo>
                    <a:pt x="336" y="1765"/>
                  </a:moveTo>
                  <a:lnTo>
                    <a:pt x="2666" y="501"/>
                  </a:lnTo>
                  <a:lnTo>
                    <a:pt x="2742" y="23"/>
                  </a:lnTo>
                  <a:lnTo>
                    <a:pt x="2137" y="0"/>
                  </a:lnTo>
                  <a:lnTo>
                    <a:pt x="0" y="10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53"/>
            <p:cNvSpPr/>
            <p:nvPr/>
          </p:nvSpPr>
          <p:spPr>
            <a:xfrm>
              <a:off x="5289363" y="3162330"/>
              <a:ext cx="100716" cy="65978"/>
            </a:xfrm>
            <a:custGeom>
              <a:avLst/>
              <a:gdLst/>
              <a:ahLst/>
              <a:cxnLst/>
              <a:rect l="l" t="t" r="r" b="b"/>
              <a:pathLst>
                <a:path w="1757" h="1151" extrusionOk="0">
                  <a:moveTo>
                    <a:pt x="382" y="517"/>
                  </a:moveTo>
                  <a:cubicBezTo>
                    <a:pt x="1" y="1150"/>
                    <a:pt x="1757" y="414"/>
                    <a:pt x="1757" y="277"/>
                  </a:cubicBezTo>
                  <a:cubicBezTo>
                    <a:pt x="1757" y="138"/>
                    <a:pt x="691" y="1"/>
                    <a:pt x="382" y="5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315;p53"/>
            <p:cNvSpPr/>
            <p:nvPr/>
          </p:nvSpPr>
          <p:spPr>
            <a:xfrm>
              <a:off x="5537454" y="3171272"/>
              <a:ext cx="58010" cy="114072"/>
            </a:xfrm>
            <a:custGeom>
              <a:avLst/>
              <a:gdLst/>
              <a:ahLst/>
              <a:cxnLst/>
              <a:rect l="l" t="t" r="r" b="b"/>
              <a:pathLst>
                <a:path w="1012" h="1990" extrusionOk="0">
                  <a:moveTo>
                    <a:pt x="186" y="1287"/>
                  </a:moveTo>
                  <a:cubicBezTo>
                    <a:pt x="414" y="1990"/>
                    <a:pt x="1011" y="181"/>
                    <a:pt x="907" y="90"/>
                  </a:cubicBezTo>
                  <a:cubicBezTo>
                    <a:pt x="804" y="1"/>
                    <a:pt x="0" y="715"/>
                    <a:pt x="186" y="1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53"/>
            <p:cNvSpPr/>
            <p:nvPr/>
          </p:nvSpPr>
          <p:spPr>
            <a:xfrm>
              <a:off x="5593974" y="3439425"/>
              <a:ext cx="58010" cy="114072"/>
            </a:xfrm>
            <a:custGeom>
              <a:avLst/>
              <a:gdLst/>
              <a:ahLst/>
              <a:cxnLst/>
              <a:rect l="l" t="t" r="r" b="b"/>
              <a:pathLst>
                <a:path w="1012" h="1990" extrusionOk="0">
                  <a:moveTo>
                    <a:pt x="907" y="91"/>
                  </a:moveTo>
                  <a:cubicBezTo>
                    <a:pt x="804" y="0"/>
                    <a:pt x="0" y="715"/>
                    <a:pt x="186" y="1287"/>
                  </a:cubicBezTo>
                  <a:cubicBezTo>
                    <a:pt x="414" y="1989"/>
                    <a:pt x="1011" y="182"/>
                    <a:pt x="907" y="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53"/>
            <p:cNvSpPr/>
            <p:nvPr/>
          </p:nvSpPr>
          <p:spPr>
            <a:xfrm>
              <a:off x="5528283" y="3013808"/>
              <a:ext cx="76354" cy="92576"/>
            </a:xfrm>
            <a:custGeom>
              <a:avLst/>
              <a:gdLst/>
              <a:ahLst/>
              <a:cxnLst/>
              <a:rect l="l" t="t" r="r" b="b"/>
              <a:pathLst>
                <a:path w="1332" h="1615" extrusionOk="0">
                  <a:moveTo>
                    <a:pt x="104" y="884"/>
                  </a:moveTo>
                  <a:cubicBezTo>
                    <a:pt x="0" y="1615"/>
                    <a:pt x="1331" y="254"/>
                    <a:pt x="1278" y="127"/>
                  </a:cubicBezTo>
                  <a:cubicBezTo>
                    <a:pt x="1224" y="1"/>
                    <a:pt x="190" y="288"/>
                    <a:pt x="104" y="8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53"/>
            <p:cNvSpPr/>
            <p:nvPr/>
          </p:nvSpPr>
          <p:spPr>
            <a:xfrm>
              <a:off x="5774711" y="3021662"/>
              <a:ext cx="76411" cy="92576"/>
            </a:xfrm>
            <a:custGeom>
              <a:avLst/>
              <a:gdLst/>
              <a:ahLst/>
              <a:cxnLst/>
              <a:rect l="l" t="t" r="r" b="b"/>
              <a:pathLst>
                <a:path w="1333" h="1615" extrusionOk="0">
                  <a:moveTo>
                    <a:pt x="106" y="884"/>
                  </a:moveTo>
                  <a:cubicBezTo>
                    <a:pt x="1" y="1615"/>
                    <a:pt x="1333" y="254"/>
                    <a:pt x="1278" y="127"/>
                  </a:cubicBezTo>
                  <a:cubicBezTo>
                    <a:pt x="1226" y="1"/>
                    <a:pt x="190" y="288"/>
                    <a:pt x="106" y="8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319;p53"/>
            <p:cNvSpPr/>
            <p:nvPr/>
          </p:nvSpPr>
          <p:spPr>
            <a:xfrm>
              <a:off x="5779125" y="2883974"/>
              <a:ext cx="107136" cy="60475"/>
            </a:xfrm>
            <a:custGeom>
              <a:avLst/>
              <a:gdLst/>
              <a:ahLst/>
              <a:cxnLst/>
              <a:rect l="l" t="t" r="r" b="b"/>
              <a:pathLst>
                <a:path w="1869" h="1055" extrusionOk="0">
                  <a:moveTo>
                    <a:pt x="1851" y="406"/>
                  </a:moveTo>
                  <a:cubicBezTo>
                    <a:pt x="1869" y="270"/>
                    <a:pt x="829" y="1"/>
                    <a:pt x="457" y="474"/>
                  </a:cubicBezTo>
                  <a:cubicBezTo>
                    <a:pt x="0" y="1055"/>
                    <a:pt x="1835" y="543"/>
                    <a:pt x="1851" y="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53"/>
            <p:cNvSpPr/>
            <p:nvPr/>
          </p:nvSpPr>
          <p:spPr>
            <a:xfrm>
              <a:off x="5358723" y="2964511"/>
              <a:ext cx="76354" cy="92633"/>
            </a:xfrm>
            <a:custGeom>
              <a:avLst/>
              <a:gdLst/>
              <a:ahLst/>
              <a:cxnLst/>
              <a:rect l="l" t="t" r="r" b="b"/>
              <a:pathLst>
                <a:path w="1332" h="1616" extrusionOk="0">
                  <a:moveTo>
                    <a:pt x="1278" y="127"/>
                  </a:moveTo>
                  <a:cubicBezTo>
                    <a:pt x="1224" y="0"/>
                    <a:pt x="190" y="289"/>
                    <a:pt x="104" y="883"/>
                  </a:cubicBezTo>
                  <a:cubicBezTo>
                    <a:pt x="1" y="1615"/>
                    <a:pt x="1331" y="253"/>
                    <a:pt x="1278" y="1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53"/>
            <p:cNvSpPr/>
            <p:nvPr/>
          </p:nvSpPr>
          <p:spPr>
            <a:xfrm>
              <a:off x="7142249" y="1251382"/>
              <a:ext cx="569040" cy="703462"/>
            </a:xfrm>
            <a:custGeom>
              <a:avLst/>
              <a:gdLst/>
              <a:ahLst/>
              <a:cxnLst/>
              <a:rect l="l" t="t" r="r" b="b"/>
              <a:pathLst>
                <a:path w="9927" h="12272" extrusionOk="0">
                  <a:moveTo>
                    <a:pt x="1212" y="5915"/>
                  </a:moveTo>
                  <a:cubicBezTo>
                    <a:pt x="1360" y="6247"/>
                    <a:pt x="1629" y="6564"/>
                    <a:pt x="1974" y="6857"/>
                  </a:cubicBezTo>
                  <a:cubicBezTo>
                    <a:pt x="1465" y="8689"/>
                    <a:pt x="1410" y="9325"/>
                    <a:pt x="2281" y="7095"/>
                  </a:cubicBezTo>
                  <a:cubicBezTo>
                    <a:pt x="2957" y="7585"/>
                    <a:pt x="3828" y="7996"/>
                    <a:pt x="4662" y="8281"/>
                  </a:cubicBezTo>
                  <a:cubicBezTo>
                    <a:pt x="3906" y="10864"/>
                    <a:pt x="3761" y="11893"/>
                    <a:pt x="5072" y="8412"/>
                  </a:cubicBezTo>
                  <a:cubicBezTo>
                    <a:pt x="5453" y="8526"/>
                    <a:pt x="5815" y="8609"/>
                    <a:pt x="6136" y="8660"/>
                  </a:cubicBezTo>
                  <a:cubicBezTo>
                    <a:pt x="5357" y="11274"/>
                    <a:pt x="5124" y="12272"/>
                    <a:pt x="6457" y="8701"/>
                  </a:cubicBezTo>
                  <a:cubicBezTo>
                    <a:pt x="6745" y="8727"/>
                    <a:pt x="6982" y="8717"/>
                    <a:pt x="7146" y="8669"/>
                  </a:cubicBezTo>
                  <a:cubicBezTo>
                    <a:pt x="6842" y="10006"/>
                    <a:pt x="8529" y="11188"/>
                    <a:pt x="8454" y="8731"/>
                  </a:cubicBezTo>
                  <a:cubicBezTo>
                    <a:pt x="8484" y="8605"/>
                    <a:pt x="8480" y="8445"/>
                    <a:pt x="8442" y="8266"/>
                  </a:cubicBezTo>
                  <a:cubicBezTo>
                    <a:pt x="9926" y="8013"/>
                    <a:pt x="8993" y="7543"/>
                    <a:pt x="8380" y="7697"/>
                  </a:cubicBezTo>
                  <a:cubicBezTo>
                    <a:pt x="9053" y="6294"/>
                    <a:pt x="8418" y="6974"/>
                    <a:pt x="8138" y="7542"/>
                  </a:cubicBezTo>
                  <a:cubicBezTo>
                    <a:pt x="7999" y="7318"/>
                    <a:pt x="7827" y="7116"/>
                    <a:pt x="7628" y="6942"/>
                  </a:cubicBezTo>
                  <a:lnTo>
                    <a:pt x="7645" y="6846"/>
                  </a:lnTo>
                  <a:cubicBezTo>
                    <a:pt x="7682" y="5436"/>
                    <a:pt x="2122" y="1"/>
                    <a:pt x="1107" y="5106"/>
                  </a:cubicBezTo>
                  <a:cubicBezTo>
                    <a:pt x="1104" y="5120"/>
                    <a:pt x="1104" y="5134"/>
                    <a:pt x="1102" y="5149"/>
                  </a:cubicBezTo>
                  <a:cubicBezTo>
                    <a:pt x="293" y="7854"/>
                    <a:pt x="0" y="9117"/>
                    <a:pt x="1212" y="59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58"/>
          <p:cNvSpPr txBox="1">
            <a:spLocks noGrp="1"/>
          </p:cNvSpPr>
          <p:nvPr>
            <p:ph type="title"/>
          </p:nvPr>
        </p:nvSpPr>
        <p:spPr>
          <a:xfrm>
            <a:off x="1918050" y="1542000"/>
            <a:ext cx="5307900" cy="221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smtClean="0"/>
              <a:t>Than</a:t>
            </a:r>
            <a:r>
              <a:rPr lang="en-US" sz="8000" dirty="0" err="1" smtClean="0"/>
              <a:t>ks</a:t>
            </a:r>
            <a:r>
              <a:rPr lang="en" sz="8000" dirty="0" smtClean="0"/>
              <a:t> </a:t>
            </a:r>
            <a:br>
              <a:rPr lang="en" sz="8000" dirty="0" smtClean="0"/>
            </a:br>
            <a:r>
              <a:rPr lang="en" sz="8000" dirty="0" smtClean="0">
                <a:solidFill>
                  <a:schemeClr val="accent3"/>
                </a:solidFill>
              </a:rPr>
              <a:t>for listening</a:t>
            </a:r>
            <a:endParaRPr sz="8000" dirty="0">
              <a:solidFill>
                <a:schemeClr val="accent3"/>
              </a:solidFill>
            </a:endParaRPr>
          </a:p>
        </p:txBody>
      </p:sp>
      <p:grpSp>
        <p:nvGrpSpPr>
          <p:cNvPr id="1613" name="Google Shape;1613;p58"/>
          <p:cNvGrpSpPr/>
          <p:nvPr/>
        </p:nvGrpSpPr>
        <p:grpSpPr>
          <a:xfrm>
            <a:off x="7185611" y="535030"/>
            <a:ext cx="1042893" cy="1137965"/>
            <a:chOff x="4067906" y="882076"/>
            <a:chExt cx="1487086" cy="1607749"/>
          </a:xfrm>
        </p:grpSpPr>
        <p:grpSp>
          <p:nvGrpSpPr>
            <p:cNvPr id="1614" name="Google Shape;1614;p58"/>
            <p:cNvGrpSpPr/>
            <p:nvPr/>
          </p:nvGrpSpPr>
          <p:grpSpPr>
            <a:xfrm>
              <a:off x="4067906" y="882076"/>
              <a:ext cx="1487086" cy="1607749"/>
              <a:chOff x="2720400" y="1200188"/>
              <a:chExt cx="1058650" cy="1144550"/>
            </a:xfrm>
          </p:grpSpPr>
          <p:sp>
            <p:nvSpPr>
              <p:cNvPr id="1615" name="Google Shape;1615;p58"/>
              <p:cNvSpPr/>
              <p:nvPr/>
            </p:nvSpPr>
            <p:spPr>
              <a:xfrm>
                <a:off x="2720400" y="1217313"/>
                <a:ext cx="1058650" cy="609775"/>
              </a:xfrm>
              <a:custGeom>
                <a:avLst/>
                <a:gdLst/>
                <a:ahLst/>
                <a:cxnLst/>
                <a:rect l="l" t="t" r="r" b="b"/>
                <a:pathLst>
                  <a:path w="42346" h="24391" extrusionOk="0">
                    <a:moveTo>
                      <a:pt x="16325" y="0"/>
                    </a:moveTo>
                    <a:cubicBezTo>
                      <a:pt x="15855" y="0"/>
                      <a:pt x="15378" y="39"/>
                      <a:pt x="14898" y="120"/>
                    </a:cubicBezTo>
                    <a:cubicBezTo>
                      <a:pt x="9666" y="1002"/>
                      <a:pt x="9877" y="6003"/>
                      <a:pt x="11769" y="9762"/>
                    </a:cubicBezTo>
                    <a:cubicBezTo>
                      <a:pt x="10950" y="9571"/>
                      <a:pt x="8604" y="9090"/>
                      <a:pt x="6712" y="9090"/>
                    </a:cubicBezTo>
                    <a:cubicBezTo>
                      <a:pt x="5505" y="9090"/>
                      <a:pt x="4483" y="9285"/>
                      <a:pt x="4160" y="9877"/>
                    </a:cubicBezTo>
                    <a:cubicBezTo>
                      <a:pt x="3149" y="11715"/>
                      <a:pt x="6376" y="14333"/>
                      <a:pt x="7135" y="15171"/>
                    </a:cubicBezTo>
                    <a:cubicBezTo>
                      <a:pt x="6635" y="15017"/>
                      <a:pt x="6124" y="14946"/>
                      <a:pt x="5620" y="14946"/>
                    </a:cubicBezTo>
                    <a:cubicBezTo>
                      <a:pt x="2694" y="14946"/>
                      <a:pt x="1" y="17351"/>
                      <a:pt x="1067" y="20003"/>
                    </a:cubicBezTo>
                    <a:cubicBezTo>
                      <a:pt x="1904" y="22092"/>
                      <a:pt x="4136" y="22783"/>
                      <a:pt x="6577" y="22783"/>
                    </a:cubicBezTo>
                    <a:cubicBezTo>
                      <a:pt x="6740" y="22783"/>
                      <a:pt x="6905" y="22780"/>
                      <a:pt x="7070" y="22774"/>
                    </a:cubicBezTo>
                    <a:cubicBezTo>
                      <a:pt x="8039" y="22735"/>
                      <a:pt x="9032" y="22597"/>
                      <a:pt x="9970" y="22397"/>
                    </a:cubicBezTo>
                    <a:cubicBezTo>
                      <a:pt x="11471" y="22085"/>
                      <a:pt x="12834" y="21623"/>
                      <a:pt x="13768" y="21189"/>
                    </a:cubicBezTo>
                    <a:lnTo>
                      <a:pt x="13768" y="21189"/>
                    </a:lnTo>
                    <a:cubicBezTo>
                      <a:pt x="13164" y="23171"/>
                      <a:pt x="13933" y="23886"/>
                      <a:pt x="15214" y="23974"/>
                    </a:cubicBezTo>
                    <a:cubicBezTo>
                      <a:pt x="15301" y="23980"/>
                      <a:pt x="15390" y="23983"/>
                      <a:pt x="15481" y="23983"/>
                    </a:cubicBezTo>
                    <a:cubicBezTo>
                      <a:pt x="17513" y="23983"/>
                      <a:pt x="20572" y="22648"/>
                      <a:pt x="21663" y="22174"/>
                    </a:cubicBezTo>
                    <a:lnTo>
                      <a:pt x="21663" y="22174"/>
                    </a:lnTo>
                    <a:cubicBezTo>
                      <a:pt x="21197" y="24114"/>
                      <a:pt x="25114" y="24286"/>
                      <a:pt x="26322" y="24366"/>
                    </a:cubicBezTo>
                    <a:cubicBezTo>
                      <a:pt x="26426" y="24375"/>
                      <a:pt x="26525" y="24378"/>
                      <a:pt x="26626" y="24386"/>
                    </a:cubicBezTo>
                    <a:cubicBezTo>
                      <a:pt x="26720" y="24389"/>
                      <a:pt x="26814" y="24391"/>
                      <a:pt x="26908" y="24391"/>
                    </a:cubicBezTo>
                    <a:cubicBezTo>
                      <a:pt x="28464" y="24391"/>
                      <a:pt x="29976" y="23965"/>
                      <a:pt x="31181" y="22994"/>
                    </a:cubicBezTo>
                    <a:cubicBezTo>
                      <a:pt x="31443" y="22781"/>
                      <a:pt x="31686" y="22546"/>
                      <a:pt x="31908" y="22292"/>
                    </a:cubicBezTo>
                    <a:cubicBezTo>
                      <a:pt x="32175" y="22319"/>
                      <a:pt x="32454" y="22332"/>
                      <a:pt x="32742" y="22332"/>
                    </a:cubicBezTo>
                    <a:cubicBezTo>
                      <a:pt x="34903" y="22332"/>
                      <a:pt x="37531" y="21579"/>
                      <a:pt x="38968" y="20085"/>
                    </a:cubicBezTo>
                    <a:cubicBezTo>
                      <a:pt x="40512" y="18481"/>
                      <a:pt x="39466" y="17617"/>
                      <a:pt x="37743" y="17617"/>
                    </a:cubicBezTo>
                    <a:cubicBezTo>
                      <a:pt x="37603" y="17617"/>
                      <a:pt x="37458" y="17622"/>
                      <a:pt x="37310" y="17634"/>
                    </a:cubicBezTo>
                    <a:cubicBezTo>
                      <a:pt x="39860" y="15607"/>
                      <a:pt x="42346" y="11793"/>
                      <a:pt x="39018" y="9104"/>
                    </a:cubicBezTo>
                    <a:cubicBezTo>
                      <a:pt x="38192" y="8434"/>
                      <a:pt x="37362" y="8160"/>
                      <a:pt x="36548" y="8160"/>
                    </a:cubicBezTo>
                    <a:cubicBezTo>
                      <a:pt x="34440" y="8160"/>
                      <a:pt x="32437" y="10002"/>
                      <a:pt x="30868" y="11593"/>
                    </a:cubicBezTo>
                    <a:cubicBezTo>
                      <a:pt x="32611" y="6675"/>
                      <a:pt x="31281" y="5171"/>
                      <a:pt x="29394" y="5171"/>
                    </a:cubicBezTo>
                    <a:cubicBezTo>
                      <a:pt x="27798" y="5171"/>
                      <a:pt x="25805" y="6246"/>
                      <a:pt x="24932" y="7242"/>
                    </a:cubicBezTo>
                    <a:cubicBezTo>
                      <a:pt x="24171" y="3111"/>
                      <a:pt x="20517" y="0"/>
                      <a:pt x="16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58"/>
              <p:cNvSpPr/>
              <p:nvPr/>
            </p:nvSpPr>
            <p:spPr>
              <a:xfrm>
                <a:off x="3070200" y="1549088"/>
                <a:ext cx="340525" cy="157775"/>
              </a:xfrm>
              <a:custGeom>
                <a:avLst/>
                <a:gdLst/>
                <a:ahLst/>
                <a:cxnLst/>
                <a:rect l="l" t="t" r="r" b="b"/>
                <a:pathLst>
                  <a:path w="13621" h="6311" extrusionOk="0">
                    <a:moveTo>
                      <a:pt x="5614" y="2956"/>
                    </a:moveTo>
                    <a:cubicBezTo>
                      <a:pt x="7057" y="3091"/>
                      <a:pt x="8811" y="5073"/>
                      <a:pt x="9247" y="6310"/>
                    </a:cubicBezTo>
                    <a:cubicBezTo>
                      <a:pt x="9972" y="4672"/>
                      <a:pt x="11434" y="2286"/>
                      <a:pt x="13442" y="2501"/>
                    </a:cubicBezTo>
                    <a:cubicBezTo>
                      <a:pt x="13503" y="2508"/>
                      <a:pt x="13562" y="2520"/>
                      <a:pt x="13620" y="2528"/>
                    </a:cubicBezTo>
                    <a:cubicBezTo>
                      <a:pt x="13352" y="1051"/>
                      <a:pt x="12604" y="1"/>
                      <a:pt x="10732" y="238"/>
                    </a:cubicBezTo>
                    <a:cubicBezTo>
                      <a:pt x="8702" y="496"/>
                      <a:pt x="8066" y="2935"/>
                      <a:pt x="8066" y="2935"/>
                    </a:cubicBezTo>
                    <a:cubicBezTo>
                      <a:pt x="6598" y="1924"/>
                      <a:pt x="4618" y="1145"/>
                      <a:pt x="2819" y="1670"/>
                    </a:cubicBezTo>
                    <a:cubicBezTo>
                      <a:pt x="874" y="2239"/>
                      <a:pt x="109" y="3866"/>
                      <a:pt x="1" y="5707"/>
                    </a:cubicBezTo>
                    <a:lnTo>
                      <a:pt x="7" y="5707"/>
                    </a:lnTo>
                    <a:cubicBezTo>
                      <a:pt x="1255" y="3809"/>
                      <a:pt x="2705" y="2683"/>
                      <a:pt x="5614" y="2956"/>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7" name="Google Shape;1617;p58"/>
              <p:cNvSpPr/>
              <p:nvPr/>
            </p:nvSpPr>
            <p:spPr>
              <a:xfrm>
                <a:off x="2735050" y="1618413"/>
                <a:ext cx="218875" cy="139950"/>
              </a:xfrm>
              <a:custGeom>
                <a:avLst/>
                <a:gdLst/>
                <a:ahLst/>
                <a:cxnLst/>
                <a:rect l="l" t="t" r="r" b="b"/>
                <a:pathLst>
                  <a:path w="8755" h="5598" extrusionOk="0">
                    <a:moveTo>
                      <a:pt x="6362" y="576"/>
                    </a:moveTo>
                    <a:cubicBezTo>
                      <a:pt x="5231" y="1"/>
                      <a:pt x="2850" y="61"/>
                      <a:pt x="1009" y="724"/>
                    </a:cubicBezTo>
                    <a:cubicBezTo>
                      <a:pt x="285" y="1621"/>
                      <a:pt x="0" y="2765"/>
                      <a:pt x="481" y="3959"/>
                    </a:cubicBezTo>
                    <a:cubicBezTo>
                      <a:pt x="712" y="4541"/>
                      <a:pt x="1083" y="5056"/>
                      <a:pt x="1562" y="5460"/>
                    </a:cubicBezTo>
                    <a:cubicBezTo>
                      <a:pt x="2548" y="5598"/>
                      <a:pt x="3597" y="5497"/>
                      <a:pt x="4478" y="5179"/>
                    </a:cubicBezTo>
                    <a:cubicBezTo>
                      <a:pt x="5934" y="4658"/>
                      <a:pt x="8754" y="1793"/>
                      <a:pt x="6362" y="576"/>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8" name="Google Shape;1618;p58"/>
              <p:cNvSpPr/>
              <p:nvPr/>
            </p:nvSpPr>
            <p:spPr>
              <a:xfrm>
                <a:off x="3500375" y="1387763"/>
                <a:ext cx="240225" cy="246850"/>
              </a:xfrm>
              <a:custGeom>
                <a:avLst/>
                <a:gdLst/>
                <a:ahLst/>
                <a:cxnLst/>
                <a:rect l="l" t="t" r="r" b="b"/>
                <a:pathLst>
                  <a:path w="9609" h="9874" extrusionOk="0">
                    <a:moveTo>
                      <a:pt x="910" y="5362"/>
                    </a:moveTo>
                    <a:cubicBezTo>
                      <a:pt x="206" y="8246"/>
                      <a:pt x="3094" y="9873"/>
                      <a:pt x="5529" y="8912"/>
                    </a:cubicBezTo>
                    <a:cubicBezTo>
                      <a:pt x="6995" y="8332"/>
                      <a:pt x="8251" y="7307"/>
                      <a:pt x="9340" y="6166"/>
                    </a:cubicBezTo>
                    <a:cubicBezTo>
                      <a:pt x="9608" y="4820"/>
                      <a:pt x="9258" y="3449"/>
                      <a:pt x="7819" y="2285"/>
                    </a:cubicBezTo>
                    <a:cubicBezTo>
                      <a:pt x="5000" y="1"/>
                      <a:pt x="2143" y="2316"/>
                      <a:pt x="0" y="4444"/>
                    </a:cubicBezTo>
                    <a:cubicBezTo>
                      <a:pt x="487" y="4334"/>
                      <a:pt x="1057" y="4759"/>
                      <a:pt x="910" y="5362"/>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9" name="Google Shape;1619;p58"/>
              <p:cNvSpPr/>
              <p:nvPr/>
            </p:nvSpPr>
            <p:spPr>
              <a:xfrm>
                <a:off x="2803075" y="1200188"/>
                <a:ext cx="766425" cy="406475"/>
              </a:xfrm>
              <a:custGeom>
                <a:avLst/>
                <a:gdLst/>
                <a:ahLst/>
                <a:cxnLst/>
                <a:rect l="l" t="t" r="r" b="b"/>
                <a:pathLst>
                  <a:path w="30657" h="16259" extrusionOk="0">
                    <a:moveTo>
                      <a:pt x="3316" y="15342"/>
                    </a:moveTo>
                    <a:cubicBezTo>
                      <a:pt x="4672" y="16011"/>
                      <a:pt x="6318" y="16259"/>
                      <a:pt x="7666" y="16137"/>
                    </a:cubicBezTo>
                    <a:cubicBezTo>
                      <a:pt x="10666" y="15867"/>
                      <a:pt x="10626" y="13575"/>
                      <a:pt x="10241" y="11133"/>
                    </a:cubicBezTo>
                    <a:cubicBezTo>
                      <a:pt x="10241" y="11133"/>
                      <a:pt x="17092" y="15044"/>
                      <a:pt x="20484" y="8512"/>
                    </a:cubicBezTo>
                    <a:cubicBezTo>
                      <a:pt x="20484" y="8512"/>
                      <a:pt x="20007" y="11525"/>
                      <a:pt x="21555" y="12768"/>
                    </a:cubicBezTo>
                    <a:cubicBezTo>
                      <a:pt x="23501" y="14328"/>
                      <a:pt x="26363" y="14104"/>
                      <a:pt x="27437" y="12290"/>
                    </a:cubicBezTo>
                    <a:cubicBezTo>
                      <a:pt x="27488" y="12204"/>
                      <a:pt x="27554" y="12128"/>
                      <a:pt x="27633" y="12068"/>
                    </a:cubicBezTo>
                    <a:cubicBezTo>
                      <a:pt x="30656" y="3250"/>
                      <a:pt x="23515" y="5771"/>
                      <a:pt x="21625" y="7927"/>
                    </a:cubicBezTo>
                    <a:cubicBezTo>
                      <a:pt x="20779" y="3332"/>
                      <a:pt x="16354" y="1"/>
                      <a:pt x="11591" y="805"/>
                    </a:cubicBezTo>
                    <a:cubicBezTo>
                      <a:pt x="6359" y="1686"/>
                      <a:pt x="6570" y="6688"/>
                      <a:pt x="8464" y="10447"/>
                    </a:cubicBezTo>
                    <a:cubicBezTo>
                      <a:pt x="7121" y="10134"/>
                      <a:pt x="1684" y="9043"/>
                      <a:pt x="853" y="10562"/>
                    </a:cubicBezTo>
                    <a:cubicBezTo>
                      <a:pt x="1" y="12115"/>
                      <a:pt x="2164" y="14219"/>
                      <a:pt x="3316" y="15342"/>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0" name="Google Shape;1620;p58"/>
              <p:cNvSpPr/>
              <p:nvPr/>
            </p:nvSpPr>
            <p:spPr>
              <a:xfrm>
                <a:off x="3202225" y="1792138"/>
                <a:ext cx="297750" cy="417475"/>
              </a:xfrm>
              <a:custGeom>
                <a:avLst/>
                <a:gdLst/>
                <a:ahLst/>
                <a:cxnLst/>
                <a:rect l="l" t="t" r="r" b="b"/>
                <a:pathLst>
                  <a:path w="11910" h="16699" extrusionOk="0">
                    <a:moveTo>
                      <a:pt x="11909" y="1"/>
                    </a:moveTo>
                    <a:cubicBezTo>
                      <a:pt x="10705" y="972"/>
                      <a:pt x="9191" y="1398"/>
                      <a:pt x="7635" y="1398"/>
                    </a:cubicBezTo>
                    <a:cubicBezTo>
                      <a:pt x="7541" y="1398"/>
                      <a:pt x="7447" y="1396"/>
                      <a:pt x="7353" y="1393"/>
                    </a:cubicBezTo>
                    <a:cubicBezTo>
                      <a:pt x="7238" y="1562"/>
                      <a:pt x="3526" y="6987"/>
                      <a:pt x="1898" y="9784"/>
                    </a:cubicBezTo>
                    <a:cubicBezTo>
                      <a:pt x="2925" y="9135"/>
                      <a:pt x="3990" y="8775"/>
                      <a:pt x="5180" y="8637"/>
                    </a:cubicBezTo>
                    <a:lnTo>
                      <a:pt x="5180" y="8637"/>
                    </a:lnTo>
                    <a:cubicBezTo>
                      <a:pt x="3629" y="11077"/>
                      <a:pt x="1971" y="13747"/>
                      <a:pt x="1" y="16699"/>
                    </a:cubicBezTo>
                    <a:cubicBezTo>
                      <a:pt x="171" y="16521"/>
                      <a:pt x="5610" y="10870"/>
                      <a:pt x="9219" y="6387"/>
                    </a:cubicBezTo>
                    <a:lnTo>
                      <a:pt x="9219" y="6387"/>
                    </a:lnTo>
                    <a:lnTo>
                      <a:pt x="6345" y="6749"/>
                    </a:lnTo>
                    <a:cubicBezTo>
                      <a:pt x="6661" y="6218"/>
                      <a:pt x="9953" y="2644"/>
                      <a:pt x="11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1" name="Google Shape;1621;p58"/>
              <p:cNvSpPr/>
              <p:nvPr/>
            </p:nvSpPr>
            <p:spPr>
              <a:xfrm>
                <a:off x="3366700" y="1792163"/>
                <a:ext cx="133225" cy="69625"/>
              </a:xfrm>
              <a:custGeom>
                <a:avLst/>
                <a:gdLst/>
                <a:ahLst/>
                <a:cxnLst/>
                <a:rect l="l" t="t" r="r" b="b"/>
                <a:pathLst>
                  <a:path w="5329" h="2785" extrusionOk="0">
                    <a:moveTo>
                      <a:pt x="5329" y="1"/>
                    </a:moveTo>
                    <a:lnTo>
                      <a:pt x="5329" y="1"/>
                    </a:lnTo>
                    <a:cubicBezTo>
                      <a:pt x="4125" y="972"/>
                      <a:pt x="2613" y="1397"/>
                      <a:pt x="1057" y="1397"/>
                    </a:cubicBezTo>
                    <a:cubicBezTo>
                      <a:pt x="963" y="1397"/>
                      <a:pt x="868" y="1395"/>
                      <a:pt x="774" y="1392"/>
                    </a:cubicBezTo>
                    <a:cubicBezTo>
                      <a:pt x="743" y="1438"/>
                      <a:pt x="446" y="1871"/>
                      <a:pt x="0" y="2531"/>
                    </a:cubicBezTo>
                    <a:cubicBezTo>
                      <a:pt x="603" y="2704"/>
                      <a:pt x="1207" y="2784"/>
                      <a:pt x="1805" y="2784"/>
                    </a:cubicBezTo>
                    <a:cubicBezTo>
                      <a:pt x="2285" y="2784"/>
                      <a:pt x="2761" y="2733"/>
                      <a:pt x="3232" y="2635"/>
                    </a:cubicBezTo>
                    <a:cubicBezTo>
                      <a:pt x="3973" y="1747"/>
                      <a:pt x="4717" y="828"/>
                      <a:pt x="5329" y="1"/>
                    </a:cubicBezTo>
                    <a:close/>
                  </a:path>
                </a:pathLst>
              </a:custGeom>
              <a:solidFill>
                <a:srgbClr val="FFAA21">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2" name="Google Shape;1622;p58"/>
              <p:cNvSpPr/>
              <p:nvPr/>
            </p:nvSpPr>
            <p:spPr>
              <a:xfrm>
                <a:off x="3202225" y="2008063"/>
                <a:ext cx="156750" cy="201550"/>
              </a:xfrm>
              <a:custGeom>
                <a:avLst/>
                <a:gdLst/>
                <a:ahLst/>
                <a:cxnLst/>
                <a:rect l="l" t="t" r="r" b="b"/>
                <a:pathLst>
                  <a:path w="6270" h="8062" extrusionOk="0">
                    <a:moveTo>
                      <a:pt x="6270" y="0"/>
                    </a:moveTo>
                    <a:cubicBezTo>
                      <a:pt x="5850" y="49"/>
                      <a:pt x="5434" y="129"/>
                      <a:pt x="5027" y="241"/>
                    </a:cubicBezTo>
                    <a:cubicBezTo>
                      <a:pt x="3520" y="2615"/>
                      <a:pt x="1907" y="5206"/>
                      <a:pt x="1" y="8062"/>
                    </a:cubicBezTo>
                    <a:cubicBezTo>
                      <a:pt x="89" y="7969"/>
                      <a:pt x="1627" y="6370"/>
                      <a:pt x="3591" y="4224"/>
                    </a:cubicBezTo>
                    <a:cubicBezTo>
                      <a:pt x="4537" y="2743"/>
                      <a:pt x="5420" y="1335"/>
                      <a:pt x="6270" y="0"/>
                    </a:cubicBezTo>
                    <a:close/>
                  </a:path>
                </a:pathLst>
              </a:custGeom>
              <a:solidFill>
                <a:srgbClr val="FFAA21">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3" name="Google Shape;1623;p58"/>
              <p:cNvSpPr/>
              <p:nvPr/>
            </p:nvSpPr>
            <p:spPr>
              <a:xfrm>
                <a:off x="3249650" y="1825713"/>
                <a:ext cx="167175" cy="211025"/>
              </a:xfrm>
              <a:custGeom>
                <a:avLst/>
                <a:gdLst/>
                <a:ahLst/>
                <a:cxnLst/>
                <a:rect l="l" t="t" r="r" b="b"/>
                <a:pathLst>
                  <a:path w="6687" h="8441" extrusionOk="0">
                    <a:moveTo>
                      <a:pt x="6671" y="49"/>
                    </a:moveTo>
                    <a:lnTo>
                      <a:pt x="6686" y="1"/>
                    </a:lnTo>
                    <a:cubicBezTo>
                      <a:pt x="6278" y="48"/>
                      <a:pt x="5866" y="64"/>
                      <a:pt x="5456" y="50"/>
                    </a:cubicBezTo>
                    <a:cubicBezTo>
                      <a:pt x="5341" y="219"/>
                      <a:pt x="1627" y="5644"/>
                      <a:pt x="1" y="8441"/>
                    </a:cubicBezTo>
                    <a:cubicBezTo>
                      <a:pt x="482" y="8134"/>
                      <a:pt x="998" y="7883"/>
                      <a:pt x="1537" y="7692"/>
                    </a:cubicBezTo>
                    <a:cubicBezTo>
                      <a:pt x="3312" y="4778"/>
                      <a:pt x="6440" y="205"/>
                      <a:pt x="6546" y="50"/>
                    </a:cubicBezTo>
                    <a:cubicBezTo>
                      <a:pt x="6588" y="52"/>
                      <a:pt x="6630" y="48"/>
                      <a:pt x="6671" y="49"/>
                    </a:cubicBezTo>
                    <a:close/>
                  </a:path>
                </a:pathLst>
              </a:custGeom>
              <a:solidFill>
                <a:srgbClr val="FFAA21">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4" name="Google Shape;1624;p58"/>
              <p:cNvSpPr/>
              <p:nvPr/>
            </p:nvSpPr>
            <p:spPr>
              <a:xfrm>
                <a:off x="2901150" y="1771638"/>
                <a:ext cx="360825" cy="573100"/>
              </a:xfrm>
              <a:custGeom>
                <a:avLst/>
                <a:gdLst/>
                <a:ahLst/>
                <a:cxnLst/>
                <a:rect l="l" t="t" r="r" b="b"/>
                <a:pathLst>
                  <a:path w="14433" h="22924" extrusionOk="0">
                    <a:moveTo>
                      <a:pt x="14433" y="1"/>
                    </a:moveTo>
                    <a:lnTo>
                      <a:pt x="14433" y="1"/>
                    </a:lnTo>
                    <a:cubicBezTo>
                      <a:pt x="13342" y="475"/>
                      <a:pt x="10283" y="1810"/>
                      <a:pt x="8251" y="1810"/>
                    </a:cubicBezTo>
                    <a:cubicBezTo>
                      <a:pt x="8160" y="1810"/>
                      <a:pt x="8071" y="1807"/>
                      <a:pt x="7984" y="1801"/>
                    </a:cubicBezTo>
                    <a:cubicBezTo>
                      <a:pt x="6703" y="3329"/>
                      <a:pt x="4726" y="8462"/>
                      <a:pt x="3809" y="10315"/>
                    </a:cubicBezTo>
                    <a:cubicBezTo>
                      <a:pt x="4975" y="9600"/>
                      <a:pt x="6699" y="8916"/>
                      <a:pt x="8358" y="8900"/>
                    </a:cubicBezTo>
                    <a:lnTo>
                      <a:pt x="8358" y="8900"/>
                    </a:lnTo>
                    <a:cubicBezTo>
                      <a:pt x="5072" y="14875"/>
                      <a:pt x="266" y="22499"/>
                      <a:pt x="0" y="22924"/>
                    </a:cubicBezTo>
                    <a:cubicBezTo>
                      <a:pt x="355" y="22520"/>
                      <a:pt x="6011" y="15991"/>
                      <a:pt x="8281" y="13301"/>
                    </a:cubicBezTo>
                    <a:cubicBezTo>
                      <a:pt x="10293" y="10916"/>
                      <a:pt x="12124" y="8387"/>
                      <a:pt x="14067" y="5956"/>
                    </a:cubicBezTo>
                    <a:cubicBezTo>
                      <a:pt x="13844" y="5913"/>
                      <a:pt x="13585" y="5894"/>
                      <a:pt x="13304" y="5894"/>
                    </a:cubicBezTo>
                    <a:cubicBezTo>
                      <a:pt x="11696" y="5894"/>
                      <a:pt x="9396" y="6503"/>
                      <a:pt x="9396" y="6503"/>
                    </a:cubicBezTo>
                    <a:cubicBezTo>
                      <a:pt x="9396" y="6503"/>
                      <a:pt x="12282" y="2216"/>
                      <a:pt x="14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625;p58"/>
              <p:cNvSpPr/>
              <p:nvPr/>
            </p:nvSpPr>
            <p:spPr>
              <a:xfrm>
                <a:off x="3074125" y="1771638"/>
                <a:ext cx="187850" cy="95600"/>
              </a:xfrm>
              <a:custGeom>
                <a:avLst/>
                <a:gdLst/>
                <a:ahLst/>
                <a:cxnLst/>
                <a:rect l="l" t="t" r="r" b="b"/>
                <a:pathLst>
                  <a:path w="7514" h="3824" extrusionOk="0">
                    <a:moveTo>
                      <a:pt x="7514" y="1"/>
                    </a:moveTo>
                    <a:lnTo>
                      <a:pt x="7514" y="1"/>
                    </a:lnTo>
                    <a:cubicBezTo>
                      <a:pt x="6423" y="475"/>
                      <a:pt x="3364" y="1810"/>
                      <a:pt x="1332" y="1810"/>
                    </a:cubicBezTo>
                    <a:cubicBezTo>
                      <a:pt x="1241" y="1810"/>
                      <a:pt x="1152" y="1807"/>
                      <a:pt x="1065" y="1801"/>
                    </a:cubicBezTo>
                    <a:cubicBezTo>
                      <a:pt x="745" y="2183"/>
                      <a:pt x="381" y="2791"/>
                      <a:pt x="0" y="3517"/>
                    </a:cubicBezTo>
                    <a:cubicBezTo>
                      <a:pt x="500" y="3738"/>
                      <a:pt x="1042" y="3824"/>
                      <a:pt x="1579" y="3824"/>
                    </a:cubicBezTo>
                    <a:cubicBezTo>
                      <a:pt x="3101" y="3824"/>
                      <a:pt x="4594" y="3142"/>
                      <a:pt x="5045" y="2941"/>
                    </a:cubicBezTo>
                    <a:cubicBezTo>
                      <a:pt x="5849" y="1890"/>
                      <a:pt x="6731" y="808"/>
                      <a:pt x="7514" y="1"/>
                    </a:cubicBezTo>
                    <a:close/>
                  </a:path>
                </a:pathLst>
              </a:custGeom>
              <a:solidFill>
                <a:srgbClr val="FFAA21">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6" name="Google Shape;1626;p58"/>
              <p:cNvSpPr/>
              <p:nvPr/>
            </p:nvSpPr>
            <p:spPr>
              <a:xfrm>
                <a:off x="3236975" y="1771638"/>
                <a:ext cx="25000" cy="10675"/>
              </a:xfrm>
              <a:custGeom>
                <a:avLst/>
                <a:gdLst/>
                <a:ahLst/>
                <a:cxnLst/>
                <a:rect l="l" t="t" r="r" b="b"/>
                <a:pathLst>
                  <a:path w="1000" h="427" extrusionOk="0">
                    <a:moveTo>
                      <a:pt x="913" y="91"/>
                    </a:moveTo>
                    <a:cubicBezTo>
                      <a:pt x="942" y="61"/>
                      <a:pt x="971" y="31"/>
                      <a:pt x="1000" y="1"/>
                    </a:cubicBezTo>
                    <a:cubicBezTo>
                      <a:pt x="756" y="107"/>
                      <a:pt x="409" y="257"/>
                      <a:pt x="1" y="426"/>
                    </a:cubicBezTo>
                    <a:cubicBezTo>
                      <a:pt x="318" y="316"/>
                      <a:pt x="625" y="203"/>
                      <a:pt x="913" y="9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7" name="Google Shape;1627;p58"/>
              <p:cNvSpPr/>
              <p:nvPr/>
            </p:nvSpPr>
            <p:spPr>
              <a:xfrm>
                <a:off x="2901150" y="1978863"/>
                <a:ext cx="249050" cy="365875"/>
              </a:xfrm>
              <a:custGeom>
                <a:avLst/>
                <a:gdLst/>
                <a:ahLst/>
                <a:cxnLst/>
                <a:rect l="l" t="t" r="r" b="b"/>
                <a:pathLst>
                  <a:path w="9962" h="14635" extrusionOk="0">
                    <a:moveTo>
                      <a:pt x="9961" y="0"/>
                    </a:moveTo>
                    <a:cubicBezTo>
                      <a:pt x="8685" y="13"/>
                      <a:pt x="7375" y="421"/>
                      <a:pt x="6304" y="935"/>
                    </a:cubicBezTo>
                    <a:cubicBezTo>
                      <a:pt x="6971" y="743"/>
                      <a:pt x="7669" y="618"/>
                      <a:pt x="8358" y="611"/>
                    </a:cubicBezTo>
                    <a:cubicBezTo>
                      <a:pt x="5072" y="6586"/>
                      <a:pt x="267" y="14210"/>
                      <a:pt x="0" y="14635"/>
                    </a:cubicBezTo>
                    <a:cubicBezTo>
                      <a:pt x="207" y="14399"/>
                      <a:pt x="2222" y="12075"/>
                      <a:pt x="4312" y="9647"/>
                    </a:cubicBezTo>
                    <a:cubicBezTo>
                      <a:pt x="6013" y="6862"/>
                      <a:pt x="8204" y="3196"/>
                      <a:pt x="9961" y="0"/>
                    </a:cubicBezTo>
                    <a:close/>
                  </a:path>
                </a:pathLst>
              </a:custGeom>
              <a:solidFill>
                <a:srgbClr val="FFAA21">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8" name="Google Shape;1628;p58"/>
              <p:cNvSpPr/>
              <p:nvPr/>
            </p:nvSpPr>
            <p:spPr>
              <a:xfrm>
                <a:off x="2996375" y="1814913"/>
                <a:ext cx="134825" cy="214650"/>
              </a:xfrm>
              <a:custGeom>
                <a:avLst/>
                <a:gdLst/>
                <a:ahLst/>
                <a:cxnLst/>
                <a:rect l="l" t="t" r="r" b="b"/>
                <a:pathLst>
                  <a:path w="5393" h="8586" extrusionOk="0">
                    <a:moveTo>
                      <a:pt x="5392" y="0"/>
                    </a:moveTo>
                    <a:cubicBezTo>
                      <a:pt x="4958" y="66"/>
                      <a:pt x="4545" y="95"/>
                      <a:pt x="4175" y="70"/>
                    </a:cubicBezTo>
                    <a:cubicBezTo>
                      <a:pt x="2894" y="1598"/>
                      <a:pt x="917" y="6732"/>
                      <a:pt x="0" y="8585"/>
                    </a:cubicBezTo>
                    <a:cubicBezTo>
                      <a:pt x="487" y="8286"/>
                      <a:pt x="1073" y="7996"/>
                      <a:pt x="1709" y="7755"/>
                    </a:cubicBezTo>
                    <a:cubicBezTo>
                      <a:pt x="2569" y="5948"/>
                      <a:pt x="4177" y="1870"/>
                      <a:pt x="5392" y="0"/>
                    </a:cubicBezTo>
                    <a:close/>
                  </a:path>
                </a:pathLst>
              </a:custGeom>
              <a:solidFill>
                <a:srgbClr val="FFAA21">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9" name="Google Shape;1629;p58"/>
              <p:cNvSpPr/>
              <p:nvPr/>
            </p:nvSpPr>
            <p:spPr>
              <a:xfrm>
                <a:off x="2813750" y="1777238"/>
                <a:ext cx="173125" cy="245875"/>
              </a:xfrm>
              <a:custGeom>
                <a:avLst/>
                <a:gdLst/>
                <a:ahLst/>
                <a:cxnLst/>
                <a:rect l="l" t="t" r="r" b="b"/>
                <a:pathLst>
                  <a:path w="6925" h="9835" extrusionOk="0">
                    <a:moveTo>
                      <a:pt x="6236" y="0"/>
                    </a:moveTo>
                    <a:cubicBezTo>
                      <a:pt x="5298" y="200"/>
                      <a:pt x="4305" y="339"/>
                      <a:pt x="3336" y="377"/>
                    </a:cubicBezTo>
                    <a:cubicBezTo>
                      <a:pt x="2332" y="2186"/>
                      <a:pt x="940" y="5086"/>
                      <a:pt x="896" y="5175"/>
                    </a:cubicBezTo>
                    <a:cubicBezTo>
                      <a:pt x="1012" y="5121"/>
                      <a:pt x="2824" y="4248"/>
                      <a:pt x="3698" y="3850"/>
                    </a:cubicBezTo>
                    <a:lnTo>
                      <a:pt x="3698" y="3850"/>
                    </a:lnTo>
                    <a:cubicBezTo>
                      <a:pt x="2381" y="5798"/>
                      <a:pt x="1330" y="7892"/>
                      <a:pt x="0" y="9835"/>
                    </a:cubicBezTo>
                    <a:cubicBezTo>
                      <a:pt x="1238" y="8580"/>
                      <a:pt x="6228" y="3058"/>
                      <a:pt x="6925" y="1692"/>
                    </a:cubicBezTo>
                    <a:lnTo>
                      <a:pt x="6925" y="1692"/>
                    </a:lnTo>
                    <a:cubicBezTo>
                      <a:pt x="6117" y="1794"/>
                      <a:pt x="4967" y="2081"/>
                      <a:pt x="4967" y="2081"/>
                    </a:cubicBezTo>
                    <a:cubicBezTo>
                      <a:pt x="5244" y="1550"/>
                      <a:pt x="5702" y="815"/>
                      <a:pt x="6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58"/>
              <p:cNvSpPr/>
              <p:nvPr/>
            </p:nvSpPr>
            <p:spPr>
              <a:xfrm>
                <a:off x="2885750" y="1777238"/>
                <a:ext cx="83925" cy="34150"/>
              </a:xfrm>
              <a:custGeom>
                <a:avLst/>
                <a:gdLst/>
                <a:ahLst/>
                <a:cxnLst/>
                <a:rect l="l" t="t" r="r" b="b"/>
                <a:pathLst>
                  <a:path w="3357" h="1366" extrusionOk="0">
                    <a:moveTo>
                      <a:pt x="3356" y="0"/>
                    </a:moveTo>
                    <a:cubicBezTo>
                      <a:pt x="2417" y="200"/>
                      <a:pt x="1425" y="338"/>
                      <a:pt x="454" y="377"/>
                    </a:cubicBezTo>
                    <a:cubicBezTo>
                      <a:pt x="309" y="638"/>
                      <a:pt x="157" y="924"/>
                      <a:pt x="0" y="1220"/>
                    </a:cubicBezTo>
                    <a:cubicBezTo>
                      <a:pt x="387" y="1319"/>
                      <a:pt x="769" y="1365"/>
                      <a:pt x="1146" y="1365"/>
                    </a:cubicBezTo>
                    <a:cubicBezTo>
                      <a:pt x="1655" y="1365"/>
                      <a:pt x="2153" y="1281"/>
                      <a:pt x="2638" y="1128"/>
                    </a:cubicBezTo>
                    <a:cubicBezTo>
                      <a:pt x="2850" y="781"/>
                      <a:pt x="3094" y="400"/>
                      <a:pt x="3356" y="0"/>
                    </a:cubicBezTo>
                    <a:close/>
                  </a:path>
                </a:pathLst>
              </a:custGeom>
              <a:solidFill>
                <a:srgbClr val="FFAA21">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31" name="Google Shape;1631;p58"/>
            <p:cNvSpPr/>
            <p:nvPr/>
          </p:nvSpPr>
          <p:spPr>
            <a:xfrm>
              <a:off x="4230746" y="1705908"/>
              <a:ext cx="125053" cy="171654"/>
            </a:xfrm>
            <a:custGeom>
              <a:avLst/>
              <a:gdLst/>
              <a:ahLst/>
              <a:cxnLst/>
              <a:rect l="l" t="t" r="r" b="b"/>
              <a:pathLst>
                <a:path w="3561" h="4888" extrusionOk="0">
                  <a:moveTo>
                    <a:pt x="3560" y="0"/>
                  </a:moveTo>
                  <a:cubicBezTo>
                    <a:pt x="3187" y="43"/>
                    <a:pt x="2812" y="76"/>
                    <a:pt x="2441" y="91"/>
                  </a:cubicBezTo>
                  <a:cubicBezTo>
                    <a:pt x="1437" y="1900"/>
                    <a:pt x="43" y="4800"/>
                    <a:pt x="1" y="4888"/>
                  </a:cubicBezTo>
                  <a:cubicBezTo>
                    <a:pt x="66" y="4859"/>
                    <a:pt x="669" y="4569"/>
                    <a:pt x="1339" y="4251"/>
                  </a:cubicBezTo>
                  <a:cubicBezTo>
                    <a:pt x="1813" y="3278"/>
                    <a:pt x="2742" y="1401"/>
                    <a:pt x="3468" y="91"/>
                  </a:cubicBezTo>
                  <a:cubicBezTo>
                    <a:pt x="3492" y="90"/>
                    <a:pt x="3517" y="87"/>
                    <a:pt x="3541" y="85"/>
                  </a:cubicBezTo>
                  <a:cubicBezTo>
                    <a:pt x="3547" y="58"/>
                    <a:pt x="3555" y="29"/>
                    <a:pt x="3560" y="0"/>
                  </a:cubicBezTo>
                  <a:close/>
                </a:path>
              </a:pathLst>
            </a:custGeom>
            <a:solidFill>
              <a:srgbClr val="FFAA21">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58"/>
            <p:cNvSpPr/>
            <p:nvPr/>
          </p:nvSpPr>
          <p:spPr>
            <a:xfrm>
              <a:off x="4189867" y="1838765"/>
              <a:ext cx="165930" cy="210178"/>
            </a:xfrm>
            <a:custGeom>
              <a:avLst/>
              <a:gdLst/>
              <a:ahLst/>
              <a:cxnLst/>
              <a:rect l="l" t="t" r="r" b="b"/>
              <a:pathLst>
                <a:path w="4725" h="5985" extrusionOk="0">
                  <a:moveTo>
                    <a:pt x="4724" y="0"/>
                  </a:moveTo>
                  <a:cubicBezTo>
                    <a:pt x="4338" y="176"/>
                    <a:pt x="3769" y="445"/>
                    <a:pt x="3242" y="695"/>
                  </a:cubicBezTo>
                  <a:cubicBezTo>
                    <a:pt x="2131" y="2439"/>
                    <a:pt x="1173" y="4269"/>
                    <a:pt x="0" y="5985"/>
                  </a:cubicBezTo>
                  <a:cubicBezTo>
                    <a:pt x="546" y="5430"/>
                    <a:pt x="1825" y="4044"/>
                    <a:pt x="3144" y="2552"/>
                  </a:cubicBezTo>
                  <a:cubicBezTo>
                    <a:pt x="3651" y="1689"/>
                    <a:pt x="4163" y="833"/>
                    <a:pt x="4724" y="0"/>
                  </a:cubicBezTo>
                  <a:close/>
                </a:path>
              </a:pathLst>
            </a:custGeom>
            <a:solidFill>
              <a:srgbClr val="FFAA21">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33" name="Google Shape;1633;p58"/>
          <p:cNvGrpSpPr/>
          <p:nvPr/>
        </p:nvGrpSpPr>
        <p:grpSpPr>
          <a:xfrm rot="-261097">
            <a:off x="903797" y="384385"/>
            <a:ext cx="1529370" cy="1024796"/>
            <a:chOff x="2546620" y="2111019"/>
            <a:chExt cx="2244570" cy="1490808"/>
          </a:xfrm>
        </p:grpSpPr>
        <p:sp>
          <p:nvSpPr>
            <p:cNvPr id="1634" name="Google Shape;1634;p58"/>
            <p:cNvSpPr/>
            <p:nvPr/>
          </p:nvSpPr>
          <p:spPr>
            <a:xfrm>
              <a:off x="2989557" y="3566464"/>
              <a:ext cx="31852" cy="35363"/>
            </a:xfrm>
            <a:custGeom>
              <a:avLst/>
              <a:gdLst/>
              <a:ahLst/>
              <a:cxnLst/>
              <a:rect l="l" t="t" r="r" b="b"/>
              <a:pathLst>
                <a:path w="907" h="1007" extrusionOk="0">
                  <a:moveTo>
                    <a:pt x="555" y="0"/>
                  </a:moveTo>
                  <a:cubicBezTo>
                    <a:pt x="125" y="215"/>
                    <a:pt x="1" y="528"/>
                    <a:pt x="25" y="535"/>
                  </a:cubicBezTo>
                  <a:cubicBezTo>
                    <a:pt x="44" y="543"/>
                    <a:pt x="213" y="753"/>
                    <a:pt x="288" y="1003"/>
                  </a:cubicBezTo>
                  <a:lnTo>
                    <a:pt x="288" y="1006"/>
                  </a:lnTo>
                  <a:cubicBezTo>
                    <a:pt x="319" y="985"/>
                    <a:pt x="343" y="965"/>
                    <a:pt x="365" y="951"/>
                  </a:cubicBezTo>
                  <a:cubicBezTo>
                    <a:pt x="432" y="906"/>
                    <a:pt x="793" y="712"/>
                    <a:pt x="850" y="645"/>
                  </a:cubicBezTo>
                  <a:cubicBezTo>
                    <a:pt x="907" y="578"/>
                    <a:pt x="657" y="6"/>
                    <a:pt x="5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5" name="Google Shape;1635;p58"/>
            <p:cNvSpPr/>
            <p:nvPr/>
          </p:nvSpPr>
          <p:spPr>
            <a:xfrm>
              <a:off x="2973297" y="3566323"/>
              <a:ext cx="35750" cy="33151"/>
            </a:xfrm>
            <a:custGeom>
              <a:avLst/>
              <a:gdLst/>
              <a:ahLst/>
              <a:cxnLst/>
              <a:rect l="l" t="t" r="r" b="b"/>
              <a:pathLst>
                <a:path w="1018" h="944" extrusionOk="0">
                  <a:moveTo>
                    <a:pt x="855" y="0"/>
                  </a:moveTo>
                  <a:cubicBezTo>
                    <a:pt x="622" y="0"/>
                    <a:pt x="216" y="22"/>
                    <a:pt x="123" y="165"/>
                  </a:cubicBezTo>
                  <a:cubicBezTo>
                    <a:pt x="0" y="354"/>
                    <a:pt x="34" y="943"/>
                    <a:pt x="35" y="943"/>
                  </a:cubicBezTo>
                  <a:cubicBezTo>
                    <a:pt x="181" y="628"/>
                    <a:pt x="488" y="539"/>
                    <a:pt x="488" y="539"/>
                  </a:cubicBezTo>
                  <a:cubicBezTo>
                    <a:pt x="464" y="532"/>
                    <a:pt x="588" y="219"/>
                    <a:pt x="1018" y="4"/>
                  </a:cubicBezTo>
                  <a:cubicBezTo>
                    <a:pt x="1002" y="3"/>
                    <a:pt x="940"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6" name="Google Shape;1636;p58"/>
            <p:cNvSpPr/>
            <p:nvPr/>
          </p:nvSpPr>
          <p:spPr>
            <a:xfrm>
              <a:off x="2736816" y="3422973"/>
              <a:ext cx="51974" cy="27567"/>
            </a:xfrm>
            <a:custGeom>
              <a:avLst/>
              <a:gdLst/>
              <a:ahLst/>
              <a:cxnLst/>
              <a:rect l="l" t="t" r="r" b="b"/>
              <a:pathLst>
                <a:path w="1480" h="785" extrusionOk="0">
                  <a:moveTo>
                    <a:pt x="1" y="0"/>
                  </a:moveTo>
                  <a:cubicBezTo>
                    <a:pt x="1" y="164"/>
                    <a:pt x="542" y="760"/>
                    <a:pt x="580" y="781"/>
                  </a:cubicBezTo>
                  <a:cubicBezTo>
                    <a:pt x="585" y="783"/>
                    <a:pt x="608" y="784"/>
                    <a:pt x="643" y="784"/>
                  </a:cubicBezTo>
                  <a:cubicBezTo>
                    <a:pt x="831" y="784"/>
                    <a:pt x="1373" y="749"/>
                    <a:pt x="1479" y="689"/>
                  </a:cubicBezTo>
                  <a:cubicBezTo>
                    <a:pt x="1319" y="598"/>
                    <a:pt x="1176" y="437"/>
                    <a:pt x="1176" y="437"/>
                  </a:cubicBezTo>
                  <a:cubicBezTo>
                    <a:pt x="1171" y="440"/>
                    <a:pt x="1164" y="441"/>
                    <a:pt x="1156" y="441"/>
                  </a:cubicBezTo>
                  <a:cubicBezTo>
                    <a:pt x="1011" y="441"/>
                    <a:pt x="375" y="3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7" name="Google Shape;1637;p58"/>
            <p:cNvSpPr/>
            <p:nvPr/>
          </p:nvSpPr>
          <p:spPr>
            <a:xfrm>
              <a:off x="2736816" y="3387856"/>
              <a:ext cx="46215" cy="50604"/>
            </a:xfrm>
            <a:custGeom>
              <a:avLst/>
              <a:gdLst/>
              <a:ahLst/>
              <a:cxnLst/>
              <a:rect l="l" t="t" r="r" b="b"/>
              <a:pathLst>
                <a:path w="1316" h="1441" extrusionOk="0">
                  <a:moveTo>
                    <a:pt x="602" y="0"/>
                  </a:moveTo>
                  <a:cubicBezTo>
                    <a:pt x="593" y="0"/>
                    <a:pt x="586" y="3"/>
                    <a:pt x="580" y="8"/>
                  </a:cubicBezTo>
                  <a:cubicBezTo>
                    <a:pt x="281" y="278"/>
                    <a:pt x="1" y="840"/>
                    <a:pt x="1" y="1000"/>
                  </a:cubicBezTo>
                  <a:cubicBezTo>
                    <a:pt x="375" y="1039"/>
                    <a:pt x="1011" y="1441"/>
                    <a:pt x="1156" y="1441"/>
                  </a:cubicBezTo>
                  <a:cubicBezTo>
                    <a:pt x="1164" y="1441"/>
                    <a:pt x="1171" y="1440"/>
                    <a:pt x="1176" y="1437"/>
                  </a:cubicBezTo>
                  <a:cubicBezTo>
                    <a:pt x="1265" y="1383"/>
                    <a:pt x="1316" y="1121"/>
                    <a:pt x="1300" y="682"/>
                  </a:cubicBezTo>
                  <a:cubicBezTo>
                    <a:pt x="1044" y="372"/>
                    <a:pt x="713" y="0"/>
                    <a:pt x="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8" name="Google Shape;1638;p58"/>
            <p:cNvSpPr/>
            <p:nvPr/>
          </p:nvSpPr>
          <p:spPr>
            <a:xfrm>
              <a:off x="2778079" y="3411771"/>
              <a:ext cx="15873" cy="35398"/>
            </a:xfrm>
            <a:custGeom>
              <a:avLst/>
              <a:gdLst/>
              <a:ahLst/>
              <a:cxnLst/>
              <a:rect l="l" t="t" r="r" b="b"/>
              <a:pathLst>
                <a:path w="452" h="1008" extrusionOk="0">
                  <a:moveTo>
                    <a:pt x="125" y="1"/>
                  </a:moveTo>
                  <a:lnTo>
                    <a:pt x="125" y="1"/>
                  </a:lnTo>
                  <a:cubicBezTo>
                    <a:pt x="141" y="440"/>
                    <a:pt x="90" y="702"/>
                    <a:pt x="1" y="756"/>
                  </a:cubicBezTo>
                  <a:cubicBezTo>
                    <a:pt x="1" y="756"/>
                    <a:pt x="144" y="917"/>
                    <a:pt x="304" y="1008"/>
                  </a:cubicBezTo>
                  <a:cubicBezTo>
                    <a:pt x="434" y="936"/>
                    <a:pt x="451" y="411"/>
                    <a:pt x="451" y="411"/>
                  </a:cubicBezTo>
                  <a:cubicBezTo>
                    <a:pt x="451" y="411"/>
                    <a:pt x="304" y="222"/>
                    <a:pt x="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9" name="Google Shape;1639;p58"/>
            <p:cNvSpPr/>
            <p:nvPr/>
          </p:nvSpPr>
          <p:spPr>
            <a:xfrm>
              <a:off x="3019687" y="3506237"/>
              <a:ext cx="43124" cy="22791"/>
            </a:xfrm>
            <a:custGeom>
              <a:avLst/>
              <a:gdLst/>
              <a:ahLst/>
              <a:cxnLst/>
              <a:rect l="l" t="t" r="r" b="b"/>
              <a:pathLst>
                <a:path w="1228" h="649" extrusionOk="0">
                  <a:moveTo>
                    <a:pt x="0" y="1"/>
                  </a:moveTo>
                  <a:cubicBezTo>
                    <a:pt x="0" y="139"/>
                    <a:pt x="448" y="631"/>
                    <a:pt x="479" y="645"/>
                  </a:cubicBezTo>
                  <a:cubicBezTo>
                    <a:pt x="484" y="647"/>
                    <a:pt x="509" y="649"/>
                    <a:pt x="545" y="649"/>
                  </a:cubicBezTo>
                  <a:cubicBezTo>
                    <a:pt x="713" y="649"/>
                    <a:pt x="1140" y="621"/>
                    <a:pt x="1227" y="571"/>
                  </a:cubicBezTo>
                  <a:cubicBezTo>
                    <a:pt x="1091" y="493"/>
                    <a:pt x="972" y="363"/>
                    <a:pt x="972" y="363"/>
                  </a:cubicBezTo>
                  <a:cubicBezTo>
                    <a:pt x="968" y="366"/>
                    <a:pt x="962" y="367"/>
                    <a:pt x="955" y="367"/>
                  </a:cubicBezTo>
                  <a:cubicBezTo>
                    <a:pt x="835" y="367"/>
                    <a:pt x="312" y="3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0" name="Google Shape;1640;p58"/>
            <p:cNvSpPr/>
            <p:nvPr/>
          </p:nvSpPr>
          <p:spPr>
            <a:xfrm>
              <a:off x="3019687" y="3477195"/>
              <a:ext cx="38313" cy="41930"/>
            </a:xfrm>
            <a:custGeom>
              <a:avLst/>
              <a:gdLst/>
              <a:ahLst/>
              <a:cxnLst/>
              <a:rect l="l" t="t" r="r" b="b"/>
              <a:pathLst>
                <a:path w="1091" h="1194" extrusionOk="0">
                  <a:moveTo>
                    <a:pt x="499" y="1"/>
                  </a:moveTo>
                  <a:cubicBezTo>
                    <a:pt x="491" y="1"/>
                    <a:pt x="484" y="3"/>
                    <a:pt x="479" y="8"/>
                  </a:cubicBezTo>
                  <a:cubicBezTo>
                    <a:pt x="230" y="229"/>
                    <a:pt x="0" y="696"/>
                    <a:pt x="0" y="828"/>
                  </a:cubicBezTo>
                  <a:cubicBezTo>
                    <a:pt x="311" y="857"/>
                    <a:pt x="834" y="1194"/>
                    <a:pt x="954" y="1194"/>
                  </a:cubicBezTo>
                  <a:cubicBezTo>
                    <a:pt x="962" y="1194"/>
                    <a:pt x="968" y="1193"/>
                    <a:pt x="972" y="1190"/>
                  </a:cubicBezTo>
                  <a:cubicBezTo>
                    <a:pt x="1047" y="1143"/>
                    <a:pt x="1090" y="926"/>
                    <a:pt x="1075" y="565"/>
                  </a:cubicBezTo>
                  <a:cubicBezTo>
                    <a:pt x="867" y="309"/>
                    <a:pt x="593" y="1"/>
                    <a:pt x="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1" name="Google Shape;1641;p58"/>
            <p:cNvSpPr/>
            <p:nvPr/>
          </p:nvSpPr>
          <p:spPr>
            <a:xfrm>
              <a:off x="3053787" y="3497001"/>
              <a:ext cx="13239" cy="29323"/>
            </a:xfrm>
            <a:custGeom>
              <a:avLst/>
              <a:gdLst/>
              <a:ahLst/>
              <a:cxnLst/>
              <a:rect l="l" t="t" r="r" b="b"/>
              <a:pathLst>
                <a:path w="377" h="835" extrusionOk="0">
                  <a:moveTo>
                    <a:pt x="104" y="1"/>
                  </a:moveTo>
                  <a:lnTo>
                    <a:pt x="104" y="1"/>
                  </a:lnTo>
                  <a:cubicBezTo>
                    <a:pt x="119" y="362"/>
                    <a:pt x="76" y="579"/>
                    <a:pt x="1" y="625"/>
                  </a:cubicBezTo>
                  <a:cubicBezTo>
                    <a:pt x="1" y="625"/>
                    <a:pt x="120" y="756"/>
                    <a:pt x="256" y="834"/>
                  </a:cubicBezTo>
                  <a:cubicBezTo>
                    <a:pt x="360" y="774"/>
                    <a:pt x="377" y="339"/>
                    <a:pt x="377" y="339"/>
                  </a:cubicBezTo>
                  <a:cubicBezTo>
                    <a:pt x="377" y="339"/>
                    <a:pt x="256" y="183"/>
                    <a:pt x="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2" name="Google Shape;1642;p58"/>
            <p:cNvSpPr/>
            <p:nvPr/>
          </p:nvSpPr>
          <p:spPr>
            <a:xfrm>
              <a:off x="2797675" y="3517966"/>
              <a:ext cx="27567" cy="12326"/>
            </a:xfrm>
            <a:custGeom>
              <a:avLst/>
              <a:gdLst/>
              <a:ahLst/>
              <a:cxnLst/>
              <a:rect l="l" t="t" r="r" b="b"/>
              <a:pathLst>
                <a:path w="785" h="351" extrusionOk="0">
                  <a:moveTo>
                    <a:pt x="32" y="1"/>
                  </a:moveTo>
                  <a:cubicBezTo>
                    <a:pt x="19" y="1"/>
                    <a:pt x="9" y="2"/>
                    <a:pt x="0" y="4"/>
                  </a:cubicBezTo>
                  <a:cubicBezTo>
                    <a:pt x="142" y="42"/>
                    <a:pt x="541" y="274"/>
                    <a:pt x="573" y="351"/>
                  </a:cubicBezTo>
                  <a:lnTo>
                    <a:pt x="784" y="228"/>
                  </a:lnTo>
                  <a:cubicBezTo>
                    <a:pt x="784" y="228"/>
                    <a:pt x="216" y="1"/>
                    <a:pt x="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58"/>
            <p:cNvSpPr/>
            <p:nvPr/>
          </p:nvSpPr>
          <p:spPr>
            <a:xfrm>
              <a:off x="2817762" y="3525938"/>
              <a:ext cx="17137" cy="30377"/>
            </a:xfrm>
            <a:custGeom>
              <a:avLst/>
              <a:gdLst/>
              <a:ahLst/>
              <a:cxnLst/>
              <a:rect l="l" t="t" r="r" b="b"/>
              <a:pathLst>
                <a:path w="488" h="865" extrusionOk="0">
                  <a:moveTo>
                    <a:pt x="212" y="1"/>
                  </a:moveTo>
                  <a:lnTo>
                    <a:pt x="1" y="124"/>
                  </a:lnTo>
                  <a:cubicBezTo>
                    <a:pt x="28" y="204"/>
                    <a:pt x="41" y="738"/>
                    <a:pt x="41" y="738"/>
                  </a:cubicBezTo>
                  <a:cubicBezTo>
                    <a:pt x="164" y="792"/>
                    <a:pt x="293" y="834"/>
                    <a:pt x="425" y="864"/>
                  </a:cubicBezTo>
                  <a:cubicBezTo>
                    <a:pt x="487" y="738"/>
                    <a:pt x="212" y="1"/>
                    <a:pt x="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58"/>
            <p:cNvSpPr/>
            <p:nvPr/>
          </p:nvSpPr>
          <p:spPr>
            <a:xfrm>
              <a:off x="2808105" y="3551855"/>
              <a:ext cx="24582" cy="10325"/>
            </a:xfrm>
            <a:custGeom>
              <a:avLst/>
              <a:gdLst/>
              <a:ahLst/>
              <a:cxnLst/>
              <a:rect l="l" t="t" r="r" b="b"/>
              <a:pathLst>
                <a:path w="700" h="294" extrusionOk="0">
                  <a:moveTo>
                    <a:pt x="281" y="0"/>
                  </a:moveTo>
                  <a:cubicBezTo>
                    <a:pt x="16" y="0"/>
                    <a:pt x="0" y="166"/>
                    <a:pt x="7" y="293"/>
                  </a:cubicBezTo>
                  <a:cubicBezTo>
                    <a:pt x="7" y="293"/>
                    <a:pt x="630" y="252"/>
                    <a:pt x="700" y="126"/>
                  </a:cubicBezTo>
                  <a:cubicBezTo>
                    <a:pt x="568" y="96"/>
                    <a:pt x="439" y="54"/>
                    <a:pt x="316" y="1"/>
                  </a:cubicBezTo>
                  <a:cubicBezTo>
                    <a:pt x="304" y="0"/>
                    <a:pt x="292" y="0"/>
                    <a:pt x="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58"/>
            <p:cNvSpPr/>
            <p:nvPr/>
          </p:nvSpPr>
          <p:spPr>
            <a:xfrm>
              <a:off x="2790159" y="3518072"/>
              <a:ext cx="29042" cy="44108"/>
            </a:xfrm>
            <a:custGeom>
              <a:avLst/>
              <a:gdLst/>
              <a:ahLst/>
              <a:cxnLst/>
              <a:rect l="l" t="t" r="r" b="b"/>
              <a:pathLst>
                <a:path w="827" h="1256" extrusionOk="0">
                  <a:moveTo>
                    <a:pt x="213" y="1"/>
                  </a:moveTo>
                  <a:cubicBezTo>
                    <a:pt x="75" y="33"/>
                    <a:pt x="0" y="624"/>
                    <a:pt x="6" y="709"/>
                  </a:cubicBezTo>
                  <a:cubicBezTo>
                    <a:pt x="15" y="792"/>
                    <a:pt x="408" y="1255"/>
                    <a:pt x="514" y="1255"/>
                  </a:cubicBezTo>
                  <a:cubicBezTo>
                    <a:pt x="516" y="1255"/>
                    <a:pt x="517" y="1255"/>
                    <a:pt x="518" y="1255"/>
                  </a:cubicBezTo>
                  <a:cubicBezTo>
                    <a:pt x="511" y="1128"/>
                    <a:pt x="527" y="961"/>
                    <a:pt x="795" y="961"/>
                  </a:cubicBezTo>
                  <a:cubicBezTo>
                    <a:pt x="805" y="961"/>
                    <a:pt x="816" y="961"/>
                    <a:pt x="827" y="962"/>
                  </a:cubicBezTo>
                  <a:cubicBezTo>
                    <a:pt x="827" y="962"/>
                    <a:pt x="816" y="428"/>
                    <a:pt x="787" y="348"/>
                  </a:cubicBezTo>
                  <a:cubicBezTo>
                    <a:pt x="755" y="271"/>
                    <a:pt x="356" y="39"/>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58"/>
            <p:cNvSpPr/>
            <p:nvPr/>
          </p:nvSpPr>
          <p:spPr>
            <a:xfrm>
              <a:off x="2941270" y="3341220"/>
              <a:ext cx="21281" cy="30868"/>
            </a:xfrm>
            <a:custGeom>
              <a:avLst/>
              <a:gdLst/>
              <a:ahLst/>
              <a:cxnLst/>
              <a:rect l="l" t="t" r="r" b="b"/>
              <a:pathLst>
                <a:path w="606" h="879" extrusionOk="0">
                  <a:moveTo>
                    <a:pt x="5" y="1"/>
                  </a:moveTo>
                  <a:cubicBezTo>
                    <a:pt x="3" y="1"/>
                    <a:pt x="2" y="1"/>
                    <a:pt x="1" y="1"/>
                  </a:cubicBezTo>
                  <a:cubicBezTo>
                    <a:pt x="119" y="272"/>
                    <a:pt x="110" y="583"/>
                    <a:pt x="79" y="813"/>
                  </a:cubicBezTo>
                  <a:cubicBezTo>
                    <a:pt x="108" y="827"/>
                    <a:pt x="605" y="878"/>
                    <a:pt x="605" y="878"/>
                  </a:cubicBezTo>
                  <a:cubicBezTo>
                    <a:pt x="584" y="640"/>
                    <a:pt x="154" y="1"/>
                    <a:pt x="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58"/>
            <p:cNvSpPr/>
            <p:nvPr/>
          </p:nvSpPr>
          <p:spPr>
            <a:xfrm>
              <a:off x="2934949" y="3369735"/>
              <a:ext cx="28410" cy="42562"/>
            </a:xfrm>
            <a:custGeom>
              <a:avLst/>
              <a:gdLst/>
              <a:ahLst/>
              <a:cxnLst/>
              <a:rect l="l" t="t" r="r" b="b"/>
              <a:pathLst>
                <a:path w="809" h="1212" extrusionOk="0">
                  <a:moveTo>
                    <a:pt x="258" y="1"/>
                  </a:moveTo>
                  <a:cubicBezTo>
                    <a:pt x="243" y="116"/>
                    <a:pt x="216" y="229"/>
                    <a:pt x="181" y="341"/>
                  </a:cubicBezTo>
                  <a:cubicBezTo>
                    <a:pt x="181" y="341"/>
                    <a:pt x="0" y="938"/>
                    <a:pt x="127" y="1204"/>
                  </a:cubicBezTo>
                  <a:cubicBezTo>
                    <a:pt x="143" y="1209"/>
                    <a:pt x="159" y="1211"/>
                    <a:pt x="172" y="1211"/>
                  </a:cubicBezTo>
                  <a:cubicBezTo>
                    <a:pt x="186" y="1211"/>
                    <a:pt x="197" y="1209"/>
                    <a:pt x="206" y="1204"/>
                  </a:cubicBezTo>
                  <a:cubicBezTo>
                    <a:pt x="373" y="1132"/>
                    <a:pt x="808" y="307"/>
                    <a:pt x="785" y="66"/>
                  </a:cubicBezTo>
                  <a:cubicBezTo>
                    <a:pt x="785" y="66"/>
                    <a:pt x="288" y="15"/>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8" name="Google Shape;1648;p58"/>
            <p:cNvSpPr/>
            <p:nvPr/>
          </p:nvSpPr>
          <p:spPr>
            <a:xfrm>
              <a:off x="2893861" y="3360183"/>
              <a:ext cx="47444" cy="51869"/>
            </a:xfrm>
            <a:custGeom>
              <a:avLst/>
              <a:gdLst/>
              <a:ahLst/>
              <a:cxnLst/>
              <a:rect l="l" t="t" r="r" b="b"/>
              <a:pathLst>
                <a:path w="1351" h="1477" extrusionOk="0">
                  <a:moveTo>
                    <a:pt x="212" y="0"/>
                  </a:moveTo>
                  <a:cubicBezTo>
                    <a:pt x="115" y="196"/>
                    <a:pt x="17" y="613"/>
                    <a:pt x="17" y="613"/>
                  </a:cubicBezTo>
                  <a:cubicBezTo>
                    <a:pt x="1" y="826"/>
                    <a:pt x="980" y="1416"/>
                    <a:pt x="1297" y="1476"/>
                  </a:cubicBezTo>
                  <a:cubicBezTo>
                    <a:pt x="1170" y="1210"/>
                    <a:pt x="1351" y="613"/>
                    <a:pt x="1351" y="613"/>
                  </a:cubicBezTo>
                  <a:lnTo>
                    <a:pt x="1351" y="613"/>
                  </a:lnTo>
                  <a:cubicBezTo>
                    <a:pt x="1351" y="613"/>
                    <a:pt x="1319" y="617"/>
                    <a:pt x="1265" y="617"/>
                  </a:cubicBezTo>
                  <a:cubicBezTo>
                    <a:pt x="1053" y="617"/>
                    <a:pt x="503" y="56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9" name="Google Shape;1649;p58"/>
            <p:cNvSpPr/>
            <p:nvPr/>
          </p:nvSpPr>
          <p:spPr>
            <a:xfrm>
              <a:off x="2901306" y="3341255"/>
              <a:ext cx="44108" cy="40596"/>
            </a:xfrm>
            <a:custGeom>
              <a:avLst/>
              <a:gdLst/>
              <a:ahLst/>
              <a:cxnLst/>
              <a:rect l="l" t="t" r="r" b="b"/>
              <a:pathLst>
                <a:path w="1256" h="1156" extrusionOk="0">
                  <a:moveTo>
                    <a:pt x="1139" y="0"/>
                  </a:moveTo>
                  <a:cubicBezTo>
                    <a:pt x="993" y="6"/>
                    <a:pt x="98" y="344"/>
                    <a:pt x="0" y="539"/>
                  </a:cubicBezTo>
                  <a:cubicBezTo>
                    <a:pt x="291" y="1099"/>
                    <a:pt x="841" y="1156"/>
                    <a:pt x="1053" y="1156"/>
                  </a:cubicBezTo>
                  <a:cubicBezTo>
                    <a:pt x="1107" y="1156"/>
                    <a:pt x="1139" y="1152"/>
                    <a:pt x="1139" y="1152"/>
                  </a:cubicBezTo>
                  <a:cubicBezTo>
                    <a:pt x="1175" y="1040"/>
                    <a:pt x="1201" y="927"/>
                    <a:pt x="1217" y="812"/>
                  </a:cubicBezTo>
                  <a:cubicBezTo>
                    <a:pt x="1248" y="583"/>
                    <a:pt x="1256" y="271"/>
                    <a:pt x="1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0" name="Google Shape;1650;p58"/>
            <p:cNvSpPr/>
            <p:nvPr/>
          </p:nvSpPr>
          <p:spPr>
            <a:xfrm>
              <a:off x="3066604" y="3400814"/>
              <a:ext cx="47163" cy="52360"/>
            </a:xfrm>
            <a:custGeom>
              <a:avLst/>
              <a:gdLst/>
              <a:ahLst/>
              <a:cxnLst/>
              <a:rect l="l" t="t" r="r" b="b"/>
              <a:pathLst>
                <a:path w="1343" h="1491" extrusionOk="0">
                  <a:moveTo>
                    <a:pt x="820" y="1"/>
                  </a:moveTo>
                  <a:cubicBezTo>
                    <a:pt x="184" y="322"/>
                    <a:pt x="0" y="786"/>
                    <a:pt x="35" y="795"/>
                  </a:cubicBezTo>
                  <a:cubicBezTo>
                    <a:pt x="69" y="806"/>
                    <a:pt x="315" y="1118"/>
                    <a:pt x="425" y="1489"/>
                  </a:cubicBezTo>
                  <a:lnTo>
                    <a:pt x="425" y="1491"/>
                  </a:lnTo>
                  <a:cubicBezTo>
                    <a:pt x="471" y="1463"/>
                    <a:pt x="505" y="1431"/>
                    <a:pt x="536" y="1412"/>
                  </a:cubicBezTo>
                  <a:cubicBezTo>
                    <a:pt x="636" y="1343"/>
                    <a:pt x="1173" y="1055"/>
                    <a:pt x="1256" y="959"/>
                  </a:cubicBezTo>
                  <a:cubicBezTo>
                    <a:pt x="1342" y="856"/>
                    <a:pt x="974" y="12"/>
                    <a:pt x="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1" name="Google Shape;1651;p58"/>
            <p:cNvSpPr/>
            <p:nvPr/>
          </p:nvSpPr>
          <p:spPr>
            <a:xfrm>
              <a:off x="3044235" y="3428733"/>
              <a:ext cx="37295" cy="28129"/>
            </a:xfrm>
            <a:custGeom>
              <a:avLst/>
              <a:gdLst/>
              <a:ahLst/>
              <a:cxnLst/>
              <a:rect l="l" t="t" r="r" b="b"/>
              <a:pathLst>
                <a:path w="1062" h="801" extrusionOk="0">
                  <a:moveTo>
                    <a:pt x="672" y="0"/>
                  </a:moveTo>
                  <a:cubicBezTo>
                    <a:pt x="672" y="0"/>
                    <a:pt x="219" y="129"/>
                    <a:pt x="0" y="598"/>
                  </a:cubicBezTo>
                  <a:cubicBezTo>
                    <a:pt x="0" y="598"/>
                    <a:pt x="302" y="753"/>
                    <a:pt x="620" y="794"/>
                  </a:cubicBezTo>
                  <a:cubicBezTo>
                    <a:pt x="657" y="799"/>
                    <a:pt x="692" y="801"/>
                    <a:pt x="724" y="801"/>
                  </a:cubicBezTo>
                  <a:cubicBezTo>
                    <a:pt x="881" y="801"/>
                    <a:pt x="985" y="748"/>
                    <a:pt x="1062" y="696"/>
                  </a:cubicBezTo>
                  <a:lnTo>
                    <a:pt x="1062" y="694"/>
                  </a:lnTo>
                  <a:cubicBezTo>
                    <a:pt x="952" y="323"/>
                    <a:pt x="706" y="11"/>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58"/>
            <p:cNvSpPr/>
            <p:nvPr/>
          </p:nvSpPr>
          <p:spPr>
            <a:xfrm>
              <a:off x="3042444" y="3400674"/>
              <a:ext cx="52992" cy="49094"/>
            </a:xfrm>
            <a:custGeom>
              <a:avLst/>
              <a:gdLst/>
              <a:ahLst/>
              <a:cxnLst/>
              <a:rect l="l" t="t" r="r" b="b"/>
              <a:pathLst>
                <a:path w="1509" h="1398" extrusionOk="0">
                  <a:moveTo>
                    <a:pt x="1278" y="0"/>
                  </a:moveTo>
                  <a:cubicBezTo>
                    <a:pt x="935" y="0"/>
                    <a:pt x="322" y="30"/>
                    <a:pt x="184" y="241"/>
                  </a:cubicBezTo>
                  <a:cubicBezTo>
                    <a:pt x="1" y="526"/>
                    <a:pt x="51" y="1397"/>
                    <a:pt x="51" y="1397"/>
                  </a:cubicBezTo>
                  <a:cubicBezTo>
                    <a:pt x="270" y="928"/>
                    <a:pt x="723" y="799"/>
                    <a:pt x="723" y="799"/>
                  </a:cubicBezTo>
                  <a:cubicBezTo>
                    <a:pt x="688" y="790"/>
                    <a:pt x="872" y="326"/>
                    <a:pt x="1508" y="5"/>
                  </a:cubicBezTo>
                  <a:cubicBezTo>
                    <a:pt x="1486" y="4"/>
                    <a:pt x="1398" y="0"/>
                    <a:pt x="1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58"/>
            <p:cNvSpPr/>
            <p:nvPr/>
          </p:nvSpPr>
          <p:spPr>
            <a:xfrm>
              <a:off x="2948575" y="3474702"/>
              <a:ext cx="18015" cy="26865"/>
            </a:xfrm>
            <a:custGeom>
              <a:avLst/>
              <a:gdLst/>
              <a:ahLst/>
              <a:cxnLst/>
              <a:rect l="l" t="t" r="r" b="b"/>
              <a:pathLst>
                <a:path w="513" h="765" extrusionOk="0">
                  <a:moveTo>
                    <a:pt x="512" y="1"/>
                  </a:moveTo>
                  <a:lnTo>
                    <a:pt x="512" y="1"/>
                  </a:lnTo>
                  <a:cubicBezTo>
                    <a:pt x="438" y="142"/>
                    <a:pt x="93" y="500"/>
                    <a:pt x="1" y="511"/>
                  </a:cubicBezTo>
                  <a:lnTo>
                    <a:pt x="79" y="764"/>
                  </a:lnTo>
                  <a:cubicBezTo>
                    <a:pt x="79" y="764"/>
                    <a:pt x="512" y="155"/>
                    <a:pt x="5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58"/>
            <p:cNvSpPr/>
            <p:nvPr/>
          </p:nvSpPr>
          <p:spPr>
            <a:xfrm>
              <a:off x="2917812" y="3488608"/>
              <a:ext cx="33537" cy="14539"/>
            </a:xfrm>
            <a:custGeom>
              <a:avLst/>
              <a:gdLst/>
              <a:ahLst/>
              <a:cxnLst/>
              <a:rect l="l" t="t" r="r" b="b"/>
              <a:pathLst>
                <a:path w="955" h="414" extrusionOk="0">
                  <a:moveTo>
                    <a:pt x="231" y="0"/>
                  </a:moveTo>
                  <a:cubicBezTo>
                    <a:pt x="144" y="117"/>
                    <a:pt x="67" y="240"/>
                    <a:pt x="1" y="368"/>
                  </a:cubicBezTo>
                  <a:cubicBezTo>
                    <a:pt x="39" y="402"/>
                    <a:pt x="158" y="414"/>
                    <a:pt x="299" y="414"/>
                  </a:cubicBezTo>
                  <a:cubicBezTo>
                    <a:pt x="582" y="414"/>
                    <a:pt x="955" y="368"/>
                    <a:pt x="955" y="368"/>
                  </a:cubicBezTo>
                  <a:lnTo>
                    <a:pt x="877" y="115"/>
                  </a:lnTo>
                  <a:cubicBezTo>
                    <a:pt x="873" y="116"/>
                    <a:pt x="869" y="116"/>
                    <a:pt x="864" y="116"/>
                  </a:cubicBezTo>
                  <a:cubicBezTo>
                    <a:pt x="748" y="116"/>
                    <a:pt x="231" y="0"/>
                    <a:pt x="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5" name="Google Shape;1655;p58"/>
            <p:cNvSpPr/>
            <p:nvPr/>
          </p:nvSpPr>
          <p:spPr>
            <a:xfrm>
              <a:off x="2913808" y="3474702"/>
              <a:ext cx="15206" cy="26865"/>
            </a:xfrm>
            <a:custGeom>
              <a:avLst/>
              <a:gdLst/>
              <a:ahLst/>
              <a:cxnLst/>
              <a:rect l="l" t="t" r="r" b="b"/>
              <a:pathLst>
                <a:path w="433" h="765" extrusionOk="0">
                  <a:moveTo>
                    <a:pt x="115" y="1"/>
                  </a:moveTo>
                  <a:cubicBezTo>
                    <a:pt x="115" y="1"/>
                    <a:pt x="1" y="663"/>
                    <a:pt x="115" y="764"/>
                  </a:cubicBezTo>
                  <a:cubicBezTo>
                    <a:pt x="181" y="636"/>
                    <a:pt x="258" y="513"/>
                    <a:pt x="345" y="396"/>
                  </a:cubicBezTo>
                  <a:cubicBezTo>
                    <a:pt x="432" y="93"/>
                    <a:pt x="255" y="26"/>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6" name="Google Shape;1656;p58"/>
            <p:cNvSpPr/>
            <p:nvPr/>
          </p:nvSpPr>
          <p:spPr>
            <a:xfrm>
              <a:off x="2917812" y="3460830"/>
              <a:ext cx="48778" cy="31852"/>
            </a:xfrm>
            <a:custGeom>
              <a:avLst/>
              <a:gdLst/>
              <a:ahLst/>
              <a:cxnLst/>
              <a:rect l="l" t="t" r="r" b="b"/>
              <a:pathLst>
                <a:path w="1389" h="907" extrusionOk="0">
                  <a:moveTo>
                    <a:pt x="694" y="0"/>
                  </a:moveTo>
                  <a:cubicBezTo>
                    <a:pt x="589" y="0"/>
                    <a:pt x="18" y="290"/>
                    <a:pt x="1" y="396"/>
                  </a:cubicBezTo>
                  <a:cubicBezTo>
                    <a:pt x="142" y="421"/>
                    <a:pt x="319" y="488"/>
                    <a:pt x="231" y="791"/>
                  </a:cubicBezTo>
                  <a:cubicBezTo>
                    <a:pt x="231" y="791"/>
                    <a:pt x="748" y="907"/>
                    <a:pt x="864" y="907"/>
                  </a:cubicBezTo>
                  <a:cubicBezTo>
                    <a:pt x="869" y="907"/>
                    <a:pt x="873" y="907"/>
                    <a:pt x="877" y="906"/>
                  </a:cubicBezTo>
                  <a:cubicBezTo>
                    <a:pt x="969" y="895"/>
                    <a:pt x="1314" y="537"/>
                    <a:pt x="1388" y="396"/>
                  </a:cubicBezTo>
                  <a:cubicBezTo>
                    <a:pt x="1388" y="244"/>
                    <a:pt x="792" y="18"/>
                    <a:pt x="700" y="0"/>
                  </a:cubicBezTo>
                  <a:cubicBezTo>
                    <a:pt x="698" y="0"/>
                    <a:pt x="696" y="0"/>
                    <a:pt x="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7" name="Google Shape;1657;p58"/>
            <p:cNvSpPr/>
            <p:nvPr/>
          </p:nvSpPr>
          <p:spPr>
            <a:xfrm>
              <a:off x="2683578" y="3354213"/>
              <a:ext cx="17910" cy="26900"/>
            </a:xfrm>
            <a:custGeom>
              <a:avLst/>
              <a:gdLst/>
              <a:ahLst/>
              <a:cxnLst/>
              <a:rect l="l" t="t" r="r" b="b"/>
              <a:pathLst>
                <a:path w="510" h="766" extrusionOk="0">
                  <a:moveTo>
                    <a:pt x="509" y="0"/>
                  </a:moveTo>
                  <a:lnTo>
                    <a:pt x="509" y="0"/>
                  </a:lnTo>
                  <a:cubicBezTo>
                    <a:pt x="430" y="144"/>
                    <a:pt x="89" y="499"/>
                    <a:pt x="0" y="512"/>
                  </a:cubicBezTo>
                  <a:lnTo>
                    <a:pt x="74" y="766"/>
                  </a:lnTo>
                  <a:cubicBezTo>
                    <a:pt x="74" y="766"/>
                    <a:pt x="509" y="155"/>
                    <a:pt x="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8" name="Google Shape;1658;p58"/>
            <p:cNvSpPr/>
            <p:nvPr/>
          </p:nvSpPr>
          <p:spPr>
            <a:xfrm>
              <a:off x="2652639" y="3368085"/>
              <a:ext cx="33537" cy="14609"/>
            </a:xfrm>
            <a:custGeom>
              <a:avLst/>
              <a:gdLst/>
              <a:ahLst/>
              <a:cxnLst/>
              <a:rect l="l" t="t" r="r" b="b"/>
              <a:pathLst>
                <a:path w="955" h="416" extrusionOk="0">
                  <a:moveTo>
                    <a:pt x="230" y="1"/>
                  </a:moveTo>
                  <a:cubicBezTo>
                    <a:pt x="144" y="118"/>
                    <a:pt x="67" y="242"/>
                    <a:pt x="0" y="371"/>
                  </a:cubicBezTo>
                  <a:cubicBezTo>
                    <a:pt x="39" y="404"/>
                    <a:pt x="158" y="416"/>
                    <a:pt x="299" y="416"/>
                  </a:cubicBezTo>
                  <a:cubicBezTo>
                    <a:pt x="582" y="416"/>
                    <a:pt x="955" y="371"/>
                    <a:pt x="955" y="371"/>
                  </a:cubicBezTo>
                  <a:lnTo>
                    <a:pt x="881" y="117"/>
                  </a:lnTo>
                  <a:cubicBezTo>
                    <a:pt x="878" y="117"/>
                    <a:pt x="873" y="117"/>
                    <a:pt x="868" y="117"/>
                  </a:cubicBezTo>
                  <a:cubicBezTo>
                    <a:pt x="746" y="117"/>
                    <a:pt x="230" y="1"/>
                    <a:pt x="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9" name="Google Shape;1659;p58"/>
            <p:cNvSpPr/>
            <p:nvPr/>
          </p:nvSpPr>
          <p:spPr>
            <a:xfrm>
              <a:off x="2648601" y="3354213"/>
              <a:ext cx="15241" cy="26900"/>
            </a:xfrm>
            <a:custGeom>
              <a:avLst/>
              <a:gdLst/>
              <a:ahLst/>
              <a:cxnLst/>
              <a:rect l="l" t="t" r="r" b="b"/>
              <a:pathLst>
                <a:path w="434" h="766" extrusionOk="0">
                  <a:moveTo>
                    <a:pt x="115" y="0"/>
                  </a:moveTo>
                  <a:cubicBezTo>
                    <a:pt x="115" y="0"/>
                    <a:pt x="1" y="666"/>
                    <a:pt x="115" y="766"/>
                  </a:cubicBezTo>
                  <a:cubicBezTo>
                    <a:pt x="182" y="637"/>
                    <a:pt x="259" y="513"/>
                    <a:pt x="345" y="396"/>
                  </a:cubicBezTo>
                  <a:cubicBezTo>
                    <a:pt x="434" y="92"/>
                    <a:pt x="256" y="29"/>
                    <a:pt x="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0" name="Google Shape;1660;p58"/>
            <p:cNvSpPr/>
            <p:nvPr/>
          </p:nvSpPr>
          <p:spPr>
            <a:xfrm>
              <a:off x="2652639" y="3340412"/>
              <a:ext cx="48848" cy="31816"/>
            </a:xfrm>
            <a:custGeom>
              <a:avLst/>
              <a:gdLst/>
              <a:ahLst/>
              <a:cxnLst/>
              <a:rect l="l" t="t" r="r" b="b"/>
              <a:pathLst>
                <a:path w="1391" h="906" extrusionOk="0">
                  <a:moveTo>
                    <a:pt x="696" y="1"/>
                  </a:moveTo>
                  <a:cubicBezTo>
                    <a:pt x="585" y="1"/>
                    <a:pt x="17" y="287"/>
                    <a:pt x="0" y="394"/>
                  </a:cubicBezTo>
                  <a:cubicBezTo>
                    <a:pt x="141" y="423"/>
                    <a:pt x="319" y="486"/>
                    <a:pt x="229" y="790"/>
                  </a:cubicBezTo>
                  <a:cubicBezTo>
                    <a:pt x="229" y="790"/>
                    <a:pt x="746" y="905"/>
                    <a:pt x="868" y="905"/>
                  </a:cubicBezTo>
                  <a:cubicBezTo>
                    <a:pt x="873" y="905"/>
                    <a:pt x="878" y="905"/>
                    <a:pt x="881" y="905"/>
                  </a:cubicBezTo>
                  <a:cubicBezTo>
                    <a:pt x="970" y="892"/>
                    <a:pt x="1311" y="537"/>
                    <a:pt x="1390" y="394"/>
                  </a:cubicBezTo>
                  <a:cubicBezTo>
                    <a:pt x="1390" y="246"/>
                    <a:pt x="789" y="16"/>
                    <a:pt x="703" y="1"/>
                  </a:cubicBezTo>
                  <a:cubicBezTo>
                    <a:pt x="701" y="1"/>
                    <a:pt x="699"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1" name="Google Shape;1661;p58"/>
            <p:cNvSpPr/>
            <p:nvPr/>
          </p:nvSpPr>
          <p:spPr>
            <a:xfrm>
              <a:off x="2546620" y="2965849"/>
              <a:ext cx="735817" cy="380779"/>
            </a:xfrm>
            <a:custGeom>
              <a:avLst/>
              <a:gdLst/>
              <a:ahLst/>
              <a:cxnLst/>
              <a:rect l="l" t="t" r="r" b="b"/>
              <a:pathLst>
                <a:path w="20953" h="10843" extrusionOk="0">
                  <a:moveTo>
                    <a:pt x="11001" y="1"/>
                  </a:moveTo>
                  <a:cubicBezTo>
                    <a:pt x="8731" y="1"/>
                    <a:pt x="7957" y="2671"/>
                    <a:pt x="8415" y="4559"/>
                  </a:cubicBezTo>
                  <a:cubicBezTo>
                    <a:pt x="7470" y="3888"/>
                    <a:pt x="5462" y="3135"/>
                    <a:pt x="3762" y="3135"/>
                  </a:cubicBezTo>
                  <a:cubicBezTo>
                    <a:pt x="2809" y="3135"/>
                    <a:pt x="1953" y="3372"/>
                    <a:pt x="1436" y="3994"/>
                  </a:cubicBezTo>
                  <a:cubicBezTo>
                    <a:pt x="0" y="5726"/>
                    <a:pt x="3019" y="6712"/>
                    <a:pt x="4344" y="6820"/>
                  </a:cubicBezTo>
                  <a:cubicBezTo>
                    <a:pt x="2673" y="7437"/>
                    <a:pt x="2002" y="9696"/>
                    <a:pt x="3529" y="9696"/>
                  </a:cubicBezTo>
                  <a:cubicBezTo>
                    <a:pt x="4002" y="9696"/>
                    <a:pt x="4685" y="9479"/>
                    <a:pt x="5616" y="8930"/>
                  </a:cubicBezTo>
                  <a:cubicBezTo>
                    <a:pt x="5825" y="10332"/>
                    <a:pt x="6893" y="10842"/>
                    <a:pt x="8115" y="10842"/>
                  </a:cubicBezTo>
                  <a:cubicBezTo>
                    <a:pt x="9450" y="10842"/>
                    <a:pt x="10969" y="10234"/>
                    <a:pt x="11761" y="9516"/>
                  </a:cubicBezTo>
                  <a:cubicBezTo>
                    <a:pt x="13896" y="10096"/>
                    <a:pt x="15359" y="10315"/>
                    <a:pt x="16309" y="10315"/>
                  </a:cubicBezTo>
                  <a:cubicBezTo>
                    <a:pt x="18949" y="10315"/>
                    <a:pt x="17620" y="8618"/>
                    <a:pt x="15742" y="8248"/>
                  </a:cubicBezTo>
                  <a:cubicBezTo>
                    <a:pt x="17168" y="7748"/>
                    <a:pt x="20952" y="6673"/>
                    <a:pt x="19906" y="4558"/>
                  </a:cubicBezTo>
                  <a:cubicBezTo>
                    <a:pt x="19465" y="3663"/>
                    <a:pt x="18696" y="3305"/>
                    <a:pt x="17827" y="3305"/>
                  </a:cubicBezTo>
                  <a:cubicBezTo>
                    <a:pt x="16493" y="3305"/>
                    <a:pt x="14925" y="4151"/>
                    <a:pt x="13957" y="5197"/>
                  </a:cubicBezTo>
                  <a:cubicBezTo>
                    <a:pt x="14089" y="3307"/>
                    <a:pt x="13793" y="339"/>
                    <a:pt x="11407" y="28"/>
                  </a:cubicBezTo>
                  <a:cubicBezTo>
                    <a:pt x="11267" y="10"/>
                    <a:pt x="11131" y="1"/>
                    <a:pt x="110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2" name="Google Shape;1662;p58"/>
            <p:cNvSpPr/>
            <p:nvPr/>
          </p:nvSpPr>
          <p:spPr>
            <a:xfrm>
              <a:off x="2546620" y="2954998"/>
              <a:ext cx="735817" cy="427450"/>
            </a:xfrm>
            <a:custGeom>
              <a:avLst/>
              <a:gdLst/>
              <a:ahLst/>
              <a:cxnLst/>
              <a:rect l="l" t="t" r="r" b="b"/>
              <a:pathLst>
                <a:path w="20953" h="12172" extrusionOk="0">
                  <a:moveTo>
                    <a:pt x="4344" y="7129"/>
                  </a:moveTo>
                  <a:cubicBezTo>
                    <a:pt x="3019" y="7021"/>
                    <a:pt x="0" y="6035"/>
                    <a:pt x="1436" y="4303"/>
                  </a:cubicBezTo>
                  <a:cubicBezTo>
                    <a:pt x="2873" y="2572"/>
                    <a:pt x="6940" y="3821"/>
                    <a:pt x="8415" y="4868"/>
                  </a:cubicBezTo>
                  <a:cubicBezTo>
                    <a:pt x="7931" y="2872"/>
                    <a:pt x="8824" y="1"/>
                    <a:pt x="11407" y="337"/>
                  </a:cubicBezTo>
                  <a:cubicBezTo>
                    <a:pt x="13793" y="648"/>
                    <a:pt x="14089" y="3616"/>
                    <a:pt x="13957" y="5506"/>
                  </a:cubicBezTo>
                  <a:cubicBezTo>
                    <a:pt x="15556" y="3780"/>
                    <a:pt x="18786" y="2598"/>
                    <a:pt x="19906" y="4867"/>
                  </a:cubicBezTo>
                  <a:cubicBezTo>
                    <a:pt x="20952" y="6982"/>
                    <a:pt x="17168" y="8057"/>
                    <a:pt x="15742" y="8557"/>
                  </a:cubicBezTo>
                  <a:cubicBezTo>
                    <a:pt x="18296" y="9061"/>
                    <a:pt x="19834" y="12017"/>
                    <a:pt x="11761" y="9825"/>
                  </a:cubicBezTo>
                  <a:cubicBezTo>
                    <a:pt x="10244" y="11201"/>
                    <a:pt x="6055" y="12172"/>
                    <a:pt x="5616" y="9239"/>
                  </a:cubicBezTo>
                  <a:cubicBezTo>
                    <a:pt x="1682" y="11561"/>
                    <a:pt x="2156" y="7937"/>
                    <a:pt x="4344" y="712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3" name="Google Shape;1663;p58"/>
            <p:cNvSpPr/>
            <p:nvPr/>
          </p:nvSpPr>
          <p:spPr>
            <a:xfrm>
              <a:off x="3366894" y="3302169"/>
              <a:ext cx="39823" cy="35293"/>
            </a:xfrm>
            <a:custGeom>
              <a:avLst/>
              <a:gdLst/>
              <a:ahLst/>
              <a:cxnLst/>
              <a:rect l="l" t="t" r="r" b="b"/>
              <a:pathLst>
                <a:path w="1134" h="1005" extrusionOk="0">
                  <a:moveTo>
                    <a:pt x="879" y="1"/>
                  </a:moveTo>
                  <a:cubicBezTo>
                    <a:pt x="311" y="1"/>
                    <a:pt x="1" y="242"/>
                    <a:pt x="20" y="268"/>
                  </a:cubicBezTo>
                  <a:cubicBezTo>
                    <a:pt x="40" y="289"/>
                    <a:pt x="89" y="657"/>
                    <a:pt x="3" y="1001"/>
                  </a:cubicBezTo>
                  <a:lnTo>
                    <a:pt x="1" y="1005"/>
                  </a:lnTo>
                  <a:cubicBezTo>
                    <a:pt x="50" y="998"/>
                    <a:pt x="89" y="993"/>
                    <a:pt x="128" y="990"/>
                  </a:cubicBezTo>
                  <a:cubicBezTo>
                    <a:pt x="139" y="989"/>
                    <a:pt x="152" y="989"/>
                    <a:pt x="169" y="989"/>
                  </a:cubicBezTo>
                  <a:cubicBezTo>
                    <a:pt x="262" y="989"/>
                    <a:pt x="446" y="996"/>
                    <a:pt x="611" y="996"/>
                  </a:cubicBezTo>
                  <a:cubicBezTo>
                    <a:pt x="745" y="996"/>
                    <a:pt x="866" y="992"/>
                    <a:pt x="914" y="975"/>
                  </a:cubicBezTo>
                  <a:cubicBezTo>
                    <a:pt x="1031" y="934"/>
                    <a:pt x="1133" y="86"/>
                    <a:pt x="1023" y="6"/>
                  </a:cubicBezTo>
                  <a:cubicBezTo>
                    <a:pt x="973" y="2"/>
                    <a:pt x="925" y="1"/>
                    <a:pt x="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4" name="Google Shape;1664;p58"/>
            <p:cNvSpPr/>
            <p:nvPr/>
          </p:nvSpPr>
          <p:spPr>
            <a:xfrm>
              <a:off x="3339011" y="3310703"/>
              <a:ext cx="31079" cy="26795"/>
            </a:xfrm>
            <a:custGeom>
              <a:avLst/>
              <a:gdLst/>
              <a:ahLst/>
              <a:cxnLst/>
              <a:rect l="l" t="t" r="r" b="b"/>
              <a:pathLst>
                <a:path w="885" h="763" extrusionOk="0">
                  <a:moveTo>
                    <a:pt x="590" y="1"/>
                  </a:moveTo>
                  <a:cubicBezTo>
                    <a:pt x="432" y="1"/>
                    <a:pt x="212" y="34"/>
                    <a:pt x="0" y="179"/>
                  </a:cubicBezTo>
                  <a:cubicBezTo>
                    <a:pt x="0" y="179"/>
                    <a:pt x="160" y="447"/>
                    <a:pt x="399" y="627"/>
                  </a:cubicBezTo>
                  <a:cubicBezTo>
                    <a:pt x="542" y="741"/>
                    <a:pt x="671" y="762"/>
                    <a:pt x="770" y="762"/>
                  </a:cubicBezTo>
                  <a:cubicBezTo>
                    <a:pt x="778" y="762"/>
                    <a:pt x="787" y="762"/>
                    <a:pt x="795" y="762"/>
                  </a:cubicBezTo>
                  <a:lnTo>
                    <a:pt x="797" y="758"/>
                  </a:lnTo>
                  <a:cubicBezTo>
                    <a:pt x="884" y="414"/>
                    <a:pt x="834" y="46"/>
                    <a:pt x="814" y="25"/>
                  </a:cubicBezTo>
                  <a:cubicBezTo>
                    <a:pt x="814" y="25"/>
                    <a:pt x="725" y="1"/>
                    <a:pt x="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5" name="Google Shape;1665;p58"/>
            <p:cNvSpPr/>
            <p:nvPr/>
          </p:nvSpPr>
          <p:spPr>
            <a:xfrm>
              <a:off x="3339011" y="3286156"/>
              <a:ext cx="63773" cy="30868"/>
            </a:xfrm>
            <a:custGeom>
              <a:avLst/>
              <a:gdLst/>
              <a:ahLst/>
              <a:cxnLst/>
              <a:rect l="l" t="t" r="r" b="b"/>
              <a:pathLst>
                <a:path w="1816" h="879" extrusionOk="0">
                  <a:moveTo>
                    <a:pt x="766" y="0"/>
                  </a:moveTo>
                  <a:cubicBezTo>
                    <a:pt x="722" y="0"/>
                    <a:pt x="684" y="7"/>
                    <a:pt x="652" y="23"/>
                  </a:cubicBezTo>
                  <a:cubicBezTo>
                    <a:pt x="373" y="163"/>
                    <a:pt x="0" y="878"/>
                    <a:pt x="0" y="878"/>
                  </a:cubicBezTo>
                  <a:cubicBezTo>
                    <a:pt x="212" y="733"/>
                    <a:pt x="432" y="700"/>
                    <a:pt x="590" y="700"/>
                  </a:cubicBezTo>
                  <a:cubicBezTo>
                    <a:pt x="725" y="700"/>
                    <a:pt x="814" y="724"/>
                    <a:pt x="814" y="724"/>
                  </a:cubicBezTo>
                  <a:cubicBezTo>
                    <a:pt x="795" y="698"/>
                    <a:pt x="1104" y="457"/>
                    <a:pt x="1672" y="457"/>
                  </a:cubicBezTo>
                  <a:cubicBezTo>
                    <a:pt x="1718" y="457"/>
                    <a:pt x="1766" y="458"/>
                    <a:pt x="1816" y="462"/>
                  </a:cubicBezTo>
                  <a:cubicBezTo>
                    <a:pt x="1756" y="426"/>
                    <a:pt x="1107" y="0"/>
                    <a:pt x="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6" name="Google Shape;1666;p58"/>
            <p:cNvSpPr/>
            <p:nvPr/>
          </p:nvSpPr>
          <p:spPr>
            <a:xfrm>
              <a:off x="3689870" y="3435194"/>
              <a:ext cx="39964" cy="35223"/>
            </a:xfrm>
            <a:custGeom>
              <a:avLst/>
              <a:gdLst/>
              <a:ahLst/>
              <a:cxnLst/>
              <a:rect l="l" t="t" r="r" b="b"/>
              <a:pathLst>
                <a:path w="1138" h="1003" extrusionOk="0">
                  <a:moveTo>
                    <a:pt x="870" y="0"/>
                  </a:moveTo>
                  <a:cubicBezTo>
                    <a:pt x="310" y="0"/>
                    <a:pt x="1" y="241"/>
                    <a:pt x="22" y="263"/>
                  </a:cubicBezTo>
                  <a:cubicBezTo>
                    <a:pt x="45" y="285"/>
                    <a:pt x="92" y="653"/>
                    <a:pt x="6" y="1003"/>
                  </a:cubicBezTo>
                  <a:cubicBezTo>
                    <a:pt x="53" y="999"/>
                    <a:pt x="94" y="991"/>
                    <a:pt x="131" y="991"/>
                  </a:cubicBezTo>
                  <a:cubicBezTo>
                    <a:pt x="146" y="990"/>
                    <a:pt x="168" y="990"/>
                    <a:pt x="196" y="990"/>
                  </a:cubicBezTo>
                  <a:cubicBezTo>
                    <a:pt x="286" y="990"/>
                    <a:pt x="437" y="994"/>
                    <a:pt x="579" y="994"/>
                  </a:cubicBezTo>
                  <a:cubicBezTo>
                    <a:pt x="728" y="994"/>
                    <a:pt x="866" y="990"/>
                    <a:pt x="915" y="971"/>
                  </a:cubicBezTo>
                  <a:cubicBezTo>
                    <a:pt x="1031" y="930"/>
                    <a:pt x="1137" y="88"/>
                    <a:pt x="1022" y="6"/>
                  </a:cubicBezTo>
                  <a:cubicBezTo>
                    <a:pt x="970" y="2"/>
                    <a:pt x="919" y="0"/>
                    <a:pt x="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7" name="Google Shape;1667;p58"/>
            <p:cNvSpPr/>
            <p:nvPr/>
          </p:nvSpPr>
          <p:spPr>
            <a:xfrm>
              <a:off x="3661951" y="3443587"/>
              <a:ext cx="31149" cy="26830"/>
            </a:xfrm>
            <a:custGeom>
              <a:avLst/>
              <a:gdLst/>
              <a:ahLst/>
              <a:cxnLst/>
              <a:rect l="l" t="t" r="r" b="b"/>
              <a:pathLst>
                <a:path w="887" h="764" extrusionOk="0">
                  <a:moveTo>
                    <a:pt x="598" y="0"/>
                  </a:moveTo>
                  <a:cubicBezTo>
                    <a:pt x="440" y="0"/>
                    <a:pt x="216" y="34"/>
                    <a:pt x="1" y="181"/>
                  </a:cubicBezTo>
                  <a:cubicBezTo>
                    <a:pt x="1" y="181"/>
                    <a:pt x="165" y="449"/>
                    <a:pt x="400" y="631"/>
                  </a:cubicBezTo>
                  <a:cubicBezTo>
                    <a:pt x="557" y="757"/>
                    <a:pt x="695" y="764"/>
                    <a:pt x="800" y="764"/>
                  </a:cubicBezTo>
                  <a:cubicBezTo>
                    <a:pt x="886" y="414"/>
                    <a:pt x="840" y="46"/>
                    <a:pt x="817" y="24"/>
                  </a:cubicBezTo>
                  <a:cubicBezTo>
                    <a:pt x="817" y="24"/>
                    <a:pt x="730" y="0"/>
                    <a:pt x="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8" name="Google Shape;1668;p58"/>
            <p:cNvSpPr/>
            <p:nvPr/>
          </p:nvSpPr>
          <p:spPr>
            <a:xfrm>
              <a:off x="3661951" y="3419075"/>
              <a:ext cx="63844" cy="30939"/>
            </a:xfrm>
            <a:custGeom>
              <a:avLst/>
              <a:gdLst/>
              <a:ahLst/>
              <a:cxnLst/>
              <a:rect l="l" t="t" r="r" b="b"/>
              <a:pathLst>
                <a:path w="1818" h="881" extrusionOk="0">
                  <a:moveTo>
                    <a:pt x="766" y="1"/>
                  </a:moveTo>
                  <a:cubicBezTo>
                    <a:pt x="723" y="1"/>
                    <a:pt x="685" y="7"/>
                    <a:pt x="654" y="22"/>
                  </a:cubicBezTo>
                  <a:cubicBezTo>
                    <a:pt x="373" y="164"/>
                    <a:pt x="1" y="879"/>
                    <a:pt x="1" y="880"/>
                  </a:cubicBezTo>
                  <a:cubicBezTo>
                    <a:pt x="217" y="732"/>
                    <a:pt x="440" y="698"/>
                    <a:pt x="599" y="698"/>
                  </a:cubicBezTo>
                  <a:cubicBezTo>
                    <a:pt x="730" y="698"/>
                    <a:pt x="817" y="722"/>
                    <a:pt x="817" y="722"/>
                  </a:cubicBezTo>
                  <a:cubicBezTo>
                    <a:pt x="795" y="701"/>
                    <a:pt x="1105" y="459"/>
                    <a:pt x="1666" y="459"/>
                  </a:cubicBezTo>
                  <a:cubicBezTo>
                    <a:pt x="1714" y="459"/>
                    <a:pt x="1765" y="461"/>
                    <a:pt x="1817" y="465"/>
                  </a:cubicBezTo>
                  <a:cubicBezTo>
                    <a:pt x="1759" y="426"/>
                    <a:pt x="1108" y="1"/>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9" name="Google Shape;1669;p58"/>
            <p:cNvSpPr/>
            <p:nvPr/>
          </p:nvSpPr>
          <p:spPr>
            <a:xfrm>
              <a:off x="3744126" y="3095187"/>
              <a:ext cx="48287" cy="64967"/>
            </a:xfrm>
            <a:custGeom>
              <a:avLst/>
              <a:gdLst/>
              <a:ahLst/>
              <a:cxnLst/>
              <a:rect l="l" t="t" r="r" b="b"/>
              <a:pathLst>
                <a:path w="1375" h="1850" extrusionOk="0">
                  <a:moveTo>
                    <a:pt x="115" y="1"/>
                  </a:moveTo>
                  <a:lnTo>
                    <a:pt x="115" y="1"/>
                  </a:lnTo>
                  <a:cubicBezTo>
                    <a:pt x="0" y="193"/>
                    <a:pt x="222" y="1276"/>
                    <a:pt x="248" y="1323"/>
                  </a:cubicBezTo>
                  <a:cubicBezTo>
                    <a:pt x="276" y="1368"/>
                    <a:pt x="1174" y="1844"/>
                    <a:pt x="1374" y="1849"/>
                  </a:cubicBezTo>
                  <a:cubicBezTo>
                    <a:pt x="1247" y="1626"/>
                    <a:pt x="1190" y="1338"/>
                    <a:pt x="1190" y="1338"/>
                  </a:cubicBezTo>
                  <a:cubicBezTo>
                    <a:pt x="1047" y="1334"/>
                    <a:pt x="557" y="324"/>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0" name="Google Shape;1670;p58"/>
            <p:cNvSpPr/>
            <p:nvPr/>
          </p:nvSpPr>
          <p:spPr>
            <a:xfrm>
              <a:off x="3748165" y="3068533"/>
              <a:ext cx="61631" cy="73641"/>
            </a:xfrm>
            <a:custGeom>
              <a:avLst/>
              <a:gdLst/>
              <a:ahLst/>
              <a:cxnLst/>
              <a:rect l="l" t="t" r="r" b="b"/>
              <a:pathLst>
                <a:path w="1755" h="2097" extrusionOk="0">
                  <a:moveTo>
                    <a:pt x="1385" y="0"/>
                  </a:moveTo>
                  <a:cubicBezTo>
                    <a:pt x="1382" y="0"/>
                    <a:pt x="1379" y="0"/>
                    <a:pt x="1377" y="1"/>
                  </a:cubicBezTo>
                  <a:cubicBezTo>
                    <a:pt x="839" y="104"/>
                    <a:pt x="113" y="571"/>
                    <a:pt x="0" y="760"/>
                  </a:cubicBezTo>
                  <a:cubicBezTo>
                    <a:pt x="442" y="1083"/>
                    <a:pt x="932" y="2093"/>
                    <a:pt x="1075" y="2097"/>
                  </a:cubicBezTo>
                  <a:cubicBezTo>
                    <a:pt x="1224" y="2093"/>
                    <a:pt x="1467" y="1823"/>
                    <a:pt x="1755" y="1297"/>
                  </a:cubicBezTo>
                  <a:cubicBezTo>
                    <a:pt x="1663" y="721"/>
                    <a:pt x="1527" y="0"/>
                    <a:pt x="1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1" name="Google Shape;1671;p58"/>
            <p:cNvSpPr/>
            <p:nvPr/>
          </p:nvSpPr>
          <p:spPr>
            <a:xfrm>
              <a:off x="3785916" y="3114045"/>
              <a:ext cx="27216" cy="46109"/>
            </a:xfrm>
            <a:custGeom>
              <a:avLst/>
              <a:gdLst/>
              <a:ahLst/>
              <a:cxnLst/>
              <a:rect l="l" t="t" r="r" b="b"/>
              <a:pathLst>
                <a:path w="775" h="1313" extrusionOk="0">
                  <a:moveTo>
                    <a:pt x="680" y="1"/>
                  </a:moveTo>
                  <a:cubicBezTo>
                    <a:pt x="392" y="527"/>
                    <a:pt x="149" y="797"/>
                    <a:pt x="0" y="801"/>
                  </a:cubicBezTo>
                  <a:cubicBezTo>
                    <a:pt x="0" y="801"/>
                    <a:pt x="57" y="1089"/>
                    <a:pt x="184" y="1312"/>
                  </a:cubicBezTo>
                  <a:cubicBezTo>
                    <a:pt x="185" y="1312"/>
                    <a:pt x="185" y="1312"/>
                    <a:pt x="185" y="1312"/>
                  </a:cubicBezTo>
                  <a:cubicBezTo>
                    <a:pt x="389" y="1312"/>
                    <a:pt x="774" y="713"/>
                    <a:pt x="774" y="713"/>
                  </a:cubicBezTo>
                  <a:cubicBezTo>
                    <a:pt x="774" y="713"/>
                    <a:pt x="735" y="389"/>
                    <a:pt x="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2" name="Google Shape;1672;p58"/>
            <p:cNvSpPr/>
            <p:nvPr/>
          </p:nvSpPr>
          <p:spPr>
            <a:xfrm>
              <a:off x="4035812" y="3345715"/>
              <a:ext cx="40034" cy="53695"/>
            </a:xfrm>
            <a:custGeom>
              <a:avLst/>
              <a:gdLst/>
              <a:ahLst/>
              <a:cxnLst/>
              <a:rect l="l" t="t" r="r" b="b"/>
              <a:pathLst>
                <a:path w="1140" h="1529" extrusionOk="0">
                  <a:moveTo>
                    <a:pt x="95" y="1"/>
                  </a:moveTo>
                  <a:lnTo>
                    <a:pt x="95" y="1"/>
                  </a:lnTo>
                  <a:cubicBezTo>
                    <a:pt x="1" y="159"/>
                    <a:pt x="180" y="1051"/>
                    <a:pt x="210" y="1093"/>
                  </a:cubicBezTo>
                  <a:cubicBezTo>
                    <a:pt x="232" y="1133"/>
                    <a:pt x="975" y="1526"/>
                    <a:pt x="1139" y="1529"/>
                  </a:cubicBezTo>
                  <a:cubicBezTo>
                    <a:pt x="1032" y="1346"/>
                    <a:pt x="987" y="1109"/>
                    <a:pt x="987" y="1109"/>
                  </a:cubicBezTo>
                  <a:cubicBezTo>
                    <a:pt x="867" y="1104"/>
                    <a:pt x="461" y="270"/>
                    <a:pt x="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3" name="Google Shape;1673;p58"/>
            <p:cNvSpPr/>
            <p:nvPr/>
          </p:nvSpPr>
          <p:spPr>
            <a:xfrm>
              <a:off x="4039184" y="3323696"/>
              <a:ext cx="50991" cy="60964"/>
            </a:xfrm>
            <a:custGeom>
              <a:avLst/>
              <a:gdLst/>
              <a:ahLst/>
              <a:cxnLst/>
              <a:rect l="l" t="t" r="r" b="b"/>
              <a:pathLst>
                <a:path w="1452" h="1736" extrusionOk="0">
                  <a:moveTo>
                    <a:pt x="1149" y="0"/>
                  </a:moveTo>
                  <a:cubicBezTo>
                    <a:pt x="1147" y="0"/>
                    <a:pt x="1144" y="1"/>
                    <a:pt x="1142" y="1"/>
                  </a:cubicBezTo>
                  <a:cubicBezTo>
                    <a:pt x="695" y="80"/>
                    <a:pt x="95" y="469"/>
                    <a:pt x="0" y="626"/>
                  </a:cubicBezTo>
                  <a:cubicBezTo>
                    <a:pt x="365" y="896"/>
                    <a:pt x="771" y="1731"/>
                    <a:pt x="891" y="1736"/>
                  </a:cubicBezTo>
                  <a:cubicBezTo>
                    <a:pt x="1011" y="1734"/>
                    <a:pt x="1211" y="1507"/>
                    <a:pt x="1451" y="1075"/>
                  </a:cubicBezTo>
                  <a:cubicBezTo>
                    <a:pt x="1380" y="592"/>
                    <a:pt x="1262" y="0"/>
                    <a:pt x="1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4" name="Google Shape;1674;p58"/>
            <p:cNvSpPr/>
            <p:nvPr/>
          </p:nvSpPr>
          <p:spPr>
            <a:xfrm>
              <a:off x="4070438" y="3361412"/>
              <a:ext cx="22475" cy="37997"/>
            </a:xfrm>
            <a:custGeom>
              <a:avLst/>
              <a:gdLst/>
              <a:ahLst/>
              <a:cxnLst/>
              <a:rect l="l" t="t" r="r" b="b"/>
              <a:pathLst>
                <a:path w="640" h="1082" extrusionOk="0">
                  <a:moveTo>
                    <a:pt x="561" y="1"/>
                  </a:moveTo>
                  <a:cubicBezTo>
                    <a:pt x="321" y="432"/>
                    <a:pt x="121" y="660"/>
                    <a:pt x="0" y="662"/>
                  </a:cubicBezTo>
                  <a:cubicBezTo>
                    <a:pt x="0" y="662"/>
                    <a:pt x="46" y="899"/>
                    <a:pt x="153" y="1082"/>
                  </a:cubicBezTo>
                  <a:cubicBezTo>
                    <a:pt x="154" y="1082"/>
                    <a:pt x="155" y="1082"/>
                    <a:pt x="156" y="1082"/>
                  </a:cubicBezTo>
                  <a:cubicBezTo>
                    <a:pt x="318" y="1082"/>
                    <a:pt x="639" y="587"/>
                    <a:pt x="639" y="587"/>
                  </a:cubicBezTo>
                  <a:cubicBezTo>
                    <a:pt x="639" y="587"/>
                    <a:pt x="607" y="320"/>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5" name="Google Shape;1675;p58"/>
            <p:cNvSpPr/>
            <p:nvPr/>
          </p:nvSpPr>
          <p:spPr>
            <a:xfrm>
              <a:off x="3752871" y="3249563"/>
              <a:ext cx="26970" cy="28551"/>
            </a:xfrm>
            <a:custGeom>
              <a:avLst/>
              <a:gdLst/>
              <a:ahLst/>
              <a:cxnLst/>
              <a:rect l="l" t="t" r="r" b="b"/>
              <a:pathLst>
                <a:path w="768" h="813" extrusionOk="0">
                  <a:moveTo>
                    <a:pt x="1" y="0"/>
                  </a:moveTo>
                  <a:cubicBezTo>
                    <a:pt x="141" y="147"/>
                    <a:pt x="450" y="703"/>
                    <a:pt x="430" y="813"/>
                  </a:cubicBezTo>
                  <a:lnTo>
                    <a:pt x="768" y="813"/>
                  </a:lnTo>
                  <a:cubicBezTo>
                    <a:pt x="768" y="813"/>
                    <a:pt x="188" y="5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6" name="Google Shape;1676;p58"/>
            <p:cNvSpPr/>
            <p:nvPr/>
          </p:nvSpPr>
          <p:spPr>
            <a:xfrm>
              <a:off x="3754451" y="3278079"/>
              <a:ext cx="25390" cy="41052"/>
            </a:xfrm>
            <a:custGeom>
              <a:avLst/>
              <a:gdLst/>
              <a:ahLst/>
              <a:cxnLst/>
              <a:rect l="l" t="t" r="r" b="b"/>
              <a:pathLst>
                <a:path w="723" h="1169" extrusionOk="0">
                  <a:moveTo>
                    <a:pt x="385" y="1"/>
                  </a:moveTo>
                  <a:cubicBezTo>
                    <a:pt x="367" y="115"/>
                    <a:pt x="1" y="750"/>
                    <a:pt x="1" y="750"/>
                  </a:cubicBezTo>
                  <a:cubicBezTo>
                    <a:pt x="111" y="899"/>
                    <a:pt x="232" y="1039"/>
                    <a:pt x="364" y="1169"/>
                  </a:cubicBezTo>
                  <a:cubicBezTo>
                    <a:pt x="531" y="1067"/>
                    <a:pt x="72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7" name="Google Shape;1677;p58"/>
            <p:cNvSpPr/>
            <p:nvPr/>
          </p:nvSpPr>
          <p:spPr>
            <a:xfrm>
              <a:off x="3734504" y="3300800"/>
              <a:ext cx="32765" cy="18928"/>
            </a:xfrm>
            <a:custGeom>
              <a:avLst/>
              <a:gdLst/>
              <a:ahLst/>
              <a:cxnLst/>
              <a:rect l="l" t="t" r="r" b="b"/>
              <a:pathLst>
                <a:path w="933" h="539" extrusionOk="0">
                  <a:moveTo>
                    <a:pt x="294" y="0"/>
                  </a:moveTo>
                  <a:cubicBezTo>
                    <a:pt x="142" y="0"/>
                    <a:pt x="59" y="123"/>
                    <a:pt x="1" y="230"/>
                  </a:cubicBezTo>
                  <a:cubicBezTo>
                    <a:pt x="1" y="230"/>
                    <a:pt x="600" y="538"/>
                    <a:pt x="854" y="538"/>
                  </a:cubicBezTo>
                  <a:cubicBezTo>
                    <a:pt x="886" y="538"/>
                    <a:pt x="913" y="533"/>
                    <a:pt x="932" y="522"/>
                  </a:cubicBezTo>
                  <a:cubicBezTo>
                    <a:pt x="801" y="392"/>
                    <a:pt x="679" y="252"/>
                    <a:pt x="570" y="103"/>
                  </a:cubicBezTo>
                  <a:cubicBezTo>
                    <a:pt x="458" y="29"/>
                    <a:pt x="368" y="0"/>
                    <a:pt x="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8" name="Google Shape;1678;p58"/>
            <p:cNvSpPr/>
            <p:nvPr/>
          </p:nvSpPr>
          <p:spPr>
            <a:xfrm>
              <a:off x="3725339" y="3249423"/>
              <a:ext cx="43370" cy="59454"/>
            </a:xfrm>
            <a:custGeom>
              <a:avLst/>
              <a:gdLst/>
              <a:ahLst/>
              <a:cxnLst/>
              <a:rect l="l" t="t" r="r" b="b"/>
              <a:pathLst>
                <a:path w="1235" h="1693" extrusionOk="0">
                  <a:moveTo>
                    <a:pt x="760" y="1"/>
                  </a:moveTo>
                  <a:cubicBezTo>
                    <a:pt x="559" y="1"/>
                    <a:pt x="96" y="594"/>
                    <a:pt x="47" y="696"/>
                  </a:cubicBezTo>
                  <a:cubicBezTo>
                    <a:pt x="1" y="797"/>
                    <a:pt x="135" y="1635"/>
                    <a:pt x="262" y="1693"/>
                  </a:cubicBezTo>
                  <a:cubicBezTo>
                    <a:pt x="320" y="1586"/>
                    <a:pt x="403" y="1463"/>
                    <a:pt x="555" y="1463"/>
                  </a:cubicBezTo>
                  <a:cubicBezTo>
                    <a:pt x="629" y="1463"/>
                    <a:pt x="719" y="1492"/>
                    <a:pt x="831" y="1566"/>
                  </a:cubicBezTo>
                  <a:cubicBezTo>
                    <a:pt x="831" y="1566"/>
                    <a:pt x="1196" y="931"/>
                    <a:pt x="1214" y="817"/>
                  </a:cubicBezTo>
                  <a:cubicBezTo>
                    <a:pt x="1234" y="707"/>
                    <a:pt x="925" y="151"/>
                    <a:pt x="785" y="4"/>
                  </a:cubicBezTo>
                  <a:cubicBezTo>
                    <a:pt x="777" y="2"/>
                    <a:pt x="769" y="1"/>
                    <a:pt x="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9" name="Google Shape;1679;p58"/>
            <p:cNvSpPr/>
            <p:nvPr/>
          </p:nvSpPr>
          <p:spPr>
            <a:xfrm>
              <a:off x="3908722" y="3075942"/>
              <a:ext cx="25144" cy="51236"/>
            </a:xfrm>
            <a:custGeom>
              <a:avLst/>
              <a:gdLst/>
              <a:ahLst/>
              <a:cxnLst/>
              <a:rect l="l" t="t" r="r" b="b"/>
              <a:pathLst>
                <a:path w="716" h="1459" extrusionOk="0">
                  <a:moveTo>
                    <a:pt x="479" y="0"/>
                  </a:moveTo>
                  <a:cubicBezTo>
                    <a:pt x="426" y="403"/>
                    <a:pt x="198" y="760"/>
                    <a:pt x="1" y="1007"/>
                  </a:cubicBezTo>
                  <a:cubicBezTo>
                    <a:pt x="23" y="1048"/>
                    <a:pt x="572" y="1458"/>
                    <a:pt x="572" y="1458"/>
                  </a:cubicBezTo>
                  <a:cubicBezTo>
                    <a:pt x="716" y="1156"/>
                    <a:pt x="657" y="92"/>
                    <a:pt x="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58"/>
            <p:cNvSpPr/>
            <p:nvPr/>
          </p:nvSpPr>
          <p:spPr>
            <a:xfrm>
              <a:off x="3873605" y="3111271"/>
              <a:ext cx="55240" cy="48568"/>
            </a:xfrm>
            <a:custGeom>
              <a:avLst/>
              <a:gdLst/>
              <a:ahLst/>
              <a:cxnLst/>
              <a:rect l="l" t="t" r="r" b="b"/>
              <a:pathLst>
                <a:path w="1573" h="1383" extrusionOk="0">
                  <a:moveTo>
                    <a:pt x="1001" y="0"/>
                  </a:moveTo>
                  <a:cubicBezTo>
                    <a:pt x="901" y="127"/>
                    <a:pt x="789" y="244"/>
                    <a:pt x="668" y="351"/>
                  </a:cubicBezTo>
                  <a:cubicBezTo>
                    <a:pt x="668" y="351"/>
                    <a:pt x="37" y="925"/>
                    <a:pt x="0" y="1324"/>
                  </a:cubicBezTo>
                  <a:cubicBezTo>
                    <a:pt x="35" y="1358"/>
                    <a:pt x="69" y="1379"/>
                    <a:pt x="95" y="1381"/>
                  </a:cubicBezTo>
                  <a:cubicBezTo>
                    <a:pt x="100" y="1382"/>
                    <a:pt x="106" y="1382"/>
                    <a:pt x="113" y="1382"/>
                  </a:cubicBezTo>
                  <a:cubicBezTo>
                    <a:pt x="390" y="1382"/>
                    <a:pt x="1434" y="745"/>
                    <a:pt x="1572" y="452"/>
                  </a:cubicBezTo>
                  <a:cubicBezTo>
                    <a:pt x="1572" y="452"/>
                    <a:pt x="1023" y="42"/>
                    <a:pt x="1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58"/>
            <p:cNvSpPr/>
            <p:nvPr/>
          </p:nvSpPr>
          <p:spPr>
            <a:xfrm>
              <a:off x="3836169" y="3070253"/>
              <a:ext cx="60929" cy="87513"/>
            </a:xfrm>
            <a:custGeom>
              <a:avLst/>
              <a:gdLst/>
              <a:ahLst/>
              <a:cxnLst/>
              <a:rect l="l" t="t" r="r" b="b"/>
              <a:pathLst>
                <a:path w="1735" h="2492" extrusionOk="0">
                  <a:moveTo>
                    <a:pt x="827" y="0"/>
                  </a:moveTo>
                  <a:cubicBezTo>
                    <a:pt x="579" y="158"/>
                    <a:pt x="167" y="584"/>
                    <a:pt x="167" y="584"/>
                  </a:cubicBezTo>
                  <a:cubicBezTo>
                    <a:pt x="1" y="818"/>
                    <a:pt x="739" y="2201"/>
                    <a:pt x="1066" y="2492"/>
                  </a:cubicBezTo>
                  <a:cubicBezTo>
                    <a:pt x="1103" y="2093"/>
                    <a:pt x="1734" y="1520"/>
                    <a:pt x="1734" y="1520"/>
                  </a:cubicBezTo>
                  <a:cubicBezTo>
                    <a:pt x="1734" y="1520"/>
                    <a:pt x="765" y="1078"/>
                    <a:pt x="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58"/>
            <p:cNvSpPr/>
            <p:nvPr/>
          </p:nvSpPr>
          <p:spPr>
            <a:xfrm>
              <a:off x="3863034" y="3068287"/>
              <a:ext cx="62509" cy="55380"/>
            </a:xfrm>
            <a:custGeom>
              <a:avLst/>
              <a:gdLst/>
              <a:ahLst/>
              <a:cxnLst/>
              <a:rect l="l" t="t" r="r" b="b"/>
              <a:pathLst>
                <a:path w="1780" h="1577" extrusionOk="0">
                  <a:moveTo>
                    <a:pt x="405" y="1"/>
                  </a:moveTo>
                  <a:cubicBezTo>
                    <a:pt x="249" y="1"/>
                    <a:pt x="124" y="17"/>
                    <a:pt x="62" y="56"/>
                  </a:cubicBezTo>
                  <a:cubicBezTo>
                    <a:pt x="0" y="1134"/>
                    <a:pt x="969" y="1576"/>
                    <a:pt x="969" y="1576"/>
                  </a:cubicBezTo>
                  <a:cubicBezTo>
                    <a:pt x="1090" y="1469"/>
                    <a:pt x="1202" y="1352"/>
                    <a:pt x="1302" y="1225"/>
                  </a:cubicBezTo>
                  <a:cubicBezTo>
                    <a:pt x="1499" y="978"/>
                    <a:pt x="1727" y="621"/>
                    <a:pt x="1780" y="218"/>
                  </a:cubicBezTo>
                  <a:cubicBezTo>
                    <a:pt x="1646" y="149"/>
                    <a:pt x="881"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58"/>
            <p:cNvSpPr/>
            <p:nvPr/>
          </p:nvSpPr>
          <p:spPr>
            <a:xfrm>
              <a:off x="3445768" y="3099857"/>
              <a:ext cx="59243" cy="52114"/>
            </a:xfrm>
            <a:custGeom>
              <a:avLst/>
              <a:gdLst/>
              <a:ahLst/>
              <a:cxnLst/>
              <a:rect l="l" t="t" r="r" b="b"/>
              <a:pathLst>
                <a:path w="1687" h="1484" extrusionOk="0">
                  <a:moveTo>
                    <a:pt x="1304" y="1"/>
                  </a:moveTo>
                  <a:cubicBezTo>
                    <a:pt x="465" y="1"/>
                    <a:pt x="0" y="358"/>
                    <a:pt x="32" y="390"/>
                  </a:cubicBezTo>
                  <a:cubicBezTo>
                    <a:pt x="66" y="428"/>
                    <a:pt x="137" y="966"/>
                    <a:pt x="4" y="1478"/>
                  </a:cubicBezTo>
                  <a:lnTo>
                    <a:pt x="2" y="1483"/>
                  </a:lnTo>
                  <a:cubicBezTo>
                    <a:pt x="67" y="1478"/>
                    <a:pt x="123" y="1467"/>
                    <a:pt x="171" y="1467"/>
                  </a:cubicBezTo>
                  <a:cubicBezTo>
                    <a:pt x="178" y="1467"/>
                    <a:pt x="186" y="1467"/>
                    <a:pt x="193" y="1468"/>
                  </a:cubicBezTo>
                  <a:cubicBezTo>
                    <a:pt x="217" y="1466"/>
                    <a:pt x="256" y="1466"/>
                    <a:pt x="305" y="1466"/>
                  </a:cubicBezTo>
                  <a:cubicBezTo>
                    <a:pt x="441" y="1466"/>
                    <a:pt x="658" y="1471"/>
                    <a:pt x="861" y="1471"/>
                  </a:cubicBezTo>
                  <a:cubicBezTo>
                    <a:pt x="1079" y="1471"/>
                    <a:pt x="1281" y="1465"/>
                    <a:pt x="1353" y="1439"/>
                  </a:cubicBezTo>
                  <a:cubicBezTo>
                    <a:pt x="1527" y="1378"/>
                    <a:pt x="1687" y="130"/>
                    <a:pt x="1513" y="8"/>
                  </a:cubicBezTo>
                  <a:cubicBezTo>
                    <a:pt x="1441" y="3"/>
                    <a:pt x="1371"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 name="Google Shape;1684;p58"/>
            <p:cNvSpPr/>
            <p:nvPr/>
          </p:nvSpPr>
          <p:spPr>
            <a:xfrm>
              <a:off x="3404470" y="3112324"/>
              <a:ext cx="46109" cy="39683"/>
            </a:xfrm>
            <a:custGeom>
              <a:avLst/>
              <a:gdLst/>
              <a:ahLst/>
              <a:cxnLst/>
              <a:rect l="l" t="t" r="r" b="b"/>
              <a:pathLst>
                <a:path w="1313" h="1130" extrusionOk="0">
                  <a:moveTo>
                    <a:pt x="884" y="0"/>
                  </a:moveTo>
                  <a:cubicBezTo>
                    <a:pt x="650" y="0"/>
                    <a:pt x="319" y="50"/>
                    <a:pt x="0" y="268"/>
                  </a:cubicBezTo>
                  <a:cubicBezTo>
                    <a:pt x="0" y="268"/>
                    <a:pt x="248" y="664"/>
                    <a:pt x="591" y="931"/>
                  </a:cubicBezTo>
                  <a:cubicBezTo>
                    <a:pt x="801" y="1094"/>
                    <a:pt x="978" y="1130"/>
                    <a:pt x="1122" y="1130"/>
                  </a:cubicBezTo>
                  <a:cubicBezTo>
                    <a:pt x="1142" y="1130"/>
                    <a:pt x="1160" y="1129"/>
                    <a:pt x="1178" y="1128"/>
                  </a:cubicBezTo>
                  <a:lnTo>
                    <a:pt x="1180" y="1123"/>
                  </a:lnTo>
                  <a:cubicBezTo>
                    <a:pt x="1313" y="611"/>
                    <a:pt x="1242" y="73"/>
                    <a:pt x="1208" y="35"/>
                  </a:cubicBezTo>
                  <a:cubicBezTo>
                    <a:pt x="1208" y="35"/>
                    <a:pt x="1080" y="0"/>
                    <a:pt x="8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 name="Google Shape;1685;p58"/>
            <p:cNvSpPr/>
            <p:nvPr/>
          </p:nvSpPr>
          <p:spPr>
            <a:xfrm>
              <a:off x="3404470" y="3076048"/>
              <a:ext cx="94466" cy="45723"/>
            </a:xfrm>
            <a:custGeom>
              <a:avLst/>
              <a:gdLst/>
              <a:ahLst/>
              <a:cxnLst/>
              <a:rect l="l" t="t" r="r" b="b"/>
              <a:pathLst>
                <a:path w="2690" h="1302" extrusionOk="0">
                  <a:moveTo>
                    <a:pt x="1144" y="0"/>
                  </a:moveTo>
                  <a:cubicBezTo>
                    <a:pt x="1079" y="0"/>
                    <a:pt x="1020" y="11"/>
                    <a:pt x="973" y="34"/>
                  </a:cubicBezTo>
                  <a:cubicBezTo>
                    <a:pt x="551" y="241"/>
                    <a:pt x="0" y="1301"/>
                    <a:pt x="0" y="1301"/>
                  </a:cubicBezTo>
                  <a:cubicBezTo>
                    <a:pt x="319" y="1083"/>
                    <a:pt x="650" y="1033"/>
                    <a:pt x="884" y="1033"/>
                  </a:cubicBezTo>
                  <a:cubicBezTo>
                    <a:pt x="1080" y="1033"/>
                    <a:pt x="1208" y="1068"/>
                    <a:pt x="1208" y="1068"/>
                  </a:cubicBezTo>
                  <a:cubicBezTo>
                    <a:pt x="1177" y="1036"/>
                    <a:pt x="1642" y="679"/>
                    <a:pt x="2480" y="679"/>
                  </a:cubicBezTo>
                  <a:cubicBezTo>
                    <a:pt x="2547" y="679"/>
                    <a:pt x="2617" y="681"/>
                    <a:pt x="2689" y="686"/>
                  </a:cubicBezTo>
                  <a:cubicBezTo>
                    <a:pt x="2607" y="629"/>
                    <a:pt x="1652" y="0"/>
                    <a:pt x="1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6" name="Google Shape;1686;p58"/>
            <p:cNvSpPr/>
            <p:nvPr/>
          </p:nvSpPr>
          <p:spPr>
            <a:xfrm>
              <a:off x="4145414" y="3162753"/>
              <a:ext cx="36944" cy="49761"/>
            </a:xfrm>
            <a:custGeom>
              <a:avLst/>
              <a:gdLst/>
              <a:ahLst/>
              <a:cxnLst/>
              <a:rect l="l" t="t" r="r" b="b"/>
              <a:pathLst>
                <a:path w="1052" h="1417" extrusionOk="0">
                  <a:moveTo>
                    <a:pt x="86" y="0"/>
                  </a:moveTo>
                  <a:cubicBezTo>
                    <a:pt x="0" y="144"/>
                    <a:pt x="165" y="974"/>
                    <a:pt x="188" y="1011"/>
                  </a:cubicBezTo>
                  <a:cubicBezTo>
                    <a:pt x="211" y="1048"/>
                    <a:pt x="898" y="1412"/>
                    <a:pt x="1051" y="1417"/>
                  </a:cubicBezTo>
                  <a:cubicBezTo>
                    <a:pt x="957" y="1245"/>
                    <a:pt x="911" y="1023"/>
                    <a:pt x="911" y="1023"/>
                  </a:cubicBezTo>
                  <a:cubicBezTo>
                    <a:pt x="911" y="1023"/>
                    <a:pt x="910" y="1023"/>
                    <a:pt x="910" y="1023"/>
                  </a:cubicBezTo>
                  <a:cubicBezTo>
                    <a:pt x="799" y="1023"/>
                    <a:pt x="425" y="244"/>
                    <a:pt x="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7" name="Google Shape;1687;p58"/>
            <p:cNvSpPr/>
            <p:nvPr/>
          </p:nvSpPr>
          <p:spPr>
            <a:xfrm>
              <a:off x="4148434" y="3142139"/>
              <a:ext cx="47268" cy="56574"/>
            </a:xfrm>
            <a:custGeom>
              <a:avLst/>
              <a:gdLst/>
              <a:ahLst/>
              <a:cxnLst/>
              <a:rect l="l" t="t" r="r" b="b"/>
              <a:pathLst>
                <a:path w="1346" h="1611" extrusionOk="0">
                  <a:moveTo>
                    <a:pt x="1061" y="0"/>
                  </a:moveTo>
                  <a:cubicBezTo>
                    <a:pt x="1059" y="0"/>
                    <a:pt x="1057" y="0"/>
                    <a:pt x="1055" y="1"/>
                  </a:cubicBezTo>
                  <a:cubicBezTo>
                    <a:pt x="642" y="79"/>
                    <a:pt x="87" y="441"/>
                    <a:pt x="0" y="587"/>
                  </a:cubicBezTo>
                  <a:cubicBezTo>
                    <a:pt x="339" y="830"/>
                    <a:pt x="713" y="1610"/>
                    <a:pt x="824" y="1610"/>
                  </a:cubicBezTo>
                  <a:cubicBezTo>
                    <a:pt x="824" y="1610"/>
                    <a:pt x="825" y="1610"/>
                    <a:pt x="825" y="1610"/>
                  </a:cubicBezTo>
                  <a:cubicBezTo>
                    <a:pt x="936" y="1607"/>
                    <a:pt x="1125" y="1399"/>
                    <a:pt x="1346" y="998"/>
                  </a:cubicBezTo>
                  <a:cubicBezTo>
                    <a:pt x="1279" y="553"/>
                    <a:pt x="1170"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58"/>
            <p:cNvSpPr/>
            <p:nvPr/>
          </p:nvSpPr>
          <p:spPr>
            <a:xfrm>
              <a:off x="4177371" y="3177151"/>
              <a:ext cx="20895" cy="35363"/>
            </a:xfrm>
            <a:custGeom>
              <a:avLst/>
              <a:gdLst/>
              <a:ahLst/>
              <a:cxnLst/>
              <a:rect l="l" t="t" r="r" b="b"/>
              <a:pathLst>
                <a:path w="595" h="1007" extrusionOk="0">
                  <a:moveTo>
                    <a:pt x="522" y="1"/>
                  </a:moveTo>
                  <a:cubicBezTo>
                    <a:pt x="301" y="402"/>
                    <a:pt x="112" y="610"/>
                    <a:pt x="1" y="613"/>
                  </a:cubicBezTo>
                  <a:cubicBezTo>
                    <a:pt x="1" y="613"/>
                    <a:pt x="47" y="835"/>
                    <a:pt x="141" y="1007"/>
                  </a:cubicBezTo>
                  <a:cubicBezTo>
                    <a:pt x="142" y="1007"/>
                    <a:pt x="143" y="1007"/>
                    <a:pt x="143" y="1007"/>
                  </a:cubicBezTo>
                  <a:cubicBezTo>
                    <a:pt x="297" y="1007"/>
                    <a:pt x="594" y="546"/>
                    <a:pt x="594" y="546"/>
                  </a:cubicBezTo>
                  <a:cubicBezTo>
                    <a:pt x="594" y="546"/>
                    <a:pt x="565" y="296"/>
                    <a:pt x="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58"/>
            <p:cNvSpPr/>
            <p:nvPr/>
          </p:nvSpPr>
          <p:spPr>
            <a:xfrm>
              <a:off x="3945279" y="3317200"/>
              <a:ext cx="36592" cy="20930"/>
            </a:xfrm>
            <a:custGeom>
              <a:avLst/>
              <a:gdLst/>
              <a:ahLst/>
              <a:cxnLst/>
              <a:rect l="l" t="t" r="r" b="b"/>
              <a:pathLst>
                <a:path w="1042" h="596" extrusionOk="0">
                  <a:moveTo>
                    <a:pt x="1042" y="1"/>
                  </a:moveTo>
                  <a:lnTo>
                    <a:pt x="1042" y="1"/>
                  </a:lnTo>
                  <a:cubicBezTo>
                    <a:pt x="878" y="99"/>
                    <a:pt x="343" y="251"/>
                    <a:pt x="142" y="251"/>
                  </a:cubicBezTo>
                  <a:cubicBezTo>
                    <a:pt x="116" y="251"/>
                    <a:pt x="96" y="249"/>
                    <a:pt x="83" y="244"/>
                  </a:cubicBezTo>
                  <a:lnTo>
                    <a:pt x="0" y="595"/>
                  </a:lnTo>
                  <a:cubicBezTo>
                    <a:pt x="0" y="595"/>
                    <a:pt x="934" y="179"/>
                    <a:pt x="1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58"/>
            <p:cNvSpPr/>
            <p:nvPr/>
          </p:nvSpPr>
          <p:spPr>
            <a:xfrm>
              <a:off x="3905772" y="3305014"/>
              <a:ext cx="42422" cy="33116"/>
            </a:xfrm>
            <a:custGeom>
              <a:avLst/>
              <a:gdLst/>
              <a:ahLst/>
              <a:cxnLst/>
              <a:rect l="l" t="t" r="r" b="b"/>
              <a:pathLst>
                <a:path w="1208" h="943" extrusionOk="0">
                  <a:moveTo>
                    <a:pt x="526" y="1"/>
                  </a:moveTo>
                  <a:cubicBezTo>
                    <a:pt x="343" y="75"/>
                    <a:pt x="168" y="166"/>
                    <a:pt x="1" y="271"/>
                  </a:cubicBezTo>
                  <a:cubicBezTo>
                    <a:pt x="62" y="472"/>
                    <a:pt x="1125" y="942"/>
                    <a:pt x="1125" y="942"/>
                  </a:cubicBezTo>
                  <a:lnTo>
                    <a:pt x="1208" y="591"/>
                  </a:lnTo>
                  <a:cubicBezTo>
                    <a:pt x="1099" y="543"/>
                    <a:pt x="526" y="1"/>
                    <a:pt x="5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 name="Google Shape;1691;p58"/>
            <p:cNvSpPr/>
            <p:nvPr/>
          </p:nvSpPr>
          <p:spPr>
            <a:xfrm>
              <a:off x="3903525" y="3283030"/>
              <a:ext cx="31992" cy="31500"/>
            </a:xfrm>
            <a:custGeom>
              <a:avLst/>
              <a:gdLst/>
              <a:ahLst/>
              <a:cxnLst/>
              <a:rect l="l" t="t" r="r" b="b"/>
              <a:pathLst>
                <a:path w="911" h="897" extrusionOk="0">
                  <a:moveTo>
                    <a:pt x="599" y="0"/>
                  </a:moveTo>
                  <a:cubicBezTo>
                    <a:pt x="599" y="0"/>
                    <a:pt x="0" y="698"/>
                    <a:pt x="65" y="897"/>
                  </a:cubicBezTo>
                  <a:cubicBezTo>
                    <a:pt x="232" y="792"/>
                    <a:pt x="407" y="701"/>
                    <a:pt x="591" y="627"/>
                  </a:cubicBezTo>
                  <a:cubicBezTo>
                    <a:pt x="911" y="328"/>
                    <a:pt x="748" y="127"/>
                    <a:pt x="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 name="Google Shape;1692;p58"/>
            <p:cNvSpPr/>
            <p:nvPr/>
          </p:nvSpPr>
          <p:spPr>
            <a:xfrm>
              <a:off x="3924279" y="3280853"/>
              <a:ext cx="61350" cy="45196"/>
            </a:xfrm>
            <a:custGeom>
              <a:avLst/>
              <a:gdLst/>
              <a:ahLst/>
              <a:cxnLst/>
              <a:rect l="l" t="t" r="r" b="b"/>
              <a:pathLst>
                <a:path w="1747" h="1287" extrusionOk="0">
                  <a:moveTo>
                    <a:pt x="390" y="1"/>
                  </a:moveTo>
                  <a:cubicBezTo>
                    <a:pt x="204" y="1"/>
                    <a:pt x="46" y="18"/>
                    <a:pt x="8" y="62"/>
                  </a:cubicBezTo>
                  <a:cubicBezTo>
                    <a:pt x="157" y="189"/>
                    <a:pt x="320" y="391"/>
                    <a:pt x="0" y="689"/>
                  </a:cubicBezTo>
                  <a:cubicBezTo>
                    <a:pt x="0" y="689"/>
                    <a:pt x="572" y="1231"/>
                    <a:pt x="681" y="1279"/>
                  </a:cubicBezTo>
                  <a:cubicBezTo>
                    <a:pt x="694" y="1284"/>
                    <a:pt x="714" y="1286"/>
                    <a:pt x="740" y="1286"/>
                  </a:cubicBezTo>
                  <a:cubicBezTo>
                    <a:pt x="941" y="1286"/>
                    <a:pt x="1476" y="1134"/>
                    <a:pt x="1640" y="1037"/>
                  </a:cubicBezTo>
                  <a:cubicBezTo>
                    <a:pt x="1747" y="855"/>
                    <a:pt x="1206" y="170"/>
                    <a:pt x="1109" y="90"/>
                  </a:cubicBezTo>
                  <a:cubicBezTo>
                    <a:pt x="1051" y="44"/>
                    <a:pt x="686" y="1"/>
                    <a:pt x="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 name="Google Shape;1693;p58"/>
            <p:cNvSpPr/>
            <p:nvPr/>
          </p:nvSpPr>
          <p:spPr>
            <a:xfrm>
              <a:off x="3572332" y="3263364"/>
              <a:ext cx="36557" cy="20895"/>
            </a:xfrm>
            <a:custGeom>
              <a:avLst/>
              <a:gdLst/>
              <a:ahLst/>
              <a:cxnLst/>
              <a:rect l="l" t="t" r="r" b="b"/>
              <a:pathLst>
                <a:path w="1041" h="595" extrusionOk="0">
                  <a:moveTo>
                    <a:pt x="1041" y="0"/>
                  </a:moveTo>
                  <a:cubicBezTo>
                    <a:pt x="876" y="98"/>
                    <a:pt x="334" y="250"/>
                    <a:pt x="139" y="250"/>
                  </a:cubicBezTo>
                  <a:cubicBezTo>
                    <a:pt x="117" y="250"/>
                    <a:pt x="99" y="248"/>
                    <a:pt x="87" y="244"/>
                  </a:cubicBezTo>
                  <a:lnTo>
                    <a:pt x="0" y="595"/>
                  </a:lnTo>
                  <a:cubicBezTo>
                    <a:pt x="0" y="595"/>
                    <a:pt x="935" y="180"/>
                    <a:pt x="1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 name="Google Shape;1694;p58"/>
            <p:cNvSpPr/>
            <p:nvPr/>
          </p:nvSpPr>
          <p:spPr>
            <a:xfrm>
              <a:off x="3532789" y="3251038"/>
              <a:ext cx="42598" cy="33221"/>
            </a:xfrm>
            <a:custGeom>
              <a:avLst/>
              <a:gdLst/>
              <a:ahLst/>
              <a:cxnLst/>
              <a:rect l="l" t="t" r="r" b="b"/>
              <a:pathLst>
                <a:path w="1213" h="946" extrusionOk="0">
                  <a:moveTo>
                    <a:pt x="531" y="1"/>
                  </a:moveTo>
                  <a:cubicBezTo>
                    <a:pt x="347" y="78"/>
                    <a:pt x="170" y="168"/>
                    <a:pt x="1" y="274"/>
                  </a:cubicBezTo>
                  <a:cubicBezTo>
                    <a:pt x="64" y="475"/>
                    <a:pt x="1126" y="946"/>
                    <a:pt x="1126" y="946"/>
                  </a:cubicBezTo>
                  <a:lnTo>
                    <a:pt x="1213" y="596"/>
                  </a:lnTo>
                  <a:cubicBezTo>
                    <a:pt x="1100" y="546"/>
                    <a:pt x="531" y="1"/>
                    <a:pt x="5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 name="Google Shape;1695;p58"/>
            <p:cNvSpPr/>
            <p:nvPr/>
          </p:nvSpPr>
          <p:spPr>
            <a:xfrm>
              <a:off x="3530612" y="3229125"/>
              <a:ext cx="32168" cy="31571"/>
            </a:xfrm>
            <a:custGeom>
              <a:avLst/>
              <a:gdLst/>
              <a:ahLst/>
              <a:cxnLst/>
              <a:rect l="l" t="t" r="r" b="b"/>
              <a:pathLst>
                <a:path w="916" h="899" extrusionOk="0">
                  <a:moveTo>
                    <a:pt x="599" y="0"/>
                  </a:moveTo>
                  <a:cubicBezTo>
                    <a:pt x="599" y="0"/>
                    <a:pt x="1" y="696"/>
                    <a:pt x="63" y="898"/>
                  </a:cubicBezTo>
                  <a:cubicBezTo>
                    <a:pt x="232" y="792"/>
                    <a:pt x="409" y="700"/>
                    <a:pt x="593" y="623"/>
                  </a:cubicBezTo>
                  <a:cubicBezTo>
                    <a:pt x="916" y="328"/>
                    <a:pt x="750" y="128"/>
                    <a:pt x="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6" name="Google Shape;1696;p58"/>
            <p:cNvSpPr/>
            <p:nvPr/>
          </p:nvSpPr>
          <p:spPr>
            <a:xfrm>
              <a:off x="3551402" y="3226983"/>
              <a:ext cx="61350" cy="45231"/>
            </a:xfrm>
            <a:custGeom>
              <a:avLst/>
              <a:gdLst/>
              <a:ahLst/>
              <a:cxnLst/>
              <a:rect l="l" t="t" r="r" b="b"/>
              <a:pathLst>
                <a:path w="1747" h="1288" extrusionOk="0">
                  <a:moveTo>
                    <a:pt x="390" y="1"/>
                  </a:moveTo>
                  <a:cubicBezTo>
                    <a:pt x="203" y="1"/>
                    <a:pt x="44" y="18"/>
                    <a:pt x="7" y="62"/>
                  </a:cubicBezTo>
                  <a:cubicBezTo>
                    <a:pt x="160" y="190"/>
                    <a:pt x="324" y="389"/>
                    <a:pt x="1" y="686"/>
                  </a:cubicBezTo>
                  <a:cubicBezTo>
                    <a:pt x="1" y="686"/>
                    <a:pt x="570" y="1231"/>
                    <a:pt x="683" y="1281"/>
                  </a:cubicBezTo>
                  <a:cubicBezTo>
                    <a:pt x="694" y="1285"/>
                    <a:pt x="712" y="1287"/>
                    <a:pt x="734" y="1287"/>
                  </a:cubicBezTo>
                  <a:cubicBezTo>
                    <a:pt x="927" y="1287"/>
                    <a:pt x="1472" y="1134"/>
                    <a:pt x="1637" y="1036"/>
                  </a:cubicBezTo>
                  <a:cubicBezTo>
                    <a:pt x="1746" y="855"/>
                    <a:pt x="1206" y="167"/>
                    <a:pt x="1106" y="89"/>
                  </a:cubicBezTo>
                  <a:cubicBezTo>
                    <a:pt x="1049" y="44"/>
                    <a:pt x="685" y="1"/>
                    <a:pt x="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 name="Google Shape;1697;p58"/>
            <p:cNvSpPr/>
            <p:nvPr/>
          </p:nvSpPr>
          <p:spPr>
            <a:xfrm>
              <a:off x="4294558" y="3173288"/>
              <a:ext cx="36557" cy="20895"/>
            </a:xfrm>
            <a:custGeom>
              <a:avLst/>
              <a:gdLst/>
              <a:ahLst/>
              <a:cxnLst/>
              <a:rect l="l" t="t" r="r" b="b"/>
              <a:pathLst>
                <a:path w="1041" h="595" extrusionOk="0">
                  <a:moveTo>
                    <a:pt x="1041" y="0"/>
                  </a:moveTo>
                  <a:lnTo>
                    <a:pt x="1041" y="0"/>
                  </a:lnTo>
                  <a:cubicBezTo>
                    <a:pt x="876" y="98"/>
                    <a:pt x="333" y="250"/>
                    <a:pt x="139" y="250"/>
                  </a:cubicBezTo>
                  <a:cubicBezTo>
                    <a:pt x="116" y="250"/>
                    <a:pt x="99" y="248"/>
                    <a:pt x="86" y="244"/>
                  </a:cubicBezTo>
                  <a:lnTo>
                    <a:pt x="0" y="595"/>
                  </a:lnTo>
                  <a:cubicBezTo>
                    <a:pt x="0" y="595"/>
                    <a:pt x="934" y="178"/>
                    <a:pt x="1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 name="Google Shape;1698;p58"/>
            <p:cNvSpPr/>
            <p:nvPr/>
          </p:nvSpPr>
          <p:spPr>
            <a:xfrm>
              <a:off x="4255051" y="3160927"/>
              <a:ext cx="42562" cy="33256"/>
            </a:xfrm>
            <a:custGeom>
              <a:avLst/>
              <a:gdLst/>
              <a:ahLst/>
              <a:cxnLst/>
              <a:rect l="l" t="t" r="r" b="b"/>
              <a:pathLst>
                <a:path w="1212" h="947" extrusionOk="0">
                  <a:moveTo>
                    <a:pt x="530" y="0"/>
                  </a:moveTo>
                  <a:cubicBezTo>
                    <a:pt x="347" y="79"/>
                    <a:pt x="170" y="169"/>
                    <a:pt x="1" y="274"/>
                  </a:cubicBezTo>
                  <a:cubicBezTo>
                    <a:pt x="63" y="476"/>
                    <a:pt x="1125" y="947"/>
                    <a:pt x="1125" y="947"/>
                  </a:cubicBezTo>
                  <a:lnTo>
                    <a:pt x="1211" y="596"/>
                  </a:lnTo>
                  <a:cubicBezTo>
                    <a:pt x="1099" y="548"/>
                    <a:pt x="530" y="0"/>
                    <a:pt x="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 name="Google Shape;1699;p58"/>
            <p:cNvSpPr/>
            <p:nvPr/>
          </p:nvSpPr>
          <p:spPr>
            <a:xfrm>
              <a:off x="4252838" y="3139084"/>
              <a:ext cx="32168" cy="31500"/>
            </a:xfrm>
            <a:custGeom>
              <a:avLst/>
              <a:gdLst/>
              <a:ahLst/>
              <a:cxnLst/>
              <a:rect l="l" t="t" r="r" b="b"/>
              <a:pathLst>
                <a:path w="916" h="897" extrusionOk="0">
                  <a:moveTo>
                    <a:pt x="598" y="0"/>
                  </a:moveTo>
                  <a:cubicBezTo>
                    <a:pt x="598" y="1"/>
                    <a:pt x="1" y="695"/>
                    <a:pt x="63" y="896"/>
                  </a:cubicBezTo>
                  <a:cubicBezTo>
                    <a:pt x="232" y="791"/>
                    <a:pt x="409" y="701"/>
                    <a:pt x="593" y="622"/>
                  </a:cubicBezTo>
                  <a:cubicBezTo>
                    <a:pt x="916" y="327"/>
                    <a:pt x="750" y="128"/>
                    <a:pt x="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 name="Google Shape;1700;p58"/>
            <p:cNvSpPr/>
            <p:nvPr/>
          </p:nvSpPr>
          <p:spPr>
            <a:xfrm>
              <a:off x="4273628" y="3136906"/>
              <a:ext cx="61315" cy="45196"/>
            </a:xfrm>
            <a:custGeom>
              <a:avLst/>
              <a:gdLst/>
              <a:ahLst/>
              <a:cxnLst/>
              <a:rect l="l" t="t" r="r" b="b"/>
              <a:pathLst>
                <a:path w="1746" h="1287" extrusionOk="0">
                  <a:moveTo>
                    <a:pt x="392" y="1"/>
                  </a:moveTo>
                  <a:cubicBezTo>
                    <a:pt x="204" y="1"/>
                    <a:pt x="44" y="18"/>
                    <a:pt x="6" y="62"/>
                  </a:cubicBezTo>
                  <a:cubicBezTo>
                    <a:pt x="158" y="190"/>
                    <a:pt x="324" y="389"/>
                    <a:pt x="1" y="684"/>
                  </a:cubicBezTo>
                  <a:cubicBezTo>
                    <a:pt x="1" y="684"/>
                    <a:pt x="570" y="1232"/>
                    <a:pt x="682" y="1280"/>
                  </a:cubicBezTo>
                  <a:cubicBezTo>
                    <a:pt x="695" y="1284"/>
                    <a:pt x="712" y="1286"/>
                    <a:pt x="735" y="1286"/>
                  </a:cubicBezTo>
                  <a:cubicBezTo>
                    <a:pt x="930" y="1286"/>
                    <a:pt x="1472" y="1134"/>
                    <a:pt x="1638" y="1037"/>
                  </a:cubicBezTo>
                  <a:cubicBezTo>
                    <a:pt x="1746" y="855"/>
                    <a:pt x="1207" y="167"/>
                    <a:pt x="1106" y="89"/>
                  </a:cubicBezTo>
                  <a:cubicBezTo>
                    <a:pt x="1049" y="43"/>
                    <a:pt x="687" y="1"/>
                    <a:pt x="3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1" name="Google Shape;1701;p58"/>
            <p:cNvSpPr/>
            <p:nvPr/>
          </p:nvSpPr>
          <p:spPr>
            <a:xfrm>
              <a:off x="3791605" y="3493700"/>
              <a:ext cx="13345" cy="27251"/>
            </a:xfrm>
            <a:custGeom>
              <a:avLst/>
              <a:gdLst/>
              <a:ahLst/>
              <a:cxnLst/>
              <a:rect l="l" t="t" r="r" b="b"/>
              <a:pathLst>
                <a:path w="380" h="776" extrusionOk="0">
                  <a:moveTo>
                    <a:pt x="256" y="0"/>
                  </a:moveTo>
                  <a:cubicBezTo>
                    <a:pt x="228" y="216"/>
                    <a:pt x="106" y="405"/>
                    <a:pt x="0" y="536"/>
                  </a:cubicBezTo>
                  <a:cubicBezTo>
                    <a:pt x="14" y="559"/>
                    <a:pt x="306" y="775"/>
                    <a:pt x="306" y="775"/>
                  </a:cubicBezTo>
                  <a:cubicBezTo>
                    <a:pt x="380" y="613"/>
                    <a:pt x="347" y="49"/>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2" name="Google Shape;1702;p58"/>
            <p:cNvSpPr/>
            <p:nvPr/>
          </p:nvSpPr>
          <p:spPr>
            <a:xfrm>
              <a:off x="3772993" y="3512523"/>
              <a:ext cx="29393" cy="25741"/>
            </a:xfrm>
            <a:custGeom>
              <a:avLst/>
              <a:gdLst/>
              <a:ahLst/>
              <a:cxnLst/>
              <a:rect l="l" t="t" r="r" b="b"/>
              <a:pathLst>
                <a:path w="837" h="733" extrusionOk="0">
                  <a:moveTo>
                    <a:pt x="530" y="0"/>
                  </a:moveTo>
                  <a:cubicBezTo>
                    <a:pt x="476" y="66"/>
                    <a:pt x="418" y="127"/>
                    <a:pt x="356" y="184"/>
                  </a:cubicBezTo>
                  <a:cubicBezTo>
                    <a:pt x="356" y="184"/>
                    <a:pt x="20" y="488"/>
                    <a:pt x="0" y="705"/>
                  </a:cubicBezTo>
                  <a:cubicBezTo>
                    <a:pt x="14" y="716"/>
                    <a:pt x="30" y="726"/>
                    <a:pt x="48" y="732"/>
                  </a:cubicBezTo>
                  <a:cubicBezTo>
                    <a:pt x="51" y="733"/>
                    <a:pt x="54" y="733"/>
                    <a:pt x="57" y="733"/>
                  </a:cubicBezTo>
                  <a:cubicBezTo>
                    <a:pt x="209" y="733"/>
                    <a:pt x="761" y="394"/>
                    <a:pt x="836" y="239"/>
                  </a:cubicBezTo>
                  <a:cubicBezTo>
                    <a:pt x="836" y="239"/>
                    <a:pt x="544" y="23"/>
                    <a:pt x="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 name="Google Shape;1703;p58"/>
            <p:cNvSpPr/>
            <p:nvPr/>
          </p:nvSpPr>
          <p:spPr>
            <a:xfrm>
              <a:off x="3753152" y="3490715"/>
              <a:ext cx="32343" cy="46566"/>
            </a:xfrm>
            <a:custGeom>
              <a:avLst/>
              <a:gdLst/>
              <a:ahLst/>
              <a:cxnLst/>
              <a:rect l="l" t="t" r="r" b="b"/>
              <a:pathLst>
                <a:path w="921" h="1326" extrusionOk="0">
                  <a:moveTo>
                    <a:pt x="444" y="0"/>
                  </a:moveTo>
                  <a:cubicBezTo>
                    <a:pt x="310" y="84"/>
                    <a:pt x="93" y="311"/>
                    <a:pt x="93" y="311"/>
                  </a:cubicBezTo>
                  <a:cubicBezTo>
                    <a:pt x="1" y="435"/>
                    <a:pt x="392" y="1166"/>
                    <a:pt x="565" y="1326"/>
                  </a:cubicBezTo>
                  <a:cubicBezTo>
                    <a:pt x="585" y="1107"/>
                    <a:pt x="921" y="805"/>
                    <a:pt x="921" y="805"/>
                  </a:cubicBezTo>
                  <a:cubicBezTo>
                    <a:pt x="921" y="805"/>
                    <a:pt x="403" y="570"/>
                    <a:pt x="4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 name="Google Shape;1704;p58"/>
            <p:cNvSpPr/>
            <p:nvPr/>
          </p:nvSpPr>
          <p:spPr>
            <a:xfrm>
              <a:off x="3767304" y="3489626"/>
              <a:ext cx="33291" cy="29358"/>
            </a:xfrm>
            <a:custGeom>
              <a:avLst/>
              <a:gdLst/>
              <a:ahLst/>
              <a:cxnLst/>
              <a:rect l="l" t="t" r="r" b="b"/>
              <a:pathLst>
                <a:path w="948" h="836" extrusionOk="0">
                  <a:moveTo>
                    <a:pt x="223" y="0"/>
                  </a:moveTo>
                  <a:cubicBezTo>
                    <a:pt x="139" y="0"/>
                    <a:pt x="73" y="9"/>
                    <a:pt x="41" y="31"/>
                  </a:cubicBezTo>
                  <a:cubicBezTo>
                    <a:pt x="0" y="601"/>
                    <a:pt x="518" y="836"/>
                    <a:pt x="518" y="836"/>
                  </a:cubicBezTo>
                  <a:cubicBezTo>
                    <a:pt x="580" y="779"/>
                    <a:pt x="638" y="718"/>
                    <a:pt x="692" y="652"/>
                  </a:cubicBezTo>
                  <a:cubicBezTo>
                    <a:pt x="798" y="521"/>
                    <a:pt x="920" y="332"/>
                    <a:pt x="948" y="116"/>
                  </a:cubicBezTo>
                  <a:cubicBezTo>
                    <a:pt x="877" y="80"/>
                    <a:pt x="474"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 name="Google Shape;1705;p58"/>
            <p:cNvSpPr/>
            <p:nvPr/>
          </p:nvSpPr>
          <p:spPr>
            <a:xfrm>
              <a:off x="2943061" y="2369519"/>
              <a:ext cx="1742109" cy="720892"/>
            </a:xfrm>
            <a:custGeom>
              <a:avLst/>
              <a:gdLst/>
              <a:ahLst/>
              <a:cxnLst/>
              <a:rect l="l" t="t" r="r" b="b"/>
              <a:pathLst>
                <a:path w="49608" h="20528" extrusionOk="0">
                  <a:moveTo>
                    <a:pt x="25549" y="0"/>
                  </a:moveTo>
                  <a:cubicBezTo>
                    <a:pt x="23837" y="0"/>
                    <a:pt x="21592" y="1791"/>
                    <a:pt x="18836" y="6751"/>
                  </a:cubicBezTo>
                  <a:cubicBezTo>
                    <a:pt x="17109" y="3279"/>
                    <a:pt x="15693" y="2037"/>
                    <a:pt x="14606" y="2037"/>
                  </a:cubicBezTo>
                  <a:cubicBezTo>
                    <a:pt x="12495" y="2037"/>
                    <a:pt x="11628" y="6719"/>
                    <a:pt x="12145" y="8847"/>
                  </a:cubicBezTo>
                  <a:cubicBezTo>
                    <a:pt x="10509" y="6833"/>
                    <a:pt x="8031" y="5588"/>
                    <a:pt x="5983" y="5588"/>
                  </a:cubicBezTo>
                  <a:cubicBezTo>
                    <a:pt x="4755" y="5588"/>
                    <a:pt x="3682" y="6036"/>
                    <a:pt x="3038" y="7033"/>
                  </a:cubicBezTo>
                  <a:cubicBezTo>
                    <a:pt x="0" y="11737"/>
                    <a:pt x="6459" y="14536"/>
                    <a:pt x="9998" y="15447"/>
                  </a:cubicBezTo>
                  <a:cubicBezTo>
                    <a:pt x="9910" y="15428"/>
                    <a:pt x="9812" y="15418"/>
                    <a:pt x="9708" y="15418"/>
                  </a:cubicBezTo>
                  <a:cubicBezTo>
                    <a:pt x="8576" y="15418"/>
                    <a:pt x="6685" y="16562"/>
                    <a:pt x="7480" y="18401"/>
                  </a:cubicBezTo>
                  <a:cubicBezTo>
                    <a:pt x="7844" y="19243"/>
                    <a:pt x="8975" y="19543"/>
                    <a:pt x="10288" y="19543"/>
                  </a:cubicBezTo>
                  <a:cubicBezTo>
                    <a:pt x="12354" y="19543"/>
                    <a:pt x="14870" y="18798"/>
                    <a:pt x="15557" y="18241"/>
                  </a:cubicBezTo>
                  <a:cubicBezTo>
                    <a:pt x="17163" y="19948"/>
                    <a:pt x="18720" y="20527"/>
                    <a:pt x="20123" y="20527"/>
                  </a:cubicBezTo>
                  <a:cubicBezTo>
                    <a:pt x="22469" y="20527"/>
                    <a:pt x="24386" y="18910"/>
                    <a:pt x="25394" y="18241"/>
                  </a:cubicBezTo>
                  <a:cubicBezTo>
                    <a:pt x="30198" y="19704"/>
                    <a:pt x="33909" y="20237"/>
                    <a:pt x="36708" y="20237"/>
                  </a:cubicBezTo>
                  <a:cubicBezTo>
                    <a:pt x="43875" y="20237"/>
                    <a:pt x="45055" y="16740"/>
                    <a:pt x="43261" y="16398"/>
                  </a:cubicBezTo>
                  <a:cubicBezTo>
                    <a:pt x="49608" y="12556"/>
                    <a:pt x="47773" y="10592"/>
                    <a:pt x="44257" y="10592"/>
                  </a:cubicBezTo>
                  <a:cubicBezTo>
                    <a:pt x="42619" y="10592"/>
                    <a:pt x="40615" y="11018"/>
                    <a:pt x="38904" y="11879"/>
                  </a:cubicBezTo>
                  <a:lnTo>
                    <a:pt x="38904" y="11879"/>
                  </a:lnTo>
                  <a:cubicBezTo>
                    <a:pt x="40361" y="11035"/>
                    <a:pt x="39262" y="7273"/>
                    <a:pt x="35460" y="7273"/>
                  </a:cubicBezTo>
                  <a:cubicBezTo>
                    <a:pt x="33907" y="7273"/>
                    <a:pt x="31903" y="7901"/>
                    <a:pt x="29438" y="9612"/>
                  </a:cubicBezTo>
                  <a:cubicBezTo>
                    <a:pt x="30050" y="6093"/>
                    <a:pt x="28707" y="0"/>
                    <a:pt x="25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 name="Google Shape;1706;p58"/>
            <p:cNvSpPr/>
            <p:nvPr/>
          </p:nvSpPr>
          <p:spPr>
            <a:xfrm>
              <a:off x="2943061" y="2111019"/>
              <a:ext cx="1848129" cy="1082040"/>
            </a:xfrm>
            <a:custGeom>
              <a:avLst/>
              <a:gdLst/>
              <a:ahLst/>
              <a:cxnLst/>
              <a:rect l="l" t="t" r="r" b="b"/>
              <a:pathLst>
                <a:path w="52627" h="30812" extrusionOk="0">
                  <a:moveTo>
                    <a:pt x="18836" y="14112"/>
                  </a:moveTo>
                  <a:cubicBezTo>
                    <a:pt x="13756" y="3897"/>
                    <a:pt x="11362" y="12984"/>
                    <a:pt x="12145" y="16208"/>
                  </a:cubicBezTo>
                  <a:cubicBezTo>
                    <a:pt x="9529" y="12987"/>
                    <a:pt x="4757" y="11733"/>
                    <a:pt x="3038" y="14394"/>
                  </a:cubicBezTo>
                  <a:cubicBezTo>
                    <a:pt x="0" y="19098"/>
                    <a:pt x="6459" y="21897"/>
                    <a:pt x="9998" y="22808"/>
                  </a:cubicBezTo>
                  <a:cubicBezTo>
                    <a:pt x="8946" y="22575"/>
                    <a:pt x="6612" y="23755"/>
                    <a:pt x="7480" y="25762"/>
                  </a:cubicBezTo>
                  <a:cubicBezTo>
                    <a:pt x="8417" y="27928"/>
                    <a:pt x="14434" y="26513"/>
                    <a:pt x="15557" y="25602"/>
                  </a:cubicBezTo>
                  <a:cubicBezTo>
                    <a:pt x="19849" y="30163"/>
                    <a:pt x="23783" y="26671"/>
                    <a:pt x="25394" y="25602"/>
                  </a:cubicBezTo>
                  <a:cubicBezTo>
                    <a:pt x="42500" y="30811"/>
                    <a:pt x="45756" y="24234"/>
                    <a:pt x="43261" y="23759"/>
                  </a:cubicBezTo>
                  <a:cubicBezTo>
                    <a:pt x="52627" y="18089"/>
                    <a:pt x="44177" y="16509"/>
                    <a:pt x="38797" y="19295"/>
                  </a:cubicBezTo>
                  <a:cubicBezTo>
                    <a:pt x="41055" y="18288"/>
                    <a:pt x="38079" y="10976"/>
                    <a:pt x="29438" y="16973"/>
                  </a:cubicBezTo>
                  <a:cubicBezTo>
                    <a:pt x="30382" y="11546"/>
                    <a:pt x="26676" y="1"/>
                    <a:pt x="18836" y="141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 name="Google Shape;1707;p58"/>
            <p:cNvSpPr/>
            <p:nvPr/>
          </p:nvSpPr>
          <p:spPr>
            <a:xfrm>
              <a:off x="3369598" y="2731650"/>
              <a:ext cx="446484" cy="226964"/>
            </a:xfrm>
            <a:custGeom>
              <a:avLst/>
              <a:gdLst/>
              <a:ahLst/>
              <a:cxnLst/>
              <a:rect l="l" t="t" r="r" b="b"/>
              <a:pathLst>
                <a:path w="12714" h="6463" extrusionOk="0">
                  <a:moveTo>
                    <a:pt x="12472" y="2513"/>
                  </a:moveTo>
                  <a:cubicBezTo>
                    <a:pt x="11474" y="1"/>
                    <a:pt x="6314" y="2168"/>
                    <a:pt x="6332" y="4395"/>
                  </a:cubicBezTo>
                  <a:cubicBezTo>
                    <a:pt x="6332" y="4431"/>
                    <a:pt x="6275" y="4441"/>
                    <a:pt x="6270" y="4404"/>
                  </a:cubicBezTo>
                  <a:cubicBezTo>
                    <a:pt x="6143" y="3494"/>
                    <a:pt x="5762" y="2482"/>
                    <a:pt x="4807" y="2163"/>
                  </a:cubicBezTo>
                  <a:cubicBezTo>
                    <a:pt x="4029" y="1905"/>
                    <a:pt x="3173" y="2044"/>
                    <a:pt x="2445" y="2398"/>
                  </a:cubicBezTo>
                  <a:cubicBezTo>
                    <a:pt x="1248" y="2982"/>
                    <a:pt x="156" y="4097"/>
                    <a:pt x="1" y="5421"/>
                  </a:cubicBezTo>
                  <a:cubicBezTo>
                    <a:pt x="867" y="4455"/>
                    <a:pt x="2037" y="3683"/>
                    <a:pt x="3337" y="3725"/>
                  </a:cubicBezTo>
                  <a:cubicBezTo>
                    <a:pt x="4985" y="3776"/>
                    <a:pt x="5902" y="5014"/>
                    <a:pt x="6306" y="6462"/>
                  </a:cubicBezTo>
                  <a:cubicBezTo>
                    <a:pt x="6955" y="4573"/>
                    <a:pt x="9277" y="3730"/>
                    <a:pt x="11167" y="4108"/>
                  </a:cubicBezTo>
                  <a:cubicBezTo>
                    <a:pt x="11535" y="4180"/>
                    <a:pt x="11927" y="4309"/>
                    <a:pt x="12273" y="4505"/>
                  </a:cubicBezTo>
                  <a:cubicBezTo>
                    <a:pt x="12541" y="3845"/>
                    <a:pt x="12713" y="3121"/>
                    <a:pt x="12472" y="2513"/>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8" name="Google Shape;1708;p58"/>
            <p:cNvSpPr/>
            <p:nvPr/>
          </p:nvSpPr>
          <p:spPr>
            <a:xfrm>
              <a:off x="3089606" y="2600978"/>
              <a:ext cx="295373" cy="178853"/>
            </a:xfrm>
            <a:custGeom>
              <a:avLst/>
              <a:gdLst/>
              <a:ahLst/>
              <a:cxnLst/>
              <a:rect l="l" t="t" r="r" b="b"/>
              <a:pathLst>
                <a:path w="8411" h="5093" extrusionOk="0">
                  <a:moveTo>
                    <a:pt x="7583" y="4882"/>
                  </a:moveTo>
                  <a:cubicBezTo>
                    <a:pt x="7654" y="4252"/>
                    <a:pt x="7959" y="3706"/>
                    <a:pt x="8411" y="3257"/>
                  </a:cubicBezTo>
                  <a:cubicBezTo>
                    <a:pt x="6094" y="856"/>
                    <a:pt x="2256" y="0"/>
                    <a:pt x="833" y="2100"/>
                  </a:cubicBezTo>
                  <a:cubicBezTo>
                    <a:pt x="65" y="3232"/>
                    <a:pt x="1" y="4229"/>
                    <a:pt x="365" y="5092"/>
                  </a:cubicBezTo>
                  <a:cubicBezTo>
                    <a:pt x="1739" y="3353"/>
                    <a:pt x="5599" y="3380"/>
                    <a:pt x="7583" y="4882"/>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9" name="Google Shape;1709;p58"/>
            <p:cNvSpPr/>
            <p:nvPr/>
          </p:nvSpPr>
          <p:spPr>
            <a:xfrm>
              <a:off x="3381608" y="2291066"/>
              <a:ext cx="550361" cy="446414"/>
            </a:xfrm>
            <a:custGeom>
              <a:avLst/>
              <a:gdLst/>
              <a:ahLst/>
              <a:cxnLst/>
              <a:rect l="l" t="t" r="r" b="b"/>
              <a:pathLst>
                <a:path w="15672" h="12712" extrusionOk="0">
                  <a:moveTo>
                    <a:pt x="6583" y="11508"/>
                  </a:moveTo>
                  <a:cubicBezTo>
                    <a:pt x="7235" y="10299"/>
                    <a:pt x="9069" y="9540"/>
                    <a:pt x="10318" y="9680"/>
                  </a:cubicBezTo>
                  <a:cubicBezTo>
                    <a:pt x="12054" y="9873"/>
                    <a:pt x="12503" y="11255"/>
                    <a:pt x="12530" y="12711"/>
                  </a:cubicBezTo>
                  <a:cubicBezTo>
                    <a:pt x="13328" y="12134"/>
                    <a:pt x="14429" y="11902"/>
                    <a:pt x="15529" y="11857"/>
                  </a:cubicBezTo>
                  <a:cubicBezTo>
                    <a:pt x="15672" y="7143"/>
                    <a:pt x="12453" y="0"/>
                    <a:pt x="6217" y="10694"/>
                  </a:cubicBezTo>
                  <a:cubicBezTo>
                    <a:pt x="2085" y="2778"/>
                    <a:pt x="0" y="8894"/>
                    <a:pt x="319" y="11880"/>
                  </a:cubicBezTo>
                  <a:cubicBezTo>
                    <a:pt x="1938" y="10516"/>
                    <a:pt x="4993" y="10221"/>
                    <a:pt x="6583" y="11508"/>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58"/>
            <p:cNvSpPr/>
            <p:nvPr/>
          </p:nvSpPr>
          <p:spPr>
            <a:xfrm>
              <a:off x="3992442" y="2613901"/>
              <a:ext cx="608024" cy="306330"/>
            </a:xfrm>
            <a:custGeom>
              <a:avLst/>
              <a:gdLst/>
              <a:ahLst/>
              <a:cxnLst/>
              <a:rect l="l" t="t" r="r" b="b"/>
              <a:pathLst>
                <a:path w="17314" h="8723" extrusionOk="0">
                  <a:moveTo>
                    <a:pt x="6131" y="5780"/>
                  </a:moveTo>
                  <a:cubicBezTo>
                    <a:pt x="7904" y="5027"/>
                    <a:pt x="5954" y="0"/>
                    <a:pt x="0" y="2743"/>
                  </a:cubicBezTo>
                  <a:cubicBezTo>
                    <a:pt x="336" y="2784"/>
                    <a:pt x="646" y="2871"/>
                    <a:pt x="936" y="2893"/>
                  </a:cubicBezTo>
                  <a:cubicBezTo>
                    <a:pt x="6265" y="3304"/>
                    <a:pt x="5222" y="5989"/>
                    <a:pt x="5112" y="6230"/>
                  </a:cubicBezTo>
                  <a:cubicBezTo>
                    <a:pt x="7087" y="5360"/>
                    <a:pt x="9948" y="5843"/>
                    <a:pt x="10921" y="7906"/>
                  </a:cubicBezTo>
                  <a:cubicBezTo>
                    <a:pt x="11045" y="8168"/>
                    <a:pt x="11139" y="8441"/>
                    <a:pt x="11203" y="8723"/>
                  </a:cubicBezTo>
                  <a:cubicBezTo>
                    <a:pt x="17313" y="4653"/>
                    <a:pt x="10538" y="3606"/>
                    <a:pt x="6131" y="5780"/>
                  </a:cubicBezTo>
                  <a:close/>
                </a:path>
              </a:pathLst>
            </a:custGeom>
            <a:solidFill>
              <a:srgbClr val="5C463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11" name="Google Shape;1711;p58"/>
          <p:cNvGrpSpPr/>
          <p:nvPr/>
        </p:nvGrpSpPr>
        <p:grpSpPr>
          <a:xfrm>
            <a:off x="4064721" y="3947281"/>
            <a:ext cx="1014557" cy="737428"/>
            <a:chOff x="-1456525" y="1300563"/>
            <a:chExt cx="963675" cy="626425"/>
          </a:xfrm>
        </p:grpSpPr>
        <p:sp>
          <p:nvSpPr>
            <p:cNvPr id="1712" name="Google Shape;1712;p58"/>
            <p:cNvSpPr/>
            <p:nvPr/>
          </p:nvSpPr>
          <p:spPr>
            <a:xfrm>
              <a:off x="-1456525" y="1300563"/>
              <a:ext cx="963675" cy="626425"/>
            </a:xfrm>
            <a:custGeom>
              <a:avLst/>
              <a:gdLst/>
              <a:ahLst/>
              <a:cxnLst/>
              <a:rect l="l" t="t" r="r" b="b"/>
              <a:pathLst>
                <a:path w="38547" h="25057" extrusionOk="0">
                  <a:moveTo>
                    <a:pt x="18038" y="5681"/>
                  </a:moveTo>
                  <a:lnTo>
                    <a:pt x="18038" y="5681"/>
                  </a:lnTo>
                  <a:cubicBezTo>
                    <a:pt x="18157" y="5788"/>
                    <a:pt x="18269" y="5902"/>
                    <a:pt x="18374" y="6024"/>
                  </a:cubicBezTo>
                  <a:cubicBezTo>
                    <a:pt x="18262" y="5956"/>
                    <a:pt x="18150" y="5837"/>
                    <a:pt x="18038" y="5681"/>
                  </a:cubicBezTo>
                  <a:close/>
                  <a:moveTo>
                    <a:pt x="22199" y="7436"/>
                  </a:moveTo>
                  <a:cubicBezTo>
                    <a:pt x="22893" y="7436"/>
                    <a:pt x="23601" y="7550"/>
                    <a:pt x="24300" y="7801"/>
                  </a:cubicBezTo>
                  <a:cubicBezTo>
                    <a:pt x="27750" y="9044"/>
                    <a:pt x="27168" y="15072"/>
                    <a:pt x="24950" y="17029"/>
                  </a:cubicBezTo>
                  <a:lnTo>
                    <a:pt x="24949" y="17029"/>
                  </a:lnTo>
                  <a:cubicBezTo>
                    <a:pt x="24439" y="17480"/>
                    <a:pt x="23759" y="17676"/>
                    <a:pt x="23000" y="17676"/>
                  </a:cubicBezTo>
                  <a:cubicBezTo>
                    <a:pt x="20143" y="17676"/>
                    <a:pt x="16180" y="14907"/>
                    <a:pt x="16044" y="12640"/>
                  </a:cubicBezTo>
                  <a:cubicBezTo>
                    <a:pt x="15892" y="10053"/>
                    <a:pt x="18872" y="7436"/>
                    <a:pt x="22199" y="7436"/>
                  </a:cubicBezTo>
                  <a:close/>
                  <a:moveTo>
                    <a:pt x="29611" y="0"/>
                  </a:moveTo>
                  <a:cubicBezTo>
                    <a:pt x="29024" y="0"/>
                    <a:pt x="27460" y="1490"/>
                    <a:pt x="24181" y="5739"/>
                  </a:cubicBezTo>
                  <a:cubicBezTo>
                    <a:pt x="24748" y="3642"/>
                    <a:pt x="25212" y="1904"/>
                    <a:pt x="24851" y="1904"/>
                  </a:cubicBezTo>
                  <a:cubicBezTo>
                    <a:pt x="24578" y="1904"/>
                    <a:pt x="23833" y="2899"/>
                    <a:pt x="22305" y="5484"/>
                  </a:cubicBezTo>
                  <a:cubicBezTo>
                    <a:pt x="21814" y="4297"/>
                    <a:pt x="21411" y="3847"/>
                    <a:pt x="21096" y="3847"/>
                  </a:cubicBezTo>
                  <a:cubicBezTo>
                    <a:pt x="20618" y="3847"/>
                    <a:pt x="20342" y="4881"/>
                    <a:pt x="20266" y="5942"/>
                  </a:cubicBezTo>
                  <a:cubicBezTo>
                    <a:pt x="19937" y="5397"/>
                    <a:pt x="18874" y="2882"/>
                    <a:pt x="18041" y="2882"/>
                  </a:cubicBezTo>
                  <a:cubicBezTo>
                    <a:pt x="17994" y="2882"/>
                    <a:pt x="17948" y="2890"/>
                    <a:pt x="17903" y="2907"/>
                  </a:cubicBezTo>
                  <a:cubicBezTo>
                    <a:pt x="17056" y="3223"/>
                    <a:pt x="17486" y="4895"/>
                    <a:pt x="18035" y="5678"/>
                  </a:cubicBezTo>
                  <a:cubicBezTo>
                    <a:pt x="16661" y="4397"/>
                    <a:pt x="12254" y="1131"/>
                    <a:pt x="10772" y="1131"/>
                  </a:cubicBezTo>
                  <a:cubicBezTo>
                    <a:pt x="9708" y="1131"/>
                    <a:pt x="10151" y="2813"/>
                    <a:pt x="14304" y="8120"/>
                  </a:cubicBezTo>
                  <a:cubicBezTo>
                    <a:pt x="13660" y="7797"/>
                    <a:pt x="11436" y="6928"/>
                    <a:pt x="10503" y="6928"/>
                  </a:cubicBezTo>
                  <a:cubicBezTo>
                    <a:pt x="9684" y="6928"/>
                    <a:pt x="9861" y="7599"/>
                    <a:pt x="12987" y="9904"/>
                  </a:cubicBezTo>
                  <a:cubicBezTo>
                    <a:pt x="12924" y="9869"/>
                    <a:pt x="12859" y="9853"/>
                    <a:pt x="12792" y="9853"/>
                  </a:cubicBezTo>
                  <a:cubicBezTo>
                    <a:pt x="12046" y="9853"/>
                    <a:pt x="11131" y="11862"/>
                    <a:pt x="12437" y="11862"/>
                  </a:cubicBezTo>
                  <a:cubicBezTo>
                    <a:pt x="12499" y="11862"/>
                    <a:pt x="12566" y="11858"/>
                    <a:pt x="12638" y="11848"/>
                  </a:cubicBezTo>
                  <a:lnTo>
                    <a:pt x="12638" y="11848"/>
                  </a:lnTo>
                  <a:cubicBezTo>
                    <a:pt x="1" y="15174"/>
                    <a:pt x="9580" y="15228"/>
                    <a:pt x="13166" y="15347"/>
                  </a:cubicBezTo>
                  <a:cubicBezTo>
                    <a:pt x="13077" y="15918"/>
                    <a:pt x="9495" y="18125"/>
                    <a:pt x="13312" y="18125"/>
                  </a:cubicBezTo>
                  <a:cubicBezTo>
                    <a:pt x="13720" y="18125"/>
                    <a:pt x="14213" y="18100"/>
                    <a:pt x="14804" y="18045"/>
                  </a:cubicBezTo>
                  <a:lnTo>
                    <a:pt x="14804" y="18045"/>
                  </a:lnTo>
                  <a:cubicBezTo>
                    <a:pt x="14396" y="18681"/>
                    <a:pt x="12428" y="21584"/>
                    <a:pt x="13318" y="21584"/>
                  </a:cubicBezTo>
                  <a:cubicBezTo>
                    <a:pt x="13725" y="21584"/>
                    <a:pt x="14733" y="20975"/>
                    <a:pt x="16764" y="19260"/>
                  </a:cubicBezTo>
                  <a:lnTo>
                    <a:pt x="16764" y="19260"/>
                  </a:lnTo>
                  <a:cubicBezTo>
                    <a:pt x="16035" y="21678"/>
                    <a:pt x="14432" y="25057"/>
                    <a:pt x="15320" y="25057"/>
                  </a:cubicBezTo>
                  <a:cubicBezTo>
                    <a:pt x="15788" y="25057"/>
                    <a:pt x="16948" y="24119"/>
                    <a:pt x="19290" y="21608"/>
                  </a:cubicBezTo>
                  <a:lnTo>
                    <a:pt x="19290" y="21608"/>
                  </a:lnTo>
                  <a:cubicBezTo>
                    <a:pt x="19177" y="23073"/>
                    <a:pt x="19424" y="23609"/>
                    <a:pt x="19856" y="23609"/>
                  </a:cubicBezTo>
                  <a:cubicBezTo>
                    <a:pt x="20971" y="23609"/>
                    <a:pt x="23315" y="20050"/>
                    <a:pt x="23886" y="19678"/>
                  </a:cubicBezTo>
                  <a:cubicBezTo>
                    <a:pt x="24377" y="21743"/>
                    <a:pt x="25261" y="24340"/>
                    <a:pt x="25745" y="24340"/>
                  </a:cubicBezTo>
                  <a:cubicBezTo>
                    <a:pt x="26097" y="24340"/>
                    <a:pt x="26239" y="22976"/>
                    <a:pt x="25870" y="19057"/>
                  </a:cubicBezTo>
                  <a:lnTo>
                    <a:pt x="25870" y="19057"/>
                  </a:lnTo>
                  <a:cubicBezTo>
                    <a:pt x="26394" y="19581"/>
                    <a:pt x="27668" y="21099"/>
                    <a:pt x="28420" y="21099"/>
                  </a:cubicBezTo>
                  <a:cubicBezTo>
                    <a:pt x="28865" y="21099"/>
                    <a:pt x="29128" y="20570"/>
                    <a:pt x="28948" y="18993"/>
                  </a:cubicBezTo>
                  <a:lnTo>
                    <a:pt x="28948" y="18993"/>
                  </a:lnTo>
                  <a:cubicBezTo>
                    <a:pt x="29940" y="19500"/>
                    <a:pt x="32361" y="20652"/>
                    <a:pt x="33299" y="20652"/>
                  </a:cubicBezTo>
                  <a:cubicBezTo>
                    <a:pt x="34140" y="20652"/>
                    <a:pt x="33788" y="19725"/>
                    <a:pt x="30140" y="16572"/>
                  </a:cubicBezTo>
                  <a:lnTo>
                    <a:pt x="30140" y="16572"/>
                  </a:lnTo>
                  <a:cubicBezTo>
                    <a:pt x="30764" y="16605"/>
                    <a:pt x="31324" y="16620"/>
                    <a:pt x="31825" y="16620"/>
                  </a:cubicBezTo>
                  <a:cubicBezTo>
                    <a:pt x="38437" y="16620"/>
                    <a:pt x="34679" y="13939"/>
                    <a:pt x="30665" y="12851"/>
                  </a:cubicBezTo>
                  <a:cubicBezTo>
                    <a:pt x="36535" y="9251"/>
                    <a:pt x="38547" y="7305"/>
                    <a:pt x="36850" y="7305"/>
                  </a:cubicBezTo>
                  <a:cubicBezTo>
                    <a:pt x="35755" y="7305"/>
                    <a:pt x="33115" y="8116"/>
                    <a:pt x="28970" y="9815"/>
                  </a:cubicBezTo>
                  <a:cubicBezTo>
                    <a:pt x="29220" y="9365"/>
                    <a:pt x="31975" y="6345"/>
                    <a:pt x="30538" y="6345"/>
                  </a:cubicBezTo>
                  <a:cubicBezTo>
                    <a:pt x="30051" y="6345"/>
                    <a:pt x="29083" y="6691"/>
                    <a:pt x="27374" y="7601"/>
                  </a:cubicBezTo>
                  <a:cubicBezTo>
                    <a:pt x="28178" y="5688"/>
                    <a:pt x="30759" y="0"/>
                    <a:pt x="29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3" name="Google Shape;1713;p58"/>
            <p:cNvSpPr/>
            <p:nvPr/>
          </p:nvSpPr>
          <p:spPr>
            <a:xfrm>
              <a:off x="-1060025" y="1459163"/>
              <a:ext cx="297250" cy="320950"/>
            </a:xfrm>
            <a:custGeom>
              <a:avLst/>
              <a:gdLst/>
              <a:ahLst/>
              <a:cxnLst/>
              <a:rect l="l" t="t" r="r" b="b"/>
              <a:pathLst>
                <a:path w="11890" h="12838" extrusionOk="0">
                  <a:moveTo>
                    <a:pt x="8440" y="1457"/>
                  </a:moveTo>
                  <a:cubicBezTo>
                    <a:pt x="11890" y="2700"/>
                    <a:pt x="11307" y="8728"/>
                    <a:pt x="9089" y="10685"/>
                  </a:cubicBezTo>
                  <a:cubicBezTo>
                    <a:pt x="6658" y="12838"/>
                    <a:pt x="356" y="9165"/>
                    <a:pt x="184" y="6296"/>
                  </a:cubicBezTo>
                  <a:cubicBezTo>
                    <a:pt x="1" y="3170"/>
                    <a:pt x="4389" y="0"/>
                    <a:pt x="8440" y="14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57"/>
          <p:cNvSpPr txBox="1">
            <a:spLocks noGrp="1"/>
          </p:cNvSpPr>
          <p:nvPr>
            <p:ph type="title"/>
          </p:nvPr>
        </p:nvSpPr>
        <p:spPr>
          <a:xfrm>
            <a:off x="2192450" y="1673750"/>
            <a:ext cx="22149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FLOODS</a:t>
            </a:r>
            <a:endParaRPr dirty="0"/>
          </a:p>
        </p:txBody>
      </p:sp>
      <p:sp>
        <p:nvSpPr>
          <p:cNvPr id="1517" name="Google Shape;1517;p57"/>
          <p:cNvSpPr txBox="1">
            <a:spLocks noGrp="1"/>
          </p:cNvSpPr>
          <p:nvPr>
            <p:ph type="subTitle" idx="1"/>
          </p:nvPr>
        </p:nvSpPr>
        <p:spPr>
          <a:xfrm>
            <a:off x="2192450" y="2184075"/>
            <a:ext cx="2214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is the second planet from the Sun</a:t>
            </a:r>
            <a:endParaRPr dirty="0"/>
          </a:p>
        </p:txBody>
      </p:sp>
      <p:sp>
        <p:nvSpPr>
          <p:cNvPr id="1518" name="Google Shape;1518;p57"/>
          <p:cNvSpPr txBox="1">
            <a:spLocks noGrp="1"/>
          </p:cNvSpPr>
          <p:nvPr>
            <p:ph type="title" idx="2"/>
          </p:nvPr>
        </p:nvSpPr>
        <p:spPr>
          <a:xfrm>
            <a:off x="4736658" y="1673750"/>
            <a:ext cx="22149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LANDSLIDE</a:t>
            </a:r>
            <a:endParaRPr dirty="0"/>
          </a:p>
        </p:txBody>
      </p:sp>
      <p:sp>
        <p:nvSpPr>
          <p:cNvPr id="1519" name="Google Shape;1519;p57"/>
          <p:cNvSpPr txBox="1">
            <a:spLocks noGrp="1"/>
          </p:cNvSpPr>
          <p:nvPr>
            <p:ph type="subTitle" idx="3"/>
          </p:nvPr>
        </p:nvSpPr>
        <p:spPr>
          <a:xfrm>
            <a:off x="4736658" y="2184075"/>
            <a:ext cx="2214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 is the biggest planet of them all</a:t>
            </a:r>
            <a:endParaRPr dirty="0"/>
          </a:p>
        </p:txBody>
      </p:sp>
      <p:sp>
        <p:nvSpPr>
          <p:cNvPr id="1520" name="Google Shape;1520;p57"/>
          <p:cNvSpPr txBox="1">
            <a:spLocks noGrp="1"/>
          </p:cNvSpPr>
          <p:nvPr>
            <p:ph type="title" idx="8"/>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MOST COMMON NATURAL DISASTERS</a:t>
            </a:r>
            <a:endParaRPr dirty="0"/>
          </a:p>
        </p:txBody>
      </p:sp>
      <p:sp>
        <p:nvSpPr>
          <p:cNvPr id="1521" name="Google Shape;1521;p57"/>
          <p:cNvSpPr txBox="1">
            <a:spLocks noGrp="1"/>
          </p:cNvSpPr>
          <p:nvPr>
            <p:ph type="title" idx="4"/>
          </p:nvPr>
        </p:nvSpPr>
        <p:spPr>
          <a:xfrm>
            <a:off x="2192450" y="3107150"/>
            <a:ext cx="22149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EARTHQUAKE</a:t>
            </a:r>
            <a:endParaRPr dirty="0"/>
          </a:p>
        </p:txBody>
      </p:sp>
      <p:sp>
        <p:nvSpPr>
          <p:cNvPr id="1522" name="Google Shape;1522;p57"/>
          <p:cNvSpPr txBox="1">
            <a:spLocks noGrp="1"/>
          </p:cNvSpPr>
          <p:nvPr>
            <p:ph type="subTitle" idx="5"/>
          </p:nvPr>
        </p:nvSpPr>
        <p:spPr>
          <a:xfrm>
            <a:off x="2192450" y="3617475"/>
            <a:ext cx="2214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Despite being red, Mars is a cold place</a:t>
            </a:r>
            <a:endParaRPr dirty="0"/>
          </a:p>
        </p:txBody>
      </p:sp>
      <p:sp>
        <p:nvSpPr>
          <p:cNvPr id="1523" name="Google Shape;1523;p57"/>
          <p:cNvSpPr txBox="1">
            <a:spLocks noGrp="1"/>
          </p:cNvSpPr>
          <p:nvPr>
            <p:ph type="title" idx="6"/>
          </p:nvPr>
        </p:nvSpPr>
        <p:spPr>
          <a:xfrm>
            <a:off x="4736658" y="3107150"/>
            <a:ext cx="22149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DROUGHT</a:t>
            </a:r>
            <a:endParaRPr dirty="0"/>
          </a:p>
        </p:txBody>
      </p:sp>
      <p:sp>
        <p:nvSpPr>
          <p:cNvPr id="1524" name="Google Shape;1524;p57"/>
          <p:cNvSpPr txBox="1">
            <a:spLocks noGrp="1"/>
          </p:cNvSpPr>
          <p:nvPr>
            <p:ph type="subTitle" idx="7"/>
          </p:nvPr>
        </p:nvSpPr>
        <p:spPr>
          <a:xfrm>
            <a:off x="4736658" y="3617475"/>
            <a:ext cx="2214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 is a gas giant and has several rings</a:t>
            </a:r>
            <a:endParaRPr dirty="0"/>
          </a:p>
        </p:txBody>
      </p:sp>
      <p:sp>
        <p:nvSpPr>
          <p:cNvPr id="1525" name="Google Shape;1525;p57"/>
          <p:cNvSpPr/>
          <p:nvPr/>
        </p:nvSpPr>
        <p:spPr>
          <a:xfrm>
            <a:off x="1067963" y="1717775"/>
            <a:ext cx="1174821" cy="993143"/>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6" name="Google Shape;1526;p57"/>
          <p:cNvSpPr/>
          <p:nvPr/>
        </p:nvSpPr>
        <p:spPr>
          <a:xfrm>
            <a:off x="1067963" y="3151475"/>
            <a:ext cx="1174821" cy="993143"/>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7" name="Google Shape;1527;p57"/>
          <p:cNvSpPr/>
          <p:nvPr/>
        </p:nvSpPr>
        <p:spPr>
          <a:xfrm>
            <a:off x="7003813" y="1717775"/>
            <a:ext cx="1174821" cy="993143"/>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528;p57"/>
          <p:cNvSpPr/>
          <p:nvPr/>
        </p:nvSpPr>
        <p:spPr>
          <a:xfrm>
            <a:off x="7003813" y="3151475"/>
            <a:ext cx="1174821" cy="993143"/>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29" name="Google Shape;1529;p57"/>
          <p:cNvGrpSpPr/>
          <p:nvPr/>
        </p:nvGrpSpPr>
        <p:grpSpPr>
          <a:xfrm>
            <a:off x="7284114" y="1999747"/>
            <a:ext cx="533743" cy="429225"/>
            <a:chOff x="2705739" y="1606829"/>
            <a:chExt cx="395189" cy="317780"/>
          </a:xfrm>
        </p:grpSpPr>
        <p:sp>
          <p:nvSpPr>
            <p:cNvPr id="1530" name="Google Shape;1530;p57"/>
            <p:cNvSpPr/>
            <p:nvPr/>
          </p:nvSpPr>
          <p:spPr>
            <a:xfrm>
              <a:off x="2985152" y="1630745"/>
              <a:ext cx="102565" cy="139504"/>
            </a:xfrm>
            <a:custGeom>
              <a:avLst/>
              <a:gdLst/>
              <a:ahLst/>
              <a:cxnLst/>
              <a:rect l="l" t="t" r="r" b="b"/>
              <a:pathLst>
                <a:path w="3804" h="5174" extrusionOk="0">
                  <a:moveTo>
                    <a:pt x="1913" y="0"/>
                  </a:moveTo>
                  <a:cubicBezTo>
                    <a:pt x="1903" y="0"/>
                    <a:pt x="1893" y="1"/>
                    <a:pt x="1883" y="1"/>
                  </a:cubicBezTo>
                  <a:cubicBezTo>
                    <a:pt x="877" y="16"/>
                    <a:pt x="49" y="834"/>
                    <a:pt x="23" y="1841"/>
                  </a:cubicBezTo>
                  <a:cubicBezTo>
                    <a:pt x="1" y="2640"/>
                    <a:pt x="485" y="3365"/>
                    <a:pt x="1230" y="3654"/>
                  </a:cubicBezTo>
                  <a:cubicBezTo>
                    <a:pt x="1320" y="3688"/>
                    <a:pt x="1387" y="3761"/>
                    <a:pt x="1415" y="3852"/>
                  </a:cubicBezTo>
                  <a:lnTo>
                    <a:pt x="1777" y="5073"/>
                  </a:lnTo>
                  <a:cubicBezTo>
                    <a:pt x="1797" y="5140"/>
                    <a:pt x="1855" y="5173"/>
                    <a:pt x="1912" y="5173"/>
                  </a:cubicBezTo>
                  <a:cubicBezTo>
                    <a:pt x="1970" y="5173"/>
                    <a:pt x="2028" y="5140"/>
                    <a:pt x="2048" y="5073"/>
                  </a:cubicBezTo>
                  <a:lnTo>
                    <a:pt x="2410" y="3852"/>
                  </a:lnTo>
                  <a:cubicBezTo>
                    <a:pt x="2436" y="3763"/>
                    <a:pt x="2504" y="3688"/>
                    <a:pt x="2593" y="3655"/>
                  </a:cubicBezTo>
                  <a:cubicBezTo>
                    <a:pt x="3322" y="3372"/>
                    <a:pt x="3802" y="2673"/>
                    <a:pt x="3802" y="1891"/>
                  </a:cubicBezTo>
                  <a:lnTo>
                    <a:pt x="3803" y="1891"/>
                  </a:lnTo>
                  <a:cubicBezTo>
                    <a:pt x="3803" y="845"/>
                    <a:pt x="2955" y="0"/>
                    <a:pt x="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57"/>
            <p:cNvSpPr/>
            <p:nvPr/>
          </p:nvSpPr>
          <p:spPr>
            <a:xfrm>
              <a:off x="2952258" y="1841376"/>
              <a:ext cx="27933" cy="11567"/>
            </a:xfrm>
            <a:custGeom>
              <a:avLst/>
              <a:gdLst/>
              <a:ahLst/>
              <a:cxnLst/>
              <a:rect l="l" t="t" r="r" b="b"/>
              <a:pathLst>
                <a:path w="1036" h="429" extrusionOk="0">
                  <a:moveTo>
                    <a:pt x="107" y="1"/>
                  </a:moveTo>
                  <a:cubicBezTo>
                    <a:pt x="43" y="1"/>
                    <a:pt x="1" y="71"/>
                    <a:pt x="1" y="151"/>
                  </a:cubicBezTo>
                  <a:cubicBezTo>
                    <a:pt x="1" y="272"/>
                    <a:pt x="98" y="369"/>
                    <a:pt x="217" y="429"/>
                  </a:cubicBezTo>
                  <a:lnTo>
                    <a:pt x="817" y="429"/>
                  </a:lnTo>
                  <a:lnTo>
                    <a:pt x="817" y="369"/>
                  </a:lnTo>
                  <a:cubicBezTo>
                    <a:pt x="938" y="369"/>
                    <a:pt x="1035" y="270"/>
                    <a:pt x="1035" y="151"/>
                  </a:cubicBezTo>
                  <a:cubicBezTo>
                    <a:pt x="1035" y="71"/>
                    <a:pt x="992" y="1"/>
                    <a:pt x="928" y="1"/>
                  </a:cubicBezTo>
                  <a:cubicBezTo>
                    <a:pt x="896" y="1"/>
                    <a:pt x="858" y="19"/>
                    <a:pt x="817" y="63"/>
                  </a:cubicBezTo>
                  <a:lnTo>
                    <a:pt x="217" y="63"/>
                  </a:lnTo>
                  <a:cubicBezTo>
                    <a:pt x="177" y="19"/>
                    <a:pt x="139"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2" name="Google Shape;1532;p57"/>
            <p:cNvSpPr/>
            <p:nvPr/>
          </p:nvSpPr>
          <p:spPr>
            <a:xfrm>
              <a:off x="3060836" y="1841376"/>
              <a:ext cx="27906" cy="11567"/>
            </a:xfrm>
            <a:custGeom>
              <a:avLst/>
              <a:gdLst/>
              <a:ahLst/>
              <a:cxnLst/>
              <a:rect l="l" t="t" r="r" b="b"/>
              <a:pathLst>
                <a:path w="1035" h="429" extrusionOk="0">
                  <a:moveTo>
                    <a:pt x="107" y="1"/>
                  </a:moveTo>
                  <a:cubicBezTo>
                    <a:pt x="43" y="1"/>
                    <a:pt x="0" y="71"/>
                    <a:pt x="0" y="151"/>
                  </a:cubicBezTo>
                  <a:cubicBezTo>
                    <a:pt x="0" y="272"/>
                    <a:pt x="97" y="369"/>
                    <a:pt x="219" y="429"/>
                  </a:cubicBezTo>
                  <a:lnTo>
                    <a:pt x="818" y="429"/>
                  </a:lnTo>
                  <a:lnTo>
                    <a:pt x="818" y="369"/>
                  </a:lnTo>
                  <a:cubicBezTo>
                    <a:pt x="938" y="369"/>
                    <a:pt x="1035" y="270"/>
                    <a:pt x="1035" y="151"/>
                  </a:cubicBezTo>
                  <a:cubicBezTo>
                    <a:pt x="1035" y="71"/>
                    <a:pt x="992" y="1"/>
                    <a:pt x="928" y="1"/>
                  </a:cubicBezTo>
                  <a:cubicBezTo>
                    <a:pt x="896" y="1"/>
                    <a:pt x="858" y="19"/>
                    <a:pt x="818" y="63"/>
                  </a:cubicBezTo>
                  <a:lnTo>
                    <a:pt x="219" y="63"/>
                  </a:lnTo>
                  <a:cubicBezTo>
                    <a:pt x="178" y="19"/>
                    <a:pt x="140"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533;p57"/>
            <p:cNvSpPr/>
            <p:nvPr/>
          </p:nvSpPr>
          <p:spPr>
            <a:xfrm>
              <a:off x="2968759" y="1823338"/>
              <a:ext cx="103509" cy="39527"/>
            </a:xfrm>
            <a:custGeom>
              <a:avLst/>
              <a:gdLst/>
              <a:ahLst/>
              <a:cxnLst/>
              <a:rect l="l" t="t" r="r" b="b"/>
              <a:pathLst>
                <a:path w="3839" h="1466" extrusionOk="0">
                  <a:moveTo>
                    <a:pt x="891" y="0"/>
                  </a:moveTo>
                  <a:cubicBezTo>
                    <a:pt x="703" y="0"/>
                    <a:pt x="532" y="116"/>
                    <a:pt x="464" y="292"/>
                  </a:cubicBezTo>
                  <a:lnTo>
                    <a:pt x="0" y="1466"/>
                  </a:lnTo>
                  <a:lnTo>
                    <a:pt x="3838" y="1466"/>
                  </a:lnTo>
                  <a:lnTo>
                    <a:pt x="3375" y="292"/>
                  </a:lnTo>
                  <a:cubicBezTo>
                    <a:pt x="3305" y="116"/>
                    <a:pt x="3136" y="0"/>
                    <a:pt x="2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57"/>
            <p:cNvSpPr/>
            <p:nvPr/>
          </p:nvSpPr>
          <p:spPr>
            <a:xfrm>
              <a:off x="2716174" y="1606829"/>
              <a:ext cx="180352" cy="241530"/>
            </a:xfrm>
            <a:custGeom>
              <a:avLst/>
              <a:gdLst/>
              <a:ahLst/>
              <a:cxnLst/>
              <a:rect l="l" t="t" r="r" b="b"/>
              <a:pathLst>
                <a:path w="6689" h="8958" extrusionOk="0">
                  <a:moveTo>
                    <a:pt x="2641" y="0"/>
                  </a:moveTo>
                  <a:cubicBezTo>
                    <a:pt x="2445" y="0"/>
                    <a:pt x="2247" y="56"/>
                    <a:pt x="2071" y="170"/>
                  </a:cubicBezTo>
                  <a:lnTo>
                    <a:pt x="1478" y="556"/>
                  </a:lnTo>
                  <a:cubicBezTo>
                    <a:pt x="1356" y="265"/>
                    <a:pt x="1073" y="84"/>
                    <a:pt x="767" y="84"/>
                  </a:cubicBezTo>
                  <a:cubicBezTo>
                    <a:pt x="718" y="84"/>
                    <a:pt x="668" y="88"/>
                    <a:pt x="618" y="98"/>
                  </a:cubicBezTo>
                  <a:cubicBezTo>
                    <a:pt x="261" y="170"/>
                    <a:pt x="2" y="484"/>
                    <a:pt x="1" y="850"/>
                  </a:cubicBezTo>
                  <a:cubicBezTo>
                    <a:pt x="676" y="2906"/>
                    <a:pt x="2163" y="7411"/>
                    <a:pt x="2707" y="8957"/>
                  </a:cubicBezTo>
                  <a:cubicBezTo>
                    <a:pt x="3423" y="8957"/>
                    <a:pt x="4086" y="8581"/>
                    <a:pt x="4452" y="7966"/>
                  </a:cubicBezTo>
                  <a:cubicBezTo>
                    <a:pt x="4818" y="7352"/>
                    <a:pt x="4833" y="6591"/>
                    <a:pt x="4494" y="5961"/>
                  </a:cubicBezTo>
                  <a:lnTo>
                    <a:pt x="4494" y="5961"/>
                  </a:lnTo>
                  <a:cubicBezTo>
                    <a:pt x="4557" y="5979"/>
                    <a:pt x="4624" y="5989"/>
                    <a:pt x="4690" y="5989"/>
                  </a:cubicBezTo>
                  <a:cubicBezTo>
                    <a:pt x="5199" y="5989"/>
                    <a:pt x="5536" y="5459"/>
                    <a:pt x="5319" y="4997"/>
                  </a:cubicBezTo>
                  <a:lnTo>
                    <a:pt x="5319" y="4997"/>
                  </a:lnTo>
                  <a:cubicBezTo>
                    <a:pt x="5389" y="5012"/>
                    <a:pt x="5463" y="5019"/>
                    <a:pt x="5534" y="5019"/>
                  </a:cubicBezTo>
                  <a:cubicBezTo>
                    <a:pt x="6005" y="5019"/>
                    <a:pt x="6421" y="4709"/>
                    <a:pt x="6556" y="4256"/>
                  </a:cubicBezTo>
                  <a:cubicBezTo>
                    <a:pt x="6689" y="3805"/>
                    <a:pt x="6509" y="3319"/>
                    <a:pt x="6115" y="3062"/>
                  </a:cubicBezTo>
                  <a:lnTo>
                    <a:pt x="6113" y="3062"/>
                  </a:lnTo>
                  <a:cubicBezTo>
                    <a:pt x="6559" y="2476"/>
                    <a:pt x="6491" y="1647"/>
                    <a:pt x="5956" y="1140"/>
                  </a:cubicBezTo>
                  <a:cubicBezTo>
                    <a:pt x="5678" y="879"/>
                    <a:pt x="5322" y="747"/>
                    <a:pt x="4964" y="747"/>
                  </a:cubicBezTo>
                  <a:cubicBezTo>
                    <a:pt x="4631" y="747"/>
                    <a:pt x="4298" y="862"/>
                    <a:pt x="4027" y="1093"/>
                  </a:cubicBezTo>
                  <a:lnTo>
                    <a:pt x="3450" y="384"/>
                  </a:lnTo>
                  <a:cubicBezTo>
                    <a:pt x="3245" y="133"/>
                    <a:pt x="2945" y="0"/>
                    <a:pt x="2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57"/>
            <p:cNvSpPr/>
            <p:nvPr/>
          </p:nvSpPr>
          <p:spPr>
            <a:xfrm>
              <a:off x="2781801" y="1690063"/>
              <a:ext cx="114725" cy="158297"/>
            </a:xfrm>
            <a:custGeom>
              <a:avLst/>
              <a:gdLst/>
              <a:ahLst/>
              <a:cxnLst/>
              <a:rect l="l" t="t" r="r" b="b"/>
              <a:pathLst>
                <a:path w="4255" h="5871" extrusionOk="0">
                  <a:moveTo>
                    <a:pt x="3715" y="0"/>
                  </a:moveTo>
                  <a:lnTo>
                    <a:pt x="3715" y="0"/>
                  </a:lnTo>
                  <a:cubicBezTo>
                    <a:pt x="3716" y="30"/>
                    <a:pt x="3718" y="58"/>
                    <a:pt x="3718" y="90"/>
                  </a:cubicBezTo>
                  <a:cubicBezTo>
                    <a:pt x="3718" y="690"/>
                    <a:pt x="3228" y="1154"/>
                    <a:pt x="2655" y="1154"/>
                  </a:cubicBezTo>
                  <a:cubicBezTo>
                    <a:pt x="2584" y="1154"/>
                    <a:pt x="2511" y="1147"/>
                    <a:pt x="2438" y="1132"/>
                  </a:cubicBezTo>
                  <a:lnTo>
                    <a:pt x="2438" y="1132"/>
                  </a:lnTo>
                  <a:cubicBezTo>
                    <a:pt x="2555" y="1379"/>
                    <a:pt x="2516" y="1672"/>
                    <a:pt x="2338" y="1881"/>
                  </a:cubicBezTo>
                  <a:cubicBezTo>
                    <a:pt x="2204" y="2037"/>
                    <a:pt x="2010" y="2124"/>
                    <a:pt x="1810" y="2124"/>
                  </a:cubicBezTo>
                  <a:cubicBezTo>
                    <a:pt x="1744" y="2124"/>
                    <a:pt x="1678" y="2114"/>
                    <a:pt x="1613" y="2095"/>
                  </a:cubicBezTo>
                  <a:lnTo>
                    <a:pt x="1613" y="2095"/>
                  </a:lnTo>
                  <a:cubicBezTo>
                    <a:pt x="1939" y="2698"/>
                    <a:pt x="1939" y="3423"/>
                    <a:pt x="1614" y="4025"/>
                  </a:cubicBezTo>
                  <a:cubicBezTo>
                    <a:pt x="1290" y="4628"/>
                    <a:pt x="683" y="5026"/>
                    <a:pt x="1" y="5084"/>
                  </a:cubicBezTo>
                  <a:cubicBezTo>
                    <a:pt x="105" y="5392"/>
                    <a:pt x="198" y="5660"/>
                    <a:pt x="273" y="5870"/>
                  </a:cubicBezTo>
                  <a:cubicBezTo>
                    <a:pt x="988" y="5870"/>
                    <a:pt x="1650" y="5494"/>
                    <a:pt x="2016" y="4879"/>
                  </a:cubicBezTo>
                  <a:cubicBezTo>
                    <a:pt x="2383" y="4265"/>
                    <a:pt x="2399" y="3504"/>
                    <a:pt x="2058" y="2874"/>
                  </a:cubicBezTo>
                  <a:lnTo>
                    <a:pt x="2058" y="2874"/>
                  </a:lnTo>
                  <a:cubicBezTo>
                    <a:pt x="2123" y="2892"/>
                    <a:pt x="2188" y="2902"/>
                    <a:pt x="2256" y="2902"/>
                  </a:cubicBezTo>
                  <a:cubicBezTo>
                    <a:pt x="2765" y="2902"/>
                    <a:pt x="3102" y="2372"/>
                    <a:pt x="2884" y="1910"/>
                  </a:cubicBezTo>
                  <a:lnTo>
                    <a:pt x="2884" y="1910"/>
                  </a:lnTo>
                  <a:cubicBezTo>
                    <a:pt x="2955" y="1925"/>
                    <a:pt x="3027" y="1932"/>
                    <a:pt x="3100" y="1932"/>
                  </a:cubicBezTo>
                  <a:cubicBezTo>
                    <a:pt x="3564" y="1932"/>
                    <a:pt x="3974" y="1633"/>
                    <a:pt x="4114" y="1190"/>
                  </a:cubicBezTo>
                  <a:cubicBezTo>
                    <a:pt x="4255" y="749"/>
                    <a:pt x="4093" y="268"/>
                    <a:pt x="3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57"/>
            <p:cNvSpPr/>
            <p:nvPr/>
          </p:nvSpPr>
          <p:spPr>
            <a:xfrm>
              <a:off x="2868970" y="1637000"/>
              <a:ext cx="24212" cy="51391"/>
            </a:xfrm>
            <a:custGeom>
              <a:avLst/>
              <a:gdLst/>
              <a:ahLst/>
              <a:cxnLst/>
              <a:rect l="l" t="t" r="r" b="b"/>
              <a:pathLst>
                <a:path w="898" h="1906" extrusionOk="0">
                  <a:moveTo>
                    <a:pt x="265" y="0"/>
                  </a:moveTo>
                  <a:lnTo>
                    <a:pt x="265" y="0"/>
                  </a:lnTo>
                  <a:cubicBezTo>
                    <a:pt x="285" y="96"/>
                    <a:pt x="295" y="195"/>
                    <a:pt x="295" y="292"/>
                  </a:cubicBezTo>
                  <a:cubicBezTo>
                    <a:pt x="295" y="608"/>
                    <a:pt x="192" y="914"/>
                    <a:pt x="0" y="1165"/>
                  </a:cubicBezTo>
                  <a:cubicBezTo>
                    <a:pt x="258" y="1333"/>
                    <a:pt x="430" y="1602"/>
                    <a:pt x="474" y="1905"/>
                  </a:cubicBezTo>
                  <a:cubicBezTo>
                    <a:pt x="898" y="1309"/>
                    <a:pt x="808" y="491"/>
                    <a:pt x="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57"/>
            <p:cNvSpPr/>
            <p:nvPr/>
          </p:nvSpPr>
          <p:spPr>
            <a:xfrm>
              <a:off x="2705739" y="1620823"/>
              <a:ext cx="195316" cy="301306"/>
            </a:xfrm>
            <a:custGeom>
              <a:avLst/>
              <a:gdLst/>
              <a:ahLst/>
              <a:cxnLst/>
              <a:rect l="l" t="t" r="r" b="b"/>
              <a:pathLst>
                <a:path w="7244" h="11175" extrusionOk="0">
                  <a:moveTo>
                    <a:pt x="305" y="0"/>
                  </a:moveTo>
                  <a:cubicBezTo>
                    <a:pt x="149" y="0"/>
                    <a:pt x="0" y="122"/>
                    <a:pt x="0" y="304"/>
                  </a:cubicBezTo>
                  <a:lnTo>
                    <a:pt x="0" y="11030"/>
                  </a:lnTo>
                  <a:cubicBezTo>
                    <a:pt x="0" y="11109"/>
                    <a:pt x="65" y="11175"/>
                    <a:pt x="145" y="11175"/>
                  </a:cubicBezTo>
                  <a:lnTo>
                    <a:pt x="7243" y="11175"/>
                  </a:lnTo>
                  <a:lnTo>
                    <a:pt x="3347" y="5399"/>
                  </a:lnTo>
                  <a:cubicBezTo>
                    <a:pt x="3222" y="5213"/>
                    <a:pt x="3173" y="4986"/>
                    <a:pt x="3212" y="4766"/>
                  </a:cubicBezTo>
                  <a:lnTo>
                    <a:pt x="3456" y="3380"/>
                  </a:lnTo>
                  <a:cubicBezTo>
                    <a:pt x="3508" y="3080"/>
                    <a:pt x="3405" y="2773"/>
                    <a:pt x="3182" y="2565"/>
                  </a:cubicBezTo>
                  <a:lnTo>
                    <a:pt x="509" y="82"/>
                  </a:lnTo>
                  <a:cubicBezTo>
                    <a:pt x="448" y="26"/>
                    <a:pt x="376" y="0"/>
                    <a:pt x="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538;p57"/>
            <p:cNvSpPr/>
            <p:nvPr/>
          </p:nvSpPr>
          <p:spPr>
            <a:xfrm>
              <a:off x="2705739" y="1620823"/>
              <a:ext cx="195316" cy="301306"/>
            </a:xfrm>
            <a:custGeom>
              <a:avLst/>
              <a:gdLst/>
              <a:ahLst/>
              <a:cxnLst/>
              <a:rect l="l" t="t" r="r" b="b"/>
              <a:pathLst>
                <a:path w="7244" h="11175" extrusionOk="0">
                  <a:moveTo>
                    <a:pt x="305" y="0"/>
                  </a:moveTo>
                  <a:cubicBezTo>
                    <a:pt x="149" y="0"/>
                    <a:pt x="0" y="122"/>
                    <a:pt x="0" y="304"/>
                  </a:cubicBezTo>
                  <a:lnTo>
                    <a:pt x="0" y="348"/>
                  </a:lnTo>
                  <a:lnTo>
                    <a:pt x="2388" y="2567"/>
                  </a:lnTo>
                  <a:cubicBezTo>
                    <a:pt x="2611" y="2773"/>
                    <a:pt x="2714" y="3080"/>
                    <a:pt x="2662" y="3380"/>
                  </a:cubicBezTo>
                  <a:lnTo>
                    <a:pt x="2418" y="4768"/>
                  </a:lnTo>
                  <a:cubicBezTo>
                    <a:pt x="2379" y="4987"/>
                    <a:pt x="2429" y="5215"/>
                    <a:pt x="2553" y="5400"/>
                  </a:cubicBezTo>
                  <a:lnTo>
                    <a:pt x="6449" y="11175"/>
                  </a:lnTo>
                  <a:lnTo>
                    <a:pt x="7243" y="11175"/>
                  </a:lnTo>
                  <a:lnTo>
                    <a:pt x="3347" y="5400"/>
                  </a:lnTo>
                  <a:cubicBezTo>
                    <a:pt x="3221" y="5213"/>
                    <a:pt x="3173" y="4986"/>
                    <a:pt x="3212" y="4766"/>
                  </a:cubicBezTo>
                  <a:lnTo>
                    <a:pt x="3456" y="3380"/>
                  </a:lnTo>
                  <a:cubicBezTo>
                    <a:pt x="3508" y="3080"/>
                    <a:pt x="3405" y="2773"/>
                    <a:pt x="3182" y="2565"/>
                  </a:cubicBezTo>
                  <a:lnTo>
                    <a:pt x="509" y="82"/>
                  </a:lnTo>
                  <a:cubicBezTo>
                    <a:pt x="448" y="26"/>
                    <a:pt x="376" y="0"/>
                    <a:pt x="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9" name="Google Shape;1539;p57"/>
            <p:cNvSpPr/>
            <p:nvPr/>
          </p:nvSpPr>
          <p:spPr>
            <a:xfrm>
              <a:off x="2771025" y="1869424"/>
              <a:ext cx="13750" cy="46023"/>
            </a:xfrm>
            <a:custGeom>
              <a:avLst/>
              <a:gdLst/>
              <a:ahLst/>
              <a:cxnLst/>
              <a:rect l="l" t="t" r="r" b="b"/>
              <a:pathLst>
                <a:path w="510" h="2021" extrusionOk="0">
                  <a:moveTo>
                    <a:pt x="218" y="0"/>
                  </a:moveTo>
                  <a:cubicBezTo>
                    <a:pt x="97" y="0"/>
                    <a:pt x="0" y="98"/>
                    <a:pt x="144" y="219"/>
                  </a:cubicBezTo>
                  <a:lnTo>
                    <a:pt x="144" y="1889"/>
                  </a:lnTo>
                  <a:cubicBezTo>
                    <a:pt x="0" y="2010"/>
                    <a:pt x="97" y="2021"/>
                    <a:pt x="218" y="2021"/>
                  </a:cubicBezTo>
                  <a:cubicBezTo>
                    <a:pt x="338" y="2021"/>
                    <a:pt x="437" y="2010"/>
                    <a:pt x="510" y="1889"/>
                  </a:cubicBezTo>
                  <a:lnTo>
                    <a:pt x="510" y="219"/>
                  </a:lnTo>
                  <a:cubicBezTo>
                    <a:pt x="437" y="98"/>
                    <a:pt x="338"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540;p57"/>
            <p:cNvSpPr/>
            <p:nvPr/>
          </p:nvSpPr>
          <p:spPr>
            <a:xfrm>
              <a:off x="2962530" y="1892470"/>
              <a:ext cx="29659" cy="29659"/>
            </a:xfrm>
            <a:custGeom>
              <a:avLst/>
              <a:gdLst/>
              <a:ahLst/>
              <a:cxnLst/>
              <a:rect l="l" t="t" r="r" b="b"/>
              <a:pathLst>
                <a:path w="1100" h="1100" extrusionOk="0">
                  <a:moveTo>
                    <a:pt x="1" y="1"/>
                  </a:moveTo>
                  <a:lnTo>
                    <a:pt x="1" y="1100"/>
                  </a:lnTo>
                  <a:lnTo>
                    <a:pt x="1100" y="1100"/>
                  </a:lnTo>
                  <a:lnTo>
                    <a:pt x="11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541;p57"/>
            <p:cNvSpPr/>
            <p:nvPr/>
          </p:nvSpPr>
          <p:spPr>
            <a:xfrm>
              <a:off x="3051426" y="1892470"/>
              <a:ext cx="29659" cy="29659"/>
            </a:xfrm>
            <a:custGeom>
              <a:avLst/>
              <a:gdLst/>
              <a:ahLst/>
              <a:cxnLst/>
              <a:rect l="l" t="t" r="r" b="b"/>
              <a:pathLst>
                <a:path w="1100" h="1100" extrusionOk="0">
                  <a:moveTo>
                    <a:pt x="1" y="1"/>
                  </a:moveTo>
                  <a:lnTo>
                    <a:pt x="1" y="1100"/>
                  </a:lnTo>
                  <a:lnTo>
                    <a:pt x="1100" y="1100"/>
                  </a:lnTo>
                  <a:lnTo>
                    <a:pt x="11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2" name="Google Shape;1542;p57"/>
            <p:cNvSpPr/>
            <p:nvPr/>
          </p:nvSpPr>
          <p:spPr>
            <a:xfrm>
              <a:off x="2942794" y="1852916"/>
              <a:ext cx="148186" cy="49422"/>
            </a:xfrm>
            <a:custGeom>
              <a:avLst/>
              <a:gdLst/>
              <a:ahLst/>
              <a:cxnLst/>
              <a:rect l="l" t="t" r="r" b="b"/>
              <a:pathLst>
                <a:path w="5496" h="1833" extrusionOk="0">
                  <a:moveTo>
                    <a:pt x="971" y="1"/>
                  </a:moveTo>
                  <a:cubicBezTo>
                    <a:pt x="435" y="1"/>
                    <a:pt x="0" y="436"/>
                    <a:pt x="0" y="971"/>
                  </a:cubicBezTo>
                  <a:lnTo>
                    <a:pt x="0" y="1291"/>
                  </a:lnTo>
                  <a:cubicBezTo>
                    <a:pt x="0" y="1590"/>
                    <a:pt x="244" y="1833"/>
                    <a:pt x="543" y="1833"/>
                  </a:cubicBezTo>
                  <a:lnTo>
                    <a:pt x="4954" y="1833"/>
                  </a:lnTo>
                  <a:cubicBezTo>
                    <a:pt x="5253" y="1833"/>
                    <a:pt x="5495" y="1590"/>
                    <a:pt x="5495" y="1291"/>
                  </a:cubicBezTo>
                  <a:lnTo>
                    <a:pt x="5495" y="1025"/>
                  </a:lnTo>
                  <a:cubicBezTo>
                    <a:pt x="5495" y="460"/>
                    <a:pt x="5053"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3" name="Google Shape;1543;p57"/>
            <p:cNvSpPr/>
            <p:nvPr/>
          </p:nvSpPr>
          <p:spPr>
            <a:xfrm>
              <a:off x="2969190" y="1869633"/>
              <a:ext cx="20114" cy="14964"/>
            </a:xfrm>
            <a:custGeom>
              <a:avLst/>
              <a:gdLst/>
              <a:ahLst/>
              <a:cxnLst/>
              <a:rect l="l" t="t" r="r" b="b"/>
              <a:pathLst>
                <a:path w="746" h="555" extrusionOk="0">
                  <a:moveTo>
                    <a:pt x="249" y="0"/>
                  </a:moveTo>
                  <a:cubicBezTo>
                    <a:pt x="166" y="0"/>
                    <a:pt x="87" y="48"/>
                    <a:pt x="50" y="129"/>
                  </a:cubicBezTo>
                  <a:cubicBezTo>
                    <a:pt x="1" y="239"/>
                    <a:pt x="51" y="371"/>
                    <a:pt x="164" y="419"/>
                  </a:cubicBezTo>
                  <a:lnTo>
                    <a:pt x="421" y="535"/>
                  </a:lnTo>
                  <a:cubicBezTo>
                    <a:pt x="449" y="547"/>
                    <a:pt x="479" y="555"/>
                    <a:pt x="510" y="555"/>
                  </a:cubicBezTo>
                  <a:cubicBezTo>
                    <a:pt x="614" y="555"/>
                    <a:pt x="702" y="483"/>
                    <a:pt x="723" y="383"/>
                  </a:cubicBezTo>
                  <a:cubicBezTo>
                    <a:pt x="745" y="283"/>
                    <a:pt x="693" y="181"/>
                    <a:pt x="600" y="139"/>
                  </a:cubicBezTo>
                  <a:lnTo>
                    <a:pt x="345" y="22"/>
                  </a:lnTo>
                  <a:cubicBezTo>
                    <a:pt x="314" y="7"/>
                    <a:pt x="28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4" name="Google Shape;1544;p57"/>
            <p:cNvSpPr/>
            <p:nvPr/>
          </p:nvSpPr>
          <p:spPr>
            <a:xfrm>
              <a:off x="3049862" y="1869633"/>
              <a:ext cx="21947" cy="14964"/>
            </a:xfrm>
            <a:custGeom>
              <a:avLst/>
              <a:gdLst/>
              <a:ahLst/>
              <a:cxnLst/>
              <a:rect l="l" t="t" r="r" b="b"/>
              <a:pathLst>
                <a:path w="814" h="555" extrusionOk="0">
                  <a:moveTo>
                    <a:pt x="566" y="0"/>
                  </a:moveTo>
                  <a:cubicBezTo>
                    <a:pt x="534" y="0"/>
                    <a:pt x="501" y="7"/>
                    <a:pt x="470" y="22"/>
                  </a:cubicBezTo>
                  <a:lnTo>
                    <a:pt x="214" y="138"/>
                  </a:lnTo>
                  <a:cubicBezTo>
                    <a:pt x="1" y="235"/>
                    <a:pt x="71" y="555"/>
                    <a:pt x="304" y="555"/>
                  </a:cubicBezTo>
                  <a:cubicBezTo>
                    <a:pt x="336" y="555"/>
                    <a:pt x="365" y="547"/>
                    <a:pt x="394" y="535"/>
                  </a:cubicBezTo>
                  <a:lnTo>
                    <a:pt x="651" y="419"/>
                  </a:lnTo>
                  <a:cubicBezTo>
                    <a:pt x="763" y="371"/>
                    <a:pt x="814" y="239"/>
                    <a:pt x="765" y="129"/>
                  </a:cubicBezTo>
                  <a:cubicBezTo>
                    <a:pt x="728" y="48"/>
                    <a:pt x="649"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545;p57"/>
            <p:cNvSpPr/>
            <p:nvPr/>
          </p:nvSpPr>
          <p:spPr>
            <a:xfrm>
              <a:off x="2810677" y="1656710"/>
              <a:ext cx="41468" cy="23889"/>
            </a:xfrm>
            <a:custGeom>
              <a:avLst/>
              <a:gdLst/>
              <a:ahLst/>
              <a:cxnLst/>
              <a:rect l="l" t="t" r="r" b="b"/>
              <a:pathLst>
                <a:path w="1538" h="886" extrusionOk="0">
                  <a:moveTo>
                    <a:pt x="839" y="0"/>
                  </a:moveTo>
                  <a:cubicBezTo>
                    <a:pt x="489" y="0"/>
                    <a:pt x="145" y="221"/>
                    <a:pt x="39" y="609"/>
                  </a:cubicBezTo>
                  <a:cubicBezTo>
                    <a:pt x="0" y="748"/>
                    <a:pt x="105" y="884"/>
                    <a:pt x="249" y="884"/>
                  </a:cubicBezTo>
                  <a:lnTo>
                    <a:pt x="249" y="886"/>
                  </a:lnTo>
                  <a:cubicBezTo>
                    <a:pt x="347" y="886"/>
                    <a:pt x="432" y="820"/>
                    <a:pt x="459" y="724"/>
                  </a:cubicBezTo>
                  <a:cubicBezTo>
                    <a:pt x="509" y="540"/>
                    <a:pt x="672" y="436"/>
                    <a:pt x="838" y="436"/>
                  </a:cubicBezTo>
                  <a:cubicBezTo>
                    <a:pt x="944" y="436"/>
                    <a:pt x="1052" y="479"/>
                    <a:pt x="1132" y="572"/>
                  </a:cubicBezTo>
                  <a:cubicBezTo>
                    <a:pt x="1175" y="620"/>
                    <a:pt x="1235" y="644"/>
                    <a:pt x="1294" y="644"/>
                  </a:cubicBezTo>
                  <a:cubicBezTo>
                    <a:pt x="1344" y="644"/>
                    <a:pt x="1395" y="627"/>
                    <a:pt x="1436" y="591"/>
                  </a:cubicBezTo>
                  <a:cubicBezTo>
                    <a:pt x="1525" y="515"/>
                    <a:pt x="1537" y="379"/>
                    <a:pt x="1461" y="288"/>
                  </a:cubicBezTo>
                  <a:cubicBezTo>
                    <a:pt x="1293" y="92"/>
                    <a:pt x="1065"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6" name="Google Shape;1546;p57"/>
            <p:cNvSpPr/>
            <p:nvPr/>
          </p:nvSpPr>
          <p:spPr>
            <a:xfrm>
              <a:off x="2887790" y="1776504"/>
              <a:ext cx="35644" cy="39177"/>
            </a:xfrm>
            <a:custGeom>
              <a:avLst/>
              <a:gdLst/>
              <a:ahLst/>
              <a:cxnLst/>
              <a:rect l="l" t="t" r="r" b="b"/>
              <a:pathLst>
                <a:path w="1322" h="1453" extrusionOk="0">
                  <a:moveTo>
                    <a:pt x="823" y="0"/>
                  </a:moveTo>
                  <a:cubicBezTo>
                    <a:pt x="802" y="0"/>
                    <a:pt x="781" y="4"/>
                    <a:pt x="760" y="12"/>
                  </a:cubicBezTo>
                  <a:lnTo>
                    <a:pt x="298" y="188"/>
                  </a:lnTo>
                  <a:cubicBezTo>
                    <a:pt x="249" y="208"/>
                    <a:pt x="210" y="248"/>
                    <a:pt x="194" y="299"/>
                  </a:cubicBezTo>
                  <a:lnTo>
                    <a:pt x="23" y="828"/>
                  </a:lnTo>
                  <a:cubicBezTo>
                    <a:pt x="1" y="897"/>
                    <a:pt x="23" y="972"/>
                    <a:pt x="78" y="1018"/>
                  </a:cubicBezTo>
                  <a:lnTo>
                    <a:pt x="554" y="1411"/>
                  </a:lnTo>
                  <a:cubicBezTo>
                    <a:pt x="586" y="1439"/>
                    <a:pt x="626" y="1453"/>
                    <a:pt x="666" y="1453"/>
                  </a:cubicBezTo>
                  <a:cubicBezTo>
                    <a:pt x="718" y="1453"/>
                    <a:pt x="769" y="1430"/>
                    <a:pt x="804" y="1386"/>
                  </a:cubicBezTo>
                  <a:lnTo>
                    <a:pt x="1272" y="798"/>
                  </a:lnTo>
                  <a:lnTo>
                    <a:pt x="1270" y="798"/>
                  </a:lnTo>
                  <a:cubicBezTo>
                    <a:pt x="1315" y="740"/>
                    <a:pt x="1321" y="661"/>
                    <a:pt x="1282" y="597"/>
                  </a:cubicBezTo>
                  <a:lnTo>
                    <a:pt x="974" y="85"/>
                  </a:lnTo>
                  <a:cubicBezTo>
                    <a:pt x="941" y="31"/>
                    <a:pt x="883"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7" name="Google Shape;1547;p57"/>
            <p:cNvSpPr/>
            <p:nvPr/>
          </p:nvSpPr>
          <p:spPr>
            <a:xfrm>
              <a:off x="2932952" y="1705809"/>
              <a:ext cx="32598" cy="31357"/>
            </a:xfrm>
            <a:custGeom>
              <a:avLst/>
              <a:gdLst/>
              <a:ahLst/>
              <a:cxnLst/>
              <a:rect l="l" t="t" r="r" b="b"/>
              <a:pathLst>
                <a:path w="1209" h="1163" extrusionOk="0">
                  <a:moveTo>
                    <a:pt x="188" y="1"/>
                  </a:moveTo>
                  <a:cubicBezTo>
                    <a:pt x="88" y="1"/>
                    <a:pt x="0" y="82"/>
                    <a:pt x="0" y="189"/>
                  </a:cubicBezTo>
                  <a:lnTo>
                    <a:pt x="0" y="852"/>
                  </a:lnTo>
                  <a:cubicBezTo>
                    <a:pt x="0" y="940"/>
                    <a:pt x="62" y="1018"/>
                    <a:pt x="150" y="1037"/>
                  </a:cubicBezTo>
                  <a:lnTo>
                    <a:pt x="726" y="1158"/>
                  </a:lnTo>
                  <a:lnTo>
                    <a:pt x="727" y="1158"/>
                  </a:lnTo>
                  <a:cubicBezTo>
                    <a:pt x="740" y="1161"/>
                    <a:pt x="754" y="1162"/>
                    <a:pt x="767" y="1162"/>
                  </a:cubicBezTo>
                  <a:cubicBezTo>
                    <a:pt x="842" y="1162"/>
                    <a:pt x="912" y="1117"/>
                    <a:pt x="941" y="1044"/>
                  </a:cubicBezTo>
                  <a:lnTo>
                    <a:pt x="1167" y="487"/>
                  </a:lnTo>
                  <a:cubicBezTo>
                    <a:pt x="1209" y="382"/>
                    <a:pt x="1152" y="264"/>
                    <a:pt x="1043" y="234"/>
                  </a:cubicBezTo>
                  <a:lnTo>
                    <a:pt x="241" y="8"/>
                  </a:lnTo>
                  <a:cubicBezTo>
                    <a:pt x="223" y="3"/>
                    <a:pt x="206"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8" name="Google Shape;1548;p57"/>
            <p:cNvSpPr/>
            <p:nvPr/>
          </p:nvSpPr>
          <p:spPr>
            <a:xfrm>
              <a:off x="2909738" y="1622333"/>
              <a:ext cx="29686" cy="39473"/>
            </a:xfrm>
            <a:custGeom>
              <a:avLst/>
              <a:gdLst/>
              <a:ahLst/>
              <a:cxnLst/>
              <a:rect l="l" t="t" r="r" b="b"/>
              <a:pathLst>
                <a:path w="1101" h="1464" extrusionOk="0">
                  <a:moveTo>
                    <a:pt x="755" y="1"/>
                  </a:moveTo>
                  <a:cubicBezTo>
                    <a:pt x="710" y="1"/>
                    <a:pt x="663" y="14"/>
                    <a:pt x="622" y="44"/>
                  </a:cubicBezTo>
                  <a:lnTo>
                    <a:pt x="120" y="405"/>
                  </a:lnTo>
                  <a:cubicBezTo>
                    <a:pt x="33" y="467"/>
                    <a:pt x="0" y="580"/>
                    <a:pt x="41" y="679"/>
                  </a:cubicBezTo>
                  <a:lnTo>
                    <a:pt x="298" y="1319"/>
                  </a:lnTo>
                  <a:cubicBezTo>
                    <a:pt x="336" y="1413"/>
                    <a:pt x="424" y="1464"/>
                    <a:pt x="513" y="1464"/>
                  </a:cubicBezTo>
                  <a:cubicBezTo>
                    <a:pt x="581" y="1464"/>
                    <a:pt x="649" y="1434"/>
                    <a:pt x="695" y="1373"/>
                  </a:cubicBezTo>
                  <a:lnTo>
                    <a:pt x="1045" y="914"/>
                  </a:lnTo>
                  <a:cubicBezTo>
                    <a:pt x="1084" y="860"/>
                    <a:pt x="1101" y="794"/>
                    <a:pt x="1089" y="730"/>
                  </a:cubicBezTo>
                  <a:lnTo>
                    <a:pt x="983" y="187"/>
                  </a:lnTo>
                  <a:cubicBezTo>
                    <a:pt x="961" y="72"/>
                    <a:pt x="860"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9" name="Google Shape;1549;p57"/>
            <p:cNvSpPr/>
            <p:nvPr/>
          </p:nvSpPr>
          <p:spPr>
            <a:xfrm>
              <a:off x="3030826" y="1699176"/>
              <a:ext cx="11756" cy="15342"/>
            </a:xfrm>
            <a:custGeom>
              <a:avLst/>
              <a:gdLst/>
              <a:ahLst/>
              <a:cxnLst/>
              <a:rect l="l" t="t" r="r" b="b"/>
              <a:pathLst>
                <a:path w="436" h="569" extrusionOk="0">
                  <a:moveTo>
                    <a:pt x="218" y="0"/>
                  </a:moveTo>
                  <a:cubicBezTo>
                    <a:pt x="98" y="0"/>
                    <a:pt x="1" y="97"/>
                    <a:pt x="32" y="217"/>
                  </a:cubicBezTo>
                  <a:lnTo>
                    <a:pt x="32" y="350"/>
                  </a:lnTo>
                  <a:cubicBezTo>
                    <a:pt x="1" y="470"/>
                    <a:pt x="98" y="568"/>
                    <a:pt x="218" y="568"/>
                  </a:cubicBezTo>
                  <a:cubicBezTo>
                    <a:pt x="339" y="568"/>
                    <a:pt x="436" y="470"/>
                    <a:pt x="399" y="350"/>
                  </a:cubicBezTo>
                  <a:lnTo>
                    <a:pt x="399" y="217"/>
                  </a:lnTo>
                  <a:cubicBezTo>
                    <a:pt x="436" y="97"/>
                    <a:pt x="339" y="0"/>
                    <a:pt x="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0" name="Google Shape;1550;p57"/>
            <p:cNvSpPr/>
            <p:nvPr/>
          </p:nvSpPr>
          <p:spPr>
            <a:xfrm>
              <a:off x="3030826" y="1648945"/>
              <a:ext cx="11756" cy="39851"/>
            </a:xfrm>
            <a:custGeom>
              <a:avLst/>
              <a:gdLst/>
              <a:ahLst/>
              <a:cxnLst/>
              <a:rect l="l" t="t" r="r" b="b"/>
              <a:pathLst>
                <a:path w="436" h="1478" extrusionOk="0">
                  <a:moveTo>
                    <a:pt x="218" y="0"/>
                  </a:moveTo>
                  <a:cubicBezTo>
                    <a:pt x="98" y="0"/>
                    <a:pt x="1" y="99"/>
                    <a:pt x="32" y="218"/>
                  </a:cubicBezTo>
                  <a:lnTo>
                    <a:pt x="32" y="1261"/>
                  </a:lnTo>
                  <a:cubicBezTo>
                    <a:pt x="1" y="1380"/>
                    <a:pt x="98" y="1477"/>
                    <a:pt x="218" y="1477"/>
                  </a:cubicBezTo>
                  <a:cubicBezTo>
                    <a:pt x="339" y="1477"/>
                    <a:pt x="436" y="1380"/>
                    <a:pt x="399" y="1261"/>
                  </a:cubicBezTo>
                  <a:lnTo>
                    <a:pt x="399" y="218"/>
                  </a:lnTo>
                  <a:cubicBezTo>
                    <a:pt x="436" y="99"/>
                    <a:pt x="339" y="0"/>
                    <a:pt x="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1" name="Google Shape;1551;p57"/>
            <p:cNvSpPr/>
            <p:nvPr/>
          </p:nvSpPr>
          <p:spPr>
            <a:xfrm>
              <a:off x="2750551" y="1812257"/>
              <a:ext cx="52658" cy="70372"/>
            </a:xfrm>
            <a:custGeom>
              <a:avLst/>
              <a:gdLst/>
              <a:ahLst/>
              <a:cxnLst/>
              <a:rect l="l" t="t" r="r" b="b"/>
              <a:pathLst>
                <a:path w="1953" h="2610" extrusionOk="0">
                  <a:moveTo>
                    <a:pt x="977" y="0"/>
                  </a:moveTo>
                  <a:cubicBezTo>
                    <a:pt x="939" y="0"/>
                    <a:pt x="902" y="21"/>
                    <a:pt x="886" y="63"/>
                  </a:cubicBezTo>
                  <a:lnTo>
                    <a:pt x="46" y="2358"/>
                  </a:lnTo>
                  <a:cubicBezTo>
                    <a:pt x="1" y="2479"/>
                    <a:pt x="91" y="2609"/>
                    <a:pt x="221" y="2609"/>
                  </a:cubicBezTo>
                  <a:lnTo>
                    <a:pt x="1732" y="2609"/>
                  </a:lnTo>
                  <a:cubicBezTo>
                    <a:pt x="1863" y="2609"/>
                    <a:pt x="1952" y="2479"/>
                    <a:pt x="1909" y="2358"/>
                  </a:cubicBezTo>
                  <a:lnTo>
                    <a:pt x="1067" y="63"/>
                  </a:lnTo>
                  <a:cubicBezTo>
                    <a:pt x="1051" y="21"/>
                    <a:pt x="1014" y="0"/>
                    <a:pt x="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2" name="Google Shape;1552;p57"/>
            <p:cNvSpPr/>
            <p:nvPr/>
          </p:nvSpPr>
          <p:spPr>
            <a:xfrm>
              <a:off x="2705739" y="1912234"/>
              <a:ext cx="395189" cy="12376"/>
            </a:xfrm>
            <a:custGeom>
              <a:avLst/>
              <a:gdLst/>
              <a:ahLst/>
              <a:cxnLst/>
              <a:rect l="l" t="t" r="r" b="b"/>
              <a:pathLst>
                <a:path w="14657" h="459" extrusionOk="0">
                  <a:moveTo>
                    <a:pt x="0" y="0"/>
                  </a:moveTo>
                  <a:lnTo>
                    <a:pt x="0" y="374"/>
                  </a:lnTo>
                  <a:cubicBezTo>
                    <a:pt x="0" y="419"/>
                    <a:pt x="20" y="459"/>
                    <a:pt x="52" y="459"/>
                  </a:cubicBezTo>
                  <a:cubicBezTo>
                    <a:pt x="77" y="459"/>
                    <a:pt x="110" y="434"/>
                    <a:pt x="145" y="367"/>
                  </a:cubicBezTo>
                  <a:lnTo>
                    <a:pt x="14437" y="367"/>
                  </a:lnTo>
                  <a:cubicBezTo>
                    <a:pt x="14481" y="421"/>
                    <a:pt x="14522" y="443"/>
                    <a:pt x="14556" y="443"/>
                  </a:cubicBezTo>
                  <a:cubicBezTo>
                    <a:pt x="14617" y="443"/>
                    <a:pt x="14656" y="373"/>
                    <a:pt x="14654" y="293"/>
                  </a:cubicBezTo>
                  <a:cubicBezTo>
                    <a:pt x="14651" y="175"/>
                    <a:pt x="14546" y="83"/>
                    <a:pt x="14428" y="83"/>
                  </a:cubicBezTo>
                  <a:lnTo>
                    <a:pt x="144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53" name="Google Shape;1553;p57"/>
          <p:cNvGrpSpPr/>
          <p:nvPr/>
        </p:nvGrpSpPr>
        <p:grpSpPr>
          <a:xfrm>
            <a:off x="1407599" y="3411120"/>
            <a:ext cx="438898" cy="473854"/>
            <a:chOff x="7348682" y="1571455"/>
            <a:chExt cx="365962" cy="395108"/>
          </a:xfrm>
        </p:grpSpPr>
        <p:sp>
          <p:nvSpPr>
            <p:cNvPr id="1554" name="Google Shape;1554;p57"/>
            <p:cNvSpPr/>
            <p:nvPr/>
          </p:nvSpPr>
          <p:spPr>
            <a:xfrm>
              <a:off x="7652630" y="1703490"/>
              <a:ext cx="19575" cy="58643"/>
            </a:xfrm>
            <a:custGeom>
              <a:avLst/>
              <a:gdLst/>
              <a:ahLst/>
              <a:cxnLst/>
              <a:rect l="l" t="t" r="r" b="b"/>
              <a:pathLst>
                <a:path w="726" h="2175" extrusionOk="0">
                  <a:moveTo>
                    <a:pt x="521" y="0"/>
                  </a:moveTo>
                  <a:cubicBezTo>
                    <a:pt x="430" y="0"/>
                    <a:pt x="351" y="65"/>
                    <a:pt x="334" y="157"/>
                  </a:cubicBezTo>
                  <a:lnTo>
                    <a:pt x="18" y="1951"/>
                  </a:lnTo>
                  <a:cubicBezTo>
                    <a:pt x="0" y="2055"/>
                    <a:pt x="69" y="2152"/>
                    <a:pt x="172" y="2171"/>
                  </a:cubicBezTo>
                  <a:cubicBezTo>
                    <a:pt x="182" y="2173"/>
                    <a:pt x="193" y="2174"/>
                    <a:pt x="204" y="2174"/>
                  </a:cubicBezTo>
                  <a:lnTo>
                    <a:pt x="204" y="2174"/>
                  </a:lnTo>
                  <a:cubicBezTo>
                    <a:pt x="297" y="2174"/>
                    <a:pt x="374" y="2108"/>
                    <a:pt x="390" y="2017"/>
                  </a:cubicBezTo>
                  <a:lnTo>
                    <a:pt x="707" y="223"/>
                  </a:lnTo>
                  <a:cubicBezTo>
                    <a:pt x="725" y="120"/>
                    <a:pt x="657" y="21"/>
                    <a:pt x="553" y="3"/>
                  </a:cubicBezTo>
                  <a:cubicBezTo>
                    <a:pt x="542" y="1"/>
                    <a:pt x="531" y="0"/>
                    <a:pt x="521" y="0"/>
                  </a:cubicBezTo>
                  <a:close/>
                  <a:moveTo>
                    <a:pt x="204" y="2174"/>
                  </a:moveTo>
                  <a:cubicBezTo>
                    <a:pt x="204" y="2174"/>
                    <a:pt x="204" y="2174"/>
                    <a:pt x="204" y="2174"/>
                  </a:cubicBezTo>
                  <a:lnTo>
                    <a:pt x="205" y="2174"/>
                  </a:lnTo>
                  <a:cubicBezTo>
                    <a:pt x="205" y="2174"/>
                    <a:pt x="205" y="2174"/>
                    <a:pt x="204" y="21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5" name="Google Shape;1555;p57"/>
            <p:cNvSpPr/>
            <p:nvPr/>
          </p:nvSpPr>
          <p:spPr>
            <a:xfrm>
              <a:off x="7639877" y="1637890"/>
              <a:ext cx="57026" cy="80160"/>
            </a:xfrm>
            <a:custGeom>
              <a:avLst/>
              <a:gdLst/>
              <a:ahLst/>
              <a:cxnLst/>
              <a:rect l="l" t="t" r="r" b="b"/>
              <a:pathLst>
                <a:path w="2115" h="2973" extrusionOk="0">
                  <a:moveTo>
                    <a:pt x="1374" y="1"/>
                  </a:moveTo>
                  <a:cubicBezTo>
                    <a:pt x="978" y="1"/>
                    <a:pt x="583" y="494"/>
                    <a:pt x="502" y="960"/>
                  </a:cubicBezTo>
                  <a:cubicBezTo>
                    <a:pt x="481" y="1081"/>
                    <a:pt x="503" y="1205"/>
                    <a:pt x="563" y="1313"/>
                  </a:cubicBezTo>
                  <a:cubicBezTo>
                    <a:pt x="612" y="1407"/>
                    <a:pt x="579" y="1524"/>
                    <a:pt x="488" y="1578"/>
                  </a:cubicBezTo>
                  <a:cubicBezTo>
                    <a:pt x="280" y="1706"/>
                    <a:pt x="129" y="1910"/>
                    <a:pt x="86" y="2156"/>
                  </a:cubicBezTo>
                  <a:cubicBezTo>
                    <a:pt x="1" y="2641"/>
                    <a:pt x="409" y="2840"/>
                    <a:pt x="940" y="2932"/>
                  </a:cubicBezTo>
                  <a:cubicBezTo>
                    <a:pt x="1079" y="2957"/>
                    <a:pt x="1212" y="2972"/>
                    <a:pt x="1335" y="2972"/>
                  </a:cubicBezTo>
                  <a:cubicBezTo>
                    <a:pt x="1681" y="2972"/>
                    <a:pt x="1943" y="2853"/>
                    <a:pt x="2007" y="2496"/>
                  </a:cubicBezTo>
                  <a:cubicBezTo>
                    <a:pt x="2051" y="2248"/>
                    <a:pt x="1977" y="2005"/>
                    <a:pt x="1826" y="1814"/>
                  </a:cubicBezTo>
                  <a:lnTo>
                    <a:pt x="1826" y="1816"/>
                  </a:lnTo>
                  <a:cubicBezTo>
                    <a:pt x="1759" y="1732"/>
                    <a:pt x="1768" y="1611"/>
                    <a:pt x="1847" y="1540"/>
                  </a:cubicBezTo>
                  <a:cubicBezTo>
                    <a:pt x="1941" y="1460"/>
                    <a:pt x="2004" y="1351"/>
                    <a:pt x="2027" y="1229"/>
                  </a:cubicBezTo>
                  <a:cubicBezTo>
                    <a:pt x="2115" y="732"/>
                    <a:pt x="1877" y="83"/>
                    <a:pt x="1456" y="8"/>
                  </a:cubicBezTo>
                  <a:cubicBezTo>
                    <a:pt x="1429" y="3"/>
                    <a:pt x="1401" y="1"/>
                    <a:pt x="1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6" name="Google Shape;1556;p57"/>
            <p:cNvSpPr/>
            <p:nvPr/>
          </p:nvSpPr>
          <p:spPr>
            <a:xfrm>
              <a:off x="7377262" y="1603378"/>
              <a:ext cx="163824" cy="173450"/>
            </a:xfrm>
            <a:custGeom>
              <a:avLst/>
              <a:gdLst/>
              <a:ahLst/>
              <a:cxnLst/>
              <a:rect l="l" t="t" r="r" b="b"/>
              <a:pathLst>
                <a:path w="6076" h="6433" extrusionOk="0">
                  <a:moveTo>
                    <a:pt x="5101" y="0"/>
                  </a:moveTo>
                  <a:lnTo>
                    <a:pt x="1" y="901"/>
                  </a:lnTo>
                  <a:lnTo>
                    <a:pt x="976" y="6433"/>
                  </a:lnTo>
                  <a:lnTo>
                    <a:pt x="3633" y="6248"/>
                  </a:lnTo>
                  <a:lnTo>
                    <a:pt x="6076" y="5533"/>
                  </a:lnTo>
                  <a:lnTo>
                    <a:pt x="51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7" name="Google Shape;1557;p57"/>
            <p:cNvSpPr/>
            <p:nvPr/>
          </p:nvSpPr>
          <p:spPr>
            <a:xfrm>
              <a:off x="7377262" y="1603324"/>
              <a:ext cx="140852" cy="42843"/>
            </a:xfrm>
            <a:custGeom>
              <a:avLst/>
              <a:gdLst/>
              <a:ahLst/>
              <a:cxnLst/>
              <a:rect l="l" t="t" r="r" b="b"/>
              <a:pathLst>
                <a:path w="5224" h="1589" extrusionOk="0">
                  <a:moveTo>
                    <a:pt x="5102" y="1"/>
                  </a:moveTo>
                  <a:lnTo>
                    <a:pt x="1" y="903"/>
                  </a:lnTo>
                  <a:lnTo>
                    <a:pt x="123" y="1589"/>
                  </a:lnTo>
                  <a:lnTo>
                    <a:pt x="5224" y="687"/>
                  </a:lnTo>
                  <a:lnTo>
                    <a:pt x="51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8" name="Google Shape;1558;p57"/>
            <p:cNvSpPr/>
            <p:nvPr/>
          </p:nvSpPr>
          <p:spPr>
            <a:xfrm>
              <a:off x="7356825" y="1571455"/>
              <a:ext cx="173153" cy="58563"/>
            </a:xfrm>
            <a:custGeom>
              <a:avLst/>
              <a:gdLst/>
              <a:ahLst/>
              <a:cxnLst/>
              <a:rect l="l" t="t" r="r" b="b"/>
              <a:pathLst>
                <a:path w="6422" h="2172" extrusionOk="0">
                  <a:moveTo>
                    <a:pt x="6165" y="0"/>
                  </a:moveTo>
                  <a:cubicBezTo>
                    <a:pt x="6160" y="0"/>
                    <a:pt x="6155" y="1"/>
                    <a:pt x="6149" y="2"/>
                  </a:cubicBezTo>
                  <a:lnTo>
                    <a:pt x="80" y="1071"/>
                  </a:lnTo>
                  <a:cubicBezTo>
                    <a:pt x="32" y="1080"/>
                    <a:pt x="1" y="1125"/>
                    <a:pt x="10" y="1172"/>
                  </a:cubicBezTo>
                  <a:lnTo>
                    <a:pt x="173" y="2099"/>
                  </a:lnTo>
                  <a:cubicBezTo>
                    <a:pt x="181" y="2141"/>
                    <a:pt x="217" y="2171"/>
                    <a:pt x="258" y="2171"/>
                  </a:cubicBezTo>
                  <a:cubicBezTo>
                    <a:pt x="264" y="2171"/>
                    <a:pt x="269" y="2171"/>
                    <a:pt x="274" y="2170"/>
                  </a:cubicBezTo>
                  <a:lnTo>
                    <a:pt x="6343" y="1099"/>
                  </a:lnTo>
                  <a:cubicBezTo>
                    <a:pt x="6390" y="1092"/>
                    <a:pt x="6421" y="1045"/>
                    <a:pt x="6414" y="999"/>
                  </a:cubicBezTo>
                  <a:lnTo>
                    <a:pt x="6251" y="72"/>
                  </a:lnTo>
                  <a:cubicBezTo>
                    <a:pt x="6243" y="30"/>
                    <a:pt x="6207" y="0"/>
                    <a:pt x="6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9" name="Google Shape;1559;p57"/>
            <p:cNvSpPr/>
            <p:nvPr/>
          </p:nvSpPr>
          <p:spPr>
            <a:xfrm>
              <a:off x="7450034" y="1722175"/>
              <a:ext cx="40659" cy="45270"/>
            </a:xfrm>
            <a:custGeom>
              <a:avLst/>
              <a:gdLst/>
              <a:ahLst/>
              <a:cxnLst/>
              <a:rect l="l" t="t" r="r" b="b"/>
              <a:pathLst>
                <a:path w="1508" h="1679" extrusionOk="0">
                  <a:moveTo>
                    <a:pt x="1200" y="1"/>
                  </a:moveTo>
                  <a:cubicBezTo>
                    <a:pt x="1195" y="1"/>
                    <a:pt x="1191" y="1"/>
                    <a:pt x="1186" y="2"/>
                  </a:cubicBezTo>
                  <a:lnTo>
                    <a:pt x="57" y="201"/>
                  </a:lnTo>
                  <a:cubicBezTo>
                    <a:pt x="23" y="206"/>
                    <a:pt x="1" y="236"/>
                    <a:pt x="5" y="270"/>
                  </a:cubicBezTo>
                  <a:lnTo>
                    <a:pt x="253" y="1679"/>
                  </a:lnTo>
                  <a:lnTo>
                    <a:pt x="1508" y="1457"/>
                  </a:lnTo>
                  <a:lnTo>
                    <a:pt x="1260" y="49"/>
                  </a:lnTo>
                  <a:cubicBezTo>
                    <a:pt x="1253" y="20"/>
                    <a:pt x="1228" y="1"/>
                    <a:pt x="1200" y="1"/>
                  </a:cubicBezTo>
                  <a:close/>
                </a:path>
              </a:pathLst>
            </a:custGeom>
            <a:solidFill>
              <a:srgbClr val="5D9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0" name="Google Shape;1560;p57"/>
            <p:cNvSpPr/>
            <p:nvPr/>
          </p:nvSpPr>
          <p:spPr>
            <a:xfrm>
              <a:off x="7414363" y="1648513"/>
              <a:ext cx="82802" cy="44407"/>
            </a:xfrm>
            <a:custGeom>
              <a:avLst/>
              <a:gdLst/>
              <a:ahLst/>
              <a:cxnLst/>
              <a:rect l="l" t="t" r="r" b="b"/>
              <a:pathLst>
                <a:path w="3071" h="1647" extrusionOk="0">
                  <a:moveTo>
                    <a:pt x="2824" y="0"/>
                  </a:moveTo>
                  <a:cubicBezTo>
                    <a:pt x="2820" y="0"/>
                    <a:pt x="2816" y="0"/>
                    <a:pt x="2813" y="1"/>
                  </a:cubicBezTo>
                  <a:lnTo>
                    <a:pt x="53" y="487"/>
                  </a:lnTo>
                  <a:cubicBezTo>
                    <a:pt x="21" y="493"/>
                    <a:pt x="0" y="523"/>
                    <a:pt x="6" y="554"/>
                  </a:cubicBezTo>
                  <a:lnTo>
                    <a:pt x="190" y="1599"/>
                  </a:lnTo>
                  <a:cubicBezTo>
                    <a:pt x="194" y="1627"/>
                    <a:pt x="219" y="1647"/>
                    <a:pt x="247" y="1647"/>
                  </a:cubicBezTo>
                  <a:cubicBezTo>
                    <a:pt x="250" y="1647"/>
                    <a:pt x="254" y="1647"/>
                    <a:pt x="257" y="1646"/>
                  </a:cubicBezTo>
                  <a:lnTo>
                    <a:pt x="3018" y="1160"/>
                  </a:lnTo>
                  <a:cubicBezTo>
                    <a:pt x="3049" y="1154"/>
                    <a:pt x="3070" y="1124"/>
                    <a:pt x="3064" y="1093"/>
                  </a:cubicBezTo>
                  <a:lnTo>
                    <a:pt x="2880" y="49"/>
                  </a:lnTo>
                  <a:cubicBezTo>
                    <a:pt x="2876" y="20"/>
                    <a:pt x="2851" y="0"/>
                    <a:pt x="2824" y="0"/>
                  </a:cubicBezTo>
                  <a:close/>
                </a:path>
              </a:pathLst>
            </a:custGeom>
            <a:solidFill>
              <a:srgbClr val="5D9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1" name="Google Shape;1561;p57"/>
            <p:cNvSpPr/>
            <p:nvPr/>
          </p:nvSpPr>
          <p:spPr>
            <a:xfrm>
              <a:off x="7447176" y="1649053"/>
              <a:ext cx="17148" cy="41387"/>
            </a:xfrm>
            <a:custGeom>
              <a:avLst/>
              <a:gdLst/>
              <a:ahLst/>
              <a:cxnLst/>
              <a:rect l="l" t="t" r="r" b="b"/>
              <a:pathLst>
                <a:path w="636" h="1535" extrusionOk="0">
                  <a:moveTo>
                    <a:pt x="166" y="1"/>
                  </a:moveTo>
                  <a:lnTo>
                    <a:pt x="0" y="262"/>
                  </a:lnTo>
                  <a:lnTo>
                    <a:pt x="205" y="1421"/>
                  </a:lnTo>
                  <a:lnTo>
                    <a:pt x="240" y="1535"/>
                  </a:lnTo>
                  <a:lnTo>
                    <a:pt x="468" y="1494"/>
                  </a:lnTo>
                  <a:lnTo>
                    <a:pt x="636" y="1345"/>
                  </a:lnTo>
                  <a:lnTo>
                    <a:pt x="431" y="186"/>
                  </a:lnTo>
                  <a:lnTo>
                    <a:pt x="1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2" name="Google Shape;1562;p57"/>
            <p:cNvSpPr/>
            <p:nvPr/>
          </p:nvSpPr>
          <p:spPr>
            <a:xfrm>
              <a:off x="7348682" y="1702735"/>
              <a:ext cx="25345" cy="62688"/>
            </a:xfrm>
            <a:custGeom>
              <a:avLst/>
              <a:gdLst/>
              <a:ahLst/>
              <a:cxnLst/>
              <a:rect l="l" t="t" r="r" b="b"/>
              <a:pathLst>
                <a:path w="940" h="2325" extrusionOk="0">
                  <a:moveTo>
                    <a:pt x="240" y="0"/>
                  </a:moveTo>
                  <a:cubicBezTo>
                    <a:pt x="185" y="0"/>
                    <a:pt x="130" y="21"/>
                    <a:pt x="87" y="62"/>
                  </a:cubicBezTo>
                  <a:cubicBezTo>
                    <a:pt x="1" y="148"/>
                    <a:pt x="1" y="285"/>
                    <a:pt x="84" y="372"/>
                  </a:cubicBezTo>
                  <a:lnTo>
                    <a:pt x="277" y="566"/>
                  </a:lnTo>
                  <a:cubicBezTo>
                    <a:pt x="286" y="575"/>
                    <a:pt x="289" y="590"/>
                    <a:pt x="283" y="604"/>
                  </a:cubicBezTo>
                  <a:lnTo>
                    <a:pt x="170" y="852"/>
                  </a:lnTo>
                  <a:cubicBezTo>
                    <a:pt x="89" y="1030"/>
                    <a:pt x="126" y="1238"/>
                    <a:pt x="262" y="1377"/>
                  </a:cubicBezTo>
                  <a:lnTo>
                    <a:pt x="455" y="1571"/>
                  </a:lnTo>
                  <a:cubicBezTo>
                    <a:pt x="464" y="1582"/>
                    <a:pt x="467" y="1597"/>
                    <a:pt x="461" y="1609"/>
                  </a:cubicBezTo>
                  <a:lnTo>
                    <a:pt x="274" y="2015"/>
                  </a:lnTo>
                  <a:cubicBezTo>
                    <a:pt x="208" y="2160"/>
                    <a:pt x="313" y="2325"/>
                    <a:pt x="473" y="2325"/>
                  </a:cubicBezTo>
                  <a:cubicBezTo>
                    <a:pt x="558" y="2325"/>
                    <a:pt x="636" y="2274"/>
                    <a:pt x="672" y="2196"/>
                  </a:cubicBezTo>
                  <a:lnTo>
                    <a:pt x="859" y="1791"/>
                  </a:lnTo>
                  <a:cubicBezTo>
                    <a:pt x="940" y="1613"/>
                    <a:pt x="902" y="1404"/>
                    <a:pt x="766" y="1265"/>
                  </a:cubicBezTo>
                  <a:lnTo>
                    <a:pt x="573" y="1070"/>
                  </a:lnTo>
                  <a:cubicBezTo>
                    <a:pt x="564" y="1061"/>
                    <a:pt x="561" y="1046"/>
                    <a:pt x="567" y="1033"/>
                  </a:cubicBezTo>
                  <a:lnTo>
                    <a:pt x="681" y="785"/>
                  </a:lnTo>
                  <a:cubicBezTo>
                    <a:pt x="762" y="607"/>
                    <a:pt x="724" y="399"/>
                    <a:pt x="587" y="260"/>
                  </a:cubicBezTo>
                  <a:lnTo>
                    <a:pt x="395" y="65"/>
                  </a:lnTo>
                  <a:cubicBezTo>
                    <a:pt x="353" y="22"/>
                    <a:pt x="297" y="0"/>
                    <a:pt x="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3" name="Google Shape;1563;p57"/>
            <p:cNvSpPr/>
            <p:nvPr/>
          </p:nvSpPr>
          <p:spPr>
            <a:xfrm>
              <a:off x="7540898" y="1609903"/>
              <a:ext cx="26720" cy="62715"/>
            </a:xfrm>
            <a:custGeom>
              <a:avLst/>
              <a:gdLst/>
              <a:ahLst/>
              <a:cxnLst/>
              <a:rect l="l" t="t" r="r" b="b"/>
              <a:pathLst>
                <a:path w="991" h="2326" extrusionOk="0">
                  <a:moveTo>
                    <a:pt x="466" y="1"/>
                  </a:moveTo>
                  <a:cubicBezTo>
                    <a:pt x="383" y="1"/>
                    <a:pt x="304" y="48"/>
                    <a:pt x="267" y="128"/>
                  </a:cubicBezTo>
                  <a:lnTo>
                    <a:pt x="82" y="534"/>
                  </a:lnTo>
                  <a:cubicBezTo>
                    <a:pt x="1" y="712"/>
                    <a:pt x="38" y="920"/>
                    <a:pt x="174" y="1059"/>
                  </a:cubicBezTo>
                  <a:lnTo>
                    <a:pt x="366" y="1254"/>
                  </a:lnTo>
                  <a:cubicBezTo>
                    <a:pt x="376" y="1264"/>
                    <a:pt x="379" y="1279"/>
                    <a:pt x="373" y="1291"/>
                  </a:cubicBezTo>
                  <a:lnTo>
                    <a:pt x="260" y="1539"/>
                  </a:lnTo>
                  <a:cubicBezTo>
                    <a:pt x="179" y="1717"/>
                    <a:pt x="216" y="1927"/>
                    <a:pt x="352" y="2066"/>
                  </a:cubicBezTo>
                  <a:lnTo>
                    <a:pt x="545" y="2260"/>
                  </a:lnTo>
                  <a:cubicBezTo>
                    <a:pt x="585" y="2302"/>
                    <a:pt x="642" y="2324"/>
                    <a:pt x="701" y="2324"/>
                  </a:cubicBezTo>
                  <a:lnTo>
                    <a:pt x="698" y="2326"/>
                  </a:lnTo>
                  <a:cubicBezTo>
                    <a:pt x="892" y="2326"/>
                    <a:pt x="991" y="2091"/>
                    <a:pt x="853" y="1953"/>
                  </a:cubicBezTo>
                  <a:lnTo>
                    <a:pt x="662" y="1759"/>
                  </a:lnTo>
                  <a:cubicBezTo>
                    <a:pt x="653" y="1749"/>
                    <a:pt x="650" y="1734"/>
                    <a:pt x="656" y="1722"/>
                  </a:cubicBezTo>
                  <a:lnTo>
                    <a:pt x="769" y="1473"/>
                  </a:lnTo>
                  <a:cubicBezTo>
                    <a:pt x="850" y="1296"/>
                    <a:pt x="813" y="1088"/>
                    <a:pt x="677" y="947"/>
                  </a:cubicBezTo>
                  <a:lnTo>
                    <a:pt x="485" y="753"/>
                  </a:lnTo>
                  <a:cubicBezTo>
                    <a:pt x="475" y="744"/>
                    <a:pt x="472" y="729"/>
                    <a:pt x="478" y="715"/>
                  </a:cubicBezTo>
                  <a:lnTo>
                    <a:pt x="665" y="310"/>
                  </a:lnTo>
                  <a:cubicBezTo>
                    <a:pt x="714" y="201"/>
                    <a:pt x="666" y="71"/>
                    <a:pt x="557" y="20"/>
                  </a:cubicBezTo>
                  <a:cubicBezTo>
                    <a:pt x="528" y="7"/>
                    <a:pt x="497"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4" name="Google Shape;1564;p57"/>
            <p:cNvSpPr/>
            <p:nvPr/>
          </p:nvSpPr>
          <p:spPr>
            <a:xfrm>
              <a:off x="7368931" y="1773026"/>
              <a:ext cx="345713" cy="193537"/>
            </a:xfrm>
            <a:custGeom>
              <a:avLst/>
              <a:gdLst/>
              <a:ahLst/>
              <a:cxnLst/>
              <a:rect l="l" t="t" r="r" b="b"/>
              <a:pathLst>
                <a:path w="12822" h="7178" extrusionOk="0">
                  <a:moveTo>
                    <a:pt x="9698" y="0"/>
                  </a:moveTo>
                  <a:lnTo>
                    <a:pt x="10159" y="1711"/>
                  </a:lnTo>
                  <a:cubicBezTo>
                    <a:pt x="10171" y="1756"/>
                    <a:pt x="10160" y="1804"/>
                    <a:pt x="10130" y="1839"/>
                  </a:cubicBezTo>
                  <a:lnTo>
                    <a:pt x="9145" y="3058"/>
                  </a:lnTo>
                  <a:cubicBezTo>
                    <a:pt x="9121" y="3087"/>
                    <a:pt x="9109" y="3124"/>
                    <a:pt x="9112" y="3160"/>
                  </a:cubicBezTo>
                  <a:lnTo>
                    <a:pt x="9239" y="4909"/>
                  </a:lnTo>
                  <a:cubicBezTo>
                    <a:pt x="9241" y="4945"/>
                    <a:pt x="9211" y="4971"/>
                    <a:pt x="9180" y="4971"/>
                  </a:cubicBezTo>
                  <a:cubicBezTo>
                    <a:pt x="9166" y="4971"/>
                    <a:pt x="9152" y="4966"/>
                    <a:pt x="9141" y="4954"/>
                  </a:cubicBezTo>
                  <a:lnTo>
                    <a:pt x="7013" y="2901"/>
                  </a:lnTo>
                  <a:lnTo>
                    <a:pt x="8321" y="1319"/>
                  </a:lnTo>
                  <a:lnTo>
                    <a:pt x="8333" y="1271"/>
                  </a:lnTo>
                  <a:lnTo>
                    <a:pt x="8161" y="265"/>
                  </a:lnTo>
                  <a:cubicBezTo>
                    <a:pt x="8157" y="236"/>
                    <a:pt x="8131" y="217"/>
                    <a:pt x="8102" y="217"/>
                  </a:cubicBezTo>
                  <a:cubicBezTo>
                    <a:pt x="8100" y="217"/>
                    <a:pt x="8097" y="217"/>
                    <a:pt x="8094" y="217"/>
                  </a:cubicBezTo>
                  <a:lnTo>
                    <a:pt x="0" y="1653"/>
                  </a:lnTo>
                  <a:lnTo>
                    <a:pt x="0" y="7032"/>
                  </a:lnTo>
                  <a:cubicBezTo>
                    <a:pt x="0" y="7113"/>
                    <a:pt x="64" y="7177"/>
                    <a:pt x="145" y="7177"/>
                  </a:cubicBezTo>
                  <a:lnTo>
                    <a:pt x="12677" y="7177"/>
                  </a:lnTo>
                  <a:cubicBezTo>
                    <a:pt x="12758" y="7177"/>
                    <a:pt x="12822" y="7113"/>
                    <a:pt x="12822" y="7032"/>
                  </a:cubicBezTo>
                  <a:lnTo>
                    <a:pt x="12822" y="555"/>
                  </a:lnTo>
                  <a:lnTo>
                    <a:pt x="96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5" name="Google Shape;1565;p57"/>
            <p:cNvSpPr/>
            <p:nvPr/>
          </p:nvSpPr>
          <p:spPr>
            <a:xfrm>
              <a:off x="7629928" y="1764749"/>
              <a:ext cx="84716" cy="36399"/>
            </a:xfrm>
            <a:custGeom>
              <a:avLst/>
              <a:gdLst/>
              <a:ahLst/>
              <a:cxnLst/>
              <a:rect l="l" t="t" r="r" b="b"/>
              <a:pathLst>
                <a:path w="3142" h="1350" extrusionOk="0">
                  <a:moveTo>
                    <a:pt x="1446" y="1"/>
                  </a:moveTo>
                  <a:lnTo>
                    <a:pt x="0" y="123"/>
                  </a:lnTo>
                  <a:lnTo>
                    <a:pt x="190" y="829"/>
                  </a:lnTo>
                  <a:lnTo>
                    <a:pt x="3142" y="1350"/>
                  </a:lnTo>
                  <a:lnTo>
                    <a:pt x="3142" y="678"/>
                  </a:lnTo>
                  <a:lnTo>
                    <a:pt x="1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6" name="Google Shape;1566;p57"/>
            <p:cNvSpPr/>
            <p:nvPr/>
          </p:nvSpPr>
          <p:spPr>
            <a:xfrm>
              <a:off x="7607872" y="1738272"/>
              <a:ext cx="106771" cy="44785"/>
            </a:xfrm>
            <a:custGeom>
              <a:avLst/>
              <a:gdLst/>
              <a:ahLst/>
              <a:cxnLst/>
              <a:rect l="l" t="t" r="r" b="b"/>
              <a:pathLst>
                <a:path w="3960" h="1661" extrusionOk="0">
                  <a:moveTo>
                    <a:pt x="588" y="0"/>
                  </a:moveTo>
                  <a:lnTo>
                    <a:pt x="518" y="18"/>
                  </a:lnTo>
                  <a:lnTo>
                    <a:pt x="44" y="404"/>
                  </a:lnTo>
                  <a:cubicBezTo>
                    <a:pt x="8" y="433"/>
                    <a:pt x="0" y="483"/>
                    <a:pt x="26" y="521"/>
                  </a:cubicBezTo>
                  <a:lnTo>
                    <a:pt x="346" y="995"/>
                  </a:lnTo>
                  <a:lnTo>
                    <a:pt x="404" y="1032"/>
                  </a:lnTo>
                  <a:lnTo>
                    <a:pt x="3960" y="1660"/>
                  </a:lnTo>
                  <a:lnTo>
                    <a:pt x="3960" y="669"/>
                  </a:lnTo>
                  <a:cubicBezTo>
                    <a:pt x="3960" y="625"/>
                    <a:pt x="3930" y="590"/>
                    <a:pt x="3888" y="582"/>
                  </a:cubicBezTo>
                  <a:lnTo>
                    <a:pt x="5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7" name="Google Shape;1567;p57"/>
            <p:cNvSpPr/>
            <p:nvPr/>
          </p:nvSpPr>
          <p:spPr>
            <a:xfrm>
              <a:off x="7359036" y="1748140"/>
              <a:ext cx="211116" cy="64548"/>
            </a:xfrm>
            <a:custGeom>
              <a:avLst/>
              <a:gdLst/>
              <a:ahLst/>
              <a:cxnLst/>
              <a:rect l="l" t="t" r="r" b="b"/>
              <a:pathLst>
                <a:path w="7830" h="2394" extrusionOk="0">
                  <a:moveTo>
                    <a:pt x="7546" y="0"/>
                  </a:moveTo>
                  <a:cubicBezTo>
                    <a:pt x="7543" y="0"/>
                    <a:pt x="7540" y="0"/>
                    <a:pt x="7537" y="1"/>
                  </a:cubicBezTo>
                  <a:lnTo>
                    <a:pt x="73" y="1317"/>
                  </a:lnTo>
                  <a:cubicBezTo>
                    <a:pt x="31" y="1324"/>
                    <a:pt x="1" y="1360"/>
                    <a:pt x="1" y="1403"/>
                  </a:cubicBezTo>
                  <a:lnTo>
                    <a:pt x="1" y="2393"/>
                  </a:lnTo>
                  <a:lnTo>
                    <a:pt x="4469" y="1948"/>
                  </a:lnTo>
                  <a:lnTo>
                    <a:pt x="7830" y="1013"/>
                  </a:lnTo>
                  <a:lnTo>
                    <a:pt x="7437" y="491"/>
                  </a:lnTo>
                  <a:cubicBezTo>
                    <a:pt x="7423" y="473"/>
                    <a:pt x="7420" y="449"/>
                    <a:pt x="7431" y="430"/>
                  </a:cubicBezTo>
                  <a:lnTo>
                    <a:pt x="7598" y="83"/>
                  </a:lnTo>
                  <a:cubicBezTo>
                    <a:pt x="7618" y="44"/>
                    <a:pt x="7588" y="0"/>
                    <a:pt x="7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8" name="Google Shape;1568;p57"/>
            <p:cNvSpPr/>
            <p:nvPr/>
          </p:nvSpPr>
          <p:spPr>
            <a:xfrm>
              <a:off x="7520595" y="1846310"/>
              <a:ext cx="41900" cy="88329"/>
            </a:xfrm>
            <a:custGeom>
              <a:avLst/>
              <a:gdLst/>
              <a:ahLst/>
              <a:cxnLst/>
              <a:rect l="l" t="t" r="r" b="b"/>
              <a:pathLst>
                <a:path w="1554" h="3276" extrusionOk="0">
                  <a:moveTo>
                    <a:pt x="1210" y="1"/>
                  </a:moveTo>
                  <a:lnTo>
                    <a:pt x="716" y="594"/>
                  </a:lnTo>
                  <a:cubicBezTo>
                    <a:pt x="600" y="733"/>
                    <a:pt x="577" y="929"/>
                    <a:pt x="658" y="1094"/>
                  </a:cubicBezTo>
                  <a:lnTo>
                    <a:pt x="1074" y="1939"/>
                  </a:lnTo>
                  <a:cubicBezTo>
                    <a:pt x="1078" y="1949"/>
                    <a:pt x="1077" y="1959"/>
                    <a:pt x="1069" y="1968"/>
                  </a:cubicBezTo>
                  <a:lnTo>
                    <a:pt x="136" y="2903"/>
                  </a:lnTo>
                  <a:cubicBezTo>
                    <a:pt x="0" y="3041"/>
                    <a:pt x="97" y="3275"/>
                    <a:pt x="292" y="3275"/>
                  </a:cubicBezTo>
                  <a:cubicBezTo>
                    <a:pt x="350" y="3275"/>
                    <a:pt x="405" y="3251"/>
                    <a:pt x="447" y="3211"/>
                  </a:cubicBezTo>
                  <a:lnTo>
                    <a:pt x="1379" y="2276"/>
                  </a:lnTo>
                  <a:cubicBezTo>
                    <a:pt x="1519" y="2136"/>
                    <a:pt x="1554" y="1924"/>
                    <a:pt x="1467" y="1746"/>
                  </a:cubicBezTo>
                  <a:lnTo>
                    <a:pt x="1050" y="901"/>
                  </a:lnTo>
                  <a:cubicBezTo>
                    <a:pt x="1045" y="892"/>
                    <a:pt x="1047" y="880"/>
                    <a:pt x="1053" y="872"/>
                  </a:cubicBezTo>
                  <a:lnTo>
                    <a:pt x="1525" y="304"/>
                  </a:lnTo>
                  <a:lnTo>
                    <a:pt x="12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9" name="Google Shape;1569;p57"/>
            <p:cNvSpPr/>
            <p:nvPr/>
          </p:nvSpPr>
          <p:spPr>
            <a:xfrm>
              <a:off x="7359036" y="1773943"/>
              <a:ext cx="224382" cy="57808"/>
            </a:xfrm>
            <a:custGeom>
              <a:avLst/>
              <a:gdLst/>
              <a:ahLst/>
              <a:cxnLst/>
              <a:rect l="l" t="t" r="r" b="b"/>
              <a:pathLst>
                <a:path w="8322" h="2144" extrusionOk="0">
                  <a:moveTo>
                    <a:pt x="8151" y="0"/>
                  </a:moveTo>
                  <a:cubicBezTo>
                    <a:pt x="8148" y="0"/>
                    <a:pt x="8145" y="0"/>
                    <a:pt x="8142" y="1"/>
                  </a:cubicBezTo>
                  <a:lnTo>
                    <a:pt x="1" y="1436"/>
                  </a:lnTo>
                  <a:lnTo>
                    <a:pt x="1" y="2143"/>
                  </a:lnTo>
                  <a:lnTo>
                    <a:pt x="928" y="1979"/>
                  </a:lnTo>
                  <a:lnTo>
                    <a:pt x="8275" y="687"/>
                  </a:lnTo>
                  <a:cubicBezTo>
                    <a:pt x="8279" y="686"/>
                    <a:pt x="8282" y="686"/>
                    <a:pt x="8286" y="686"/>
                  </a:cubicBezTo>
                  <a:cubicBezTo>
                    <a:pt x="8299" y="686"/>
                    <a:pt x="8311" y="691"/>
                    <a:pt x="8322" y="699"/>
                  </a:cubicBezTo>
                  <a:lnTo>
                    <a:pt x="8210" y="49"/>
                  </a:lnTo>
                  <a:cubicBezTo>
                    <a:pt x="8204" y="20"/>
                    <a:pt x="8179"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70" name="Google Shape;1570;p57"/>
          <p:cNvGrpSpPr/>
          <p:nvPr/>
        </p:nvGrpSpPr>
        <p:grpSpPr>
          <a:xfrm>
            <a:off x="7304659" y="3420572"/>
            <a:ext cx="492677" cy="454967"/>
            <a:chOff x="715102" y="1576362"/>
            <a:chExt cx="417240" cy="385304"/>
          </a:xfrm>
        </p:grpSpPr>
        <p:sp>
          <p:nvSpPr>
            <p:cNvPr id="1571" name="Google Shape;1571;p57"/>
            <p:cNvSpPr/>
            <p:nvPr/>
          </p:nvSpPr>
          <p:spPr>
            <a:xfrm>
              <a:off x="1080871" y="1642312"/>
              <a:ext cx="41954" cy="123893"/>
            </a:xfrm>
            <a:custGeom>
              <a:avLst/>
              <a:gdLst/>
              <a:ahLst/>
              <a:cxnLst/>
              <a:rect l="l" t="t" r="r" b="b"/>
              <a:pathLst>
                <a:path w="1556" h="4595" extrusionOk="0">
                  <a:moveTo>
                    <a:pt x="240" y="1"/>
                  </a:moveTo>
                  <a:cubicBezTo>
                    <a:pt x="186" y="1"/>
                    <a:pt x="132" y="20"/>
                    <a:pt x="90" y="61"/>
                  </a:cubicBezTo>
                  <a:cubicBezTo>
                    <a:pt x="3" y="144"/>
                    <a:pt x="0" y="283"/>
                    <a:pt x="86" y="369"/>
                  </a:cubicBezTo>
                  <a:lnTo>
                    <a:pt x="781" y="1098"/>
                  </a:lnTo>
                  <a:lnTo>
                    <a:pt x="673" y="1412"/>
                  </a:lnTo>
                  <a:cubicBezTo>
                    <a:pt x="627" y="1544"/>
                    <a:pt x="621" y="1686"/>
                    <a:pt x="657" y="1819"/>
                  </a:cubicBezTo>
                  <a:lnTo>
                    <a:pt x="977" y="3020"/>
                  </a:lnTo>
                  <a:cubicBezTo>
                    <a:pt x="996" y="3094"/>
                    <a:pt x="983" y="3174"/>
                    <a:pt x="939" y="3238"/>
                  </a:cubicBezTo>
                  <a:lnTo>
                    <a:pt x="238" y="4256"/>
                  </a:lnTo>
                  <a:cubicBezTo>
                    <a:pt x="171" y="4353"/>
                    <a:pt x="195" y="4490"/>
                    <a:pt x="293" y="4557"/>
                  </a:cubicBezTo>
                  <a:cubicBezTo>
                    <a:pt x="331" y="4582"/>
                    <a:pt x="374" y="4595"/>
                    <a:pt x="416" y="4595"/>
                  </a:cubicBezTo>
                  <a:cubicBezTo>
                    <a:pt x="485" y="4595"/>
                    <a:pt x="553" y="4562"/>
                    <a:pt x="595" y="4501"/>
                  </a:cubicBezTo>
                  <a:lnTo>
                    <a:pt x="1295" y="3483"/>
                  </a:lnTo>
                  <a:cubicBezTo>
                    <a:pt x="1412" y="3316"/>
                    <a:pt x="1448" y="3106"/>
                    <a:pt x="1395" y="2909"/>
                  </a:cubicBezTo>
                  <a:lnTo>
                    <a:pt x="1077" y="1708"/>
                  </a:lnTo>
                  <a:cubicBezTo>
                    <a:pt x="1063" y="1658"/>
                    <a:pt x="1065" y="1604"/>
                    <a:pt x="1083" y="1554"/>
                  </a:cubicBezTo>
                  <a:lnTo>
                    <a:pt x="1518" y="291"/>
                  </a:lnTo>
                  <a:cubicBezTo>
                    <a:pt x="1555" y="179"/>
                    <a:pt x="1496" y="56"/>
                    <a:pt x="1383" y="19"/>
                  </a:cubicBezTo>
                  <a:cubicBezTo>
                    <a:pt x="1360" y="11"/>
                    <a:pt x="1336" y="7"/>
                    <a:pt x="1312" y="7"/>
                  </a:cubicBezTo>
                  <a:cubicBezTo>
                    <a:pt x="1223" y="7"/>
                    <a:pt x="1140" y="61"/>
                    <a:pt x="1108" y="149"/>
                  </a:cubicBezTo>
                  <a:lnTo>
                    <a:pt x="941" y="638"/>
                  </a:lnTo>
                  <a:lnTo>
                    <a:pt x="398" y="70"/>
                  </a:lnTo>
                  <a:cubicBezTo>
                    <a:pt x="355" y="24"/>
                    <a:pt x="298"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2" name="Google Shape;1572;p57"/>
            <p:cNvSpPr/>
            <p:nvPr/>
          </p:nvSpPr>
          <p:spPr>
            <a:xfrm>
              <a:off x="976284" y="1625353"/>
              <a:ext cx="133114" cy="227590"/>
            </a:xfrm>
            <a:custGeom>
              <a:avLst/>
              <a:gdLst/>
              <a:ahLst/>
              <a:cxnLst/>
              <a:rect l="l" t="t" r="r" b="b"/>
              <a:pathLst>
                <a:path w="4937" h="8441" extrusionOk="0">
                  <a:moveTo>
                    <a:pt x="3000" y="0"/>
                  </a:moveTo>
                  <a:cubicBezTo>
                    <a:pt x="2911" y="0"/>
                    <a:pt x="2828" y="56"/>
                    <a:pt x="2797" y="144"/>
                  </a:cubicBezTo>
                  <a:lnTo>
                    <a:pt x="2266" y="1810"/>
                  </a:lnTo>
                  <a:cubicBezTo>
                    <a:pt x="2200" y="2013"/>
                    <a:pt x="2243" y="2237"/>
                    <a:pt x="2380" y="2402"/>
                  </a:cubicBezTo>
                  <a:lnTo>
                    <a:pt x="2927" y="3067"/>
                  </a:lnTo>
                  <a:lnTo>
                    <a:pt x="2997" y="5132"/>
                  </a:lnTo>
                  <a:lnTo>
                    <a:pt x="1828" y="4525"/>
                  </a:lnTo>
                  <a:cubicBezTo>
                    <a:pt x="1608" y="4411"/>
                    <a:pt x="1608" y="4202"/>
                    <a:pt x="1520" y="4005"/>
                  </a:cubicBezTo>
                  <a:lnTo>
                    <a:pt x="1328" y="3477"/>
                  </a:lnTo>
                  <a:cubicBezTo>
                    <a:pt x="1269" y="3311"/>
                    <a:pt x="1159" y="3167"/>
                    <a:pt x="1016" y="3066"/>
                  </a:cubicBezTo>
                  <a:lnTo>
                    <a:pt x="651" y="2808"/>
                  </a:lnTo>
                  <a:cubicBezTo>
                    <a:pt x="613" y="2781"/>
                    <a:pt x="569" y="2768"/>
                    <a:pt x="525" y="2768"/>
                  </a:cubicBezTo>
                  <a:cubicBezTo>
                    <a:pt x="457" y="2768"/>
                    <a:pt x="391" y="2800"/>
                    <a:pt x="349" y="2859"/>
                  </a:cubicBezTo>
                  <a:cubicBezTo>
                    <a:pt x="279" y="2958"/>
                    <a:pt x="303" y="3092"/>
                    <a:pt x="400" y="3161"/>
                  </a:cubicBezTo>
                  <a:lnTo>
                    <a:pt x="765" y="3420"/>
                  </a:lnTo>
                  <a:cubicBezTo>
                    <a:pt x="836" y="3469"/>
                    <a:pt x="890" y="3541"/>
                    <a:pt x="920" y="3623"/>
                  </a:cubicBezTo>
                  <a:lnTo>
                    <a:pt x="998" y="3837"/>
                  </a:lnTo>
                  <a:lnTo>
                    <a:pt x="241" y="3789"/>
                  </a:lnTo>
                  <a:cubicBezTo>
                    <a:pt x="235" y="3789"/>
                    <a:pt x="229" y="3788"/>
                    <a:pt x="223" y="3788"/>
                  </a:cubicBezTo>
                  <a:cubicBezTo>
                    <a:pt x="111" y="3788"/>
                    <a:pt x="15" y="3876"/>
                    <a:pt x="8" y="3991"/>
                  </a:cubicBezTo>
                  <a:cubicBezTo>
                    <a:pt x="1" y="4112"/>
                    <a:pt x="93" y="4215"/>
                    <a:pt x="214" y="4221"/>
                  </a:cubicBezTo>
                  <a:lnTo>
                    <a:pt x="1158" y="4281"/>
                  </a:lnTo>
                  <a:lnTo>
                    <a:pt x="1215" y="4437"/>
                  </a:lnTo>
                  <a:cubicBezTo>
                    <a:pt x="1288" y="4640"/>
                    <a:pt x="1435" y="4809"/>
                    <a:pt x="1626" y="4908"/>
                  </a:cubicBezTo>
                  <a:lnTo>
                    <a:pt x="3014" y="5628"/>
                  </a:lnTo>
                  <a:lnTo>
                    <a:pt x="3025" y="6019"/>
                  </a:lnTo>
                  <a:cubicBezTo>
                    <a:pt x="3030" y="6122"/>
                    <a:pt x="3008" y="6223"/>
                    <a:pt x="2963" y="6316"/>
                  </a:cubicBezTo>
                  <a:lnTo>
                    <a:pt x="2069" y="8128"/>
                  </a:lnTo>
                  <a:cubicBezTo>
                    <a:pt x="1997" y="8272"/>
                    <a:pt x="2101" y="8441"/>
                    <a:pt x="2263" y="8441"/>
                  </a:cubicBezTo>
                  <a:lnTo>
                    <a:pt x="4705" y="8441"/>
                  </a:lnTo>
                  <a:cubicBezTo>
                    <a:pt x="4835" y="8441"/>
                    <a:pt x="4936" y="8326"/>
                    <a:pt x="4920" y="8197"/>
                  </a:cubicBezTo>
                  <a:lnTo>
                    <a:pt x="4920" y="8197"/>
                  </a:lnTo>
                  <a:lnTo>
                    <a:pt x="4920" y="8199"/>
                  </a:lnTo>
                  <a:lnTo>
                    <a:pt x="4427" y="4334"/>
                  </a:lnTo>
                  <a:cubicBezTo>
                    <a:pt x="4415" y="4236"/>
                    <a:pt x="4376" y="4147"/>
                    <a:pt x="4314" y="4072"/>
                  </a:cubicBezTo>
                  <a:lnTo>
                    <a:pt x="3984" y="3668"/>
                  </a:lnTo>
                  <a:lnTo>
                    <a:pt x="3982" y="3667"/>
                  </a:lnTo>
                  <a:lnTo>
                    <a:pt x="3129" y="2629"/>
                  </a:lnTo>
                  <a:lnTo>
                    <a:pt x="3368" y="2488"/>
                  </a:lnTo>
                  <a:cubicBezTo>
                    <a:pt x="3511" y="2403"/>
                    <a:pt x="3618" y="2266"/>
                    <a:pt x="3661" y="2104"/>
                  </a:cubicBezTo>
                  <a:lnTo>
                    <a:pt x="3791" y="1612"/>
                  </a:lnTo>
                  <a:cubicBezTo>
                    <a:pt x="3827" y="1494"/>
                    <a:pt x="3758" y="1371"/>
                    <a:pt x="3640" y="1340"/>
                  </a:cubicBezTo>
                  <a:cubicBezTo>
                    <a:pt x="3621" y="1335"/>
                    <a:pt x="3602" y="1333"/>
                    <a:pt x="3584" y="1333"/>
                  </a:cubicBezTo>
                  <a:cubicBezTo>
                    <a:pt x="3486" y="1333"/>
                    <a:pt x="3396" y="1399"/>
                    <a:pt x="3372" y="1500"/>
                  </a:cubicBezTo>
                  <a:lnTo>
                    <a:pt x="3242" y="1992"/>
                  </a:lnTo>
                  <a:cubicBezTo>
                    <a:pt x="3227" y="2043"/>
                    <a:pt x="3194" y="2088"/>
                    <a:pt x="3148" y="2115"/>
                  </a:cubicBezTo>
                  <a:lnTo>
                    <a:pt x="2849" y="2290"/>
                  </a:lnTo>
                  <a:cubicBezTo>
                    <a:pt x="2770" y="2171"/>
                    <a:pt x="2629" y="2094"/>
                    <a:pt x="2679" y="1940"/>
                  </a:cubicBezTo>
                  <a:lnTo>
                    <a:pt x="3209" y="274"/>
                  </a:lnTo>
                  <a:cubicBezTo>
                    <a:pt x="3241" y="162"/>
                    <a:pt x="3177" y="45"/>
                    <a:pt x="3066" y="11"/>
                  </a:cubicBezTo>
                  <a:cubicBezTo>
                    <a:pt x="3044" y="4"/>
                    <a:pt x="3022" y="0"/>
                    <a:pt x="3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3" name="Google Shape;1573;p57"/>
            <p:cNvSpPr/>
            <p:nvPr/>
          </p:nvSpPr>
          <p:spPr>
            <a:xfrm>
              <a:off x="717390" y="1843102"/>
              <a:ext cx="414953" cy="118554"/>
            </a:xfrm>
            <a:custGeom>
              <a:avLst/>
              <a:gdLst/>
              <a:ahLst/>
              <a:cxnLst/>
              <a:rect l="l" t="t" r="r" b="b"/>
              <a:pathLst>
                <a:path w="15390" h="4397" extrusionOk="0">
                  <a:moveTo>
                    <a:pt x="157" y="0"/>
                  </a:moveTo>
                  <a:cubicBezTo>
                    <a:pt x="69" y="2"/>
                    <a:pt x="0" y="73"/>
                    <a:pt x="2" y="160"/>
                  </a:cubicBezTo>
                  <a:lnTo>
                    <a:pt x="2" y="4241"/>
                  </a:lnTo>
                  <a:cubicBezTo>
                    <a:pt x="2" y="4327"/>
                    <a:pt x="71" y="4396"/>
                    <a:pt x="156" y="4396"/>
                  </a:cubicBezTo>
                  <a:lnTo>
                    <a:pt x="15234" y="4396"/>
                  </a:lnTo>
                  <a:cubicBezTo>
                    <a:pt x="15319" y="4396"/>
                    <a:pt x="15389" y="4326"/>
                    <a:pt x="15389" y="4241"/>
                  </a:cubicBezTo>
                  <a:lnTo>
                    <a:pt x="15389" y="154"/>
                  </a:lnTo>
                  <a:cubicBezTo>
                    <a:pt x="15389" y="69"/>
                    <a:pt x="15319" y="0"/>
                    <a:pt x="15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4" name="Google Shape;1574;p57"/>
            <p:cNvSpPr/>
            <p:nvPr/>
          </p:nvSpPr>
          <p:spPr>
            <a:xfrm>
              <a:off x="717417" y="1941865"/>
              <a:ext cx="414926" cy="19790"/>
            </a:xfrm>
            <a:custGeom>
              <a:avLst/>
              <a:gdLst/>
              <a:ahLst/>
              <a:cxnLst/>
              <a:rect l="l" t="t" r="r" b="b"/>
              <a:pathLst>
                <a:path w="15389" h="734" extrusionOk="0">
                  <a:moveTo>
                    <a:pt x="1" y="0"/>
                  </a:moveTo>
                  <a:lnTo>
                    <a:pt x="1" y="578"/>
                  </a:lnTo>
                  <a:cubicBezTo>
                    <a:pt x="1" y="664"/>
                    <a:pt x="70" y="733"/>
                    <a:pt x="155" y="733"/>
                  </a:cubicBezTo>
                  <a:lnTo>
                    <a:pt x="15233" y="733"/>
                  </a:lnTo>
                  <a:cubicBezTo>
                    <a:pt x="15318" y="733"/>
                    <a:pt x="15388" y="663"/>
                    <a:pt x="15388" y="578"/>
                  </a:cubicBezTo>
                  <a:lnTo>
                    <a:pt x="15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5" name="Google Shape;1575;p57"/>
            <p:cNvSpPr/>
            <p:nvPr/>
          </p:nvSpPr>
          <p:spPr>
            <a:xfrm>
              <a:off x="758454" y="1576362"/>
              <a:ext cx="173477" cy="173477"/>
            </a:xfrm>
            <a:custGeom>
              <a:avLst/>
              <a:gdLst/>
              <a:ahLst/>
              <a:cxnLst/>
              <a:rect l="l" t="t" r="r" b="b"/>
              <a:pathLst>
                <a:path w="6434" h="6434" extrusionOk="0">
                  <a:moveTo>
                    <a:pt x="3217" y="1"/>
                  </a:moveTo>
                  <a:cubicBezTo>
                    <a:pt x="2323" y="2"/>
                    <a:pt x="1469" y="374"/>
                    <a:pt x="861" y="1029"/>
                  </a:cubicBezTo>
                  <a:cubicBezTo>
                    <a:pt x="778" y="1124"/>
                    <a:pt x="784" y="1267"/>
                    <a:pt x="877" y="1352"/>
                  </a:cubicBezTo>
                  <a:cubicBezTo>
                    <a:pt x="922" y="1394"/>
                    <a:pt x="979" y="1415"/>
                    <a:pt x="1035" y="1415"/>
                  </a:cubicBezTo>
                  <a:cubicBezTo>
                    <a:pt x="1096" y="1415"/>
                    <a:pt x="1156" y="1391"/>
                    <a:pt x="1202" y="1345"/>
                  </a:cubicBezTo>
                  <a:cubicBezTo>
                    <a:pt x="1722" y="786"/>
                    <a:pt x="2452" y="466"/>
                    <a:pt x="3217" y="464"/>
                  </a:cubicBezTo>
                  <a:cubicBezTo>
                    <a:pt x="4735" y="464"/>
                    <a:pt x="5968" y="1699"/>
                    <a:pt x="5968" y="3217"/>
                  </a:cubicBezTo>
                  <a:cubicBezTo>
                    <a:pt x="5968" y="4735"/>
                    <a:pt x="4735" y="5968"/>
                    <a:pt x="3216" y="5968"/>
                  </a:cubicBezTo>
                  <a:cubicBezTo>
                    <a:pt x="1698" y="5968"/>
                    <a:pt x="464" y="4733"/>
                    <a:pt x="464" y="3217"/>
                  </a:cubicBezTo>
                  <a:cubicBezTo>
                    <a:pt x="464" y="2867"/>
                    <a:pt x="530" y="2520"/>
                    <a:pt x="662" y="2196"/>
                  </a:cubicBezTo>
                  <a:cubicBezTo>
                    <a:pt x="699" y="2079"/>
                    <a:pt x="641" y="1952"/>
                    <a:pt x="527" y="1907"/>
                  </a:cubicBezTo>
                  <a:cubicBezTo>
                    <a:pt x="499" y="1895"/>
                    <a:pt x="469" y="1890"/>
                    <a:pt x="440" y="1890"/>
                  </a:cubicBezTo>
                  <a:cubicBezTo>
                    <a:pt x="353" y="1890"/>
                    <a:pt x="270" y="1939"/>
                    <a:pt x="231" y="2022"/>
                  </a:cubicBezTo>
                  <a:cubicBezTo>
                    <a:pt x="79" y="2402"/>
                    <a:pt x="1" y="2807"/>
                    <a:pt x="1" y="3217"/>
                  </a:cubicBezTo>
                  <a:cubicBezTo>
                    <a:pt x="1" y="4990"/>
                    <a:pt x="1444" y="6433"/>
                    <a:pt x="3217" y="6433"/>
                  </a:cubicBezTo>
                  <a:lnTo>
                    <a:pt x="3217" y="6432"/>
                  </a:lnTo>
                  <a:cubicBezTo>
                    <a:pt x="4990" y="6432"/>
                    <a:pt x="6433" y="4989"/>
                    <a:pt x="6433" y="3215"/>
                  </a:cubicBezTo>
                  <a:cubicBezTo>
                    <a:pt x="6433" y="1442"/>
                    <a:pt x="4990" y="1"/>
                    <a:pt x="3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6" name="Google Shape;1576;p57"/>
            <p:cNvSpPr/>
            <p:nvPr/>
          </p:nvSpPr>
          <p:spPr>
            <a:xfrm>
              <a:off x="782666" y="1600574"/>
              <a:ext cx="87089" cy="122572"/>
            </a:xfrm>
            <a:custGeom>
              <a:avLst/>
              <a:gdLst/>
              <a:ahLst/>
              <a:cxnLst/>
              <a:rect l="l" t="t" r="r" b="b"/>
              <a:pathLst>
                <a:path w="3230" h="4546" extrusionOk="0">
                  <a:moveTo>
                    <a:pt x="2320" y="1"/>
                  </a:moveTo>
                  <a:cubicBezTo>
                    <a:pt x="1839" y="1"/>
                    <a:pt x="1362" y="151"/>
                    <a:pt x="961" y="439"/>
                  </a:cubicBezTo>
                  <a:cubicBezTo>
                    <a:pt x="359" y="876"/>
                    <a:pt x="2" y="1574"/>
                    <a:pt x="2" y="2319"/>
                  </a:cubicBezTo>
                  <a:cubicBezTo>
                    <a:pt x="0" y="2820"/>
                    <a:pt x="163" y="3309"/>
                    <a:pt x="465" y="3708"/>
                  </a:cubicBezTo>
                  <a:cubicBezTo>
                    <a:pt x="760" y="4100"/>
                    <a:pt x="1171" y="4390"/>
                    <a:pt x="1639" y="4535"/>
                  </a:cubicBezTo>
                  <a:cubicBezTo>
                    <a:pt x="1661" y="4542"/>
                    <a:pt x="1683" y="4545"/>
                    <a:pt x="1707" y="4545"/>
                  </a:cubicBezTo>
                  <a:lnTo>
                    <a:pt x="1707" y="4545"/>
                  </a:lnTo>
                  <a:cubicBezTo>
                    <a:pt x="1822" y="4545"/>
                    <a:pt x="1920" y="4461"/>
                    <a:pt x="1936" y="4348"/>
                  </a:cubicBezTo>
                  <a:cubicBezTo>
                    <a:pt x="1953" y="4234"/>
                    <a:pt x="1884" y="4125"/>
                    <a:pt x="1775" y="4091"/>
                  </a:cubicBezTo>
                  <a:cubicBezTo>
                    <a:pt x="1003" y="3853"/>
                    <a:pt x="465" y="3125"/>
                    <a:pt x="465" y="2319"/>
                  </a:cubicBezTo>
                  <a:cubicBezTo>
                    <a:pt x="465" y="1262"/>
                    <a:pt x="1330" y="463"/>
                    <a:pt x="2315" y="463"/>
                  </a:cubicBezTo>
                  <a:cubicBezTo>
                    <a:pt x="2508" y="463"/>
                    <a:pt x="2705" y="494"/>
                    <a:pt x="2901" y="559"/>
                  </a:cubicBezTo>
                  <a:cubicBezTo>
                    <a:pt x="2923" y="566"/>
                    <a:pt x="2946" y="569"/>
                    <a:pt x="2968" y="569"/>
                  </a:cubicBezTo>
                  <a:cubicBezTo>
                    <a:pt x="3066" y="569"/>
                    <a:pt x="3158" y="507"/>
                    <a:pt x="3189" y="409"/>
                  </a:cubicBezTo>
                  <a:cubicBezTo>
                    <a:pt x="3230" y="290"/>
                    <a:pt x="3165" y="160"/>
                    <a:pt x="3047" y="118"/>
                  </a:cubicBezTo>
                  <a:cubicBezTo>
                    <a:pt x="2810" y="39"/>
                    <a:pt x="2564" y="1"/>
                    <a:pt x="2320" y="1"/>
                  </a:cubicBezTo>
                  <a:close/>
                  <a:moveTo>
                    <a:pt x="1707" y="4545"/>
                  </a:moveTo>
                  <a:cubicBezTo>
                    <a:pt x="1707" y="4545"/>
                    <a:pt x="1706" y="4545"/>
                    <a:pt x="1706" y="4545"/>
                  </a:cubicBezTo>
                  <a:lnTo>
                    <a:pt x="1708" y="4545"/>
                  </a:lnTo>
                  <a:cubicBezTo>
                    <a:pt x="1707" y="4545"/>
                    <a:pt x="1707" y="4545"/>
                    <a:pt x="1707" y="45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7" name="Google Shape;1577;p57"/>
            <p:cNvSpPr/>
            <p:nvPr/>
          </p:nvSpPr>
          <p:spPr>
            <a:xfrm>
              <a:off x="851016" y="1619529"/>
              <a:ext cx="60423" cy="104695"/>
            </a:xfrm>
            <a:custGeom>
              <a:avLst/>
              <a:gdLst/>
              <a:ahLst/>
              <a:cxnLst/>
              <a:rect l="l" t="t" r="r" b="b"/>
              <a:pathLst>
                <a:path w="2241" h="3883" extrusionOk="0">
                  <a:moveTo>
                    <a:pt x="1344" y="0"/>
                  </a:moveTo>
                  <a:cubicBezTo>
                    <a:pt x="1290" y="0"/>
                    <a:pt x="1235" y="19"/>
                    <a:pt x="1191" y="58"/>
                  </a:cubicBezTo>
                  <a:cubicBezTo>
                    <a:pt x="1092" y="145"/>
                    <a:pt x="1085" y="294"/>
                    <a:pt x="1173" y="390"/>
                  </a:cubicBezTo>
                  <a:cubicBezTo>
                    <a:pt x="1472" y="729"/>
                    <a:pt x="1638" y="1164"/>
                    <a:pt x="1638" y="1616"/>
                  </a:cubicBezTo>
                  <a:cubicBezTo>
                    <a:pt x="1638" y="2474"/>
                    <a:pt x="1031" y="3234"/>
                    <a:pt x="194" y="3424"/>
                  </a:cubicBezTo>
                  <a:cubicBezTo>
                    <a:pt x="79" y="3449"/>
                    <a:pt x="1" y="3558"/>
                    <a:pt x="14" y="3676"/>
                  </a:cubicBezTo>
                  <a:cubicBezTo>
                    <a:pt x="26" y="3794"/>
                    <a:pt x="127" y="3883"/>
                    <a:pt x="245" y="3883"/>
                  </a:cubicBezTo>
                  <a:cubicBezTo>
                    <a:pt x="263" y="3883"/>
                    <a:pt x="279" y="3881"/>
                    <a:pt x="295" y="3877"/>
                  </a:cubicBezTo>
                  <a:cubicBezTo>
                    <a:pt x="1094" y="3696"/>
                    <a:pt x="1737" y="3107"/>
                    <a:pt x="1988" y="2329"/>
                  </a:cubicBezTo>
                  <a:cubicBezTo>
                    <a:pt x="2241" y="1550"/>
                    <a:pt x="2063" y="696"/>
                    <a:pt x="1522" y="83"/>
                  </a:cubicBezTo>
                  <a:cubicBezTo>
                    <a:pt x="1476" y="28"/>
                    <a:pt x="1410" y="0"/>
                    <a:pt x="1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8" name="Google Shape;1578;p57"/>
            <p:cNvSpPr/>
            <p:nvPr/>
          </p:nvSpPr>
          <p:spPr>
            <a:xfrm>
              <a:off x="715102" y="1843101"/>
              <a:ext cx="414966" cy="118565"/>
            </a:xfrm>
            <a:custGeom>
              <a:avLst/>
              <a:gdLst/>
              <a:ahLst/>
              <a:cxnLst/>
              <a:rect l="l" t="t" r="r" b="b"/>
              <a:pathLst>
                <a:path w="15708" h="4397" extrusionOk="0">
                  <a:moveTo>
                    <a:pt x="10930" y="1536"/>
                  </a:moveTo>
                  <a:lnTo>
                    <a:pt x="12718" y="1645"/>
                  </a:lnTo>
                  <a:lnTo>
                    <a:pt x="12194" y="2816"/>
                  </a:lnTo>
                  <a:lnTo>
                    <a:pt x="11020" y="3124"/>
                  </a:lnTo>
                  <a:lnTo>
                    <a:pt x="10340" y="2457"/>
                  </a:lnTo>
                  <a:lnTo>
                    <a:pt x="10930" y="1536"/>
                  </a:lnTo>
                  <a:close/>
                  <a:moveTo>
                    <a:pt x="4463" y="1832"/>
                  </a:moveTo>
                  <a:lnTo>
                    <a:pt x="5226" y="2552"/>
                  </a:lnTo>
                  <a:lnTo>
                    <a:pt x="4221" y="3300"/>
                  </a:lnTo>
                  <a:lnTo>
                    <a:pt x="2374" y="2910"/>
                  </a:lnTo>
                  <a:lnTo>
                    <a:pt x="2543" y="1832"/>
                  </a:lnTo>
                  <a:close/>
                  <a:moveTo>
                    <a:pt x="8614" y="1830"/>
                  </a:moveTo>
                  <a:lnTo>
                    <a:pt x="9710" y="2660"/>
                  </a:lnTo>
                  <a:lnTo>
                    <a:pt x="8731" y="3450"/>
                  </a:lnTo>
                  <a:lnTo>
                    <a:pt x="6968" y="2231"/>
                  </a:lnTo>
                  <a:lnTo>
                    <a:pt x="7052" y="1830"/>
                  </a:lnTo>
                  <a:close/>
                  <a:moveTo>
                    <a:pt x="0" y="0"/>
                  </a:moveTo>
                  <a:cubicBezTo>
                    <a:pt x="6" y="6"/>
                    <a:pt x="13" y="12"/>
                    <a:pt x="21" y="18"/>
                  </a:cubicBezTo>
                  <a:lnTo>
                    <a:pt x="1890" y="1446"/>
                  </a:lnTo>
                  <a:lnTo>
                    <a:pt x="1684" y="2762"/>
                  </a:lnTo>
                  <a:lnTo>
                    <a:pt x="882" y="3515"/>
                  </a:lnTo>
                  <a:cubicBezTo>
                    <a:pt x="789" y="3601"/>
                    <a:pt x="785" y="3744"/>
                    <a:pt x="870" y="3837"/>
                  </a:cubicBezTo>
                  <a:cubicBezTo>
                    <a:pt x="915" y="3884"/>
                    <a:pt x="975" y="3907"/>
                    <a:pt x="1035" y="3907"/>
                  </a:cubicBezTo>
                  <a:cubicBezTo>
                    <a:pt x="1092" y="3907"/>
                    <a:pt x="1148" y="3886"/>
                    <a:pt x="1192" y="3844"/>
                  </a:cubicBezTo>
                  <a:lnTo>
                    <a:pt x="1963" y="3118"/>
                  </a:lnTo>
                  <a:lnTo>
                    <a:pt x="4016" y="3551"/>
                  </a:lnTo>
                  <a:lnTo>
                    <a:pt x="4916" y="4396"/>
                  </a:lnTo>
                  <a:lnTo>
                    <a:pt x="5576" y="4396"/>
                  </a:lnTo>
                  <a:cubicBezTo>
                    <a:pt x="5574" y="4395"/>
                    <a:pt x="5574" y="4395"/>
                    <a:pt x="5573" y="4393"/>
                  </a:cubicBezTo>
                  <a:lnTo>
                    <a:pt x="4477" y="3364"/>
                  </a:lnTo>
                  <a:lnTo>
                    <a:pt x="5564" y="2557"/>
                  </a:lnTo>
                  <a:lnTo>
                    <a:pt x="6631" y="2333"/>
                  </a:lnTo>
                  <a:lnTo>
                    <a:pt x="8590" y="3684"/>
                  </a:lnTo>
                  <a:lnTo>
                    <a:pt x="8841" y="4396"/>
                  </a:lnTo>
                  <a:lnTo>
                    <a:pt x="9321" y="4396"/>
                  </a:lnTo>
                  <a:lnTo>
                    <a:pt x="9045" y="3616"/>
                  </a:lnTo>
                  <a:lnTo>
                    <a:pt x="10139" y="2733"/>
                  </a:lnTo>
                  <a:lnTo>
                    <a:pt x="10882" y="3462"/>
                  </a:lnTo>
                  <a:lnTo>
                    <a:pt x="11122" y="4396"/>
                  </a:lnTo>
                  <a:lnTo>
                    <a:pt x="11588" y="4396"/>
                  </a:lnTo>
                  <a:lnTo>
                    <a:pt x="11358" y="3505"/>
                  </a:lnTo>
                  <a:lnTo>
                    <a:pt x="12526" y="3198"/>
                  </a:lnTo>
                  <a:lnTo>
                    <a:pt x="13768" y="3628"/>
                  </a:lnTo>
                  <a:lnTo>
                    <a:pt x="12905" y="4389"/>
                  </a:lnTo>
                  <a:cubicBezTo>
                    <a:pt x="12902" y="4390"/>
                    <a:pt x="12899" y="4393"/>
                    <a:pt x="12896" y="4396"/>
                  </a:cubicBezTo>
                  <a:lnTo>
                    <a:pt x="13578" y="4396"/>
                  </a:lnTo>
                  <a:lnTo>
                    <a:pt x="14357" y="3710"/>
                  </a:lnTo>
                  <a:cubicBezTo>
                    <a:pt x="14487" y="3595"/>
                    <a:pt x="14445" y="3384"/>
                    <a:pt x="14282" y="3327"/>
                  </a:cubicBezTo>
                  <a:lnTo>
                    <a:pt x="12841" y="2829"/>
                  </a:lnTo>
                  <a:lnTo>
                    <a:pt x="13370" y="1649"/>
                  </a:lnTo>
                  <a:lnTo>
                    <a:pt x="14905" y="2364"/>
                  </a:lnTo>
                  <a:lnTo>
                    <a:pt x="15241" y="3242"/>
                  </a:lnTo>
                  <a:cubicBezTo>
                    <a:pt x="15274" y="3330"/>
                    <a:pt x="15358" y="3387"/>
                    <a:pt x="15452" y="3387"/>
                  </a:cubicBezTo>
                  <a:cubicBezTo>
                    <a:pt x="15479" y="3387"/>
                    <a:pt x="15506" y="3382"/>
                    <a:pt x="15533" y="3372"/>
                  </a:cubicBezTo>
                  <a:cubicBezTo>
                    <a:pt x="15649" y="3328"/>
                    <a:pt x="15707" y="3197"/>
                    <a:pt x="15663" y="3082"/>
                  </a:cubicBezTo>
                  <a:lnTo>
                    <a:pt x="15660" y="3080"/>
                  </a:lnTo>
                  <a:lnTo>
                    <a:pt x="15292" y="2117"/>
                  </a:lnTo>
                  <a:cubicBezTo>
                    <a:pt x="15271" y="2062"/>
                    <a:pt x="15229" y="2017"/>
                    <a:pt x="15177" y="1993"/>
                  </a:cubicBezTo>
                  <a:lnTo>
                    <a:pt x="13671" y="1292"/>
                  </a:lnTo>
                  <a:cubicBezTo>
                    <a:pt x="13671" y="1292"/>
                    <a:pt x="15184" y="3"/>
                    <a:pt x="15189" y="0"/>
                  </a:cubicBezTo>
                  <a:lnTo>
                    <a:pt x="14356" y="0"/>
                  </a:lnTo>
                  <a:lnTo>
                    <a:pt x="13070" y="1095"/>
                  </a:lnTo>
                  <a:lnTo>
                    <a:pt x="11041" y="969"/>
                  </a:lnTo>
                  <a:lnTo>
                    <a:pt x="10731" y="0"/>
                  </a:lnTo>
                  <a:lnTo>
                    <a:pt x="10268" y="0"/>
                  </a:lnTo>
                  <a:lnTo>
                    <a:pt x="10634" y="1148"/>
                  </a:lnTo>
                  <a:lnTo>
                    <a:pt x="10049" y="2059"/>
                  </a:lnTo>
                  <a:lnTo>
                    <a:pt x="9012" y="1274"/>
                  </a:lnTo>
                  <a:lnTo>
                    <a:pt x="9931" y="0"/>
                  </a:lnTo>
                  <a:lnTo>
                    <a:pt x="9387" y="0"/>
                  </a:lnTo>
                  <a:lnTo>
                    <a:pt x="8595" y="1099"/>
                  </a:lnTo>
                  <a:lnTo>
                    <a:pt x="6971" y="1099"/>
                  </a:lnTo>
                  <a:lnTo>
                    <a:pt x="6153" y="0"/>
                  </a:lnTo>
                  <a:lnTo>
                    <a:pt x="5601" y="0"/>
                  </a:lnTo>
                  <a:lnTo>
                    <a:pt x="6624" y="1371"/>
                  </a:lnTo>
                  <a:lnTo>
                    <a:pt x="6522" y="1860"/>
                  </a:lnTo>
                  <a:lnTo>
                    <a:pt x="5592" y="2056"/>
                  </a:lnTo>
                  <a:lnTo>
                    <a:pt x="4697" y="1210"/>
                  </a:lnTo>
                  <a:lnTo>
                    <a:pt x="4499" y="0"/>
                  </a:lnTo>
                  <a:lnTo>
                    <a:pt x="4052" y="0"/>
                  </a:lnTo>
                  <a:lnTo>
                    <a:pt x="4232" y="1099"/>
                  </a:lnTo>
                  <a:lnTo>
                    <a:pt x="2336" y="1099"/>
                  </a:lnTo>
                  <a:lnTo>
                    <a:pt x="896" y="0"/>
                  </a:ln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9" name="Google Shape;1579;p57"/>
            <p:cNvSpPr/>
            <p:nvPr/>
          </p:nvSpPr>
          <p:spPr>
            <a:xfrm>
              <a:off x="829770" y="1941865"/>
              <a:ext cx="39257" cy="19790"/>
            </a:xfrm>
            <a:custGeom>
              <a:avLst/>
              <a:gdLst/>
              <a:ahLst/>
              <a:cxnLst/>
              <a:rect l="l" t="t" r="r" b="b"/>
              <a:pathLst>
                <a:path w="1456" h="734" extrusionOk="0">
                  <a:moveTo>
                    <a:pt x="1" y="0"/>
                  </a:moveTo>
                  <a:lnTo>
                    <a:pt x="783" y="733"/>
                  </a:lnTo>
                  <a:lnTo>
                    <a:pt x="1456" y="733"/>
                  </a:lnTo>
                  <a:cubicBezTo>
                    <a:pt x="1454" y="732"/>
                    <a:pt x="1453" y="730"/>
                    <a:pt x="1451" y="730"/>
                  </a:cubicBezTo>
                  <a:lnTo>
                    <a:pt x="675" y="0"/>
                  </a:lnTo>
                  <a:close/>
                </a:path>
              </a:pathLst>
            </a:custGeom>
            <a:solidFill>
              <a:srgbClr val="A2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0" name="Google Shape;1580;p57"/>
            <p:cNvSpPr/>
            <p:nvPr/>
          </p:nvSpPr>
          <p:spPr>
            <a:xfrm>
              <a:off x="945088" y="1941865"/>
              <a:ext cx="20384" cy="19790"/>
            </a:xfrm>
            <a:custGeom>
              <a:avLst/>
              <a:gdLst/>
              <a:ahLst/>
              <a:cxnLst/>
              <a:rect l="l" t="t" r="r" b="b"/>
              <a:pathLst>
                <a:path w="756" h="734" extrusionOk="0">
                  <a:moveTo>
                    <a:pt x="0" y="0"/>
                  </a:moveTo>
                  <a:lnTo>
                    <a:pt x="8" y="5"/>
                  </a:lnTo>
                  <a:lnTo>
                    <a:pt x="266" y="733"/>
                  </a:lnTo>
                  <a:lnTo>
                    <a:pt x="755" y="733"/>
                  </a:lnTo>
                  <a:lnTo>
                    <a:pt x="495" y="0"/>
                  </a:lnTo>
                  <a:close/>
                </a:path>
              </a:pathLst>
            </a:custGeom>
            <a:solidFill>
              <a:srgbClr val="A2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1" name="Google Shape;1581;p57"/>
            <p:cNvSpPr/>
            <p:nvPr/>
          </p:nvSpPr>
          <p:spPr>
            <a:xfrm>
              <a:off x="1006158" y="1941865"/>
              <a:ext cx="17957" cy="19790"/>
            </a:xfrm>
            <a:custGeom>
              <a:avLst/>
              <a:gdLst/>
              <a:ahLst/>
              <a:cxnLst/>
              <a:rect l="l" t="t" r="r" b="b"/>
              <a:pathLst>
                <a:path w="666" h="734" extrusionOk="0">
                  <a:moveTo>
                    <a:pt x="1" y="0"/>
                  </a:moveTo>
                  <a:lnTo>
                    <a:pt x="189" y="733"/>
                  </a:lnTo>
                  <a:lnTo>
                    <a:pt x="666" y="733"/>
                  </a:lnTo>
                  <a:lnTo>
                    <a:pt x="478" y="0"/>
                  </a:lnTo>
                  <a:close/>
                </a:path>
              </a:pathLst>
            </a:custGeom>
            <a:solidFill>
              <a:srgbClr val="A2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2" name="Google Shape;1582;p57"/>
            <p:cNvSpPr/>
            <p:nvPr/>
          </p:nvSpPr>
          <p:spPr>
            <a:xfrm>
              <a:off x="1056201" y="1941865"/>
              <a:ext cx="41064" cy="19790"/>
            </a:xfrm>
            <a:custGeom>
              <a:avLst/>
              <a:gdLst/>
              <a:ahLst/>
              <a:cxnLst/>
              <a:rect l="l" t="t" r="r" b="b"/>
              <a:pathLst>
                <a:path w="1523" h="734" extrusionOk="0">
                  <a:moveTo>
                    <a:pt x="832" y="0"/>
                  </a:moveTo>
                  <a:lnTo>
                    <a:pt x="9" y="724"/>
                  </a:lnTo>
                  <a:cubicBezTo>
                    <a:pt x="6" y="727"/>
                    <a:pt x="3" y="730"/>
                    <a:pt x="0" y="733"/>
                  </a:cubicBezTo>
                  <a:lnTo>
                    <a:pt x="697" y="733"/>
                  </a:lnTo>
                  <a:lnTo>
                    <a:pt x="1494" y="30"/>
                  </a:lnTo>
                  <a:cubicBezTo>
                    <a:pt x="1504" y="21"/>
                    <a:pt x="1513" y="11"/>
                    <a:pt x="1522" y="0"/>
                  </a:cubicBezTo>
                  <a:close/>
                </a:path>
              </a:pathLst>
            </a:custGeom>
            <a:solidFill>
              <a:srgbClr val="A2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3" name="Google Shape;1583;p57"/>
            <p:cNvSpPr/>
            <p:nvPr/>
          </p:nvSpPr>
          <p:spPr>
            <a:xfrm>
              <a:off x="808334" y="1627887"/>
              <a:ext cx="74336" cy="70318"/>
            </a:xfrm>
            <a:custGeom>
              <a:avLst/>
              <a:gdLst/>
              <a:ahLst/>
              <a:cxnLst/>
              <a:rect l="l" t="t" r="r" b="b"/>
              <a:pathLst>
                <a:path w="2757" h="2608" extrusionOk="0">
                  <a:moveTo>
                    <a:pt x="1365" y="0"/>
                  </a:moveTo>
                  <a:cubicBezTo>
                    <a:pt x="1140" y="0"/>
                    <a:pt x="911" y="59"/>
                    <a:pt x="703" y="181"/>
                  </a:cubicBezTo>
                  <a:cubicBezTo>
                    <a:pt x="249" y="449"/>
                    <a:pt x="0" y="965"/>
                    <a:pt x="74" y="1487"/>
                  </a:cubicBezTo>
                  <a:cubicBezTo>
                    <a:pt x="149" y="2009"/>
                    <a:pt x="530" y="2435"/>
                    <a:pt x="1040" y="2566"/>
                  </a:cubicBezTo>
                  <a:cubicBezTo>
                    <a:pt x="1148" y="2594"/>
                    <a:pt x="1257" y="2608"/>
                    <a:pt x="1366" y="2608"/>
                  </a:cubicBezTo>
                  <a:cubicBezTo>
                    <a:pt x="1770" y="2608"/>
                    <a:pt x="2158" y="2420"/>
                    <a:pt x="2408" y="2088"/>
                  </a:cubicBezTo>
                  <a:cubicBezTo>
                    <a:pt x="2725" y="1666"/>
                    <a:pt x="2756" y="1097"/>
                    <a:pt x="2489" y="642"/>
                  </a:cubicBezTo>
                  <a:cubicBezTo>
                    <a:pt x="2245" y="230"/>
                    <a:pt x="1811" y="0"/>
                    <a:pt x="1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84" name="Google Shape;1584;p57"/>
          <p:cNvGrpSpPr/>
          <p:nvPr/>
        </p:nvGrpSpPr>
        <p:grpSpPr>
          <a:xfrm>
            <a:off x="1353812" y="1938745"/>
            <a:ext cx="492688" cy="475027"/>
            <a:chOff x="4665428" y="2751819"/>
            <a:chExt cx="424767" cy="409506"/>
          </a:xfrm>
        </p:grpSpPr>
        <p:sp>
          <p:nvSpPr>
            <p:cNvPr id="1585" name="Google Shape;1585;p57"/>
            <p:cNvSpPr/>
            <p:nvPr/>
          </p:nvSpPr>
          <p:spPr>
            <a:xfrm>
              <a:off x="4760201" y="2763467"/>
              <a:ext cx="231230" cy="78757"/>
            </a:xfrm>
            <a:custGeom>
              <a:avLst/>
              <a:gdLst/>
              <a:ahLst/>
              <a:cxnLst/>
              <a:rect l="l" t="t" r="r" b="b"/>
              <a:pathLst>
                <a:path w="8576" h="2921" extrusionOk="0">
                  <a:moveTo>
                    <a:pt x="3052" y="0"/>
                  </a:moveTo>
                  <a:cubicBezTo>
                    <a:pt x="2997" y="0"/>
                    <a:pt x="2943" y="2"/>
                    <a:pt x="2888" y="7"/>
                  </a:cubicBezTo>
                  <a:cubicBezTo>
                    <a:pt x="2076" y="79"/>
                    <a:pt x="1402" y="662"/>
                    <a:pt x="1215" y="1455"/>
                  </a:cubicBezTo>
                  <a:lnTo>
                    <a:pt x="745" y="1455"/>
                  </a:lnTo>
                  <a:cubicBezTo>
                    <a:pt x="741" y="1455"/>
                    <a:pt x="738" y="1455"/>
                    <a:pt x="734" y="1455"/>
                  </a:cubicBezTo>
                  <a:cubicBezTo>
                    <a:pt x="329" y="1455"/>
                    <a:pt x="0" y="1781"/>
                    <a:pt x="0" y="2187"/>
                  </a:cubicBezTo>
                  <a:cubicBezTo>
                    <a:pt x="0" y="2593"/>
                    <a:pt x="329" y="2920"/>
                    <a:pt x="734" y="2920"/>
                  </a:cubicBezTo>
                  <a:cubicBezTo>
                    <a:pt x="738" y="2920"/>
                    <a:pt x="741" y="2920"/>
                    <a:pt x="745" y="2920"/>
                  </a:cubicBezTo>
                  <a:lnTo>
                    <a:pt x="8576" y="2920"/>
                  </a:lnTo>
                  <a:lnTo>
                    <a:pt x="8576" y="1455"/>
                  </a:lnTo>
                  <a:lnTo>
                    <a:pt x="6354" y="1455"/>
                  </a:lnTo>
                  <a:cubicBezTo>
                    <a:pt x="6315" y="1090"/>
                    <a:pt x="6044" y="792"/>
                    <a:pt x="5685" y="722"/>
                  </a:cubicBezTo>
                  <a:cubicBezTo>
                    <a:pt x="5631" y="711"/>
                    <a:pt x="5576" y="706"/>
                    <a:pt x="5521" y="706"/>
                  </a:cubicBezTo>
                  <a:cubicBezTo>
                    <a:pt x="5220" y="706"/>
                    <a:pt x="4935" y="870"/>
                    <a:pt x="4787" y="1142"/>
                  </a:cubicBezTo>
                  <a:cubicBezTo>
                    <a:pt x="4487" y="445"/>
                    <a:pt x="3801" y="0"/>
                    <a:pt x="30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6" name="Google Shape;1586;p57"/>
            <p:cNvSpPr/>
            <p:nvPr/>
          </p:nvSpPr>
          <p:spPr>
            <a:xfrm>
              <a:off x="4665428" y="3039778"/>
              <a:ext cx="424767" cy="118554"/>
            </a:xfrm>
            <a:custGeom>
              <a:avLst/>
              <a:gdLst/>
              <a:ahLst/>
              <a:cxnLst/>
              <a:rect l="l" t="t" r="r" b="b"/>
              <a:pathLst>
                <a:path w="15754" h="4397" extrusionOk="0">
                  <a:moveTo>
                    <a:pt x="159" y="0"/>
                  </a:moveTo>
                  <a:cubicBezTo>
                    <a:pt x="72" y="0"/>
                    <a:pt x="0" y="70"/>
                    <a:pt x="0" y="159"/>
                  </a:cubicBezTo>
                  <a:lnTo>
                    <a:pt x="0" y="4238"/>
                  </a:lnTo>
                  <a:cubicBezTo>
                    <a:pt x="0" y="4324"/>
                    <a:pt x="72" y="4396"/>
                    <a:pt x="159" y="4396"/>
                  </a:cubicBezTo>
                  <a:lnTo>
                    <a:pt x="15595" y="4396"/>
                  </a:lnTo>
                  <a:cubicBezTo>
                    <a:pt x="15682" y="4396"/>
                    <a:pt x="15754" y="4324"/>
                    <a:pt x="15754" y="4238"/>
                  </a:cubicBezTo>
                  <a:lnTo>
                    <a:pt x="15754" y="159"/>
                  </a:lnTo>
                  <a:cubicBezTo>
                    <a:pt x="15754" y="70"/>
                    <a:pt x="15684" y="0"/>
                    <a:pt x="15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7" name="Google Shape;1587;p57"/>
            <p:cNvSpPr/>
            <p:nvPr/>
          </p:nvSpPr>
          <p:spPr>
            <a:xfrm>
              <a:off x="4665428" y="3138542"/>
              <a:ext cx="424767" cy="22783"/>
            </a:xfrm>
            <a:custGeom>
              <a:avLst/>
              <a:gdLst/>
              <a:ahLst/>
              <a:cxnLst/>
              <a:rect l="l" t="t" r="r" b="b"/>
              <a:pathLst>
                <a:path w="15754" h="845" extrusionOk="0">
                  <a:moveTo>
                    <a:pt x="0" y="0"/>
                  </a:moveTo>
                  <a:lnTo>
                    <a:pt x="0" y="754"/>
                  </a:lnTo>
                  <a:cubicBezTo>
                    <a:pt x="0" y="802"/>
                    <a:pt x="21" y="845"/>
                    <a:pt x="55" y="845"/>
                  </a:cubicBezTo>
                  <a:cubicBezTo>
                    <a:pt x="83" y="845"/>
                    <a:pt x="119" y="815"/>
                    <a:pt x="159" y="733"/>
                  </a:cubicBezTo>
                  <a:lnTo>
                    <a:pt x="15595" y="733"/>
                  </a:lnTo>
                  <a:cubicBezTo>
                    <a:pt x="15636" y="815"/>
                    <a:pt x="15672" y="845"/>
                    <a:pt x="15700" y="845"/>
                  </a:cubicBezTo>
                  <a:cubicBezTo>
                    <a:pt x="15733" y="845"/>
                    <a:pt x="15754" y="802"/>
                    <a:pt x="15754" y="754"/>
                  </a:cubicBezTo>
                  <a:lnTo>
                    <a:pt x="15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8" name="Google Shape;1588;p57"/>
            <p:cNvSpPr/>
            <p:nvPr/>
          </p:nvSpPr>
          <p:spPr>
            <a:xfrm>
              <a:off x="4714850" y="2935541"/>
              <a:ext cx="197554" cy="163231"/>
            </a:xfrm>
            <a:custGeom>
              <a:avLst/>
              <a:gdLst/>
              <a:ahLst/>
              <a:cxnLst/>
              <a:rect l="l" t="t" r="r" b="b"/>
              <a:pathLst>
                <a:path w="7327" h="6054" extrusionOk="0">
                  <a:moveTo>
                    <a:pt x="3665" y="0"/>
                  </a:moveTo>
                  <a:cubicBezTo>
                    <a:pt x="3614" y="0"/>
                    <a:pt x="3562" y="11"/>
                    <a:pt x="3514" y="34"/>
                  </a:cubicBezTo>
                  <a:lnTo>
                    <a:pt x="0" y="1677"/>
                  </a:lnTo>
                  <a:lnTo>
                    <a:pt x="0" y="5962"/>
                  </a:lnTo>
                  <a:cubicBezTo>
                    <a:pt x="232" y="6012"/>
                    <a:pt x="465" y="6054"/>
                    <a:pt x="598" y="6054"/>
                  </a:cubicBezTo>
                  <a:cubicBezTo>
                    <a:pt x="927" y="6054"/>
                    <a:pt x="1536" y="5793"/>
                    <a:pt x="1875" y="5793"/>
                  </a:cubicBezTo>
                  <a:cubicBezTo>
                    <a:pt x="1882" y="5793"/>
                    <a:pt x="1888" y="5793"/>
                    <a:pt x="1895" y="5793"/>
                  </a:cubicBezTo>
                  <a:cubicBezTo>
                    <a:pt x="2073" y="5799"/>
                    <a:pt x="2331" y="5873"/>
                    <a:pt x="2586" y="5938"/>
                  </a:cubicBezTo>
                  <a:cubicBezTo>
                    <a:pt x="2811" y="5998"/>
                    <a:pt x="3033" y="6054"/>
                    <a:pt x="3190" y="6054"/>
                  </a:cubicBezTo>
                  <a:cubicBezTo>
                    <a:pt x="3526" y="6054"/>
                    <a:pt x="4150" y="5804"/>
                    <a:pt x="4486" y="5793"/>
                  </a:cubicBezTo>
                  <a:cubicBezTo>
                    <a:pt x="4571" y="5793"/>
                    <a:pt x="4656" y="5802"/>
                    <a:pt x="4740" y="5820"/>
                  </a:cubicBezTo>
                  <a:cubicBezTo>
                    <a:pt x="5080" y="5888"/>
                    <a:pt x="5519" y="6054"/>
                    <a:pt x="5782" y="6054"/>
                  </a:cubicBezTo>
                  <a:cubicBezTo>
                    <a:pt x="6117" y="6054"/>
                    <a:pt x="6742" y="5793"/>
                    <a:pt x="7079" y="5793"/>
                  </a:cubicBezTo>
                  <a:cubicBezTo>
                    <a:pt x="7161" y="5796"/>
                    <a:pt x="7245" y="5807"/>
                    <a:pt x="7327" y="5825"/>
                  </a:cubicBezTo>
                  <a:lnTo>
                    <a:pt x="7327" y="1677"/>
                  </a:lnTo>
                  <a:lnTo>
                    <a:pt x="3815" y="34"/>
                  </a:lnTo>
                  <a:cubicBezTo>
                    <a:pt x="3768" y="11"/>
                    <a:pt x="3716" y="0"/>
                    <a:pt x="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9" name="Google Shape;1589;p57"/>
            <p:cNvSpPr/>
            <p:nvPr/>
          </p:nvSpPr>
          <p:spPr>
            <a:xfrm>
              <a:off x="4714796" y="2936377"/>
              <a:ext cx="197608" cy="66597"/>
            </a:xfrm>
            <a:custGeom>
              <a:avLst/>
              <a:gdLst/>
              <a:ahLst/>
              <a:cxnLst/>
              <a:rect l="l" t="t" r="r" b="b"/>
              <a:pathLst>
                <a:path w="7329" h="2470" extrusionOk="0">
                  <a:moveTo>
                    <a:pt x="3665" y="1"/>
                  </a:moveTo>
                  <a:cubicBezTo>
                    <a:pt x="3613" y="1"/>
                    <a:pt x="3560" y="12"/>
                    <a:pt x="3512" y="34"/>
                  </a:cubicBezTo>
                  <a:lnTo>
                    <a:pt x="1" y="1676"/>
                  </a:lnTo>
                  <a:lnTo>
                    <a:pt x="1" y="2470"/>
                  </a:lnTo>
                  <a:lnTo>
                    <a:pt x="3515" y="827"/>
                  </a:lnTo>
                  <a:cubicBezTo>
                    <a:pt x="3562" y="804"/>
                    <a:pt x="3614" y="793"/>
                    <a:pt x="3665" y="793"/>
                  </a:cubicBezTo>
                  <a:cubicBezTo>
                    <a:pt x="3716" y="793"/>
                    <a:pt x="3767" y="804"/>
                    <a:pt x="3815" y="827"/>
                  </a:cubicBezTo>
                  <a:lnTo>
                    <a:pt x="7329" y="2470"/>
                  </a:lnTo>
                  <a:lnTo>
                    <a:pt x="7329" y="1676"/>
                  </a:lnTo>
                  <a:lnTo>
                    <a:pt x="3818" y="34"/>
                  </a:lnTo>
                  <a:cubicBezTo>
                    <a:pt x="3770" y="12"/>
                    <a:pt x="3717" y="1"/>
                    <a:pt x="3665" y="1"/>
                  </a:cubicBezTo>
                  <a:close/>
                </a:path>
              </a:pathLst>
            </a:custGeom>
            <a:solidFill>
              <a:srgbClr val="5C463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0" name="Google Shape;1590;p57"/>
            <p:cNvSpPr/>
            <p:nvPr/>
          </p:nvSpPr>
          <p:spPr>
            <a:xfrm>
              <a:off x="4783955" y="2995830"/>
              <a:ext cx="59291" cy="103428"/>
            </a:xfrm>
            <a:custGeom>
              <a:avLst/>
              <a:gdLst/>
              <a:ahLst/>
              <a:cxnLst/>
              <a:rect l="l" t="t" r="r" b="b"/>
              <a:pathLst>
                <a:path w="2199" h="3836" extrusionOk="0">
                  <a:moveTo>
                    <a:pt x="1100" y="1"/>
                  </a:moveTo>
                  <a:cubicBezTo>
                    <a:pt x="979" y="1"/>
                    <a:pt x="855" y="20"/>
                    <a:pt x="728" y="62"/>
                  </a:cubicBezTo>
                  <a:cubicBezTo>
                    <a:pt x="284" y="207"/>
                    <a:pt x="0" y="646"/>
                    <a:pt x="0" y="1114"/>
                  </a:cubicBezTo>
                  <a:lnTo>
                    <a:pt x="0" y="3719"/>
                  </a:lnTo>
                  <a:cubicBezTo>
                    <a:pt x="230" y="3780"/>
                    <a:pt x="456" y="3836"/>
                    <a:pt x="616" y="3836"/>
                  </a:cubicBezTo>
                  <a:cubicBezTo>
                    <a:pt x="959" y="3836"/>
                    <a:pt x="1597" y="3583"/>
                    <a:pt x="1939" y="3571"/>
                  </a:cubicBezTo>
                  <a:cubicBezTo>
                    <a:pt x="2026" y="3571"/>
                    <a:pt x="2113" y="3580"/>
                    <a:pt x="2198" y="3599"/>
                  </a:cubicBezTo>
                  <a:lnTo>
                    <a:pt x="2198" y="1099"/>
                  </a:lnTo>
                  <a:cubicBezTo>
                    <a:pt x="2198" y="493"/>
                    <a:pt x="1706" y="1"/>
                    <a:pt x="1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1" name="Google Shape;1591;p57"/>
            <p:cNvSpPr/>
            <p:nvPr/>
          </p:nvSpPr>
          <p:spPr>
            <a:xfrm>
              <a:off x="4690341" y="3084051"/>
              <a:ext cx="288310" cy="19764"/>
            </a:xfrm>
            <a:custGeom>
              <a:avLst/>
              <a:gdLst/>
              <a:ahLst/>
              <a:cxnLst/>
              <a:rect l="l" t="t" r="r" b="b"/>
              <a:pathLst>
                <a:path w="10693" h="733" extrusionOk="0">
                  <a:moveTo>
                    <a:pt x="2795" y="1"/>
                  </a:moveTo>
                  <a:cubicBezTo>
                    <a:pt x="2593" y="1"/>
                    <a:pt x="2350" y="67"/>
                    <a:pt x="2094" y="139"/>
                  </a:cubicBezTo>
                  <a:cubicBezTo>
                    <a:pt x="1883" y="197"/>
                    <a:pt x="1666" y="257"/>
                    <a:pt x="1539" y="257"/>
                  </a:cubicBezTo>
                  <a:cubicBezTo>
                    <a:pt x="1483" y="257"/>
                    <a:pt x="1341" y="247"/>
                    <a:pt x="999" y="173"/>
                  </a:cubicBezTo>
                  <a:cubicBezTo>
                    <a:pt x="666" y="102"/>
                    <a:pt x="329" y="10"/>
                    <a:pt x="326" y="10"/>
                  </a:cubicBezTo>
                  <a:cubicBezTo>
                    <a:pt x="305" y="5"/>
                    <a:pt x="284" y="2"/>
                    <a:pt x="264" y="2"/>
                  </a:cubicBezTo>
                  <a:cubicBezTo>
                    <a:pt x="159" y="2"/>
                    <a:pt x="63" y="72"/>
                    <a:pt x="35" y="178"/>
                  </a:cubicBezTo>
                  <a:cubicBezTo>
                    <a:pt x="0" y="305"/>
                    <a:pt x="75" y="435"/>
                    <a:pt x="202" y="469"/>
                  </a:cubicBezTo>
                  <a:cubicBezTo>
                    <a:pt x="217" y="472"/>
                    <a:pt x="553" y="562"/>
                    <a:pt x="900" y="637"/>
                  </a:cubicBezTo>
                  <a:cubicBezTo>
                    <a:pt x="1198" y="700"/>
                    <a:pt x="1407" y="731"/>
                    <a:pt x="1539" y="731"/>
                  </a:cubicBezTo>
                  <a:cubicBezTo>
                    <a:pt x="1730" y="731"/>
                    <a:pt x="1968" y="665"/>
                    <a:pt x="2219" y="596"/>
                  </a:cubicBezTo>
                  <a:cubicBezTo>
                    <a:pt x="2427" y="539"/>
                    <a:pt x="2662" y="475"/>
                    <a:pt x="2796" y="475"/>
                  </a:cubicBezTo>
                  <a:cubicBezTo>
                    <a:pt x="2799" y="475"/>
                    <a:pt x="2802" y="475"/>
                    <a:pt x="2805" y="475"/>
                  </a:cubicBezTo>
                  <a:cubicBezTo>
                    <a:pt x="2938" y="480"/>
                    <a:pt x="3157" y="538"/>
                    <a:pt x="3367" y="593"/>
                  </a:cubicBezTo>
                  <a:lnTo>
                    <a:pt x="3432" y="611"/>
                  </a:lnTo>
                  <a:cubicBezTo>
                    <a:pt x="3673" y="674"/>
                    <a:pt x="3904" y="731"/>
                    <a:pt x="4087" y="731"/>
                  </a:cubicBezTo>
                  <a:cubicBezTo>
                    <a:pt x="4287" y="731"/>
                    <a:pt x="4540" y="664"/>
                    <a:pt x="4807" y="593"/>
                  </a:cubicBezTo>
                  <a:cubicBezTo>
                    <a:pt x="5018" y="538"/>
                    <a:pt x="5235" y="480"/>
                    <a:pt x="5368" y="475"/>
                  </a:cubicBezTo>
                  <a:cubicBezTo>
                    <a:pt x="5434" y="477"/>
                    <a:pt x="5500" y="484"/>
                    <a:pt x="5564" y="498"/>
                  </a:cubicBezTo>
                  <a:cubicBezTo>
                    <a:pt x="5682" y="522"/>
                    <a:pt x="5821" y="559"/>
                    <a:pt x="5956" y="596"/>
                  </a:cubicBezTo>
                  <a:cubicBezTo>
                    <a:pt x="6205" y="665"/>
                    <a:pt x="6442" y="731"/>
                    <a:pt x="6635" y="731"/>
                  </a:cubicBezTo>
                  <a:cubicBezTo>
                    <a:pt x="6830" y="731"/>
                    <a:pt x="7076" y="665"/>
                    <a:pt x="7333" y="595"/>
                  </a:cubicBezTo>
                  <a:cubicBezTo>
                    <a:pt x="7551" y="537"/>
                    <a:pt x="7775" y="475"/>
                    <a:pt x="7909" y="475"/>
                  </a:cubicBezTo>
                  <a:cubicBezTo>
                    <a:pt x="7974" y="478"/>
                    <a:pt x="8040" y="487"/>
                    <a:pt x="8106" y="501"/>
                  </a:cubicBezTo>
                  <a:cubicBezTo>
                    <a:pt x="8220" y="523"/>
                    <a:pt x="8353" y="559"/>
                    <a:pt x="8481" y="595"/>
                  </a:cubicBezTo>
                  <a:cubicBezTo>
                    <a:pt x="8741" y="665"/>
                    <a:pt x="8985" y="731"/>
                    <a:pt x="9182" y="731"/>
                  </a:cubicBezTo>
                  <a:lnTo>
                    <a:pt x="9181" y="733"/>
                  </a:lnTo>
                  <a:cubicBezTo>
                    <a:pt x="9378" y="733"/>
                    <a:pt x="9622" y="667"/>
                    <a:pt x="9881" y="596"/>
                  </a:cubicBezTo>
                  <a:cubicBezTo>
                    <a:pt x="10098" y="538"/>
                    <a:pt x="10322" y="477"/>
                    <a:pt x="10455" y="477"/>
                  </a:cubicBezTo>
                  <a:cubicBezTo>
                    <a:pt x="10586" y="477"/>
                    <a:pt x="10693" y="371"/>
                    <a:pt x="10693" y="239"/>
                  </a:cubicBezTo>
                  <a:cubicBezTo>
                    <a:pt x="10693" y="109"/>
                    <a:pt x="10586" y="1"/>
                    <a:pt x="10455" y="1"/>
                  </a:cubicBezTo>
                  <a:cubicBezTo>
                    <a:pt x="10259" y="1"/>
                    <a:pt x="10015" y="67"/>
                    <a:pt x="9757" y="137"/>
                  </a:cubicBezTo>
                  <a:cubicBezTo>
                    <a:pt x="9540" y="196"/>
                    <a:pt x="9316" y="257"/>
                    <a:pt x="9181" y="257"/>
                  </a:cubicBezTo>
                  <a:cubicBezTo>
                    <a:pt x="9048" y="257"/>
                    <a:pt x="8822" y="196"/>
                    <a:pt x="8604" y="137"/>
                  </a:cubicBezTo>
                  <a:cubicBezTo>
                    <a:pt x="8468" y="100"/>
                    <a:pt x="8327" y="63"/>
                    <a:pt x="8199" y="36"/>
                  </a:cubicBezTo>
                  <a:cubicBezTo>
                    <a:pt x="8103" y="15"/>
                    <a:pt x="8006" y="4"/>
                    <a:pt x="7907" y="1"/>
                  </a:cubicBezTo>
                  <a:cubicBezTo>
                    <a:pt x="7711" y="1"/>
                    <a:pt x="7466" y="67"/>
                    <a:pt x="7209" y="137"/>
                  </a:cubicBezTo>
                  <a:cubicBezTo>
                    <a:pt x="6990" y="196"/>
                    <a:pt x="6766" y="257"/>
                    <a:pt x="6633" y="257"/>
                  </a:cubicBezTo>
                  <a:cubicBezTo>
                    <a:pt x="6506" y="257"/>
                    <a:pt x="6289" y="197"/>
                    <a:pt x="6080" y="139"/>
                  </a:cubicBezTo>
                  <a:cubicBezTo>
                    <a:pt x="5938" y="100"/>
                    <a:pt x="5790" y="60"/>
                    <a:pt x="5654" y="33"/>
                  </a:cubicBezTo>
                  <a:cubicBezTo>
                    <a:pt x="5555" y="12"/>
                    <a:pt x="5453" y="1"/>
                    <a:pt x="5352" y="1"/>
                  </a:cubicBezTo>
                  <a:cubicBezTo>
                    <a:pt x="5165" y="7"/>
                    <a:pt x="4932" y="70"/>
                    <a:pt x="4685" y="134"/>
                  </a:cubicBezTo>
                  <a:cubicBezTo>
                    <a:pt x="4461" y="194"/>
                    <a:pt x="4226" y="257"/>
                    <a:pt x="4087" y="257"/>
                  </a:cubicBezTo>
                  <a:cubicBezTo>
                    <a:pt x="3961" y="257"/>
                    <a:pt x="3753" y="205"/>
                    <a:pt x="3553" y="152"/>
                  </a:cubicBezTo>
                  <a:lnTo>
                    <a:pt x="3489" y="136"/>
                  </a:lnTo>
                  <a:cubicBezTo>
                    <a:pt x="3240" y="70"/>
                    <a:pt x="3007" y="7"/>
                    <a:pt x="2820" y="1"/>
                  </a:cubicBezTo>
                  <a:cubicBezTo>
                    <a:pt x="2812" y="1"/>
                    <a:pt x="2803" y="1"/>
                    <a:pt x="2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2" name="Google Shape;1592;p57"/>
            <p:cNvSpPr/>
            <p:nvPr/>
          </p:nvSpPr>
          <p:spPr>
            <a:xfrm>
              <a:off x="4973178" y="3107616"/>
              <a:ext cx="86765" cy="17795"/>
            </a:xfrm>
            <a:custGeom>
              <a:avLst/>
              <a:gdLst/>
              <a:ahLst/>
              <a:cxnLst/>
              <a:rect l="l" t="t" r="r" b="b"/>
              <a:pathLst>
                <a:path w="3218" h="660" extrusionOk="0">
                  <a:moveTo>
                    <a:pt x="1152" y="1"/>
                  </a:moveTo>
                  <a:cubicBezTo>
                    <a:pt x="1003" y="1"/>
                    <a:pt x="823" y="50"/>
                    <a:pt x="633" y="101"/>
                  </a:cubicBezTo>
                  <a:cubicBezTo>
                    <a:pt x="488" y="140"/>
                    <a:pt x="325" y="184"/>
                    <a:pt x="239" y="184"/>
                  </a:cubicBezTo>
                  <a:cubicBezTo>
                    <a:pt x="107" y="184"/>
                    <a:pt x="1" y="291"/>
                    <a:pt x="1" y="422"/>
                  </a:cubicBezTo>
                  <a:cubicBezTo>
                    <a:pt x="1" y="552"/>
                    <a:pt x="107" y="660"/>
                    <a:pt x="239" y="660"/>
                  </a:cubicBezTo>
                  <a:cubicBezTo>
                    <a:pt x="388" y="660"/>
                    <a:pt x="567" y="611"/>
                    <a:pt x="757" y="560"/>
                  </a:cubicBezTo>
                  <a:cubicBezTo>
                    <a:pt x="901" y="521"/>
                    <a:pt x="1065" y="478"/>
                    <a:pt x="1152" y="478"/>
                  </a:cubicBezTo>
                  <a:cubicBezTo>
                    <a:pt x="1194" y="478"/>
                    <a:pt x="1237" y="484"/>
                    <a:pt x="1279" y="494"/>
                  </a:cubicBezTo>
                  <a:cubicBezTo>
                    <a:pt x="1358" y="509"/>
                    <a:pt x="1450" y="534"/>
                    <a:pt x="1545" y="560"/>
                  </a:cubicBezTo>
                  <a:cubicBezTo>
                    <a:pt x="1735" y="611"/>
                    <a:pt x="1916" y="660"/>
                    <a:pt x="2066" y="660"/>
                  </a:cubicBezTo>
                  <a:cubicBezTo>
                    <a:pt x="2215" y="660"/>
                    <a:pt x="2395" y="611"/>
                    <a:pt x="2585" y="560"/>
                  </a:cubicBezTo>
                  <a:cubicBezTo>
                    <a:pt x="2728" y="521"/>
                    <a:pt x="2893" y="476"/>
                    <a:pt x="2979" y="476"/>
                  </a:cubicBezTo>
                  <a:cubicBezTo>
                    <a:pt x="3111" y="476"/>
                    <a:pt x="3217" y="370"/>
                    <a:pt x="3217" y="238"/>
                  </a:cubicBezTo>
                  <a:cubicBezTo>
                    <a:pt x="3217" y="108"/>
                    <a:pt x="3111" y="1"/>
                    <a:pt x="2979" y="1"/>
                  </a:cubicBezTo>
                  <a:cubicBezTo>
                    <a:pt x="2830" y="1"/>
                    <a:pt x="2650" y="50"/>
                    <a:pt x="2460" y="101"/>
                  </a:cubicBezTo>
                  <a:cubicBezTo>
                    <a:pt x="2315" y="140"/>
                    <a:pt x="2152" y="184"/>
                    <a:pt x="2066" y="184"/>
                  </a:cubicBezTo>
                  <a:cubicBezTo>
                    <a:pt x="1979" y="184"/>
                    <a:pt x="1815" y="140"/>
                    <a:pt x="1669" y="101"/>
                  </a:cubicBezTo>
                  <a:cubicBezTo>
                    <a:pt x="1571" y="74"/>
                    <a:pt x="1468" y="45"/>
                    <a:pt x="1373" y="27"/>
                  </a:cubicBezTo>
                  <a:cubicBezTo>
                    <a:pt x="1300" y="11"/>
                    <a:pt x="1227" y="2"/>
                    <a:pt x="1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3" name="Google Shape;1593;p57"/>
            <p:cNvSpPr/>
            <p:nvPr/>
          </p:nvSpPr>
          <p:spPr>
            <a:xfrm>
              <a:off x="4724691" y="2882425"/>
              <a:ext cx="39527" cy="80537"/>
            </a:xfrm>
            <a:custGeom>
              <a:avLst/>
              <a:gdLst/>
              <a:ahLst/>
              <a:cxnLst/>
              <a:rect l="l" t="t" r="r" b="b"/>
              <a:pathLst>
                <a:path w="1466" h="2987" extrusionOk="0">
                  <a:moveTo>
                    <a:pt x="1465" y="0"/>
                  </a:moveTo>
                  <a:lnTo>
                    <a:pt x="0" y="685"/>
                  </a:lnTo>
                  <a:lnTo>
                    <a:pt x="0" y="2986"/>
                  </a:lnTo>
                  <a:lnTo>
                    <a:pt x="1465" y="2189"/>
                  </a:lnTo>
                  <a:lnTo>
                    <a:pt x="14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4" name="Google Shape;1594;p57"/>
            <p:cNvSpPr/>
            <p:nvPr/>
          </p:nvSpPr>
          <p:spPr>
            <a:xfrm>
              <a:off x="4678451" y="2900922"/>
              <a:ext cx="269248" cy="90217"/>
            </a:xfrm>
            <a:custGeom>
              <a:avLst/>
              <a:gdLst/>
              <a:ahLst/>
              <a:cxnLst/>
              <a:rect l="l" t="t" r="r" b="b"/>
              <a:pathLst>
                <a:path w="9986" h="3346" extrusionOk="0">
                  <a:moveTo>
                    <a:pt x="4993" y="1"/>
                  </a:moveTo>
                  <a:cubicBezTo>
                    <a:pt x="4903" y="1"/>
                    <a:pt x="4814" y="20"/>
                    <a:pt x="4731" y="59"/>
                  </a:cubicBezTo>
                  <a:lnTo>
                    <a:pt x="132" y="2210"/>
                  </a:lnTo>
                  <a:cubicBezTo>
                    <a:pt x="39" y="2252"/>
                    <a:pt x="0" y="2361"/>
                    <a:pt x="42" y="2453"/>
                  </a:cubicBezTo>
                  <a:lnTo>
                    <a:pt x="411" y="3241"/>
                  </a:lnTo>
                  <a:cubicBezTo>
                    <a:pt x="442" y="3307"/>
                    <a:pt x="508" y="3346"/>
                    <a:pt x="577" y="3346"/>
                  </a:cubicBezTo>
                  <a:cubicBezTo>
                    <a:pt x="603" y="3346"/>
                    <a:pt x="629" y="3340"/>
                    <a:pt x="654" y="3329"/>
                  </a:cubicBezTo>
                  <a:lnTo>
                    <a:pt x="4842" y="1370"/>
                  </a:lnTo>
                  <a:cubicBezTo>
                    <a:pt x="4890" y="1348"/>
                    <a:pt x="4941" y="1336"/>
                    <a:pt x="4992" y="1336"/>
                  </a:cubicBezTo>
                  <a:cubicBezTo>
                    <a:pt x="5043" y="1336"/>
                    <a:pt x="5094" y="1348"/>
                    <a:pt x="5142" y="1370"/>
                  </a:cubicBezTo>
                  <a:lnTo>
                    <a:pt x="9330" y="3329"/>
                  </a:lnTo>
                  <a:lnTo>
                    <a:pt x="9332" y="3329"/>
                  </a:lnTo>
                  <a:cubicBezTo>
                    <a:pt x="9357" y="3340"/>
                    <a:pt x="9383" y="3346"/>
                    <a:pt x="9409" y="3346"/>
                  </a:cubicBezTo>
                  <a:cubicBezTo>
                    <a:pt x="9478" y="3346"/>
                    <a:pt x="9544" y="3307"/>
                    <a:pt x="9574" y="3241"/>
                  </a:cubicBezTo>
                  <a:lnTo>
                    <a:pt x="9943" y="2453"/>
                  </a:lnTo>
                  <a:cubicBezTo>
                    <a:pt x="9985" y="2361"/>
                    <a:pt x="9946" y="2252"/>
                    <a:pt x="9855" y="2210"/>
                  </a:cubicBezTo>
                  <a:lnTo>
                    <a:pt x="5254" y="59"/>
                  </a:lnTo>
                  <a:cubicBezTo>
                    <a:pt x="5171" y="20"/>
                    <a:pt x="5082" y="1"/>
                    <a:pt x="4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5" name="Google Shape;1595;p57"/>
            <p:cNvSpPr/>
            <p:nvPr/>
          </p:nvSpPr>
          <p:spPr>
            <a:xfrm>
              <a:off x="4704523" y="2872449"/>
              <a:ext cx="79647" cy="42493"/>
            </a:xfrm>
            <a:custGeom>
              <a:avLst/>
              <a:gdLst/>
              <a:ahLst/>
              <a:cxnLst/>
              <a:rect l="l" t="t" r="r" b="b"/>
              <a:pathLst>
                <a:path w="2954" h="1576" extrusionOk="0">
                  <a:moveTo>
                    <a:pt x="2680" y="0"/>
                  </a:moveTo>
                  <a:cubicBezTo>
                    <a:pt x="2642" y="0"/>
                    <a:pt x="2604" y="10"/>
                    <a:pt x="2568" y="29"/>
                  </a:cubicBezTo>
                  <a:lnTo>
                    <a:pt x="231" y="1122"/>
                  </a:lnTo>
                  <a:cubicBezTo>
                    <a:pt x="1" y="1230"/>
                    <a:pt x="77" y="1575"/>
                    <a:pt x="331" y="1575"/>
                  </a:cubicBezTo>
                  <a:cubicBezTo>
                    <a:pt x="365" y="1574"/>
                    <a:pt x="400" y="1566"/>
                    <a:pt x="431" y="1553"/>
                  </a:cubicBezTo>
                  <a:lnTo>
                    <a:pt x="2768" y="458"/>
                  </a:lnTo>
                  <a:cubicBezTo>
                    <a:pt x="2895" y="408"/>
                    <a:pt x="2954" y="261"/>
                    <a:pt x="2895" y="137"/>
                  </a:cubicBezTo>
                  <a:cubicBezTo>
                    <a:pt x="2854" y="51"/>
                    <a:pt x="2769"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6" name="Google Shape;1596;p57"/>
            <p:cNvSpPr/>
            <p:nvPr/>
          </p:nvSpPr>
          <p:spPr>
            <a:xfrm>
              <a:off x="4892479" y="2751819"/>
              <a:ext cx="185071" cy="100301"/>
            </a:xfrm>
            <a:custGeom>
              <a:avLst/>
              <a:gdLst/>
              <a:ahLst/>
              <a:cxnLst/>
              <a:rect l="l" t="t" r="r" b="b"/>
              <a:pathLst>
                <a:path w="6864" h="3720" extrusionOk="0">
                  <a:moveTo>
                    <a:pt x="4482" y="1"/>
                  </a:moveTo>
                  <a:cubicBezTo>
                    <a:pt x="3715" y="1"/>
                    <a:pt x="3069" y="584"/>
                    <a:pt x="2995" y="1351"/>
                  </a:cubicBezTo>
                  <a:cubicBezTo>
                    <a:pt x="2814" y="1148"/>
                    <a:pt x="2560" y="1040"/>
                    <a:pt x="2302" y="1040"/>
                  </a:cubicBezTo>
                  <a:cubicBezTo>
                    <a:pt x="2144" y="1040"/>
                    <a:pt x="1985" y="1080"/>
                    <a:pt x="1841" y="1163"/>
                  </a:cubicBezTo>
                  <a:cubicBezTo>
                    <a:pt x="1461" y="1381"/>
                    <a:pt x="1285" y="1836"/>
                    <a:pt x="1419" y="2253"/>
                  </a:cubicBezTo>
                  <a:lnTo>
                    <a:pt x="766" y="2253"/>
                  </a:lnTo>
                  <a:cubicBezTo>
                    <a:pt x="370" y="2253"/>
                    <a:pt x="30" y="2562"/>
                    <a:pt x="17" y="2959"/>
                  </a:cubicBezTo>
                  <a:cubicBezTo>
                    <a:pt x="0" y="3374"/>
                    <a:pt x="332" y="3718"/>
                    <a:pt x="748" y="3720"/>
                  </a:cubicBezTo>
                  <a:lnTo>
                    <a:pt x="6116" y="3720"/>
                  </a:lnTo>
                  <a:cubicBezTo>
                    <a:pt x="6532" y="3720"/>
                    <a:pt x="6863" y="3374"/>
                    <a:pt x="6849" y="2960"/>
                  </a:cubicBezTo>
                  <a:cubicBezTo>
                    <a:pt x="6834" y="2562"/>
                    <a:pt x="6496" y="2254"/>
                    <a:pt x="6098" y="2254"/>
                  </a:cubicBezTo>
                  <a:lnTo>
                    <a:pt x="5821" y="2254"/>
                  </a:lnTo>
                  <a:cubicBezTo>
                    <a:pt x="5796" y="2253"/>
                    <a:pt x="5781" y="2228"/>
                    <a:pt x="5793" y="2207"/>
                  </a:cubicBezTo>
                  <a:cubicBezTo>
                    <a:pt x="5921" y="1972"/>
                    <a:pt x="5984" y="1707"/>
                    <a:pt x="5974" y="1440"/>
                  </a:cubicBezTo>
                  <a:cubicBezTo>
                    <a:pt x="5945" y="659"/>
                    <a:pt x="5307" y="24"/>
                    <a:pt x="4525" y="1"/>
                  </a:cubicBezTo>
                  <a:cubicBezTo>
                    <a:pt x="4510" y="1"/>
                    <a:pt x="4496" y="1"/>
                    <a:pt x="44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7" name="Google Shape;1597;p57"/>
            <p:cNvSpPr/>
            <p:nvPr/>
          </p:nvSpPr>
          <p:spPr>
            <a:xfrm>
              <a:off x="5004077" y="2751819"/>
              <a:ext cx="73796" cy="100274"/>
            </a:xfrm>
            <a:custGeom>
              <a:avLst/>
              <a:gdLst/>
              <a:ahLst/>
              <a:cxnLst/>
              <a:rect l="l" t="t" r="r" b="b"/>
              <a:pathLst>
                <a:path w="2737" h="3719" extrusionOk="0">
                  <a:moveTo>
                    <a:pt x="347" y="0"/>
                  </a:moveTo>
                  <a:cubicBezTo>
                    <a:pt x="230" y="0"/>
                    <a:pt x="114" y="15"/>
                    <a:pt x="0" y="43"/>
                  </a:cubicBezTo>
                  <a:cubicBezTo>
                    <a:pt x="953" y="273"/>
                    <a:pt x="1428" y="1345"/>
                    <a:pt x="959" y="2207"/>
                  </a:cubicBezTo>
                  <a:cubicBezTo>
                    <a:pt x="947" y="2228"/>
                    <a:pt x="963" y="2253"/>
                    <a:pt x="987" y="2253"/>
                  </a:cubicBezTo>
                  <a:lnTo>
                    <a:pt x="1265" y="2253"/>
                  </a:lnTo>
                  <a:cubicBezTo>
                    <a:pt x="1663" y="2253"/>
                    <a:pt x="2001" y="2562"/>
                    <a:pt x="2014" y="2959"/>
                  </a:cubicBezTo>
                  <a:cubicBezTo>
                    <a:pt x="2031" y="3374"/>
                    <a:pt x="1697" y="3718"/>
                    <a:pt x="1283" y="3718"/>
                  </a:cubicBezTo>
                  <a:lnTo>
                    <a:pt x="1989" y="3718"/>
                  </a:lnTo>
                  <a:cubicBezTo>
                    <a:pt x="2404" y="3718"/>
                    <a:pt x="2736" y="3374"/>
                    <a:pt x="2721" y="2959"/>
                  </a:cubicBezTo>
                  <a:cubicBezTo>
                    <a:pt x="2708" y="2562"/>
                    <a:pt x="2370" y="2253"/>
                    <a:pt x="1972" y="2253"/>
                  </a:cubicBezTo>
                  <a:lnTo>
                    <a:pt x="1694" y="2253"/>
                  </a:lnTo>
                  <a:cubicBezTo>
                    <a:pt x="1669" y="2253"/>
                    <a:pt x="1654" y="2228"/>
                    <a:pt x="1666" y="2207"/>
                  </a:cubicBezTo>
                  <a:cubicBezTo>
                    <a:pt x="1784" y="1988"/>
                    <a:pt x="1847" y="1746"/>
                    <a:pt x="1848" y="1499"/>
                  </a:cubicBezTo>
                  <a:cubicBezTo>
                    <a:pt x="1851" y="692"/>
                    <a:pt x="1199" y="21"/>
                    <a:pt x="393" y="1"/>
                  </a:cubicBezTo>
                  <a:cubicBezTo>
                    <a:pt x="378" y="1"/>
                    <a:pt x="362" y="0"/>
                    <a:pt x="34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8" name="Google Shape;1598;p57"/>
            <p:cNvSpPr/>
            <p:nvPr/>
          </p:nvSpPr>
          <p:spPr>
            <a:xfrm>
              <a:off x="5026617" y="3000548"/>
              <a:ext cx="18766" cy="23754"/>
            </a:xfrm>
            <a:custGeom>
              <a:avLst/>
              <a:gdLst/>
              <a:ahLst/>
              <a:cxnLst/>
              <a:rect l="l" t="t" r="r" b="b"/>
              <a:pathLst>
                <a:path w="696" h="881" extrusionOk="0">
                  <a:moveTo>
                    <a:pt x="427" y="1"/>
                  </a:moveTo>
                  <a:cubicBezTo>
                    <a:pt x="330" y="1"/>
                    <a:pt x="238" y="61"/>
                    <a:pt x="203" y="157"/>
                  </a:cubicBezTo>
                  <a:lnTo>
                    <a:pt x="55" y="562"/>
                  </a:lnTo>
                  <a:cubicBezTo>
                    <a:pt x="0" y="718"/>
                    <a:pt x="115" y="880"/>
                    <a:pt x="279" y="881"/>
                  </a:cubicBezTo>
                  <a:lnTo>
                    <a:pt x="279" y="881"/>
                  </a:lnTo>
                  <a:cubicBezTo>
                    <a:pt x="379" y="881"/>
                    <a:pt x="468" y="818"/>
                    <a:pt x="502" y="725"/>
                  </a:cubicBezTo>
                  <a:lnTo>
                    <a:pt x="650" y="320"/>
                  </a:lnTo>
                  <a:cubicBezTo>
                    <a:pt x="695" y="196"/>
                    <a:pt x="631" y="60"/>
                    <a:pt x="508" y="15"/>
                  </a:cubicBezTo>
                  <a:cubicBezTo>
                    <a:pt x="482" y="5"/>
                    <a:pt x="454" y="1"/>
                    <a:pt x="427" y="1"/>
                  </a:cubicBezTo>
                  <a:close/>
                  <a:moveTo>
                    <a:pt x="279" y="881"/>
                  </a:moveTo>
                  <a:cubicBezTo>
                    <a:pt x="279" y="881"/>
                    <a:pt x="278" y="881"/>
                    <a:pt x="278" y="881"/>
                  </a:cubicBezTo>
                  <a:lnTo>
                    <a:pt x="280" y="881"/>
                  </a:lnTo>
                  <a:cubicBezTo>
                    <a:pt x="279" y="881"/>
                    <a:pt x="279" y="881"/>
                    <a:pt x="279" y="8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9" name="Google Shape;1599;p57"/>
            <p:cNvSpPr/>
            <p:nvPr/>
          </p:nvSpPr>
          <p:spPr>
            <a:xfrm>
              <a:off x="5041123" y="2958352"/>
              <a:ext cx="19602" cy="26989"/>
            </a:xfrm>
            <a:custGeom>
              <a:avLst/>
              <a:gdLst/>
              <a:ahLst/>
              <a:cxnLst/>
              <a:rect l="l" t="t" r="r" b="b"/>
              <a:pathLst>
                <a:path w="727" h="1001" extrusionOk="0">
                  <a:moveTo>
                    <a:pt x="459" y="0"/>
                  </a:moveTo>
                  <a:cubicBezTo>
                    <a:pt x="362" y="0"/>
                    <a:pt x="270" y="61"/>
                    <a:pt x="235" y="157"/>
                  </a:cubicBezTo>
                  <a:lnTo>
                    <a:pt x="45" y="680"/>
                  </a:lnTo>
                  <a:cubicBezTo>
                    <a:pt x="0" y="804"/>
                    <a:pt x="65" y="940"/>
                    <a:pt x="187" y="985"/>
                  </a:cubicBezTo>
                  <a:cubicBezTo>
                    <a:pt x="214" y="994"/>
                    <a:pt x="241" y="1000"/>
                    <a:pt x="269" y="1000"/>
                  </a:cubicBezTo>
                  <a:lnTo>
                    <a:pt x="269" y="1000"/>
                  </a:lnTo>
                  <a:cubicBezTo>
                    <a:pt x="369" y="1000"/>
                    <a:pt x="458" y="937"/>
                    <a:pt x="492" y="843"/>
                  </a:cubicBezTo>
                  <a:lnTo>
                    <a:pt x="682" y="320"/>
                  </a:lnTo>
                  <a:cubicBezTo>
                    <a:pt x="727" y="196"/>
                    <a:pt x="664" y="60"/>
                    <a:pt x="540" y="15"/>
                  </a:cubicBezTo>
                  <a:cubicBezTo>
                    <a:pt x="514" y="5"/>
                    <a:pt x="486" y="0"/>
                    <a:pt x="459" y="0"/>
                  </a:cubicBezTo>
                  <a:close/>
                  <a:moveTo>
                    <a:pt x="269" y="1000"/>
                  </a:moveTo>
                  <a:cubicBezTo>
                    <a:pt x="268" y="1000"/>
                    <a:pt x="268" y="1000"/>
                    <a:pt x="268" y="1000"/>
                  </a:cubicBezTo>
                  <a:lnTo>
                    <a:pt x="269" y="1000"/>
                  </a:lnTo>
                  <a:cubicBezTo>
                    <a:pt x="269" y="1000"/>
                    <a:pt x="269" y="1000"/>
                    <a:pt x="269" y="10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0" name="Google Shape;1600;p57"/>
            <p:cNvSpPr/>
            <p:nvPr/>
          </p:nvSpPr>
          <p:spPr>
            <a:xfrm>
              <a:off x="4910301" y="2877437"/>
              <a:ext cx="24698" cy="40713"/>
            </a:xfrm>
            <a:custGeom>
              <a:avLst/>
              <a:gdLst/>
              <a:ahLst/>
              <a:cxnLst/>
              <a:rect l="l" t="t" r="r" b="b"/>
              <a:pathLst>
                <a:path w="916" h="1510" extrusionOk="0">
                  <a:moveTo>
                    <a:pt x="644" y="0"/>
                  </a:moveTo>
                  <a:cubicBezTo>
                    <a:pt x="545" y="0"/>
                    <a:pt x="452" y="63"/>
                    <a:pt x="419" y="163"/>
                  </a:cubicBezTo>
                  <a:lnTo>
                    <a:pt x="45" y="1190"/>
                  </a:lnTo>
                  <a:cubicBezTo>
                    <a:pt x="0" y="1314"/>
                    <a:pt x="65" y="1450"/>
                    <a:pt x="187" y="1495"/>
                  </a:cubicBezTo>
                  <a:cubicBezTo>
                    <a:pt x="213" y="1504"/>
                    <a:pt x="241" y="1510"/>
                    <a:pt x="268" y="1510"/>
                  </a:cubicBezTo>
                  <a:cubicBezTo>
                    <a:pt x="368" y="1510"/>
                    <a:pt x="458" y="1447"/>
                    <a:pt x="492" y="1354"/>
                  </a:cubicBezTo>
                  <a:lnTo>
                    <a:pt x="866" y="324"/>
                  </a:lnTo>
                  <a:cubicBezTo>
                    <a:pt x="915" y="200"/>
                    <a:pt x="851" y="60"/>
                    <a:pt x="725" y="15"/>
                  </a:cubicBezTo>
                  <a:cubicBezTo>
                    <a:pt x="698" y="5"/>
                    <a:pt x="671" y="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1" name="Google Shape;1601;p57"/>
            <p:cNvSpPr/>
            <p:nvPr/>
          </p:nvSpPr>
          <p:spPr>
            <a:xfrm>
              <a:off x="5056465" y="2898225"/>
              <a:ext cx="26154" cy="44866"/>
            </a:xfrm>
            <a:custGeom>
              <a:avLst/>
              <a:gdLst/>
              <a:ahLst/>
              <a:cxnLst/>
              <a:rect l="l" t="t" r="r" b="b"/>
              <a:pathLst>
                <a:path w="970" h="1664" extrusionOk="0">
                  <a:moveTo>
                    <a:pt x="702" y="1"/>
                  </a:moveTo>
                  <a:cubicBezTo>
                    <a:pt x="604" y="1"/>
                    <a:pt x="513" y="61"/>
                    <a:pt x="478" y="157"/>
                  </a:cubicBezTo>
                  <a:lnTo>
                    <a:pt x="46" y="1345"/>
                  </a:lnTo>
                  <a:cubicBezTo>
                    <a:pt x="1" y="1467"/>
                    <a:pt x="65" y="1603"/>
                    <a:pt x="188" y="1650"/>
                  </a:cubicBezTo>
                  <a:cubicBezTo>
                    <a:pt x="215" y="1658"/>
                    <a:pt x="241" y="1663"/>
                    <a:pt x="269" y="1663"/>
                  </a:cubicBezTo>
                  <a:lnTo>
                    <a:pt x="269" y="1663"/>
                  </a:lnTo>
                  <a:cubicBezTo>
                    <a:pt x="369" y="1663"/>
                    <a:pt x="459" y="1601"/>
                    <a:pt x="493" y="1506"/>
                  </a:cubicBezTo>
                  <a:lnTo>
                    <a:pt x="925" y="320"/>
                  </a:lnTo>
                  <a:cubicBezTo>
                    <a:pt x="970" y="196"/>
                    <a:pt x="906" y="60"/>
                    <a:pt x="783" y="15"/>
                  </a:cubicBezTo>
                  <a:cubicBezTo>
                    <a:pt x="756" y="6"/>
                    <a:pt x="729" y="1"/>
                    <a:pt x="702" y="1"/>
                  </a:cubicBezTo>
                  <a:close/>
                  <a:moveTo>
                    <a:pt x="269" y="1663"/>
                  </a:moveTo>
                  <a:cubicBezTo>
                    <a:pt x="269" y="1663"/>
                    <a:pt x="269" y="1663"/>
                    <a:pt x="269" y="1663"/>
                  </a:cubicBezTo>
                  <a:lnTo>
                    <a:pt x="270" y="1663"/>
                  </a:lnTo>
                  <a:cubicBezTo>
                    <a:pt x="270" y="1663"/>
                    <a:pt x="270" y="1663"/>
                    <a:pt x="269" y="166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2" name="Google Shape;1602;p57"/>
            <p:cNvSpPr/>
            <p:nvPr/>
          </p:nvSpPr>
          <p:spPr>
            <a:xfrm>
              <a:off x="4978786" y="2971294"/>
              <a:ext cx="20465" cy="29227"/>
            </a:xfrm>
            <a:custGeom>
              <a:avLst/>
              <a:gdLst/>
              <a:ahLst/>
              <a:cxnLst/>
              <a:rect l="l" t="t" r="r" b="b"/>
              <a:pathLst>
                <a:path w="759" h="1084" extrusionOk="0">
                  <a:moveTo>
                    <a:pt x="491" y="0"/>
                  </a:moveTo>
                  <a:cubicBezTo>
                    <a:pt x="393" y="0"/>
                    <a:pt x="302" y="61"/>
                    <a:pt x="267" y="157"/>
                  </a:cubicBezTo>
                  <a:lnTo>
                    <a:pt x="45" y="765"/>
                  </a:lnTo>
                  <a:cubicBezTo>
                    <a:pt x="1" y="888"/>
                    <a:pt x="63" y="1024"/>
                    <a:pt x="188" y="1069"/>
                  </a:cubicBezTo>
                  <a:cubicBezTo>
                    <a:pt x="213" y="1079"/>
                    <a:pt x="241" y="1084"/>
                    <a:pt x="268" y="1084"/>
                  </a:cubicBezTo>
                  <a:cubicBezTo>
                    <a:pt x="368" y="1084"/>
                    <a:pt x="458" y="1021"/>
                    <a:pt x="493" y="927"/>
                  </a:cubicBezTo>
                  <a:lnTo>
                    <a:pt x="714" y="320"/>
                  </a:lnTo>
                  <a:cubicBezTo>
                    <a:pt x="759" y="196"/>
                    <a:pt x="694" y="59"/>
                    <a:pt x="572" y="15"/>
                  </a:cubicBezTo>
                  <a:cubicBezTo>
                    <a:pt x="545" y="5"/>
                    <a:pt x="518"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3" name="Google Shape;1603;p57"/>
            <p:cNvSpPr/>
            <p:nvPr/>
          </p:nvSpPr>
          <p:spPr>
            <a:xfrm>
              <a:off x="4994990" y="2920038"/>
              <a:ext cx="22891" cy="35968"/>
            </a:xfrm>
            <a:custGeom>
              <a:avLst/>
              <a:gdLst/>
              <a:ahLst/>
              <a:cxnLst/>
              <a:rect l="l" t="t" r="r" b="b"/>
              <a:pathLst>
                <a:path w="849" h="1334" extrusionOk="0">
                  <a:moveTo>
                    <a:pt x="580" y="1"/>
                  </a:moveTo>
                  <a:cubicBezTo>
                    <a:pt x="484" y="1"/>
                    <a:pt x="393" y="60"/>
                    <a:pt x="357" y="157"/>
                  </a:cubicBezTo>
                  <a:lnTo>
                    <a:pt x="46" y="1016"/>
                  </a:lnTo>
                  <a:cubicBezTo>
                    <a:pt x="1" y="1138"/>
                    <a:pt x="64" y="1276"/>
                    <a:pt x="188" y="1321"/>
                  </a:cubicBezTo>
                  <a:cubicBezTo>
                    <a:pt x="213" y="1329"/>
                    <a:pt x="239" y="1334"/>
                    <a:pt x="268" y="1334"/>
                  </a:cubicBezTo>
                  <a:lnTo>
                    <a:pt x="268" y="1334"/>
                  </a:lnTo>
                  <a:cubicBezTo>
                    <a:pt x="367" y="1334"/>
                    <a:pt x="457" y="1272"/>
                    <a:pt x="491" y="1178"/>
                  </a:cubicBezTo>
                  <a:lnTo>
                    <a:pt x="804" y="319"/>
                  </a:lnTo>
                  <a:cubicBezTo>
                    <a:pt x="849" y="196"/>
                    <a:pt x="786" y="60"/>
                    <a:pt x="662" y="15"/>
                  </a:cubicBezTo>
                  <a:cubicBezTo>
                    <a:pt x="635" y="5"/>
                    <a:pt x="607" y="1"/>
                    <a:pt x="580" y="1"/>
                  </a:cubicBezTo>
                  <a:close/>
                  <a:moveTo>
                    <a:pt x="268" y="1334"/>
                  </a:moveTo>
                  <a:lnTo>
                    <a:pt x="268" y="1334"/>
                  </a:lnTo>
                  <a:cubicBezTo>
                    <a:pt x="267" y="1334"/>
                    <a:pt x="267" y="1334"/>
                    <a:pt x="267" y="1334"/>
                  </a:cubicBezTo>
                  <a:lnTo>
                    <a:pt x="268" y="1334"/>
                  </a:lnTo>
                  <a:cubicBezTo>
                    <a:pt x="268" y="1334"/>
                    <a:pt x="268" y="1334"/>
                    <a:pt x="268" y="13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57"/>
            <p:cNvSpPr/>
            <p:nvPr/>
          </p:nvSpPr>
          <p:spPr>
            <a:xfrm>
              <a:off x="5013298" y="2874363"/>
              <a:ext cx="21246" cy="30414"/>
            </a:xfrm>
            <a:custGeom>
              <a:avLst/>
              <a:gdLst/>
              <a:ahLst/>
              <a:cxnLst/>
              <a:rect l="l" t="t" r="r" b="b"/>
              <a:pathLst>
                <a:path w="788" h="1128" extrusionOk="0">
                  <a:moveTo>
                    <a:pt x="518" y="1"/>
                  </a:moveTo>
                  <a:cubicBezTo>
                    <a:pt x="420" y="1"/>
                    <a:pt x="327" y="62"/>
                    <a:pt x="292" y="160"/>
                  </a:cubicBezTo>
                  <a:lnTo>
                    <a:pt x="57" y="808"/>
                  </a:lnTo>
                  <a:cubicBezTo>
                    <a:pt x="1" y="963"/>
                    <a:pt x="115" y="1127"/>
                    <a:pt x="281" y="1128"/>
                  </a:cubicBezTo>
                  <a:lnTo>
                    <a:pt x="281" y="1128"/>
                  </a:lnTo>
                  <a:cubicBezTo>
                    <a:pt x="381" y="1127"/>
                    <a:pt x="470" y="1065"/>
                    <a:pt x="504" y="971"/>
                  </a:cubicBezTo>
                  <a:lnTo>
                    <a:pt x="739" y="323"/>
                  </a:lnTo>
                  <a:cubicBezTo>
                    <a:pt x="787" y="199"/>
                    <a:pt x="723" y="61"/>
                    <a:pt x="599" y="15"/>
                  </a:cubicBezTo>
                  <a:cubicBezTo>
                    <a:pt x="572" y="5"/>
                    <a:pt x="544" y="1"/>
                    <a:pt x="518" y="1"/>
                  </a:cubicBezTo>
                  <a:close/>
                  <a:moveTo>
                    <a:pt x="281" y="1128"/>
                  </a:moveTo>
                  <a:cubicBezTo>
                    <a:pt x="281" y="1128"/>
                    <a:pt x="280" y="1128"/>
                    <a:pt x="280" y="1128"/>
                  </a:cubicBezTo>
                  <a:lnTo>
                    <a:pt x="282" y="1128"/>
                  </a:lnTo>
                  <a:cubicBezTo>
                    <a:pt x="281" y="1128"/>
                    <a:pt x="281" y="1128"/>
                    <a:pt x="281" y="11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5" name="Google Shape;1605;p57"/>
            <p:cNvSpPr/>
            <p:nvPr/>
          </p:nvSpPr>
          <p:spPr>
            <a:xfrm>
              <a:off x="4944004" y="2916263"/>
              <a:ext cx="21381" cy="31681"/>
            </a:xfrm>
            <a:custGeom>
              <a:avLst/>
              <a:gdLst/>
              <a:ahLst/>
              <a:cxnLst/>
              <a:rect l="l" t="t" r="r" b="b"/>
              <a:pathLst>
                <a:path w="793" h="1175" extrusionOk="0">
                  <a:moveTo>
                    <a:pt x="524" y="0"/>
                  </a:moveTo>
                  <a:cubicBezTo>
                    <a:pt x="427" y="0"/>
                    <a:pt x="336" y="60"/>
                    <a:pt x="301" y="157"/>
                  </a:cubicBezTo>
                  <a:lnTo>
                    <a:pt x="47" y="856"/>
                  </a:lnTo>
                  <a:cubicBezTo>
                    <a:pt x="0" y="979"/>
                    <a:pt x="65" y="1117"/>
                    <a:pt x="189" y="1161"/>
                  </a:cubicBezTo>
                  <a:cubicBezTo>
                    <a:pt x="214" y="1170"/>
                    <a:pt x="240" y="1175"/>
                    <a:pt x="269" y="1175"/>
                  </a:cubicBezTo>
                  <a:lnTo>
                    <a:pt x="269" y="1175"/>
                  </a:lnTo>
                  <a:cubicBezTo>
                    <a:pt x="369" y="1175"/>
                    <a:pt x="458" y="1113"/>
                    <a:pt x="492" y="1019"/>
                  </a:cubicBezTo>
                  <a:lnTo>
                    <a:pt x="748" y="320"/>
                  </a:lnTo>
                  <a:cubicBezTo>
                    <a:pt x="793" y="196"/>
                    <a:pt x="728" y="60"/>
                    <a:pt x="606" y="15"/>
                  </a:cubicBezTo>
                  <a:cubicBezTo>
                    <a:pt x="579" y="5"/>
                    <a:pt x="551" y="0"/>
                    <a:pt x="524" y="0"/>
                  </a:cubicBezTo>
                  <a:close/>
                  <a:moveTo>
                    <a:pt x="269" y="1175"/>
                  </a:moveTo>
                  <a:lnTo>
                    <a:pt x="269" y="1175"/>
                  </a:lnTo>
                  <a:cubicBezTo>
                    <a:pt x="268" y="1175"/>
                    <a:pt x="268" y="1175"/>
                    <a:pt x="268" y="1175"/>
                  </a:cubicBezTo>
                  <a:lnTo>
                    <a:pt x="269" y="1175"/>
                  </a:lnTo>
                  <a:cubicBezTo>
                    <a:pt x="269" y="1175"/>
                    <a:pt x="269" y="1175"/>
                    <a:pt x="269"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6" name="Google Shape;1606;p57"/>
            <p:cNvSpPr/>
            <p:nvPr/>
          </p:nvSpPr>
          <p:spPr>
            <a:xfrm>
              <a:off x="4963633" y="2874040"/>
              <a:ext cx="17067" cy="20006"/>
            </a:xfrm>
            <a:custGeom>
              <a:avLst/>
              <a:gdLst/>
              <a:ahLst/>
              <a:cxnLst/>
              <a:rect l="l" t="t" r="r" b="b"/>
              <a:pathLst>
                <a:path w="633" h="742" extrusionOk="0">
                  <a:moveTo>
                    <a:pt x="365" y="0"/>
                  </a:moveTo>
                  <a:cubicBezTo>
                    <a:pt x="269" y="0"/>
                    <a:pt x="180" y="58"/>
                    <a:pt x="144" y="153"/>
                  </a:cubicBezTo>
                  <a:lnTo>
                    <a:pt x="45" y="422"/>
                  </a:lnTo>
                  <a:cubicBezTo>
                    <a:pt x="0" y="546"/>
                    <a:pt x="65" y="682"/>
                    <a:pt x="187" y="727"/>
                  </a:cubicBezTo>
                  <a:cubicBezTo>
                    <a:pt x="214" y="737"/>
                    <a:pt x="241" y="742"/>
                    <a:pt x="269" y="742"/>
                  </a:cubicBezTo>
                  <a:lnTo>
                    <a:pt x="269" y="742"/>
                  </a:lnTo>
                  <a:cubicBezTo>
                    <a:pt x="369" y="742"/>
                    <a:pt x="458" y="679"/>
                    <a:pt x="492" y="585"/>
                  </a:cubicBezTo>
                  <a:lnTo>
                    <a:pt x="591" y="316"/>
                  </a:lnTo>
                  <a:cubicBezTo>
                    <a:pt x="633" y="193"/>
                    <a:pt x="569" y="59"/>
                    <a:pt x="448" y="15"/>
                  </a:cubicBezTo>
                  <a:cubicBezTo>
                    <a:pt x="420" y="5"/>
                    <a:pt x="392" y="0"/>
                    <a:pt x="365" y="0"/>
                  </a:cubicBezTo>
                  <a:close/>
                  <a:moveTo>
                    <a:pt x="269" y="742"/>
                  </a:moveTo>
                  <a:lnTo>
                    <a:pt x="269" y="742"/>
                  </a:lnTo>
                  <a:cubicBezTo>
                    <a:pt x="269" y="742"/>
                    <a:pt x="268" y="742"/>
                    <a:pt x="268" y="742"/>
                  </a:cubicBezTo>
                  <a:lnTo>
                    <a:pt x="270" y="742"/>
                  </a:lnTo>
                  <a:cubicBezTo>
                    <a:pt x="269" y="742"/>
                    <a:pt x="269" y="742"/>
                    <a:pt x="269" y="7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7" name="Google Shape;1607;p57"/>
            <p:cNvSpPr/>
            <p:nvPr/>
          </p:nvSpPr>
          <p:spPr>
            <a:xfrm>
              <a:off x="4860070" y="2863848"/>
              <a:ext cx="20869" cy="30198"/>
            </a:xfrm>
            <a:custGeom>
              <a:avLst/>
              <a:gdLst/>
              <a:ahLst/>
              <a:cxnLst/>
              <a:rect l="l" t="t" r="r" b="b"/>
              <a:pathLst>
                <a:path w="774" h="1120" extrusionOk="0">
                  <a:moveTo>
                    <a:pt x="505" y="1"/>
                  </a:moveTo>
                  <a:cubicBezTo>
                    <a:pt x="405" y="1"/>
                    <a:pt x="311" y="64"/>
                    <a:pt x="278" y="164"/>
                  </a:cubicBezTo>
                  <a:lnTo>
                    <a:pt x="47" y="800"/>
                  </a:lnTo>
                  <a:cubicBezTo>
                    <a:pt x="0" y="924"/>
                    <a:pt x="64" y="1060"/>
                    <a:pt x="189" y="1105"/>
                  </a:cubicBezTo>
                  <a:cubicBezTo>
                    <a:pt x="214" y="1114"/>
                    <a:pt x="241" y="1120"/>
                    <a:pt x="269" y="1120"/>
                  </a:cubicBezTo>
                  <a:cubicBezTo>
                    <a:pt x="369" y="1120"/>
                    <a:pt x="458" y="1057"/>
                    <a:pt x="494" y="963"/>
                  </a:cubicBezTo>
                  <a:lnTo>
                    <a:pt x="724" y="326"/>
                  </a:lnTo>
                  <a:cubicBezTo>
                    <a:pt x="773" y="202"/>
                    <a:pt x="710" y="61"/>
                    <a:pt x="585" y="15"/>
                  </a:cubicBezTo>
                  <a:cubicBezTo>
                    <a:pt x="558" y="5"/>
                    <a:pt x="531"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59"/>
          <p:cNvSpPr txBox="1">
            <a:spLocks noGrp="1"/>
          </p:cNvSpPr>
          <p:nvPr>
            <p:ph type="title"/>
          </p:nvPr>
        </p:nvSpPr>
        <p:spPr>
          <a:xfrm>
            <a:off x="2290050" y="3592350"/>
            <a:ext cx="4563900" cy="6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—SOMEONE FAMOUS</a:t>
            </a:r>
            <a:endParaRPr dirty="0"/>
          </a:p>
        </p:txBody>
      </p:sp>
      <p:sp>
        <p:nvSpPr>
          <p:cNvPr id="1719" name="Google Shape;1719;p59"/>
          <p:cNvSpPr txBox="1">
            <a:spLocks noGrp="1"/>
          </p:cNvSpPr>
          <p:nvPr>
            <p:ph type="subTitle" idx="1"/>
          </p:nvPr>
        </p:nvSpPr>
        <p:spPr>
          <a:xfrm>
            <a:off x="1323150" y="937650"/>
            <a:ext cx="6497700" cy="265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“This is a quote, words full of wisdom that someone important said and can make the reader get inspired.”</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sp>
        <p:nvSpPr>
          <p:cNvPr id="1884" name="Google Shape;1884;p61"/>
          <p:cNvSpPr txBox="1">
            <a:spLocks noGrp="1"/>
          </p:cNvSpPr>
          <p:nvPr>
            <p:ph type="title"/>
          </p:nvPr>
        </p:nvSpPr>
        <p:spPr>
          <a:xfrm>
            <a:off x="1119275" y="1989125"/>
            <a:ext cx="2066400" cy="3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EARTHQUAKE</a:t>
            </a:r>
            <a:endParaRPr dirty="0"/>
          </a:p>
        </p:txBody>
      </p:sp>
      <p:sp>
        <p:nvSpPr>
          <p:cNvPr id="1885" name="Google Shape;1885;p61"/>
          <p:cNvSpPr txBox="1">
            <a:spLocks noGrp="1"/>
          </p:cNvSpPr>
          <p:nvPr>
            <p:ph type="subTitle" idx="1"/>
          </p:nvPr>
        </p:nvSpPr>
        <p:spPr>
          <a:xfrm>
            <a:off x="1119275" y="2345575"/>
            <a:ext cx="206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 is the closest planet to the Sun</a:t>
            </a:r>
            <a:endParaRPr dirty="0"/>
          </a:p>
        </p:txBody>
      </p:sp>
      <p:sp>
        <p:nvSpPr>
          <p:cNvPr id="1886" name="Google Shape;1886;p61"/>
          <p:cNvSpPr txBox="1">
            <a:spLocks noGrp="1"/>
          </p:cNvSpPr>
          <p:nvPr>
            <p:ph type="title" idx="2"/>
          </p:nvPr>
        </p:nvSpPr>
        <p:spPr>
          <a:xfrm>
            <a:off x="3538797" y="1989125"/>
            <a:ext cx="2066400" cy="3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LANDSLIDE</a:t>
            </a:r>
            <a:endParaRPr dirty="0"/>
          </a:p>
        </p:txBody>
      </p:sp>
      <p:sp>
        <p:nvSpPr>
          <p:cNvPr id="1887" name="Google Shape;1887;p61"/>
          <p:cNvSpPr txBox="1">
            <a:spLocks noGrp="1"/>
          </p:cNvSpPr>
          <p:nvPr>
            <p:ph type="subTitle" idx="3"/>
          </p:nvPr>
        </p:nvSpPr>
        <p:spPr>
          <a:xfrm>
            <a:off x="3538800" y="2345575"/>
            <a:ext cx="206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is the second planet from the Sun</a:t>
            </a:r>
            <a:endParaRPr dirty="0"/>
          </a:p>
        </p:txBody>
      </p:sp>
      <p:sp>
        <p:nvSpPr>
          <p:cNvPr id="1888" name="Google Shape;1888;p61"/>
          <p:cNvSpPr txBox="1">
            <a:spLocks noGrp="1"/>
          </p:cNvSpPr>
          <p:nvPr>
            <p:ph type="title" idx="4"/>
          </p:nvPr>
        </p:nvSpPr>
        <p:spPr>
          <a:xfrm>
            <a:off x="1119275" y="3767275"/>
            <a:ext cx="2066400" cy="3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AVALANCHE</a:t>
            </a:r>
            <a:endParaRPr dirty="0"/>
          </a:p>
        </p:txBody>
      </p:sp>
      <p:sp>
        <p:nvSpPr>
          <p:cNvPr id="1889" name="Google Shape;1889;p61"/>
          <p:cNvSpPr txBox="1">
            <a:spLocks noGrp="1"/>
          </p:cNvSpPr>
          <p:nvPr>
            <p:ph type="subTitle" idx="5"/>
          </p:nvPr>
        </p:nvSpPr>
        <p:spPr>
          <a:xfrm>
            <a:off x="1119275" y="4123700"/>
            <a:ext cx="206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 is the biggest planet of them all</a:t>
            </a:r>
            <a:endParaRPr dirty="0"/>
          </a:p>
        </p:txBody>
      </p:sp>
      <p:sp>
        <p:nvSpPr>
          <p:cNvPr id="1890" name="Google Shape;1890;p61"/>
          <p:cNvSpPr txBox="1">
            <a:spLocks noGrp="1"/>
          </p:cNvSpPr>
          <p:nvPr>
            <p:ph type="title" idx="6"/>
          </p:nvPr>
        </p:nvSpPr>
        <p:spPr>
          <a:xfrm>
            <a:off x="3538798" y="3767275"/>
            <a:ext cx="2066400" cy="3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WILDFIRE</a:t>
            </a:r>
            <a:endParaRPr dirty="0"/>
          </a:p>
        </p:txBody>
      </p:sp>
      <p:sp>
        <p:nvSpPr>
          <p:cNvPr id="1891" name="Google Shape;1891;p61"/>
          <p:cNvSpPr txBox="1">
            <a:spLocks noGrp="1"/>
          </p:cNvSpPr>
          <p:nvPr>
            <p:ph type="subTitle" idx="7"/>
          </p:nvPr>
        </p:nvSpPr>
        <p:spPr>
          <a:xfrm>
            <a:off x="3538800" y="4123700"/>
            <a:ext cx="206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 is the only planet with rings</a:t>
            </a:r>
            <a:endParaRPr dirty="0"/>
          </a:p>
        </p:txBody>
      </p:sp>
      <p:sp>
        <p:nvSpPr>
          <p:cNvPr id="1892" name="Google Shape;1892;p61"/>
          <p:cNvSpPr txBox="1">
            <a:spLocks noGrp="1"/>
          </p:cNvSpPr>
          <p:nvPr>
            <p:ph type="title" idx="15"/>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TYPES OF LAND DISASTERS</a:t>
            </a:r>
            <a:endParaRPr dirty="0"/>
          </a:p>
        </p:txBody>
      </p:sp>
      <p:sp>
        <p:nvSpPr>
          <p:cNvPr id="1893" name="Google Shape;1893;p61"/>
          <p:cNvSpPr txBox="1">
            <a:spLocks noGrp="1"/>
          </p:cNvSpPr>
          <p:nvPr>
            <p:ph type="title" idx="8"/>
          </p:nvPr>
        </p:nvSpPr>
        <p:spPr>
          <a:xfrm>
            <a:off x="5958326" y="1989125"/>
            <a:ext cx="2066400" cy="3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VOLCANISM</a:t>
            </a:r>
            <a:endParaRPr dirty="0"/>
          </a:p>
        </p:txBody>
      </p:sp>
      <p:sp>
        <p:nvSpPr>
          <p:cNvPr id="1894" name="Google Shape;1894;p61"/>
          <p:cNvSpPr txBox="1">
            <a:spLocks noGrp="1"/>
          </p:cNvSpPr>
          <p:nvPr>
            <p:ph type="subTitle" idx="9"/>
          </p:nvPr>
        </p:nvSpPr>
        <p:spPr>
          <a:xfrm>
            <a:off x="5958331" y="2345575"/>
            <a:ext cx="206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 is actually a very cold place</a:t>
            </a:r>
            <a:endParaRPr dirty="0"/>
          </a:p>
        </p:txBody>
      </p:sp>
      <p:sp>
        <p:nvSpPr>
          <p:cNvPr id="1895" name="Google Shape;1895;p61"/>
          <p:cNvSpPr txBox="1">
            <a:spLocks noGrp="1"/>
          </p:cNvSpPr>
          <p:nvPr>
            <p:ph type="title" idx="13"/>
          </p:nvPr>
        </p:nvSpPr>
        <p:spPr>
          <a:xfrm>
            <a:off x="5958327" y="3767275"/>
            <a:ext cx="2066400" cy="3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CRACKED</a:t>
            </a:r>
            <a:endParaRPr dirty="0"/>
          </a:p>
        </p:txBody>
      </p:sp>
      <p:sp>
        <p:nvSpPr>
          <p:cNvPr id="1896" name="Google Shape;1896;p61"/>
          <p:cNvSpPr txBox="1">
            <a:spLocks noGrp="1"/>
          </p:cNvSpPr>
          <p:nvPr>
            <p:ph type="subTitle" idx="14"/>
          </p:nvPr>
        </p:nvSpPr>
        <p:spPr>
          <a:xfrm>
            <a:off x="5958331" y="4123700"/>
            <a:ext cx="206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 is the farthest planet from the Sun</a:t>
            </a:r>
            <a:endParaRPr dirty="0"/>
          </a:p>
        </p:txBody>
      </p:sp>
      <p:sp>
        <p:nvSpPr>
          <p:cNvPr id="1897" name="Google Shape;1897;p61"/>
          <p:cNvSpPr/>
          <p:nvPr/>
        </p:nvSpPr>
        <p:spPr>
          <a:xfrm>
            <a:off x="1738700" y="1213351"/>
            <a:ext cx="827545" cy="699571"/>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8" name="Google Shape;1898;p61"/>
          <p:cNvSpPr/>
          <p:nvPr/>
        </p:nvSpPr>
        <p:spPr>
          <a:xfrm>
            <a:off x="1738700" y="2991514"/>
            <a:ext cx="827545" cy="699571"/>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9" name="Google Shape;1899;p61"/>
          <p:cNvSpPr/>
          <p:nvPr/>
        </p:nvSpPr>
        <p:spPr>
          <a:xfrm>
            <a:off x="4158227" y="1213351"/>
            <a:ext cx="827545" cy="699571"/>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0" name="Google Shape;1900;p61"/>
          <p:cNvSpPr/>
          <p:nvPr/>
        </p:nvSpPr>
        <p:spPr>
          <a:xfrm>
            <a:off x="4158227" y="2991514"/>
            <a:ext cx="827545" cy="699571"/>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1" name="Google Shape;1901;p61"/>
          <p:cNvSpPr/>
          <p:nvPr/>
        </p:nvSpPr>
        <p:spPr>
          <a:xfrm>
            <a:off x="6577752" y="1213351"/>
            <a:ext cx="827545" cy="699571"/>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2" name="Google Shape;1902;p61"/>
          <p:cNvSpPr/>
          <p:nvPr/>
        </p:nvSpPr>
        <p:spPr>
          <a:xfrm>
            <a:off x="6577752" y="2991514"/>
            <a:ext cx="827545" cy="699571"/>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03" name="Google Shape;1903;p61"/>
          <p:cNvGrpSpPr/>
          <p:nvPr/>
        </p:nvGrpSpPr>
        <p:grpSpPr>
          <a:xfrm>
            <a:off x="6786588" y="3152758"/>
            <a:ext cx="349274" cy="377092"/>
            <a:chOff x="7348682" y="1571455"/>
            <a:chExt cx="365962" cy="395108"/>
          </a:xfrm>
        </p:grpSpPr>
        <p:sp>
          <p:nvSpPr>
            <p:cNvPr id="1904" name="Google Shape;1904;p61"/>
            <p:cNvSpPr/>
            <p:nvPr/>
          </p:nvSpPr>
          <p:spPr>
            <a:xfrm>
              <a:off x="7652630" y="1703490"/>
              <a:ext cx="19575" cy="58643"/>
            </a:xfrm>
            <a:custGeom>
              <a:avLst/>
              <a:gdLst/>
              <a:ahLst/>
              <a:cxnLst/>
              <a:rect l="l" t="t" r="r" b="b"/>
              <a:pathLst>
                <a:path w="726" h="2175" extrusionOk="0">
                  <a:moveTo>
                    <a:pt x="521" y="0"/>
                  </a:moveTo>
                  <a:cubicBezTo>
                    <a:pt x="430" y="0"/>
                    <a:pt x="351" y="65"/>
                    <a:pt x="334" y="157"/>
                  </a:cubicBezTo>
                  <a:lnTo>
                    <a:pt x="18" y="1951"/>
                  </a:lnTo>
                  <a:cubicBezTo>
                    <a:pt x="0" y="2055"/>
                    <a:pt x="69" y="2152"/>
                    <a:pt x="172" y="2171"/>
                  </a:cubicBezTo>
                  <a:cubicBezTo>
                    <a:pt x="182" y="2173"/>
                    <a:pt x="193" y="2174"/>
                    <a:pt x="204" y="2174"/>
                  </a:cubicBezTo>
                  <a:lnTo>
                    <a:pt x="204" y="2174"/>
                  </a:lnTo>
                  <a:cubicBezTo>
                    <a:pt x="297" y="2174"/>
                    <a:pt x="374" y="2108"/>
                    <a:pt x="390" y="2017"/>
                  </a:cubicBezTo>
                  <a:lnTo>
                    <a:pt x="707" y="223"/>
                  </a:lnTo>
                  <a:cubicBezTo>
                    <a:pt x="725" y="120"/>
                    <a:pt x="657" y="21"/>
                    <a:pt x="553" y="3"/>
                  </a:cubicBezTo>
                  <a:cubicBezTo>
                    <a:pt x="542" y="1"/>
                    <a:pt x="531" y="0"/>
                    <a:pt x="521" y="0"/>
                  </a:cubicBezTo>
                  <a:close/>
                  <a:moveTo>
                    <a:pt x="204" y="2174"/>
                  </a:moveTo>
                  <a:cubicBezTo>
                    <a:pt x="204" y="2174"/>
                    <a:pt x="204" y="2174"/>
                    <a:pt x="204" y="2174"/>
                  </a:cubicBezTo>
                  <a:lnTo>
                    <a:pt x="205" y="2174"/>
                  </a:lnTo>
                  <a:cubicBezTo>
                    <a:pt x="205" y="2174"/>
                    <a:pt x="205" y="2174"/>
                    <a:pt x="204" y="21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5" name="Google Shape;1905;p61"/>
            <p:cNvSpPr/>
            <p:nvPr/>
          </p:nvSpPr>
          <p:spPr>
            <a:xfrm>
              <a:off x="7639877" y="1637890"/>
              <a:ext cx="57026" cy="80160"/>
            </a:xfrm>
            <a:custGeom>
              <a:avLst/>
              <a:gdLst/>
              <a:ahLst/>
              <a:cxnLst/>
              <a:rect l="l" t="t" r="r" b="b"/>
              <a:pathLst>
                <a:path w="2115" h="2973" extrusionOk="0">
                  <a:moveTo>
                    <a:pt x="1374" y="1"/>
                  </a:moveTo>
                  <a:cubicBezTo>
                    <a:pt x="978" y="1"/>
                    <a:pt x="583" y="494"/>
                    <a:pt x="502" y="960"/>
                  </a:cubicBezTo>
                  <a:cubicBezTo>
                    <a:pt x="481" y="1081"/>
                    <a:pt x="503" y="1205"/>
                    <a:pt x="563" y="1313"/>
                  </a:cubicBezTo>
                  <a:cubicBezTo>
                    <a:pt x="612" y="1407"/>
                    <a:pt x="579" y="1524"/>
                    <a:pt x="488" y="1578"/>
                  </a:cubicBezTo>
                  <a:cubicBezTo>
                    <a:pt x="280" y="1706"/>
                    <a:pt x="129" y="1910"/>
                    <a:pt x="86" y="2156"/>
                  </a:cubicBezTo>
                  <a:cubicBezTo>
                    <a:pt x="1" y="2641"/>
                    <a:pt x="409" y="2840"/>
                    <a:pt x="940" y="2932"/>
                  </a:cubicBezTo>
                  <a:cubicBezTo>
                    <a:pt x="1079" y="2957"/>
                    <a:pt x="1212" y="2972"/>
                    <a:pt x="1335" y="2972"/>
                  </a:cubicBezTo>
                  <a:cubicBezTo>
                    <a:pt x="1681" y="2972"/>
                    <a:pt x="1943" y="2853"/>
                    <a:pt x="2007" y="2496"/>
                  </a:cubicBezTo>
                  <a:cubicBezTo>
                    <a:pt x="2051" y="2248"/>
                    <a:pt x="1977" y="2005"/>
                    <a:pt x="1826" y="1814"/>
                  </a:cubicBezTo>
                  <a:lnTo>
                    <a:pt x="1826" y="1816"/>
                  </a:lnTo>
                  <a:cubicBezTo>
                    <a:pt x="1759" y="1732"/>
                    <a:pt x="1768" y="1611"/>
                    <a:pt x="1847" y="1540"/>
                  </a:cubicBezTo>
                  <a:cubicBezTo>
                    <a:pt x="1941" y="1460"/>
                    <a:pt x="2004" y="1351"/>
                    <a:pt x="2027" y="1229"/>
                  </a:cubicBezTo>
                  <a:cubicBezTo>
                    <a:pt x="2115" y="732"/>
                    <a:pt x="1877" y="83"/>
                    <a:pt x="1456" y="8"/>
                  </a:cubicBezTo>
                  <a:cubicBezTo>
                    <a:pt x="1429" y="3"/>
                    <a:pt x="1401" y="1"/>
                    <a:pt x="1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6" name="Google Shape;1906;p61"/>
            <p:cNvSpPr/>
            <p:nvPr/>
          </p:nvSpPr>
          <p:spPr>
            <a:xfrm>
              <a:off x="7377262" y="1603378"/>
              <a:ext cx="163824" cy="173450"/>
            </a:xfrm>
            <a:custGeom>
              <a:avLst/>
              <a:gdLst/>
              <a:ahLst/>
              <a:cxnLst/>
              <a:rect l="l" t="t" r="r" b="b"/>
              <a:pathLst>
                <a:path w="6076" h="6433" extrusionOk="0">
                  <a:moveTo>
                    <a:pt x="5101" y="0"/>
                  </a:moveTo>
                  <a:lnTo>
                    <a:pt x="1" y="901"/>
                  </a:lnTo>
                  <a:lnTo>
                    <a:pt x="976" y="6433"/>
                  </a:lnTo>
                  <a:lnTo>
                    <a:pt x="3633" y="6248"/>
                  </a:lnTo>
                  <a:lnTo>
                    <a:pt x="6076" y="5533"/>
                  </a:lnTo>
                  <a:lnTo>
                    <a:pt x="51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7" name="Google Shape;1907;p61"/>
            <p:cNvSpPr/>
            <p:nvPr/>
          </p:nvSpPr>
          <p:spPr>
            <a:xfrm>
              <a:off x="7377262" y="1603324"/>
              <a:ext cx="140852" cy="42843"/>
            </a:xfrm>
            <a:custGeom>
              <a:avLst/>
              <a:gdLst/>
              <a:ahLst/>
              <a:cxnLst/>
              <a:rect l="l" t="t" r="r" b="b"/>
              <a:pathLst>
                <a:path w="5224" h="1589" extrusionOk="0">
                  <a:moveTo>
                    <a:pt x="5102" y="1"/>
                  </a:moveTo>
                  <a:lnTo>
                    <a:pt x="1" y="903"/>
                  </a:lnTo>
                  <a:lnTo>
                    <a:pt x="123" y="1589"/>
                  </a:lnTo>
                  <a:lnTo>
                    <a:pt x="5224" y="687"/>
                  </a:lnTo>
                  <a:lnTo>
                    <a:pt x="51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8" name="Google Shape;1908;p61"/>
            <p:cNvSpPr/>
            <p:nvPr/>
          </p:nvSpPr>
          <p:spPr>
            <a:xfrm>
              <a:off x="7356825" y="1571455"/>
              <a:ext cx="173153" cy="58563"/>
            </a:xfrm>
            <a:custGeom>
              <a:avLst/>
              <a:gdLst/>
              <a:ahLst/>
              <a:cxnLst/>
              <a:rect l="l" t="t" r="r" b="b"/>
              <a:pathLst>
                <a:path w="6422" h="2172" extrusionOk="0">
                  <a:moveTo>
                    <a:pt x="6165" y="0"/>
                  </a:moveTo>
                  <a:cubicBezTo>
                    <a:pt x="6160" y="0"/>
                    <a:pt x="6155" y="1"/>
                    <a:pt x="6149" y="2"/>
                  </a:cubicBezTo>
                  <a:lnTo>
                    <a:pt x="80" y="1071"/>
                  </a:lnTo>
                  <a:cubicBezTo>
                    <a:pt x="32" y="1080"/>
                    <a:pt x="1" y="1125"/>
                    <a:pt x="10" y="1172"/>
                  </a:cubicBezTo>
                  <a:lnTo>
                    <a:pt x="173" y="2099"/>
                  </a:lnTo>
                  <a:cubicBezTo>
                    <a:pt x="181" y="2141"/>
                    <a:pt x="217" y="2171"/>
                    <a:pt x="258" y="2171"/>
                  </a:cubicBezTo>
                  <a:cubicBezTo>
                    <a:pt x="264" y="2171"/>
                    <a:pt x="269" y="2171"/>
                    <a:pt x="274" y="2170"/>
                  </a:cubicBezTo>
                  <a:lnTo>
                    <a:pt x="6343" y="1099"/>
                  </a:lnTo>
                  <a:cubicBezTo>
                    <a:pt x="6390" y="1092"/>
                    <a:pt x="6421" y="1045"/>
                    <a:pt x="6414" y="999"/>
                  </a:cubicBezTo>
                  <a:lnTo>
                    <a:pt x="6251" y="72"/>
                  </a:lnTo>
                  <a:cubicBezTo>
                    <a:pt x="6243" y="30"/>
                    <a:pt x="6207" y="0"/>
                    <a:pt x="6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9" name="Google Shape;1909;p61"/>
            <p:cNvSpPr/>
            <p:nvPr/>
          </p:nvSpPr>
          <p:spPr>
            <a:xfrm>
              <a:off x="7450034" y="1722175"/>
              <a:ext cx="40659" cy="45270"/>
            </a:xfrm>
            <a:custGeom>
              <a:avLst/>
              <a:gdLst/>
              <a:ahLst/>
              <a:cxnLst/>
              <a:rect l="l" t="t" r="r" b="b"/>
              <a:pathLst>
                <a:path w="1508" h="1679" extrusionOk="0">
                  <a:moveTo>
                    <a:pt x="1200" y="1"/>
                  </a:moveTo>
                  <a:cubicBezTo>
                    <a:pt x="1195" y="1"/>
                    <a:pt x="1191" y="1"/>
                    <a:pt x="1186" y="2"/>
                  </a:cubicBezTo>
                  <a:lnTo>
                    <a:pt x="57" y="201"/>
                  </a:lnTo>
                  <a:cubicBezTo>
                    <a:pt x="23" y="206"/>
                    <a:pt x="1" y="236"/>
                    <a:pt x="5" y="270"/>
                  </a:cubicBezTo>
                  <a:lnTo>
                    <a:pt x="253" y="1679"/>
                  </a:lnTo>
                  <a:lnTo>
                    <a:pt x="1508" y="1457"/>
                  </a:lnTo>
                  <a:lnTo>
                    <a:pt x="1260" y="49"/>
                  </a:lnTo>
                  <a:cubicBezTo>
                    <a:pt x="1253" y="20"/>
                    <a:pt x="1228" y="1"/>
                    <a:pt x="1200" y="1"/>
                  </a:cubicBezTo>
                  <a:close/>
                </a:path>
              </a:pathLst>
            </a:custGeom>
            <a:solidFill>
              <a:srgbClr val="5D9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0" name="Google Shape;1910;p61"/>
            <p:cNvSpPr/>
            <p:nvPr/>
          </p:nvSpPr>
          <p:spPr>
            <a:xfrm>
              <a:off x="7414363" y="1648513"/>
              <a:ext cx="82802" cy="44407"/>
            </a:xfrm>
            <a:custGeom>
              <a:avLst/>
              <a:gdLst/>
              <a:ahLst/>
              <a:cxnLst/>
              <a:rect l="l" t="t" r="r" b="b"/>
              <a:pathLst>
                <a:path w="3071" h="1647" extrusionOk="0">
                  <a:moveTo>
                    <a:pt x="2824" y="0"/>
                  </a:moveTo>
                  <a:cubicBezTo>
                    <a:pt x="2820" y="0"/>
                    <a:pt x="2816" y="0"/>
                    <a:pt x="2813" y="1"/>
                  </a:cubicBezTo>
                  <a:lnTo>
                    <a:pt x="53" y="487"/>
                  </a:lnTo>
                  <a:cubicBezTo>
                    <a:pt x="21" y="493"/>
                    <a:pt x="0" y="523"/>
                    <a:pt x="6" y="554"/>
                  </a:cubicBezTo>
                  <a:lnTo>
                    <a:pt x="190" y="1599"/>
                  </a:lnTo>
                  <a:cubicBezTo>
                    <a:pt x="194" y="1627"/>
                    <a:pt x="219" y="1647"/>
                    <a:pt x="247" y="1647"/>
                  </a:cubicBezTo>
                  <a:cubicBezTo>
                    <a:pt x="250" y="1647"/>
                    <a:pt x="254" y="1647"/>
                    <a:pt x="257" y="1646"/>
                  </a:cubicBezTo>
                  <a:lnTo>
                    <a:pt x="3018" y="1160"/>
                  </a:lnTo>
                  <a:cubicBezTo>
                    <a:pt x="3049" y="1154"/>
                    <a:pt x="3070" y="1124"/>
                    <a:pt x="3064" y="1093"/>
                  </a:cubicBezTo>
                  <a:lnTo>
                    <a:pt x="2880" y="49"/>
                  </a:lnTo>
                  <a:cubicBezTo>
                    <a:pt x="2876" y="20"/>
                    <a:pt x="2851" y="0"/>
                    <a:pt x="2824" y="0"/>
                  </a:cubicBezTo>
                  <a:close/>
                </a:path>
              </a:pathLst>
            </a:custGeom>
            <a:solidFill>
              <a:srgbClr val="5D9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1" name="Google Shape;1911;p61"/>
            <p:cNvSpPr/>
            <p:nvPr/>
          </p:nvSpPr>
          <p:spPr>
            <a:xfrm>
              <a:off x="7447176" y="1649053"/>
              <a:ext cx="17148" cy="41387"/>
            </a:xfrm>
            <a:custGeom>
              <a:avLst/>
              <a:gdLst/>
              <a:ahLst/>
              <a:cxnLst/>
              <a:rect l="l" t="t" r="r" b="b"/>
              <a:pathLst>
                <a:path w="636" h="1535" extrusionOk="0">
                  <a:moveTo>
                    <a:pt x="166" y="1"/>
                  </a:moveTo>
                  <a:lnTo>
                    <a:pt x="0" y="262"/>
                  </a:lnTo>
                  <a:lnTo>
                    <a:pt x="205" y="1421"/>
                  </a:lnTo>
                  <a:lnTo>
                    <a:pt x="240" y="1535"/>
                  </a:lnTo>
                  <a:lnTo>
                    <a:pt x="468" y="1494"/>
                  </a:lnTo>
                  <a:lnTo>
                    <a:pt x="636" y="1345"/>
                  </a:lnTo>
                  <a:lnTo>
                    <a:pt x="431" y="186"/>
                  </a:lnTo>
                  <a:lnTo>
                    <a:pt x="1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2" name="Google Shape;1912;p61"/>
            <p:cNvSpPr/>
            <p:nvPr/>
          </p:nvSpPr>
          <p:spPr>
            <a:xfrm>
              <a:off x="7348682" y="1702735"/>
              <a:ext cx="25345" cy="62688"/>
            </a:xfrm>
            <a:custGeom>
              <a:avLst/>
              <a:gdLst/>
              <a:ahLst/>
              <a:cxnLst/>
              <a:rect l="l" t="t" r="r" b="b"/>
              <a:pathLst>
                <a:path w="940" h="2325" extrusionOk="0">
                  <a:moveTo>
                    <a:pt x="240" y="0"/>
                  </a:moveTo>
                  <a:cubicBezTo>
                    <a:pt x="185" y="0"/>
                    <a:pt x="130" y="21"/>
                    <a:pt x="87" y="62"/>
                  </a:cubicBezTo>
                  <a:cubicBezTo>
                    <a:pt x="1" y="148"/>
                    <a:pt x="1" y="285"/>
                    <a:pt x="84" y="372"/>
                  </a:cubicBezTo>
                  <a:lnTo>
                    <a:pt x="277" y="566"/>
                  </a:lnTo>
                  <a:cubicBezTo>
                    <a:pt x="286" y="575"/>
                    <a:pt x="289" y="590"/>
                    <a:pt x="283" y="604"/>
                  </a:cubicBezTo>
                  <a:lnTo>
                    <a:pt x="170" y="852"/>
                  </a:lnTo>
                  <a:cubicBezTo>
                    <a:pt x="89" y="1030"/>
                    <a:pt x="126" y="1238"/>
                    <a:pt x="262" y="1377"/>
                  </a:cubicBezTo>
                  <a:lnTo>
                    <a:pt x="455" y="1571"/>
                  </a:lnTo>
                  <a:cubicBezTo>
                    <a:pt x="464" y="1582"/>
                    <a:pt x="467" y="1597"/>
                    <a:pt x="461" y="1609"/>
                  </a:cubicBezTo>
                  <a:lnTo>
                    <a:pt x="274" y="2015"/>
                  </a:lnTo>
                  <a:cubicBezTo>
                    <a:pt x="208" y="2160"/>
                    <a:pt x="313" y="2325"/>
                    <a:pt x="473" y="2325"/>
                  </a:cubicBezTo>
                  <a:cubicBezTo>
                    <a:pt x="558" y="2325"/>
                    <a:pt x="636" y="2274"/>
                    <a:pt x="672" y="2196"/>
                  </a:cubicBezTo>
                  <a:lnTo>
                    <a:pt x="859" y="1791"/>
                  </a:lnTo>
                  <a:cubicBezTo>
                    <a:pt x="940" y="1613"/>
                    <a:pt x="902" y="1404"/>
                    <a:pt x="766" y="1265"/>
                  </a:cubicBezTo>
                  <a:lnTo>
                    <a:pt x="573" y="1070"/>
                  </a:lnTo>
                  <a:cubicBezTo>
                    <a:pt x="564" y="1061"/>
                    <a:pt x="561" y="1046"/>
                    <a:pt x="567" y="1033"/>
                  </a:cubicBezTo>
                  <a:lnTo>
                    <a:pt x="681" y="785"/>
                  </a:lnTo>
                  <a:cubicBezTo>
                    <a:pt x="762" y="607"/>
                    <a:pt x="724" y="399"/>
                    <a:pt x="587" y="260"/>
                  </a:cubicBezTo>
                  <a:lnTo>
                    <a:pt x="395" y="65"/>
                  </a:lnTo>
                  <a:cubicBezTo>
                    <a:pt x="353" y="22"/>
                    <a:pt x="297" y="0"/>
                    <a:pt x="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3" name="Google Shape;1913;p61"/>
            <p:cNvSpPr/>
            <p:nvPr/>
          </p:nvSpPr>
          <p:spPr>
            <a:xfrm>
              <a:off x="7540898" y="1609903"/>
              <a:ext cx="26720" cy="62715"/>
            </a:xfrm>
            <a:custGeom>
              <a:avLst/>
              <a:gdLst/>
              <a:ahLst/>
              <a:cxnLst/>
              <a:rect l="l" t="t" r="r" b="b"/>
              <a:pathLst>
                <a:path w="991" h="2326" extrusionOk="0">
                  <a:moveTo>
                    <a:pt x="466" y="1"/>
                  </a:moveTo>
                  <a:cubicBezTo>
                    <a:pt x="383" y="1"/>
                    <a:pt x="304" y="48"/>
                    <a:pt x="267" y="128"/>
                  </a:cubicBezTo>
                  <a:lnTo>
                    <a:pt x="82" y="534"/>
                  </a:lnTo>
                  <a:cubicBezTo>
                    <a:pt x="1" y="712"/>
                    <a:pt x="38" y="920"/>
                    <a:pt x="174" y="1059"/>
                  </a:cubicBezTo>
                  <a:lnTo>
                    <a:pt x="366" y="1254"/>
                  </a:lnTo>
                  <a:cubicBezTo>
                    <a:pt x="376" y="1264"/>
                    <a:pt x="379" y="1279"/>
                    <a:pt x="373" y="1291"/>
                  </a:cubicBezTo>
                  <a:lnTo>
                    <a:pt x="260" y="1539"/>
                  </a:lnTo>
                  <a:cubicBezTo>
                    <a:pt x="179" y="1717"/>
                    <a:pt x="216" y="1927"/>
                    <a:pt x="352" y="2066"/>
                  </a:cubicBezTo>
                  <a:lnTo>
                    <a:pt x="545" y="2260"/>
                  </a:lnTo>
                  <a:cubicBezTo>
                    <a:pt x="585" y="2302"/>
                    <a:pt x="642" y="2324"/>
                    <a:pt x="701" y="2324"/>
                  </a:cubicBezTo>
                  <a:lnTo>
                    <a:pt x="698" y="2326"/>
                  </a:lnTo>
                  <a:cubicBezTo>
                    <a:pt x="892" y="2326"/>
                    <a:pt x="991" y="2091"/>
                    <a:pt x="853" y="1953"/>
                  </a:cubicBezTo>
                  <a:lnTo>
                    <a:pt x="662" y="1759"/>
                  </a:lnTo>
                  <a:cubicBezTo>
                    <a:pt x="653" y="1749"/>
                    <a:pt x="650" y="1734"/>
                    <a:pt x="656" y="1722"/>
                  </a:cubicBezTo>
                  <a:lnTo>
                    <a:pt x="769" y="1473"/>
                  </a:lnTo>
                  <a:cubicBezTo>
                    <a:pt x="850" y="1296"/>
                    <a:pt x="813" y="1088"/>
                    <a:pt x="677" y="947"/>
                  </a:cubicBezTo>
                  <a:lnTo>
                    <a:pt x="485" y="753"/>
                  </a:lnTo>
                  <a:cubicBezTo>
                    <a:pt x="475" y="744"/>
                    <a:pt x="472" y="729"/>
                    <a:pt x="478" y="715"/>
                  </a:cubicBezTo>
                  <a:lnTo>
                    <a:pt x="665" y="310"/>
                  </a:lnTo>
                  <a:cubicBezTo>
                    <a:pt x="714" y="201"/>
                    <a:pt x="666" y="71"/>
                    <a:pt x="557" y="20"/>
                  </a:cubicBezTo>
                  <a:cubicBezTo>
                    <a:pt x="528" y="7"/>
                    <a:pt x="497"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4" name="Google Shape;1914;p61"/>
            <p:cNvSpPr/>
            <p:nvPr/>
          </p:nvSpPr>
          <p:spPr>
            <a:xfrm>
              <a:off x="7368931" y="1773026"/>
              <a:ext cx="345713" cy="193537"/>
            </a:xfrm>
            <a:custGeom>
              <a:avLst/>
              <a:gdLst/>
              <a:ahLst/>
              <a:cxnLst/>
              <a:rect l="l" t="t" r="r" b="b"/>
              <a:pathLst>
                <a:path w="12822" h="7178" extrusionOk="0">
                  <a:moveTo>
                    <a:pt x="9698" y="0"/>
                  </a:moveTo>
                  <a:lnTo>
                    <a:pt x="10159" y="1711"/>
                  </a:lnTo>
                  <a:cubicBezTo>
                    <a:pt x="10171" y="1756"/>
                    <a:pt x="10160" y="1804"/>
                    <a:pt x="10130" y="1839"/>
                  </a:cubicBezTo>
                  <a:lnTo>
                    <a:pt x="9145" y="3058"/>
                  </a:lnTo>
                  <a:cubicBezTo>
                    <a:pt x="9121" y="3087"/>
                    <a:pt x="9109" y="3124"/>
                    <a:pt x="9112" y="3160"/>
                  </a:cubicBezTo>
                  <a:lnTo>
                    <a:pt x="9239" y="4909"/>
                  </a:lnTo>
                  <a:cubicBezTo>
                    <a:pt x="9241" y="4945"/>
                    <a:pt x="9211" y="4971"/>
                    <a:pt x="9180" y="4971"/>
                  </a:cubicBezTo>
                  <a:cubicBezTo>
                    <a:pt x="9166" y="4971"/>
                    <a:pt x="9152" y="4966"/>
                    <a:pt x="9141" y="4954"/>
                  </a:cubicBezTo>
                  <a:lnTo>
                    <a:pt x="7013" y="2901"/>
                  </a:lnTo>
                  <a:lnTo>
                    <a:pt x="8321" y="1319"/>
                  </a:lnTo>
                  <a:lnTo>
                    <a:pt x="8333" y="1271"/>
                  </a:lnTo>
                  <a:lnTo>
                    <a:pt x="8161" y="265"/>
                  </a:lnTo>
                  <a:cubicBezTo>
                    <a:pt x="8157" y="236"/>
                    <a:pt x="8131" y="217"/>
                    <a:pt x="8102" y="217"/>
                  </a:cubicBezTo>
                  <a:cubicBezTo>
                    <a:pt x="8100" y="217"/>
                    <a:pt x="8097" y="217"/>
                    <a:pt x="8094" y="217"/>
                  </a:cubicBezTo>
                  <a:lnTo>
                    <a:pt x="0" y="1653"/>
                  </a:lnTo>
                  <a:lnTo>
                    <a:pt x="0" y="7032"/>
                  </a:lnTo>
                  <a:cubicBezTo>
                    <a:pt x="0" y="7113"/>
                    <a:pt x="64" y="7177"/>
                    <a:pt x="145" y="7177"/>
                  </a:cubicBezTo>
                  <a:lnTo>
                    <a:pt x="12677" y="7177"/>
                  </a:lnTo>
                  <a:cubicBezTo>
                    <a:pt x="12758" y="7177"/>
                    <a:pt x="12822" y="7113"/>
                    <a:pt x="12822" y="7032"/>
                  </a:cubicBezTo>
                  <a:lnTo>
                    <a:pt x="12822" y="555"/>
                  </a:lnTo>
                  <a:lnTo>
                    <a:pt x="96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5" name="Google Shape;1915;p61"/>
            <p:cNvSpPr/>
            <p:nvPr/>
          </p:nvSpPr>
          <p:spPr>
            <a:xfrm>
              <a:off x="7629928" y="1764749"/>
              <a:ext cx="84716" cy="36399"/>
            </a:xfrm>
            <a:custGeom>
              <a:avLst/>
              <a:gdLst/>
              <a:ahLst/>
              <a:cxnLst/>
              <a:rect l="l" t="t" r="r" b="b"/>
              <a:pathLst>
                <a:path w="3142" h="1350" extrusionOk="0">
                  <a:moveTo>
                    <a:pt x="1446" y="1"/>
                  </a:moveTo>
                  <a:lnTo>
                    <a:pt x="0" y="123"/>
                  </a:lnTo>
                  <a:lnTo>
                    <a:pt x="190" y="829"/>
                  </a:lnTo>
                  <a:lnTo>
                    <a:pt x="3142" y="1350"/>
                  </a:lnTo>
                  <a:lnTo>
                    <a:pt x="3142" y="678"/>
                  </a:lnTo>
                  <a:lnTo>
                    <a:pt x="1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6" name="Google Shape;1916;p61"/>
            <p:cNvSpPr/>
            <p:nvPr/>
          </p:nvSpPr>
          <p:spPr>
            <a:xfrm>
              <a:off x="7607872" y="1738272"/>
              <a:ext cx="106771" cy="44785"/>
            </a:xfrm>
            <a:custGeom>
              <a:avLst/>
              <a:gdLst/>
              <a:ahLst/>
              <a:cxnLst/>
              <a:rect l="l" t="t" r="r" b="b"/>
              <a:pathLst>
                <a:path w="3960" h="1661" extrusionOk="0">
                  <a:moveTo>
                    <a:pt x="588" y="0"/>
                  </a:moveTo>
                  <a:lnTo>
                    <a:pt x="518" y="18"/>
                  </a:lnTo>
                  <a:lnTo>
                    <a:pt x="44" y="404"/>
                  </a:lnTo>
                  <a:cubicBezTo>
                    <a:pt x="8" y="433"/>
                    <a:pt x="0" y="483"/>
                    <a:pt x="26" y="521"/>
                  </a:cubicBezTo>
                  <a:lnTo>
                    <a:pt x="346" y="995"/>
                  </a:lnTo>
                  <a:lnTo>
                    <a:pt x="404" y="1032"/>
                  </a:lnTo>
                  <a:lnTo>
                    <a:pt x="3960" y="1660"/>
                  </a:lnTo>
                  <a:lnTo>
                    <a:pt x="3960" y="669"/>
                  </a:lnTo>
                  <a:cubicBezTo>
                    <a:pt x="3960" y="625"/>
                    <a:pt x="3930" y="590"/>
                    <a:pt x="3888" y="582"/>
                  </a:cubicBezTo>
                  <a:lnTo>
                    <a:pt x="5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7" name="Google Shape;1917;p61"/>
            <p:cNvSpPr/>
            <p:nvPr/>
          </p:nvSpPr>
          <p:spPr>
            <a:xfrm>
              <a:off x="7359036" y="1748140"/>
              <a:ext cx="211116" cy="64548"/>
            </a:xfrm>
            <a:custGeom>
              <a:avLst/>
              <a:gdLst/>
              <a:ahLst/>
              <a:cxnLst/>
              <a:rect l="l" t="t" r="r" b="b"/>
              <a:pathLst>
                <a:path w="7830" h="2394" extrusionOk="0">
                  <a:moveTo>
                    <a:pt x="7546" y="0"/>
                  </a:moveTo>
                  <a:cubicBezTo>
                    <a:pt x="7543" y="0"/>
                    <a:pt x="7540" y="0"/>
                    <a:pt x="7537" y="1"/>
                  </a:cubicBezTo>
                  <a:lnTo>
                    <a:pt x="73" y="1317"/>
                  </a:lnTo>
                  <a:cubicBezTo>
                    <a:pt x="31" y="1324"/>
                    <a:pt x="1" y="1360"/>
                    <a:pt x="1" y="1403"/>
                  </a:cubicBezTo>
                  <a:lnTo>
                    <a:pt x="1" y="2393"/>
                  </a:lnTo>
                  <a:lnTo>
                    <a:pt x="4469" y="1948"/>
                  </a:lnTo>
                  <a:lnTo>
                    <a:pt x="7830" y="1013"/>
                  </a:lnTo>
                  <a:lnTo>
                    <a:pt x="7437" y="491"/>
                  </a:lnTo>
                  <a:cubicBezTo>
                    <a:pt x="7423" y="473"/>
                    <a:pt x="7420" y="449"/>
                    <a:pt x="7431" y="430"/>
                  </a:cubicBezTo>
                  <a:lnTo>
                    <a:pt x="7598" y="83"/>
                  </a:lnTo>
                  <a:cubicBezTo>
                    <a:pt x="7618" y="44"/>
                    <a:pt x="7588" y="0"/>
                    <a:pt x="7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8" name="Google Shape;1918;p61"/>
            <p:cNvSpPr/>
            <p:nvPr/>
          </p:nvSpPr>
          <p:spPr>
            <a:xfrm>
              <a:off x="7520595" y="1846310"/>
              <a:ext cx="41900" cy="88329"/>
            </a:xfrm>
            <a:custGeom>
              <a:avLst/>
              <a:gdLst/>
              <a:ahLst/>
              <a:cxnLst/>
              <a:rect l="l" t="t" r="r" b="b"/>
              <a:pathLst>
                <a:path w="1554" h="3276" extrusionOk="0">
                  <a:moveTo>
                    <a:pt x="1210" y="1"/>
                  </a:moveTo>
                  <a:lnTo>
                    <a:pt x="716" y="594"/>
                  </a:lnTo>
                  <a:cubicBezTo>
                    <a:pt x="600" y="733"/>
                    <a:pt x="577" y="929"/>
                    <a:pt x="658" y="1094"/>
                  </a:cubicBezTo>
                  <a:lnTo>
                    <a:pt x="1074" y="1939"/>
                  </a:lnTo>
                  <a:cubicBezTo>
                    <a:pt x="1078" y="1949"/>
                    <a:pt x="1077" y="1959"/>
                    <a:pt x="1069" y="1968"/>
                  </a:cubicBezTo>
                  <a:lnTo>
                    <a:pt x="136" y="2903"/>
                  </a:lnTo>
                  <a:cubicBezTo>
                    <a:pt x="0" y="3041"/>
                    <a:pt x="97" y="3275"/>
                    <a:pt x="292" y="3275"/>
                  </a:cubicBezTo>
                  <a:cubicBezTo>
                    <a:pt x="350" y="3275"/>
                    <a:pt x="405" y="3251"/>
                    <a:pt x="447" y="3211"/>
                  </a:cubicBezTo>
                  <a:lnTo>
                    <a:pt x="1379" y="2276"/>
                  </a:lnTo>
                  <a:cubicBezTo>
                    <a:pt x="1519" y="2136"/>
                    <a:pt x="1554" y="1924"/>
                    <a:pt x="1467" y="1746"/>
                  </a:cubicBezTo>
                  <a:lnTo>
                    <a:pt x="1050" y="901"/>
                  </a:lnTo>
                  <a:cubicBezTo>
                    <a:pt x="1045" y="892"/>
                    <a:pt x="1047" y="880"/>
                    <a:pt x="1053" y="872"/>
                  </a:cubicBezTo>
                  <a:lnTo>
                    <a:pt x="1525" y="304"/>
                  </a:lnTo>
                  <a:lnTo>
                    <a:pt x="12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9" name="Google Shape;1919;p61"/>
            <p:cNvSpPr/>
            <p:nvPr/>
          </p:nvSpPr>
          <p:spPr>
            <a:xfrm>
              <a:off x="7359036" y="1773943"/>
              <a:ext cx="224382" cy="57808"/>
            </a:xfrm>
            <a:custGeom>
              <a:avLst/>
              <a:gdLst/>
              <a:ahLst/>
              <a:cxnLst/>
              <a:rect l="l" t="t" r="r" b="b"/>
              <a:pathLst>
                <a:path w="8322" h="2144" extrusionOk="0">
                  <a:moveTo>
                    <a:pt x="8151" y="0"/>
                  </a:moveTo>
                  <a:cubicBezTo>
                    <a:pt x="8148" y="0"/>
                    <a:pt x="8145" y="0"/>
                    <a:pt x="8142" y="1"/>
                  </a:cubicBezTo>
                  <a:lnTo>
                    <a:pt x="1" y="1436"/>
                  </a:lnTo>
                  <a:lnTo>
                    <a:pt x="1" y="2143"/>
                  </a:lnTo>
                  <a:lnTo>
                    <a:pt x="928" y="1979"/>
                  </a:lnTo>
                  <a:lnTo>
                    <a:pt x="8275" y="687"/>
                  </a:lnTo>
                  <a:cubicBezTo>
                    <a:pt x="8279" y="686"/>
                    <a:pt x="8282" y="686"/>
                    <a:pt x="8286" y="686"/>
                  </a:cubicBezTo>
                  <a:cubicBezTo>
                    <a:pt x="8299" y="686"/>
                    <a:pt x="8311" y="691"/>
                    <a:pt x="8322" y="699"/>
                  </a:cubicBezTo>
                  <a:lnTo>
                    <a:pt x="8210" y="49"/>
                  </a:lnTo>
                  <a:cubicBezTo>
                    <a:pt x="8204" y="20"/>
                    <a:pt x="8179"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20" name="Google Shape;1920;p61"/>
          <p:cNvGrpSpPr/>
          <p:nvPr/>
        </p:nvGrpSpPr>
        <p:grpSpPr>
          <a:xfrm>
            <a:off x="4349297" y="1396241"/>
            <a:ext cx="415107" cy="333828"/>
            <a:chOff x="2705739" y="1606829"/>
            <a:chExt cx="395189" cy="317780"/>
          </a:xfrm>
        </p:grpSpPr>
        <p:sp>
          <p:nvSpPr>
            <p:cNvPr id="1921" name="Google Shape;1921;p61"/>
            <p:cNvSpPr/>
            <p:nvPr/>
          </p:nvSpPr>
          <p:spPr>
            <a:xfrm>
              <a:off x="2985152" y="1630745"/>
              <a:ext cx="102565" cy="139504"/>
            </a:xfrm>
            <a:custGeom>
              <a:avLst/>
              <a:gdLst/>
              <a:ahLst/>
              <a:cxnLst/>
              <a:rect l="l" t="t" r="r" b="b"/>
              <a:pathLst>
                <a:path w="3804" h="5174" extrusionOk="0">
                  <a:moveTo>
                    <a:pt x="1913" y="0"/>
                  </a:moveTo>
                  <a:cubicBezTo>
                    <a:pt x="1903" y="0"/>
                    <a:pt x="1893" y="1"/>
                    <a:pt x="1883" y="1"/>
                  </a:cubicBezTo>
                  <a:cubicBezTo>
                    <a:pt x="877" y="16"/>
                    <a:pt x="49" y="834"/>
                    <a:pt x="23" y="1841"/>
                  </a:cubicBezTo>
                  <a:cubicBezTo>
                    <a:pt x="1" y="2640"/>
                    <a:pt x="485" y="3365"/>
                    <a:pt x="1230" y="3654"/>
                  </a:cubicBezTo>
                  <a:cubicBezTo>
                    <a:pt x="1320" y="3688"/>
                    <a:pt x="1387" y="3761"/>
                    <a:pt x="1415" y="3852"/>
                  </a:cubicBezTo>
                  <a:lnTo>
                    <a:pt x="1777" y="5073"/>
                  </a:lnTo>
                  <a:cubicBezTo>
                    <a:pt x="1797" y="5140"/>
                    <a:pt x="1855" y="5173"/>
                    <a:pt x="1912" y="5173"/>
                  </a:cubicBezTo>
                  <a:cubicBezTo>
                    <a:pt x="1970" y="5173"/>
                    <a:pt x="2028" y="5140"/>
                    <a:pt x="2048" y="5073"/>
                  </a:cubicBezTo>
                  <a:lnTo>
                    <a:pt x="2410" y="3852"/>
                  </a:lnTo>
                  <a:cubicBezTo>
                    <a:pt x="2436" y="3763"/>
                    <a:pt x="2504" y="3688"/>
                    <a:pt x="2593" y="3655"/>
                  </a:cubicBezTo>
                  <a:cubicBezTo>
                    <a:pt x="3322" y="3372"/>
                    <a:pt x="3802" y="2673"/>
                    <a:pt x="3802" y="1891"/>
                  </a:cubicBezTo>
                  <a:lnTo>
                    <a:pt x="3803" y="1891"/>
                  </a:lnTo>
                  <a:cubicBezTo>
                    <a:pt x="3803" y="845"/>
                    <a:pt x="2955" y="0"/>
                    <a:pt x="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2" name="Google Shape;1922;p61"/>
            <p:cNvSpPr/>
            <p:nvPr/>
          </p:nvSpPr>
          <p:spPr>
            <a:xfrm>
              <a:off x="2952258" y="1841376"/>
              <a:ext cx="27933" cy="11567"/>
            </a:xfrm>
            <a:custGeom>
              <a:avLst/>
              <a:gdLst/>
              <a:ahLst/>
              <a:cxnLst/>
              <a:rect l="l" t="t" r="r" b="b"/>
              <a:pathLst>
                <a:path w="1036" h="429" extrusionOk="0">
                  <a:moveTo>
                    <a:pt x="107" y="1"/>
                  </a:moveTo>
                  <a:cubicBezTo>
                    <a:pt x="43" y="1"/>
                    <a:pt x="1" y="71"/>
                    <a:pt x="1" y="151"/>
                  </a:cubicBezTo>
                  <a:cubicBezTo>
                    <a:pt x="1" y="272"/>
                    <a:pt x="98" y="369"/>
                    <a:pt x="217" y="429"/>
                  </a:cubicBezTo>
                  <a:lnTo>
                    <a:pt x="817" y="429"/>
                  </a:lnTo>
                  <a:lnTo>
                    <a:pt x="817" y="369"/>
                  </a:lnTo>
                  <a:cubicBezTo>
                    <a:pt x="938" y="369"/>
                    <a:pt x="1035" y="270"/>
                    <a:pt x="1035" y="151"/>
                  </a:cubicBezTo>
                  <a:cubicBezTo>
                    <a:pt x="1035" y="71"/>
                    <a:pt x="992" y="1"/>
                    <a:pt x="928" y="1"/>
                  </a:cubicBezTo>
                  <a:cubicBezTo>
                    <a:pt x="896" y="1"/>
                    <a:pt x="858" y="19"/>
                    <a:pt x="817" y="63"/>
                  </a:cubicBezTo>
                  <a:lnTo>
                    <a:pt x="217" y="63"/>
                  </a:lnTo>
                  <a:cubicBezTo>
                    <a:pt x="177" y="19"/>
                    <a:pt x="139"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3" name="Google Shape;1923;p61"/>
            <p:cNvSpPr/>
            <p:nvPr/>
          </p:nvSpPr>
          <p:spPr>
            <a:xfrm>
              <a:off x="3060836" y="1841376"/>
              <a:ext cx="27906" cy="11567"/>
            </a:xfrm>
            <a:custGeom>
              <a:avLst/>
              <a:gdLst/>
              <a:ahLst/>
              <a:cxnLst/>
              <a:rect l="l" t="t" r="r" b="b"/>
              <a:pathLst>
                <a:path w="1035" h="429" extrusionOk="0">
                  <a:moveTo>
                    <a:pt x="107" y="1"/>
                  </a:moveTo>
                  <a:cubicBezTo>
                    <a:pt x="43" y="1"/>
                    <a:pt x="0" y="71"/>
                    <a:pt x="0" y="151"/>
                  </a:cubicBezTo>
                  <a:cubicBezTo>
                    <a:pt x="0" y="272"/>
                    <a:pt x="97" y="369"/>
                    <a:pt x="219" y="429"/>
                  </a:cubicBezTo>
                  <a:lnTo>
                    <a:pt x="818" y="429"/>
                  </a:lnTo>
                  <a:lnTo>
                    <a:pt x="818" y="369"/>
                  </a:lnTo>
                  <a:cubicBezTo>
                    <a:pt x="938" y="369"/>
                    <a:pt x="1035" y="270"/>
                    <a:pt x="1035" y="151"/>
                  </a:cubicBezTo>
                  <a:cubicBezTo>
                    <a:pt x="1035" y="71"/>
                    <a:pt x="992" y="1"/>
                    <a:pt x="928" y="1"/>
                  </a:cubicBezTo>
                  <a:cubicBezTo>
                    <a:pt x="896" y="1"/>
                    <a:pt x="858" y="19"/>
                    <a:pt x="818" y="63"/>
                  </a:cubicBezTo>
                  <a:lnTo>
                    <a:pt x="219" y="63"/>
                  </a:lnTo>
                  <a:cubicBezTo>
                    <a:pt x="178" y="19"/>
                    <a:pt x="140"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4" name="Google Shape;1924;p61"/>
            <p:cNvSpPr/>
            <p:nvPr/>
          </p:nvSpPr>
          <p:spPr>
            <a:xfrm>
              <a:off x="2968759" y="1823338"/>
              <a:ext cx="103509" cy="39527"/>
            </a:xfrm>
            <a:custGeom>
              <a:avLst/>
              <a:gdLst/>
              <a:ahLst/>
              <a:cxnLst/>
              <a:rect l="l" t="t" r="r" b="b"/>
              <a:pathLst>
                <a:path w="3839" h="1466" extrusionOk="0">
                  <a:moveTo>
                    <a:pt x="891" y="0"/>
                  </a:moveTo>
                  <a:cubicBezTo>
                    <a:pt x="703" y="0"/>
                    <a:pt x="532" y="116"/>
                    <a:pt x="464" y="292"/>
                  </a:cubicBezTo>
                  <a:lnTo>
                    <a:pt x="0" y="1466"/>
                  </a:lnTo>
                  <a:lnTo>
                    <a:pt x="3838" y="1466"/>
                  </a:lnTo>
                  <a:lnTo>
                    <a:pt x="3375" y="292"/>
                  </a:lnTo>
                  <a:cubicBezTo>
                    <a:pt x="3305" y="116"/>
                    <a:pt x="3136" y="0"/>
                    <a:pt x="2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5" name="Google Shape;1925;p61"/>
            <p:cNvSpPr/>
            <p:nvPr/>
          </p:nvSpPr>
          <p:spPr>
            <a:xfrm>
              <a:off x="2716174" y="1606829"/>
              <a:ext cx="180352" cy="241530"/>
            </a:xfrm>
            <a:custGeom>
              <a:avLst/>
              <a:gdLst/>
              <a:ahLst/>
              <a:cxnLst/>
              <a:rect l="l" t="t" r="r" b="b"/>
              <a:pathLst>
                <a:path w="6689" h="8958" extrusionOk="0">
                  <a:moveTo>
                    <a:pt x="2641" y="0"/>
                  </a:moveTo>
                  <a:cubicBezTo>
                    <a:pt x="2445" y="0"/>
                    <a:pt x="2247" y="56"/>
                    <a:pt x="2071" y="170"/>
                  </a:cubicBezTo>
                  <a:lnTo>
                    <a:pt x="1478" y="556"/>
                  </a:lnTo>
                  <a:cubicBezTo>
                    <a:pt x="1356" y="265"/>
                    <a:pt x="1073" y="84"/>
                    <a:pt x="767" y="84"/>
                  </a:cubicBezTo>
                  <a:cubicBezTo>
                    <a:pt x="718" y="84"/>
                    <a:pt x="668" y="88"/>
                    <a:pt x="618" y="98"/>
                  </a:cubicBezTo>
                  <a:cubicBezTo>
                    <a:pt x="261" y="170"/>
                    <a:pt x="2" y="484"/>
                    <a:pt x="1" y="850"/>
                  </a:cubicBezTo>
                  <a:cubicBezTo>
                    <a:pt x="676" y="2906"/>
                    <a:pt x="2163" y="7411"/>
                    <a:pt x="2707" y="8957"/>
                  </a:cubicBezTo>
                  <a:cubicBezTo>
                    <a:pt x="3423" y="8957"/>
                    <a:pt x="4086" y="8581"/>
                    <a:pt x="4452" y="7966"/>
                  </a:cubicBezTo>
                  <a:cubicBezTo>
                    <a:pt x="4818" y="7352"/>
                    <a:pt x="4833" y="6591"/>
                    <a:pt x="4494" y="5961"/>
                  </a:cubicBezTo>
                  <a:lnTo>
                    <a:pt x="4494" y="5961"/>
                  </a:lnTo>
                  <a:cubicBezTo>
                    <a:pt x="4557" y="5979"/>
                    <a:pt x="4624" y="5989"/>
                    <a:pt x="4690" y="5989"/>
                  </a:cubicBezTo>
                  <a:cubicBezTo>
                    <a:pt x="5199" y="5989"/>
                    <a:pt x="5536" y="5459"/>
                    <a:pt x="5319" y="4997"/>
                  </a:cubicBezTo>
                  <a:lnTo>
                    <a:pt x="5319" y="4997"/>
                  </a:lnTo>
                  <a:cubicBezTo>
                    <a:pt x="5389" y="5012"/>
                    <a:pt x="5463" y="5019"/>
                    <a:pt x="5534" y="5019"/>
                  </a:cubicBezTo>
                  <a:cubicBezTo>
                    <a:pt x="6005" y="5019"/>
                    <a:pt x="6421" y="4709"/>
                    <a:pt x="6556" y="4256"/>
                  </a:cubicBezTo>
                  <a:cubicBezTo>
                    <a:pt x="6689" y="3805"/>
                    <a:pt x="6509" y="3319"/>
                    <a:pt x="6115" y="3062"/>
                  </a:cubicBezTo>
                  <a:lnTo>
                    <a:pt x="6113" y="3062"/>
                  </a:lnTo>
                  <a:cubicBezTo>
                    <a:pt x="6559" y="2476"/>
                    <a:pt x="6491" y="1647"/>
                    <a:pt x="5956" y="1140"/>
                  </a:cubicBezTo>
                  <a:cubicBezTo>
                    <a:pt x="5678" y="879"/>
                    <a:pt x="5322" y="747"/>
                    <a:pt x="4964" y="747"/>
                  </a:cubicBezTo>
                  <a:cubicBezTo>
                    <a:pt x="4631" y="747"/>
                    <a:pt x="4298" y="862"/>
                    <a:pt x="4027" y="1093"/>
                  </a:cubicBezTo>
                  <a:lnTo>
                    <a:pt x="3450" y="384"/>
                  </a:lnTo>
                  <a:cubicBezTo>
                    <a:pt x="3245" y="133"/>
                    <a:pt x="2945" y="0"/>
                    <a:pt x="2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6" name="Google Shape;1926;p61"/>
            <p:cNvSpPr/>
            <p:nvPr/>
          </p:nvSpPr>
          <p:spPr>
            <a:xfrm>
              <a:off x="2781801" y="1690063"/>
              <a:ext cx="114725" cy="158297"/>
            </a:xfrm>
            <a:custGeom>
              <a:avLst/>
              <a:gdLst/>
              <a:ahLst/>
              <a:cxnLst/>
              <a:rect l="l" t="t" r="r" b="b"/>
              <a:pathLst>
                <a:path w="4255" h="5871" extrusionOk="0">
                  <a:moveTo>
                    <a:pt x="3715" y="0"/>
                  </a:moveTo>
                  <a:lnTo>
                    <a:pt x="3715" y="0"/>
                  </a:lnTo>
                  <a:cubicBezTo>
                    <a:pt x="3716" y="30"/>
                    <a:pt x="3718" y="58"/>
                    <a:pt x="3718" y="90"/>
                  </a:cubicBezTo>
                  <a:cubicBezTo>
                    <a:pt x="3718" y="690"/>
                    <a:pt x="3228" y="1154"/>
                    <a:pt x="2655" y="1154"/>
                  </a:cubicBezTo>
                  <a:cubicBezTo>
                    <a:pt x="2584" y="1154"/>
                    <a:pt x="2511" y="1147"/>
                    <a:pt x="2438" y="1132"/>
                  </a:cubicBezTo>
                  <a:lnTo>
                    <a:pt x="2438" y="1132"/>
                  </a:lnTo>
                  <a:cubicBezTo>
                    <a:pt x="2555" y="1379"/>
                    <a:pt x="2516" y="1672"/>
                    <a:pt x="2338" y="1881"/>
                  </a:cubicBezTo>
                  <a:cubicBezTo>
                    <a:pt x="2204" y="2037"/>
                    <a:pt x="2010" y="2124"/>
                    <a:pt x="1810" y="2124"/>
                  </a:cubicBezTo>
                  <a:cubicBezTo>
                    <a:pt x="1744" y="2124"/>
                    <a:pt x="1678" y="2114"/>
                    <a:pt x="1613" y="2095"/>
                  </a:cubicBezTo>
                  <a:lnTo>
                    <a:pt x="1613" y="2095"/>
                  </a:lnTo>
                  <a:cubicBezTo>
                    <a:pt x="1939" y="2698"/>
                    <a:pt x="1939" y="3423"/>
                    <a:pt x="1614" y="4025"/>
                  </a:cubicBezTo>
                  <a:cubicBezTo>
                    <a:pt x="1290" y="4628"/>
                    <a:pt x="683" y="5026"/>
                    <a:pt x="1" y="5084"/>
                  </a:cubicBezTo>
                  <a:cubicBezTo>
                    <a:pt x="105" y="5392"/>
                    <a:pt x="198" y="5660"/>
                    <a:pt x="273" y="5870"/>
                  </a:cubicBezTo>
                  <a:cubicBezTo>
                    <a:pt x="988" y="5870"/>
                    <a:pt x="1650" y="5494"/>
                    <a:pt x="2016" y="4879"/>
                  </a:cubicBezTo>
                  <a:cubicBezTo>
                    <a:pt x="2383" y="4265"/>
                    <a:pt x="2399" y="3504"/>
                    <a:pt x="2058" y="2874"/>
                  </a:cubicBezTo>
                  <a:lnTo>
                    <a:pt x="2058" y="2874"/>
                  </a:lnTo>
                  <a:cubicBezTo>
                    <a:pt x="2123" y="2892"/>
                    <a:pt x="2188" y="2902"/>
                    <a:pt x="2256" y="2902"/>
                  </a:cubicBezTo>
                  <a:cubicBezTo>
                    <a:pt x="2765" y="2902"/>
                    <a:pt x="3102" y="2372"/>
                    <a:pt x="2884" y="1910"/>
                  </a:cubicBezTo>
                  <a:lnTo>
                    <a:pt x="2884" y="1910"/>
                  </a:lnTo>
                  <a:cubicBezTo>
                    <a:pt x="2955" y="1925"/>
                    <a:pt x="3027" y="1932"/>
                    <a:pt x="3100" y="1932"/>
                  </a:cubicBezTo>
                  <a:cubicBezTo>
                    <a:pt x="3564" y="1932"/>
                    <a:pt x="3974" y="1633"/>
                    <a:pt x="4114" y="1190"/>
                  </a:cubicBezTo>
                  <a:cubicBezTo>
                    <a:pt x="4255" y="749"/>
                    <a:pt x="4093" y="268"/>
                    <a:pt x="3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7" name="Google Shape;1927;p61"/>
            <p:cNvSpPr/>
            <p:nvPr/>
          </p:nvSpPr>
          <p:spPr>
            <a:xfrm>
              <a:off x="2868970" y="1637000"/>
              <a:ext cx="24212" cy="51391"/>
            </a:xfrm>
            <a:custGeom>
              <a:avLst/>
              <a:gdLst/>
              <a:ahLst/>
              <a:cxnLst/>
              <a:rect l="l" t="t" r="r" b="b"/>
              <a:pathLst>
                <a:path w="898" h="1906" extrusionOk="0">
                  <a:moveTo>
                    <a:pt x="265" y="0"/>
                  </a:moveTo>
                  <a:lnTo>
                    <a:pt x="265" y="0"/>
                  </a:lnTo>
                  <a:cubicBezTo>
                    <a:pt x="285" y="96"/>
                    <a:pt x="295" y="195"/>
                    <a:pt x="295" y="292"/>
                  </a:cubicBezTo>
                  <a:cubicBezTo>
                    <a:pt x="295" y="608"/>
                    <a:pt x="192" y="914"/>
                    <a:pt x="0" y="1165"/>
                  </a:cubicBezTo>
                  <a:cubicBezTo>
                    <a:pt x="258" y="1333"/>
                    <a:pt x="430" y="1602"/>
                    <a:pt x="474" y="1905"/>
                  </a:cubicBezTo>
                  <a:cubicBezTo>
                    <a:pt x="898" y="1309"/>
                    <a:pt x="808" y="491"/>
                    <a:pt x="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8" name="Google Shape;1928;p61"/>
            <p:cNvSpPr/>
            <p:nvPr/>
          </p:nvSpPr>
          <p:spPr>
            <a:xfrm>
              <a:off x="2705739" y="1620823"/>
              <a:ext cx="195316" cy="301306"/>
            </a:xfrm>
            <a:custGeom>
              <a:avLst/>
              <a:gdLst/>
              <a:ahLst/>
              <a:cxnLst/>
              <a:rect l="l" t="t" r="r" b="b"/>
              <a:pathLst>
                <a:path w="7244" h="11175" extrusionOk="0">
                  <a:moveTo>
                    <a:pt x="305" y="0"/>
                  </a:moveTo>
                  <a:cubicBezTo>
                    <a:pt x="149" y="0"/>
                    <a:pt x="0" y="122"/>
                    <a:pt x="0" y="304"/>
                  </a:cubicBezTo>
                  <a:lnTo>
                    <a:pt x="0" y="11030"/>
                  </a:lnTo>
                  <a:cubicBezTo>
                    <a:pt x="0" y="11109"/>
                    <a:pt x="65" y="11175"/>
                    <a:pt x="145" y="11175"/>
                  </a:cubicBezTo>
                  <a:lnTo>
                    <a:pt x="7243" y="11175"/>
                  </a:lnTo>
                  <a:lnTo>
                    <a:pt x="3347" y="5399"/>
                  </a:lnTo>
                  <a:cubicBezTo>
                    <a:pt x="3222" y="5213"/>
                    <a:pt x="3173" y="4986"/>
                    <a:pt x="3212" y="4766"/>
                  </a:cubicBezTo>
                  <a:lnTo>
                    <a:pt x="3456" y="3380"/>
                  </a:lnTo>
                  <a:cubicBezTo>
                    <a:pt x="3508" y="3080"/>
                    <a:pt x="3405" y="2773"/>
                    <a:pt x="3182" y="2565"/>
                  </a:cubicBezTo>
                  <a:lnTo>
                    <a:pt x="509" y="82"/>
                  </a:lnTo>
                  <a:cubicBezTo>
                    <a:pt x="448" y="26"/>
                    <a:pt x="376" y="0"/>
                    <a:pt x="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9" name="Google Shape;1929;p61"/>
            <p:cNvSpPr/>
            <p:nvPr/>
          </p:nvSpPr>
          <p:spPr>
            <a:xfrm>
              <a:off x="2705739" y="1620823"/>
              <a:ext cx="195316" cy="301306"/>
            </a:xfrm>
            <a:custGeom>
              <a:avLst/>
              <a:gdLst/>
              <a:ahLst/>
              <a:cxnLst/>
              <a:rect l="l" t="t" r="r" b="b"/>
              <a:pathLst>
                <a:path w="7244" h="11175" extrusionOk="0">
                  <a:moveTo>
                    <a:pt x="305" y="0"/>
                  </a:moveTo>
                  <a:cubicBezTo>
                    <a:pt x="149" y="0"/>
                    <a:pt x="0" y="122"/>
                    <a:pt x="0" y="304"/>
                  </a:cubicBezTo>
                  <a:lnTo>
                    <a:pt x="0" y="348"/>
                  </a:lnTo>
                  <a:lnTo>
                    <a:pt x="2388" y="2567"/>
                  </a:lnTo>
                  <a:cubicBezTo>
                    <a:pt x="2611" y="2773"/>
                    <a:pt x="2714" y="3080"/>
                    <a:pt x="2662" y="3380"/>
                  </a:cubicBezTo>
                  <a:lnTo>
                    <a:pt x="2418" y="4768"/>
                  </a:lnTo>
                  <a:cubicBezTo>
                    <a:pt x="2379" y="4987"/>
                    <a:pt x="2429" y="5215"/>
                    <a:pt x="2553" y="5400"/>
                  </a:cubicBezTo>
                  <a:lnTo>
                    <a:pt x="6449" y="11175"/>
                  </a:lnTo>
                  <a:lnTo>
                    <a:pt x="7243" y="11175"/>
                  </a:lnTo>
                  <a:lnTo>
                    <a:pt x="3347" y="5400"/>
                  </a:lnTo>
                  <a:cubicBezTo>
                    <a:pt x="3221" y="5213"/>
                    <a:pt x="3173" y="4986"/>
                    <a:pt x="3212" y="4766"/>
                  </a:cubicBezTo>
                  <a:lnTo>
                    <a:pt x="3456" y="3380"/>
                  </a:lnTo>
                  <a:cubicBezTo>
                    <a:pt x="3508" y="3080"/>
                    <a:pt x="3405" y="2773"/>
                    <a:pt x="3182" y="2565"/>
                  </a:cubicBezTo>
                  <a:lnTo>
                    <a:pt x="509" y="82"/>
                  </a:lnTo>
                  <a:cubicBezTo>
                    <a:pt x="448" y="26"/>
                    <a:pt x="376" y="0"/>
                    <a:pt x="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0" name="Google Shape;1930;p61"/>
            <p:cNvSpPr/>
            <p:nvPr/>
          </p:nvSpPr>
          <p:spPr>
            <a:xfrm>
              <a:off x="2771025" y="1869424"/>
              <a:ext cx="13750" cy="46023"/>
            </a:xfrm>
            <a:custGeom>
              <a:avLst/>
              <a:gdLst/>
              <a:ahLst/>
              <a:cxnLst/>
              <a:rect l="l" t="t" r="r" b="b"/>
              <a:pathLst>
                <a:path w="510" h="2021" extrusionOk="0">
                  <a:moveTo>
                    <a:pt x="218" y="0"/>
                  </a:moveTo>
                  <a:cubicBezTo>
                    <a:pt x="97" y="0"/>
                    <a:pt x="0" y="98"/>
                    <a:pt x="144" y="219"/>
                  </a:cubicBezTo>
                  <a:lnTo>
                    <a:pt x="144" y="1889"/>
                  </a:lnTo>
                  <a:cubicBezTo>
                    <a:pt x="0" y="2010"/>
                    <a:pt x="97" y="2021"/>
                    <a:pt x="218" y="2021"/>
                  </a:cubicBezTo>
                  <a:cubicBezTo>
                    <a:pt x="338" y="2021"/>
                    <a:pt x="437" y="2010"/>
                    <a:pt x="510" y="1889"/>
                  </a:cubicBezTo>
                  <a:lnTo>
                    <a:pt x="510" y="219"/>
                  </a:lnTo>
                  <a:cubicBezTo>
                    <a:pt x="437" y="98"/>
                    <a:pt x="338"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1" name="Google Shape;1931;p61"/>
            <p:cNvSpPr/>
            <p:nvPr/>
          </p:nvSpPr>
          <p:spPr>
            <a:xfrm>
              <a:off x="2962530" y="1892470"/>
              <a:ext cx="29659" cy="29659"/>
            </a:xfrm>
            <a:custGeom>
              <a:avLst/>
              <a:gdLst/>
              <a:ahLst/>
              <a:cxnLst/>
              <a:rect l="l" t="t" r="r" b="b"/>
              <a:pathLst>
                <a:path w="1100" h="1100" extrusionOk="0">
                  <a:moveTo>
                    <a:pt x="1" y="1"/>
                  </a:moveTo>
                  <a:lnTo>
                    <a:pt x="1" y="1100"/>
                  </a:lnTo>
                  <a:lnTo>
                    <a:pt x="1100" y="1100"/>
                  </a:lnTo>
                  <a:lnTo>
                    <a:pt x="11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2" name="Google Shape;1932;p61"/>
            <p:cNvSpPr/>
            <p:nvPr/>
          </p:nvSpPr>
          <p:spPr>
            <a:xfrm>
              <a:off x="3051426" y="1892470"/>
              <a:ext cx="29659" cy="29659"/>
            </a:xfrm>
            <a:custGeom>
              <a:avLst/>
              <a:gdLst/>
              <a:ahLst/>
              <a:cxnLst/>
              <a:rect l="l" t="t" r="r" b="b"/>
              <a:pathLst>
                <a:path w="1100" h="1100" extrusionOk="0">
                  <a:moveTo>
                    <a:pt x="1" y="1"/>
                  </a:moveTo>
                  <a:lnTo>
                    <a:pt x="1" y="1100"/>
                  </a:lnTo>
                  <a:lnTo>
                    <a:pt x="1100" y="1100"/>
                  </a:lnTo>
                  <a:lnTo>
                    <a:pt x="11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3" name="Google Shape;1933;p61"/>
            <p:cNvSpPr/>
            <p:nvPr/>
          </p:nvSpPr>
          <p:spPr>
            <a:xfrm>
              <a:off x="2942794" y="1852916"/>
              <a:ext cx="148186" cy="49422"/>
            </a:xfrm>
            <a:custGeom>
              <a:avLst/>
              <a:gdLst/>
              <a:ahLst/>
              <a:cxnLst/>
              <a:rect l="l" t="t" r="r" b="b"/>
              <a:pathLst>
                <a:path w="5496" h="1833" extrusionOk="0">
                  <a:moveTo>
                    <a:pt x="971" y="1"/>
                  </a:moveTo>
                  <a:cubicBezTo>
                    <a:pt x="435" y="1"/>
                    <a:pt x="0" y="436"/>
                    <a:pt x="0" y="971"/>
                  </a:cubicBezTo>
                  <a:lnTo>
                    <a:pt x="0" y="1291"/>
                  </a:lnTo>
                  <a:cubicBezTo>
                    <a:pt x="0" y="1590"/>
                    <a:pt x="244" y="1833"/>
                    <a:pt x="543" y="1833"/>
                  </a:cubicBezTo>
                  <a:lnTo>
                    <a:pt x="4954" y="1833"/>
                  </a:lnTo>
                  <a:cubicBezTo>
                    <a:pt x="5253" y="1833"/>
                    <a:pt x="5495" y="1590"/>
                    <a:pt x="5495" y="1291"/>
                  </a:cubicBezTo>
                  <a:lnTo>
                    <a:pt x="5495" y="1025"/>
                  </a:lnTo>
                  <a:cubicBezTo>
                    <a:pt x="5495" y="460"/>
                    <a:pt x="5053"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4" name="Google Shape;1934;p61"/>
            <p:cNvSpPr/>
            <p:nvPr/>
          </p:nvSpPr>
          <p:spPr>
            <a:xfrm>
              <a:off x="2969190" y="1869633"/>
              <a:ext cx="20114" cy="14964"/>
            </a:xfrm>
            <a:custGeom>
              <a:avLst/>
              <a:gdLst/>
              <a:ahLst/>
              <a:cxnLst/>
              <a:rect l="l" t="t" r="r" b="b"/>
              <a:pathLst>
                <a:path w="746" h="555" extrusionOk="0">
                  <a:moveTo>
                    <a:pt x="249" y="0"/>
                  </a:moveTo>
                  <a:cubicBezTo>
                    <a:pt x="166" y="0"/>
                    <a:pt x="87" y="48"/>
                    <a:pt x="50" y="129"/>
                  </a:cubicBezTo>
                  <a:cubicBezTo>
                    <a:pt x="1" y="239"/>
                    <a:pt x="51" y="371"/>
                    <a:pt x="164" y="419"/>
                  </a:cubicBezTo>
                  <a:lnTo>
                    <a:pt x="421" y="535"/>
                  </a:lnTo>
                  <a:cubicBezTo>
                    <a:pt x="449" y="547"/>
                    <a:pt x="479" y="555"/>
                    <a:pt x="510" y="555"/>
                  </a:cubicBezTo>
                  <a:cubicBezTo>
                    <a:pt x="614" y="555"/>
                    <a:pt x="702" y="483"/>
                    <a:pt x="723" y="383"/>
                  </a:cubicBezTo>
                  <a:cubicBezTo>
                    <a:pt x="745" y="283"/>
                    <a:pt x="693" y="181"/>
                    <a:pt x="600" y="139"/>
                  </a:cubicBezTo>
                  <a:lnTo>
                    <a:pt x="345" y="22"/>
                  </a:lnTo>
                  <a:cubicBezTo>
                    <a:pt x="314" y="7"/>
                    <a:pt x="28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5" name="Google Shape;1935;p61"/>
            <p:cNvSpPr/>
            <p:nvPr/>
          </p:nvSpPr>
          <p:spPr>
            <a:xfrm>
              <a:off x="3049862" y="1869633"/>
              <a:ext cx="21947" cy="14964"/>
            </a:xfrm>
            <a:custGeom>
              <a:avLst/>
              <a:gdLst/>
              <a:ahLst/>
              <a:cxnLst/>
              <a:rect l="l" t="t" r="r" b="b"/>
              <a:pathLst>
                <a:path w="814" h="555" extrusionOk="0">
                  <a:moveTo>
                    <a:pt x="566" y="0"/>
                  </a:moveTo>
                  <a:cubicBezTo>
                    <a:pt x="534" y="0"/>
                    <a:pt x="501" y="7"/>
                    <a:pt x="470" y="22"/>
                  </a:cubicBezTo>
                  <a:lnTo>
                    <a:pt x="214" y="138"/>
                  </a:lnTo>
                  <a:cubicBezTo>
                    <a:pt x="1" y="235"/>
                    <a:pt x="71" y="555"/>
                    <a:pt x="304" y="555"/>
                  </a:cubicBezTo>
                  <a:cubicBezTo>
                    <a:pt x="336" y="555"/>
                    <a:pt x="365" y="547"/>
                    <a:pt x="394" y="535"/>
                  </a:cubicBezTo>
                  <a:lnTo>
                    <a:pt x="651" y="419"/>
                  </a:lnTo>
                  <a:cubicBezTo>
                    <a:pt x="763" y="371"/>
                    <a:pt x="814" y="239"/>
                    <a:pt x="765" y="129"/>
                  </a:cubicBezTo>
                  <a:cubicBezTo>
                    <a:pt x="728" y="48"/>
                    <a:pt x="649"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1936;p61"/>
            <p:cNvSpPr/>
            <p:nvPr/>
          </p:nvSpPr>
          <p:spPr>
            <a:xfrm>
              <a:off x="2810677" y="1656710"/>
              <a:ext cx="41468" cy="23889"/>
            </a:xfrm>
            <a:custGeom>
              <a:avLst/>
              <a:gdLst/>
              <a:ahLst/>
              <a:cxnLst/>
              <a:rect l="l" t="t" r="r" b="b"/>
              <a:pathLst>
                <a:path w="1538" h="886" extrusionOk="0">
                  <a:moveTo>
                    <a:pt x="839" y="0"/>
                  </a:moveTo>
                  <a:cubicBezTo>
                    <a:pt x="489" y="0"/>
                    <a:pt x="145" y="221"/>
                    <a:pt x="39" y="609"/>
                  </a:cubicBezTo>
                  <a:cubicBezTo>
                    <a:pt x="0" y="748"/>
                    <a:pt x="105" y="884"/>
                    <a:pt x="249" y="884"/>
                  </a:cubicBezTo>
                  <a:lnTo>
                    <a:pt x="249" y="886"/>
                  </a:lnTo>
                  <a:cubicBezTo>
                    <a:pt x="347" y="886"/>
                    <a:pt x="432" y="820"/>
                    <a:pt x="459" y="724"/>
                  </a:cubicBezTo>
                  <a:cubicBezTo>
                    <a:pt x="509" y="540"/>
                    <a:pt x="672" y="436"/>
                    <a:pt x="838" y="436"/>
                  </a:cubicBezTo>
                  <a:cubicBezTo>
                    <a:pt x="944" y="436"/>
                    <a:pt x="1052" y="479"/>
                    <a:pt x="1132" y="572"/>
                  </a:cubicBezTo>
                  <a:cubicBezTo>
                    <a:pt x="1175" y="620"/>
                    <a:pt x="1235" y="644"/>
                    <a:pt x="1294" y="644"/>
                  </a:cubicBezTo>
                  <a:cubicBezTo>
                    <a:pt x="1344" y="644"/>
                    <a:pt x="1395" y="627"/>
                    <a:pt x="1436" y="591"/>
                  </a:cubicBezTo>
                  <a:cubicBezTo>
                    <a:pt x="1525" y="515"/>
                    <a:pt x="1537" y="379"/>
                    <a:pt x="1461" y="288"/>
                  </a:cubicBezTo>
                  <a:cubicBezTo>
                    <a:pt x="1293" y="92"/>
                    <a:pt x="1065"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7" name="Google Shape;1937;p61"/>
            <p:cNvSpPr/>
            <p:nvPr/>
          </p:nvSpPr>
          <p:spPr>
            <a:xfrm>
              <a:off x="2887790" y="1776504"/>
              <a:ext cx="35644" cy="39177"/>
            </a:xfrm>
            <a:custGeom>
              <a:avLst/>
              <a:gdLst/>
              <a:ahLst/>
              <a:cxnLst/>
              <a:rect l="l" t="t" r="r" b="b"/>
              <a:pathLst>
                <a:path w="1322" h="1453" extrusionOk="0">
                  <a:moveTo>
                    <a:pt x="823" y="0"/>
                  </a:moveTo>
                  <a:cubicBezTo>
                    <a:pt x="802" y="0"/>
                    <a:pt x="781" y="4"/>
                    <a:pt x="760" y="12"/>
                  </a:cubicBezTo>
                  <a:lnTo>
                    <a:pt x="298" y="188"/>
                  </a:lnTo>
                  <a:cubicBezTo>
                    <a:pt x="249" y="208"/>
                    <a:pt x="210" y="248"/>
                    <a:pt x="194" y="299"/>
                  </a:cubicBezTo>
                  <a:lnTo>
                    <a:pt x="23" y="828"/>
                  </a:lnTo>
                  <a:cubicBezTo>
                    <a:pt x="1" y="897"/>
                    <a:pt x="23" y="972"/>
                    <a:pt x="78" y="1018"/>
                  </a:cubicBezTo>
                  <a:lnTo>
                    <a:pt x="554" y="1411"/>
                  </a:lnTo>
                  <a:cubicBezTo>
                    <a:pt x="586" y="1439"/>
                    <a:pt x="626" y="1453"/>
                    <a:pt x="666" y="1453"/>
                  </a:cubicBezTo>
                  <a:cubicBezTo>
                    <a:pt x="718" y="1453"/>
                    <a:pt x="769" y="1430"/>
                    <a:pt x="804" y="1386"/>
                  </a:cubicBezTo>
                  <a:lnTo>
                    <a:pt x="1272" y="798"/>
                  </a:lnTo>
                  <a:lnTo>
                    <a:pt x="1270" y="798"/>
                  </a:lnTo>
                  <a:cubicBezTo>
                    <a:pt x="1315" y="740"/>
                    <a:pt x="1321" y="661"/>
                    <a:pt x="1282" y="597"/>
                  </a:cubicBezTo>
                  <a:lnTo>
                    <a:pt x="974" y="85"/>
                  </a:lnTo>
                  <a:cubicBezTo>
                    <a:pt x="941" y="31"/>
                    <a:pt x="883"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8" name="Google Shape;1938;p61"/>
            <p:cNvSpPr/>
            <p:nvPr/>
          </p:nvSpPr>
          <p:spPr>
            <a:xfrm>
              <a:off x="2932952" y="1705809"/>
              <a:ext cx="32598" cy="31357"/>
            </a:xfrm>
            <a:custGeom>
              <a:avLst/>
              <a:gdLst/>
              <a:ahLst/>
              <a:cxnLst/>
              <a:rect l="l" t="t" r="r" b="b"/>
              <a:pathLst>
                <a:path w="1209" h="1163" extrusionOk="0">
                  <a:moveTo>
                    <a:pt x="188" y="1"/>
                  </a:moveTo>
                  <a:cubicBezTo>
                    <a:pt x="88" y="1"/>
                    <a:pt x="0" y="82"/>
                    <a:pt x="0" y="189"/>
                  </a:cubicBezTo>
                  <a:lnTo>
                    <a:pt x="0" y="852"/>
                  </a:lnTo>
                  <a:cubicBezTo>
                    <a:pt x="0" y="940"/>
                    <a:pt x="62" y="1018"/>
                    <a:pt x="150" y="1037"/>
                  </a:cubicBezTo>
                  <a:lnTo>
                    <a:pt x="726" y="1158"/>
                  </a:lnTo>
                  <a:lnTo>
                    <a:pt x="727" y="1158"/>
                  </a:lnTo>
                  <a:cubicBezTo>
                    <a:pt x="740" y="1161"/>
                    <a:pt x="754" y="1162"/>
                    <a:pt x="767" y="1162"/>
                  </a:cubicBezTo>
                  <a:cubicBezTo>
                    <a:pt x="842" y="1162"/>
                    <a:pt x="912" y="1117"/>
                    <a:pt x="941" y="1044"/>
                  </a:cubicBezTo>
                  <a:lnTo>
                    <a:pt x="1167" y="487"/>
                  </a:lnTo>
                  <a:cubicBezTo>
                    <a:pt x="1209" y="382"/>
                    <a:pt x="1152" y="264"/>
                    <a:pt x="1043" y="234"/>
                  </a:cubicBezTo>
                  <a:lnTo>
                    <a:pt x="241" y="8"/>
                  </a:lnTo>
                  <a:cubicBezTo>
                    <a:pt x="223" y="3"/>
                    <a:pt x="206"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9" name="Google Shape;1939;p61"/>
            <p:cNvSpPr/>
            <p:nvPr/>
          </p:nvSpPr>
          <p:spPr>
            <a:xfrm>
              <a:off x="2909738" y="1622333"/>
              <a:ext cx="29686" cy="39473"/>
            </a:xfrm>
            <a:custGeom>
              <a:avLst/>
              <a:gdLst/>
              <a:ahLst/>
              <a:cxnLst/>
              <a:rect l="l" t="t" r="r" b="b"/>
              <a:pathLst>
                <a:path w="1101" h="1464" extrusionOk="0">
                  <a:moveTo>
                    <a:pt x="755" y="1"/>
                  </a:moveTo>
                  <a:cubicBezTo>
                    <a:pt x="710" y="1"/>
                    <a:pt x="663" y="14"/>
                    <a:pt x="622" y="44"/>
                  </a:cubicBezTo>
                  <a:lnTo>
                    <a:pt x="120" y="405"/>
                  </a:lnTo>
                  <a:cubicBezTo>
                    <a:pt x="33" y="467"/>
                    <a:pt x="0" y="580"/>
                    <a:pt x="41" y="679"/>
                  </a:cubicBezTo>
                  <a:lnTo>
                    <a:pt x="298" y="1319"/>
                  </a:lnTo>
                  <a:cubicBezTo>
                    <a:pt x="336" y="1413"/>
                    <a:pt x="424" y="1464"/>
                    <a:pt x="513" y="1464"/>
                  </a:cubicBezTo>
                  <a:cubicBezTo>
                    <a:pt x="581" y="1464"/>
                    <a:pt x="649" y="1434"/>
                    <a:pt x="695" y="1373"/>
                  </a:cubicBezTo>
                  <a:lnTo>
                    <a:pt x="1045" y="914"/>
                  </a:lnTo>
                  <a:cubicBezTo>
                    <a:pt x="1084" y="860"/>
                    <a:pt x="1101" y="794"/>
                    <a:pt x="1089" y="730"/>
                  </a:cubicBezTo>
                  <a:lnTo>
                    <a:pt x="983" y="187"/>
                  </a:lnTo>
                  <a:cubicBezTo>
                    <a:pt x="961" y="72"/>
                    <a:pt x="860"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0" name="Google Shape;1940;p61"/>
            <p:cNvSpPr/>
            <p:nvPr/>
          </p:nvSpPr>
          <p:spPr>
            <a:xfrm>
              <a:off x="3030826" y="1699176"/>
              <a:ext cx="11756" cy="15342"/>
            </a:xfrm>
            <a:custGeom>
              <a:avLst/>
              <a:gdLst/>
              <a:ahLst/>
              <a:cxnLst/>
              <a:rect l="l" t="t" r="r" b="b"/>
              <a:pathLst>
                <a:path w="436" h="569" extrusionOk="0">
                  <a:moveTo>
                    <a:pt x="218" y="0"/>
                  </a:moveTo>
                  <a:cubicBezTo>
                    <a:pt x="98" y="0"/>
                    <a:pt x="1" y="97"/>
                    <a:pt x="32" y="217"/>
                  </a:cubicBezTo>
                  <a:lnTo>
                    <a:pt x="32" y="350"/>
                  </a:lnTo>
                  <a:cubicBezTo>
                    <a:pt x="1" y="470"/>
                    <a:pt x="98" y="568"/>
                    <a:pt x="218" y="568"/>
                  </a:cubicBezTo>
                  <a:cubicBezTo>
                    <a:pt x="339" y="568"/>
                    <a:pt x="436" y="470"/>
                    <a:pt x="399" y="350"/>
                  </a:cubicBezTo>
                  <a:lnTo>
                    <a:pt x="399" y="217"/>
                  </a:lnTo>
                  <a:cubicBezTo>
                    <a:pt x="436" y="97"/>
                    <a:pt x="339" y="0"/>
                    <a:pt x="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1" name="Google Shape;1941;p61"/>
            <p:cNvSpPr/>
            <p:nvPr/>
          </p:nvSpPr>
          <p:spPr>
            <a:xfrm>
              <a:off x="3030826" y="1648945"/>
              <a:ext cx="11756" cy="39851"/>
            </a:xfrm>
            <a:custGeom>
              <a:avLst/>
              <a:gdLst/>
              <a:ahLst/>
              <a:cxnLst/>
              <a:rect l="l" t="t" r="r" b="b"/>
              <a:pathLst>
                <a:path w="436" h="1478" extrusionOk="0">
                  <a:moveTo>
                    <a:pt x="218" y="0"/>
                  </a:moveTo>
                  <a:cubicBezTo>
                    <a:pt x="98" y="0"/>
                    <a:pt x="1" y="99"/>
                    <a:pt x="32" y="218"/>
                  </a:cubicBezTo>
                  <a:lnTo>
                    <a:pt x="32" y="1261"/>
                  </a:lnTo>
                  <a:cubicBezTo>
                    <a:pt x="1" y="1380"/>
                    <a:pt x="98" y="1477"/>
                    <a:pt x="218" y="1477"/>
                  </a:cubicBezTo>
                  <a:cubicBezTo>
                    <a:pt x="339" y="1477"/>
                    <a:pt x="436" y="1380"/>
                    <a:pt x="399" y="1261"/>
                  </a:cubicBezTo>
                  <a:lnTo>
                    <a:pt x="399" y="218"/>
                  </a:lnTo>
                  <a:cubicBezTo>
                    <a:pt x="436" y="99"/>
                    <a:pt x="339" y="0"/>
                    <a:pt x="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2" name="Google Shape;1942;p61"/>
            <p:cNvSpPr/>
            <p:nvPr/>
          </p:nvSpPr>
          <p:spPr>
            <a:xfrm>
              <a:off x="2750551" y="1812257"/>
              <a:ext cx="52658" cy="70372"/>
            </a:xfrm>
            <a:custGeom>
              <a:avLst/>
              <a:gdLst/>
              <a:ahLst/>
              <a:cxnLst/>
              <a:rect l="l" t="t" r="r" b="b"/>
              <a:pathLst>
                <a:path w="1953" h="2610" extrusionOk="0">
                  <a:moveTo>
                    <a:pt x="977" y="0"/>
                  </a:moveTo>
                  <a:cubicBezTo>
                    <a:pt x="939" y="0"/>
                    <a:pt x="902" y="21"/>
                    <a:pt x="886" y="63"/>
                  </a:cubicBezTo>
                  <a:lnTo>
                    <a:pt x="46" y="2358"/>
                  </a:lnTo>
                  <a:cubicBezTo>
                    <a:pt x="1" y="2479"/>
                    <a:pt x="91" y="2609"/>
                    <a:pt x="221" y="2609"/>
                  </a:cubicBezTo>
                  <a:lnTo>
                    <a:pt x="1732" y="2609"/>
                  </a:lnTo>
                  <a:cubicBezTo>
                    <a:pt x="1863" y="2609"/>
                    <a:pt x="1952" y="2479"/>
                    <a:pt x="1909" y="2358"/>
                  </a:cubicBezTo>
                  <a:lnTo>
                    <a:pt x="1067" y="63"/>
                  </a:lnTo>
                  <a:cubicBezTo>
                    <a:pt x="1051" y="21"/>
                    <a:pt x="1014" y="0"/>
                    <a:pt x="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3" name="Google Shape;1943;p61"/>
            <p:cNvSpPr/>
            <p:nvPr/>
          </p:nvSpPr>
          <p:spPr>
            <a:xfrm>
              <a:off x="2705739" y="1912234"/>
              <a:ext cx="395189" cy="12376"/>
            </a:xfrm>
            <a:custGeom>
              <a:avLst/>
              <a:gdLst/>
              <a:ahLst/>
              <a:cxnLst/>
              <a:rect l="l" t="t" r="r" b="b"/>
              <a:pathLst>
                <a:path w="14657" h="459" extrusionOk="0">
                  <a:moveTo>
                    <a:pt x="0" y="0"/>
                  </a:moveTo>
                  <a:lnTo>
                    <a:pt x="0" y="374"/>
                  </a:lnTo>
                  <a:cubicBezTo>
                    <a:pt x="0" y="419"/>
                    <a:pt x="20" y="459"/>
                    <a:pt x="52" y="459"/>
                  </a:cubicBezTo>
                  <a:cubicBezTo>
                    <a:pt x="77" y="459"/>
                    <a:pt x="110" y="434"/>
                    <a:pt x="145" y="367"/>
                  </a:cubicBezTo>
                  <a:lnTo>
                    <a:pt x="14437" y="367"/>
                  </a:lnTo>
                  <a:cubicBezTo>
                    <a:pt x="14481" y="421"/>
                    <a:pt x="14522" y="443"/>
                    <a:pt x="14556" y="443"/>
                  </a:cubicBezTo>
                  <a:cubicBezTo>
                    <a:pt x="14617" y="443"/>
                    <a:pt x="14656" y="373"/>
                    <a:pt x="14654" y="293"/>
                  </a:cubicBezTo>
                  <a:cubicBezTo>
                    <a:pt x="14651" y="175"/>
                    <a:pt x="14546" y="83"/>
                    <a:pt x="14428" y="83"/>
                  </a:cubicBezTo>
                  <a:lnTo>
                    <a:pt x="144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44" name="Google Shape;1944;p61"/>
          <p:cNvGrpSpPr/>
          <p:nvPr/>
        </p:nvGrpSpPr>
        <p:grpSpPr>
          <a:xfrm>
            <a:off x="1944943" y="1393479"/>
            <a:ext cx="403450" cy="349714"/>
            <a:chOff x="3345775" y="3421325"/>
            <a:chExt cx="415115" cy="359788"/>
          </a:xfrm>
        </p:grpSpPr>
        <p:sp>
          <p:nvSpPr>
            <p:cNvPr id="1945" name="Google Shape;1945;p61"/>
            <p:cNvSpPr/>
            <p:nvPr/>
          </p:nvSpPr>
          <p:spPr>
            <a:xfrm>
              <a:off x="3392636" y="3502832"/>
              <a:ext cx="47346" cy="54006"/>
            </a:xfrm>
            <a:custGeom>
              <a:avLst/>
              <a:gdLst/>
              <a:ahLst/>
              <a:cxnLst/>
              <a:rect l="l" t="t" r="r" b="b"/>
              <a:pathLst>
                <a:path w="1756" h="2003" extrusionOk="0">
                  <a:moveTo>
                    <a:pt x="383" y="0"/>
                  </a:moveTo>
                  <a:cubicBezTo>
                    <a:pt x="338" y="0"/>
                    <a:pt x="300" y="31"/>
                    <a:pt x="292" y="77"/>
                  </a:cubicBezTo>
                  <a:lnTo>
                    <a:pt x="9" y="1682"/>
                  </a:lnTo>
                  <a:cubicBezTo>
                    <a:pt x="0" y="1733"/>
                    <a:pt x="34" y="1781"/>
                    <a:pt x="84" y="1790"/>
                  </a:cubicBezTo>
                  <a:lnTo>
                    <a:pt x="84" y="1789"/>
                  </a:lnTo>
                  <a:lnTo>
                    <a:pt x="1290" y="2002"/>
                  </a:lnTo>
                  <a:lnTo>
                    <a:pt x="1755" y="1186"/>
                  </a:lnTo>
                  <a:lnTo>
                    <a:pt x="1606" y="214"/>
                  </a:lnTo>
                  <a:lnTo>
                    <a:pt x="399" y="2"/>
                  </a:lnTo>
                  <a:cubicBezTo>
                    <a:pt x="394" y="1"/>
                    <a:pt x="388" y="0"/>
                    <a:pt x="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6" name="Google Shape;1946;p61"/>
            <p:cNvSpPr/>
            <p:nvPr/>
          </p:nvSpPr>
          <p:spPr>
            <a:xfrm>
              <a:off x="3470827" y="3641285"/>
              <a:ext cx="25668" cy="100004"/>
            </a:xfrm>
            <a:custGeom>
              <a:avLst/>
              <a:gdLst/>
              <a:ahLst/>
              <a:cxnLst/>
              <a:rect l="l" t="t" r="r" b="b"/>
              <a:pathLst>
                <a:path w="952" h="3709" extrusionOk="0">
                  <a:moveTo>
                    <a:pt x="246" y="1"/>
                  </a:moveTo>
                  <a:cubicBezTo>
                    <a:pt x="235" y="1"/>
                    <a:pt x="224" y="1"/>
                    <a:pt x="213" y="3"/>
                  </a:cubicBezTo>
                  <a:cubicBezTo>
                    <a:pt x="88" y="21"/>
                    <a:pt x="1" y="136"/>
                    <a:pt x="19" y="262"/>
                  </a:cubicBezTo>
                  <a:lnTo>
                    <a:pt x="482" y="3511"/>
                  </a:lnTo>
                  <a:cubicBezTo>
                    <a:pt x="497" y="3624"/>
                    <a:pt x="594" y="3707"/>
                    <a:pt x="708" y="3708"/>
                  </a:cubicBezTo>
                  <a:cubicBezTo>
                    <a:pt x="719" y="3708"/>
                    <a:pt x="729" y="3707"/>
                    <a:pt x="741" y="3705"/>
                  </a:cubicBezTo>
                  <a:cubicBezTo>
                    <a:pt x="865" y="3687"/>
                    <a:pt x="952" y="3572"/>
                    <a:pt x="934" y="3446"/>
                  </a:cubicBezTo>
                  <a:lnTo>
                    <a:pt x="472" y="197"/>
                  </a:lnTo>
                  <a:cubicBezTo>
                    <a:pt x="455" y="83"/>
                    <a:pt x="357"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7" name="Google Shape;1947;p61"/>
            <p:cNvSpPr/>
            <p:nvPr/>
          </p:nvSpPr>
          <p:spPr>
            <a:xfrm>
              <a:off x="3413559" y="3421325"/>
              <a:ext cx="64090" cy="353613"/>
            </a:xfrm>
            <a:custGeom>
              <a:avLst/>
              <a:gdLst/>
              <a:ahLst/>
              <a:cxnLst/>
              <a:rect l="l" t="t" r="r" b="b"/>
              <a:pathLst>
                <a:path w="2377" h="13115" extrusionOk="0">
                  <a:moveTo>
                    <a:pt x="1479" y="0"/>
                  </a:moveTo>
                  <a:cubicBezTo>
                    <a:pt x="1434" y="0"/>
                    <a:pt x="1394" y="32"/>
                    <a:pt x="1386" y="76"/>
                  </a:cubicBezTo>
                  <a:lnTo>
                    <a:pt x="0" y="7941"/>
                  </a:lnTo>
                  <a:lnTo>
                    <a:pt x="1250" y="13115"/>
                  </a:lnTo>
                  <a:lnTo>
                    <a:pt x="2219" y="12881"/>
                  </a:lnTo>
                  <a:lnTo>
                    <a:pt x="1017" y="7910"/>
                  </a:lnTo>
                  <a:lnTo>
                    <a:pt x="2367" y="250"/>
                  </a:lnTo>
                  <a:cubicBezTo>
                    <a:pt x="2376" y="200"/>
                    <a:pt x="2343" y="152"/>
                    <a:pt x="2292" y="144"/>
                  </a:cubicBezTo>
                  <a:lnTo>
                    <a:pt x="1494" y="1"/>
                  </a:lnTo>
                  <a:cubicBezTo>
                    <a:pt x="1489" y="1"/>
                    <a:pt x="1484" y="0"/>
                    <a:pt x="1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8" name="Google Shape;1948;p61"/>
            <p:cNvSpPr/>
            <p:nvPr/>
          </p:nvSpPr>
          <p:spPr>
            <a:xfrm>
              <a:off x="3390964" y="3427661"/>
              <a:ext cx="139396" cy="34647"/>
            </a:xfrm>
            <a:custGeom>
              <a:avLst/>
              <a:gdLst/>
              <a:ahLst/>
              <a:cxnLst/>
              <a:rect l="l" t="t" r="r" b="b"/>
              <a:pathLst>
                <a:path w="5170" h="1285" extrusionOk="0">
                  <a:moveTo>
                    <a:pt x="249" y="1"/>
                  </a:moveTo>
                  <a:cubicBezTo>
                    <a:pt x="140" y="1"/>
                    <a:pt x="43" y="79"/>
                    <a:pt x="23" y="190"/>
                  </a:cubicBezTo>
                  <a:cubicBezTo>
                    <a:pt x="1" y="314"/>
                    <a:pt x="85" y="433"/>
                    <a:pt x="209" y="454"/>
                  </a:cubicBezTo>
                  <a:lnTo>
                    <a:pt x="4892" y="1281"/>
                  </a:lnTo>
                  <a:cubicBezTo>
                    <a:pt x="4904" y="1283"/>
                    <a:pt x="4917" y="1284"/>
                    <a:pt x="4931" y="1284"/>
                  </a:cubicBezTo>
                  <a:cubicBezTo>
                    <a:pt x="5050" y="1284"/>
                    <a:pt x="5149" y="1193"/>
                    <a:pt x="5159" y="1075"/>
                  </a:cubicBezTo>
                  <a:cubicBezTo>
                    <a:pt x="5170" y="957"/>
                    <a:pt x="5088" y="851"/>
                    <a:pt x="4971" y="830"/>
                  </a:cubicBezTo>
                  <a:lnTo>
                    <a:pt x="288" y="4"/>
                  </a:lnTo>
                  <a:cubicBezTo>
                    <a:pt x="275" y="2"/>
                    <a:pt x="262" y="1"/>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9" name="Google Shape;1949;p61"/>
            <p:cNvSpPr/>
            <p:nvPr/>
          </p:nvSpPr>
          <p:spPr>
            <a:xfrm>
              <a:off x="3384682" y="3463899"/>
              <a:ext cx="136889" cy="46726"/>
            </a:xfrm>
            <a:custGeom>
              <a:avLst/>
              <a:gdLst/>
              <a:ahLst/>
              <a:cxnLst/>
              <a:rect l="l" t="t" r="r" b="b"/>
              <a:pathLst>
                <a:path w="5077" h="1733" extrusionOk="0">
                  <a:moveTo>
                    <a:pt x="256" y="1"/>
                  </a:moveTo>
                  <a:cubicBezTo>
                    <a:pt x="155" y="1"/>
                    <a:pt x="62" y="67"/>
                    <a:pt x="35" y="169"/>
                  </a:cubicBezTo>
                  <a:cubicBezTo>
                    <a:pt x="1" y="290"/>
                    <a:pt x="72" y="416"/>
                    <a:pt x="193" y="450"/>
                  </a:cubicBezTo>
                  <a:lnTo>
                    <a:pt x="4775" y="1724"/>
                  </a:lnTo>
                  <a:cubicBezTo>
                    <a:pt x="4794" y="1730"/>
                    <a:pt x="4815" y="1733"/>
                    <a:pt x="4836" y="1733"/>
                  </a:cubicBezTo>
                  <a:cubicBezTo>
                    <a:pt x="4950" y="1731"/>
                    <a:pt x="5045" y="1648"/>
                    <a:pt x="5062" y="1534"/>
                  </a:cubicBezTo>
                  <a:cubicBezTo>
                    <a:pt x="5077" y="1422"/>
                    <a:pt x="5007" y="1314"/>
                    <a:pt x="4897" y="1284"/>
                  </a:cubicBezTo>
                  <a:lnTo>
                    <a:pt x="316" y="9"/>
                  </a:lnTo>
                  <a:cubicBezTo>
                    <a:pt x="296" y="3"/>
                    <a:pt x="276" y="1"/>
                    <a:pt x="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0" name="Google Shape;1950;p61"/>
            <p:cNvSpPr/>
            <p:nvPr/>
          </p:nvSpPr>
          <p:spPr>
            <a:xfrm>
              <a:off x="3514048" y="3625404"/>
              <a:ext cx="208878" cy="150828"/>
            </a:xfrm>
            <a:custGeom>
              <a:avLst/>
              <a:gdLst/>
              <a:ahLst/>
              <a:cxnLst/>
              <a:rect l="l" t="t" r="r" b="b"/>
              <a:pathLst>
                <a:path w="7747" h="5594" extrusionOk="0">
                  <a:moveTo>
                    <a:pt x="5020" y="0"/>
                  </a:moveTo>
                  <a:cubicBezTo>
                    <a:pt x="5010" y="0"/>
                    <a:pt x="5001" y="1"/>
                    <a:pt x="4992" y="1"/>
                  </a:cubicBezTo>
                  <a:lnTo>
                    <a:pt x="1478" y="312"/>
                  </a:lnTo>
                  <a:lnTo>
                    <a:pt x="1" y="4369"/>
                  </a:lnTo>
                  <a:lnTo>
                    <a:pt x="3365" y="5594"/>
                  </a:lnTo>
                  <a:lnTo>
                    <a:pt x="6655" y="5594"/>
                  </a:lnTo>
                  <a:lnTo>
                    <a:pt x="7746" y="2594"/>
                  </a:lnTo>
                  <a:lnTo>
                    <a:pt x="5253" y="97"/>
                  </a:lnTo>
                  <a:cubicBezTo>
                    <a:pt x="5242" y="87"/>
                    <a:pt x="5230" y="75"/>
                    <a:pt x="5216" y="66"/>
                  </a:cubicBezTo>
                  <a:cubicBezTo>
                    <a:pt x="5209" y="58"/>
                    <a:pt x="5198" y="52"/>
                    <a:pt x="5189" y="48"/>
                  </a:cubicBezTo>
                  <a:cubicBezTo>
                    <a:pt x="5139" y="17"/>
                    <a:pt x="5079" y="0"/>
                    <a:pt x="5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1" name="Google Shape;1951;p61"/>
            <p:cNvSpPr/>
            <p:nvPr/>
          </p:nvSpPr>
          <p:spPr>
            <a:xfrm>
              <a:off x="3547320" y="3624110"/>
              <a:ext cx="175607" cy="87466"/>
            </a:xfrm>
            <a:custGeom>
              <a:avLst/>
              <a:gdLst/>
              <a:ahLst/>
              <a:cxnLst/>
              <a:rect l="l" t="t" r="r" b="b"/>
              <a:pathLst>
                <a:path w="6513" h="3244" extrusionOk="0">
                  <a:moveTo>
                    <a:pt x="3787" y="0"/>
                  </a:moveTo>
                  <a:cubicBezTo>
                    <a:pt x="3778" y="0"/>
                    <a:pt x="3768" y="1"/>
                    <a:pt x="3758" y="2"/>
                  </a:cubicBezTo>
                  <a:lnTo>
                    <a:pt x="244" y="313"/>
                  </a:lnTo>
                  <a:lnTo>
                    <a:pt x="0" y="982"/>
                  </a:lnTo>
                  <a:lnTo>
                    <a:pt x="3535" y="671"/>
                  </a:lnTo>
                  <a:cubicBezTo>
                    <a:pt x="3546" y="670"/>
                    <a:pt x="3558" y="670"/>
                    <a:pt x="3569" y="670"/>
                  </a:cubicBezTo>
                  <a:cubicBezTo>
                    <a:pt x="3630" y="670"/>
                    <a:pt x="3690" y="686"/>
                    <a:pt x="3743" y="719"/>
                  </a:cubicBezTo>
                  <a:cubicBezTo>
                    <a:pt x="3752" y="725"/>
                    <a:pt x="3762" y="730"/>
                    <a:pt x="3770" y="737"/>
                  </a:cubicBezTo>
                  <a:cubicBezTo>
                    <a:pt x="3785" y="748"/>
                    <a:pt x="3798" y="758"/>
                    <a:pt x="3810" y="770"/>
                  </a:cubicBezTo>
                  <a:lnTo>
                    <a:pt x="6276" y="3243"/>
                  </a:lnTo>
                  <a:lnTo>
                    <a:pt x="6512" y="2594"/>
                  </a:lnTo>
                  <a:lnTo>
                    <a:pt x="4019" y="97"/>
                  </a:lnTo>
                  <a:cubicBezTo>
                    <a:pt x="4008" y="85"/>
                    <a:pt x="3996" y="75"/>
                    <a:pt x="3982" y="66"/>
                  </a:cubicBezTo>
                  <a:cubicBezTo>
                    <a:pt x="3973" y="58"/>
                    <a:pt x="3964" y="54"/>
                    <a:pt x="3955" y="46"/>
                  </a:cubicBezTo>
                  <a:cubicBezTo>
                    <a:pt x="3905" y="16"/>
                    <a:pt x="3846" y="0"/>
                    <a:pt x="378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2" name="Google Shape;1952;p61"/>
            <p:cNvSpPr/>
            <p:nvPr/>
          </p:nvSpPr>
          <p:spPr>
            <a:xfrm>
              <a:off x="3571290" y="3561638"/>
              <a:ext cx="57484" cy="55219"/>
            </a:xfrm>
            <a:custGeom>
              <a:avLst/>
              <a:gdLst/>
              <a:ahLst/>
              <a:cxnLst/>
              <a:rect l="l" t="t" r="r" b="b"/>
              <a:pathLst>
                <a:path w="2132" h="2048" extrusionOk="0">
                  <a:moveTo>
                    <a:pt x="2132" y="1"/>
                  </a:moveTo>
                  <a:lnTo>
                    <a:pt x="701" y="128"/>
                  </a:lnTo>
                  <a:lnTo>
                    <a:pt x="1" y="2048"/>
                  </a:lnTo>
                  <a:lnTo>
                    <a:pt x="1" y="2048"/>
                  </a:lnTo>
                  <a:lnTo>
                    <a:pt x="1466" y="1828"/>
                  </a:lnTo>
                  <a:lnTo>
                    <a:pt x="21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61"/>
            <p:cNvSpPr/>
            <p:nvPr/>
          </p:nvSpPr>
          <p:spPr>
            <a:xfrm>
              <a:off x="3526559" y="3592375"/>
              <a:ext cx="234331" cy="117422"/>
            </a:xfrm>
            <a:custGeom>
              <a:avLst/>
              <a:gdLst/>
              <a:ahLst/>
              <a:cxnLst/>
              <a:rect l="l" t="t" r="r" b="b"/>
              <a:pathLst>
                <a:path w="8691" h="4355" extrusionOk="0">
                  <a:moveTo>
                    <a:pt x="4897" y="1"/>
                  </a:moveTo>
                  <a:cubicBezTo>
                    <a:pt x="4880" y="1"/>
                    <a:pt x="4863" y="2"/>
                    <a:pt x="4846" y="3"/>
                  </a:cubicBezTo>
                  <a:lnTo>
                    <a:pt x="162" y="419"/>
                  </a:lnTo>
                  <a:cubicBezTo>
                    <a:pt x="69" y="426"/>
                    <a:pt x="0" y="509"/>
                    <a:pt x="8" y="603"/>
                  </a:cubicBezTo>
                  <a:lnTo>
                    <a:pt x="80" y="1404"/>
                  </a:lnTo>
                  <a:cubicBezTo>
                    <a:pt x="87" y="1492"/>
                    <a:pt x="161" y="1559"/>
                    <a:pt x="249" y="1559"/>
                  </a:cubicBezTo>
                  <a:cubicBezTo>
                    <a:pt x="254" y="1559"/>
                    <a:pt x="259" y="1559"/>
                    <a:pt x="263" y="1558"/>
                  </a:cubicBezTo>
                  <a:lnTo>
                    <a:pt x="4528" y="1179"/>
                  </a:lnTo>
                  <a:cubicBezTo>
                    <a:pt x="4537" y="1178"/>
                    <a:pt x="4545" y="1177"/>
                    <a:pt x="4554" y="1177"/>
                  </a:cubicBezTo>
                  <a:cubicBezTo>
                    <a:pt x="4642" y="1177"/>
                    <a:pt x="4727" y="1212"/>
                    <a:pt x="4789" y="1274"/>
                  </a:cubicBezTo>
                  <a:lnTo>
                    <a:pt x="7814" y="4305"/>
                  </a:lnTo>
                  <a:cubicBezTo>
                    <a:pt x="7847" y="4338"/>
                    <a:pt x="7891" y="4354"/>
                    <a:pt x="7934" y="4354"/>
                  </a:cubicBezTo>
                  <a:cubicBezTo>
                    <a:pt x="7977" y="4354"/>
                    <a:pt x="8021" y="4338"/>
                    <a:pt x="8054" y="4305"/>
                  </a:cubicBezTo>
                  <a:lnTo>
                    <a:pt x="8623" y="3738"/>
                  </a:lnTo>
                  <a:cubicBezTo>
                    <a:pt x="8691" y="3671"/>
                    <a:pt x="8691" y="3565"/>
                    <a:pt x="8623" y="3499"/>
                  </a:cubicBezTo>
                  <a:lnTo>
                    <a:pt x="5302" y="169"/>
                  </a:lnTo>
                  <a:cubicBezTo>
                    <a:pt x="5195" y="60"/>
                    <a:pt x="5049" y="1"/>
                    <a:pt x="4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61"/>
            <p:cNvSpPr/>
            <p:nvPr/>
          </p:nvSpPr>
          <p:spPr>
            <a:xfrm>
              <a:off x="3569213" y="3554546"/>
              <a:ext cx="76816" cy="18011"/>
            </a:xfrm>
            <a:custGeom>
              <a:avLst/>
              <a:gdLst/>
              <a:ahLst/>
              <a:cxnLst/>
              <a:rect l="l" t="t" r="r" b="b"/>
              <a:pathLst>
                <a:path w="2849" h="668" extrusionOk="0">
                  <a:moveTo>
                    <a:pt x="2611" y="0"/>
                  </a:moveTo>
                  <a:cubicBezTo>
                    <a:pt x="2606" y="0"/>
                    <a:pt x="2600" y="0"/>
                    <a:pt x="2594" y="1"/>
                  </a:cubicBezTo>
                  <a:lnTo>
                    <a:pt x="214" y="212"/>
                  </a:lnTo>
                  <a:cubicBezTo>
                    <a:pt x="91" y="222"/>
                    <a:pt x="0" y="327"/>
                    <a:pt x="6" y="449"/>
                  </a:cubicBezTo>
                  <a:cubicBezTo>
                    <a:pt x="11" y="570"/>
                    <a:pt x="111" y="668"/>
                    <a:pt x="233" y="668"/>
                  </a:cubicBezTo>
                  <a:lnTo>
                    <a:pt x="233" y="666"/>
                  </a:lnTo>
                  <a:lnTo>
                    <a:pt x="254" y="666"/>
                  </a:lnTo>
                  <a:lnTo>
                    <a:pt x="2635" y="455"/>
                  </a:lnTo>
                  <a:cubicBezTo>
                    <a:pt x="2759" y="442"/>
                    <a:pt x="2849" y="333"/>
                    <a:pt x="2838" y="209"/>
                  </a:cubicBezTo>
                  <a:cubicBezTo>
                    <a:pt x="2827" y="90"/>
                    <a:pt x="2728" y="0"/>
                    <a:pt x="2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5" name="Google Shape;1955;p61"/>
            <p:cNvSpPr/>
            <p:nvPr/>
          </p:nvSpPr>
          <p:spPr>
            <a:xfrm>
              <a:off x="3616425" y="3659835"/>
              <a:ext cx="34916" cy="32436"/>
            </a:xfrm>
            <a:custGeom>
              <a:avLst/>
              <a:gdLst/>
              <a:ahLst/>
              <a:cxnLst/>
              <a:rect l="l" t="t" r="r" b="b"/>
              <a:pathLst>
                <a:path w="1295" h="1203" extrusionOk="0">
                  <a:moveTo>
                    <a:pt x="647" y="0"/>
                  </a:moveTo>
                  <a:cubicBezTo>
                    <a:pt x="484" y="0"/>
                    <a:pt x="322" y="66"/>
                    <a:pt x="203" y="196"/>
                  </a:cubicBezTo>
                  <a:cubicBezTo>
                    <a:pt x="39" y="374"/>
                    <a:pt x="0" y="634"/>
                    <a:pt x="102" y="855"/>
                  </a:cubicBezTo>
                  <a:cubicBezTo>
                    <a:pt x="201" y="1067"/>
                    <a:pt x="413" y="1203"/>
                    <a:pt x="647" y="1203"/>
                  </a:cubicBezTo>
                  <a:cubicBezTo>
                    <a:pt x="656" y="1203"/>
                    <a:pt x="664" y="1202"/>
                    <a:pt x="673" y="1202"/>
                  </a:cubicBezTo>
                  <a:cubicBezTo>
                    <a:pt x="915" y="1191"/>
                    <a:pt x="1128" y="1036"/>
                    <a:pt x="1211" y="807"/>
                  </a:cubicBezTo>
                  <a:cubicBezTo>
                    <a:pt x="1295" y="578"/>
                    <a:pt x="1232" y="323"/>
                    <a:pt x="1053" y="158"/>
                  </a:cubicBezTo>
                  <a:cubicBezTo>
                    <a:pt x="938" y="53"/>
                    <a:pt x="792"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6" name="Google Shape;1956;p61"/>
            <p:cNvSpPr/>
            <p:nvPr/>
          </p:nvSpPr>
          <p:spPr>
            <a:xfrm>
              <a:off x="3376189" y="3708287"/>
              <a:ext cx="300039" cy="67946"/>
            </a:xfrm>
            <a:custGeom>
              <a:avLst/>
              <a:gdLst/>
              <a:ahLst/>
              <a:cxnLst/>
              <a:rect l="l" t="t" r="r" b="b"/>
              <a:pathLst>
                <a:path w="11128" h="2520" extrusionOk="0">
                  <a:moveTo>
                    <a:pt x="7947" y="1"/>
                  </a:moveTo>
                  <a:cubicBezTo>
                    <a:pt x="7889" y="1"/>
                    <a:pt x="7831" y="22"/>
                    <a:pt x="7787" y="61"/>
                  </a:cubicBezTo>
                  <a:lnTo>
                    <a:pt x="7102" y="682"/>
                  </a:lnTo>
                  <a:cubicBezTo>
                    <a:pt x="7058" y="723"/>
                    <a:pt x="6999" y="745"/>
                    <a:pt x="6939" y="745"/>
                  </a:cubicBezTo>
                  <a:cubicBezTo>
                    <a:pt x="6921" y="745"/>
                    <a:pt x="6902" y="743"/>
                    <a:pt x="6884" y="739"/>
                  </a:cubicBezTo>
                  <a:lnTo>
                    <a:pt x="4665" y="197"/>
                  </a:lnTo>
                  <a:cubicBezTo>
                    <a:pt x="4646" y="193"/>
                    <a:pt x="4626" y="190"/>
                    <a:pt x="4606" y="190"/>
                  </a:cubicBezTo>
                  <a:cubicBezTo>
                    <a:pt x="4569" y="190"/>
                    <a:pt x="4532" y="198"/>
                    <a:pt x="4498" y="214"/>
                  </a:cubicBezTo>
                  <a:lnTo>
                    <a:pt x="2357" y="1186"/>
                  </a:lnTo>
                  <a:cubicBezTo>
                    <a:pt x="2334" y="1196"/>
                    <a:pt x="2309" y="1201"/>
                    <a:pt x="2286" y="1201"/>
                  </a:cubicBezTo>
                  <a:cubicBezTo>
                    <a:pt x="2224" y="1201"/>
                    <a:pt x="2164" y="1168"/>
                    <a:pt x="2134" y="1110"/>
                  </a:cubicBezTo>
                  <a:lnTo>
                    <a:pt x="1785" y="443"/>
                  </a:lnTo>
                  <a:cubicBezTo>
                    <a:pt x="1746" y="368"/>
                    <a:pt x="1669" y="320"/>
                    <a:pt x="1583" y="320"/>
                  </a:cubicBezTo>
                  <a:lnTo>
                    <a:pt x="947" y="320"/>
                  </a:lnTo>
                  <a:cubicBezTo>
                    <a:pt x="854" y="320"/>
                    <a:pt x="772" y="378"/>
                    <a:pt x="740" y="465"/>
                  </a:cubicBezTo>
                  <a:lnTo>
                    <a:pt x="0" y="2520"/>
                  </a:lnTo>
                  <a:lnTo>
                    <a:pt x="11128" y="2520"/>
                  </a:lnTo>
                  <a:lnTo>
                    <a:pt x="9890" y="488"/>
                  </a:lnTo>
                  <a:cubicBezTo>
                    <a:pt x="9855" y="431"/>
                    <a:pt x="9798" y="392"/>
                    <a:pt x="9734" y="377"/>
                  </a:cubicBezTo>
                  <a:lnTo>
                    <a:pt x="7998" y="6"/>
                  </a:lnTo>
                  <a:cubicBezTo>
                    <a:pt x="7981" y="2"/>
                    <a:pt x="7964" y="1"/>
                    <a:pt x="7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7" name="Google Shape;1957;p61"/>
            <p:cNvSpPr/>
            <p:nvPr/>
          </p:nvSpPr>
          <p:spPr>
            <a:xfrm>
              <a:off x="3373628" y="3756442"/>
              <a:ext cx="305189" cy="19790"/>
            </a:xfrm>
            <a:custGeom>
              <a:avLst/>
              <a:gdLst/>
              <a:ahLst/>
              <a:cxnLst/>
              <a:rect l="l" t="t" r="r" b="b"/>
              <a:pathLst>
                <a:path w="11319" h="734" extrusionOk="0">
                  <a:moveTo>
                    <a:pt x="227" y="1"/>
                  </a:moveTo>
                  <a:lnTo>
                    <a:pt x="1" y="734"/>
                  </a:lnTo>
                  <a:lnTo>
                    <a:pt x="11318" y="734"/>
                  </a:lnTo>
                  <a:lnTo>
                    <a:pt x="10935"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8" name="Google Shape;1958;p61"/>
            <p:cNvSpPr/>
            <p:nvPr/>
          </p:nvSpPr>
          <p:spPr>
            <a:xfrm>
              <a:off x="3488029" y="3711989"/>
              <a:ext cx="76385" cy="20815"/>
            </a:xfrm>
            <a:custGeom>
              <a:avLst/>
              <a:gdLst/>
              <a:ahLst/>
              <a:cxnLst/>
              <a:rect l="l" t="t" r="r" b="b"/>
              <a:pathLst>
                <a:path w="2833" h="772" extrusionOk="0">
                  <a:moveTo>
                    <a:pt x="367" y="0"/>
                  </a:moveTo>
                  <a:cubicBezTo>
                    <a:pt x="331" y="0"/>
                    <a:pt x="296" y="8"/>
                    <a:pt x="262" y="23"/>
                  </a:cubicBezTo>
                  <a:lnTo>
                    <a:pt x="0" y="142"/>
                  </a:lnTo>
                  <a:lnTo>
                    <a:pt x="2439" y="764"/>
                  </a:lnTo>
                  <a:cubicBezTo>
                    <a:pt x="2458" y="769"/>
                    <a:pt x="2477" y="771"/>
                    <a:pt x="2496" y="771"/>
                  </a:cubicBezTo>
                  <a:cubicBezTo>
                    <a:pt x="2555" y="771"/>
                    <a:pt x="2612" y="750"/>
                    <a:pt x="2657" y="709"/>
                  </a:cubicBezTo>
                  <a:lnTo>
                    <a:pt x="2832" y="549"/>
                  </a:lnTo>
                  <a:lnTo>
                    <a:pt x="2832" y="549"/>
                  </a:lnTo>
                  <a:cubicBezTo>
                    <a:pt x="2805" y="559"/>
                    <a:pt x="2776" y="564"/>
                    <a:pt x="2747" y="564"/>
                  </a:cubicBezTo>
                  <a:cubicBezTo>
                    <a:pt x="2728" y="564"/>
                    <a:pt x="2710" y="562"/>
                    <a:pt x="2692" y="558"/>
                  </a:cubicBezTo>
                  <a:lnTo>
                    <a:pt x="431" y="8"/>
                  </a:lnTo>
                  <a:cubicBezTo>
                    <a:pt x="410" y="3"/>
                    <a:pt x="389" y="0"/>
                    <a:pt x="36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9" name="Google Shape;1959;p61"/>
            <p:cNvSpPr/>
            <p:nvPr/>
          </p:nvSpPr>
          <p:spPr>
            <a:xfrm>
              <a:off x="3582479" y="3707073"/>
              <a:ext cx="96337" cy="69132"/>
            </a:xfrm>
            <a:custGeom>
              <a:avLst/>
              <a:gdLst/>
              <a:ahLst/>
              <a:cxnLst/>
              <a:rect l="l" t="t" r="r" b="b"/>
              <a:pathLst>
                <a:path w="3573" h="2564" extrusionOk="0">
                  <a:moveTo>
                    <a:pt x="336" y="1"/>
                  </a:moveTo>
                  <a:cubicBezTo>
                    <a:pt x="277" y="1"/>
                    <a:pt x="220" y="22"/>
                    <a:pt x="175" y="63"/>
                  </a:cubicBezTo>
                  <a:lnTo>
                    <a:pt x="0" y="223"/>
                  </a:lnTo>
                  <a:cubicBezTo>
                    <a:pt x="27" y="213"/>
                    <a:pt x="56" y="207"/>
                    <a:pt x="85" y="207"/>
                  </a:cubicBezTo>
                  <a:cubicBezTo>
                    <a:pt x="102" y="207"/>
                    <a:pt x="118" y="209"/>
                    <a:pt x="135" y="213"/>
                  </a:cubicBezTo>
                  <a:lnTo>
                    <a:pt x="1199" y="384"/>
                  </a:lnTo>
                  <a:cubicBezTo>
                    <a:pt x="1264" y="398"/>
                    <a:pt x="1319" y="438"/>
                    <a:pt x="1353" y="495"/>
                  </a:cubicBezTo>
                  <a:lnTo>
                    <a:pt x="2614" y="2563"/>
                  </a:lnTo>
                  <a:lnTo>
                    <a:pt x="3572" y="2563"/>
                  </a:lnTo>
                  <a:lnTo>
                    <a:pt x="2312" y="495"/>
                  </a:lnTo>
                  <a:cubicBezTo>
                    <a:pt x="2277" y="440"/>
                    <a:pt x="2221" y="399"/>
                    <a:pt x="2156" y="386"/>
                  </a:cubicBezTo>
                  <a:lnTo>
                    <a:pt x="387" y="6"/>
                  </a:lnTo>
                  <a:cubicBezTo>
                    <a:pt x="370" y="2"/>
                    <a:pt x="353" y="1"/>
                    <a:pt x="336"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0" name="Google Shape;1960;p61"/>
            <p:cNvSpPr/>
            <p:nvPr/>
          </p:nvSpPr>
          <p:spPr>
            <a:xfrm>
              <a:off x="3610898" y="3725246"/>
              <a:ext cx="126050" cy="50986"/>
            </a:xfrm>
            <a:custGeom>
              <a:avLst/>
              <a:gdLst/>
              <a:ahLst/>
              <a:cxnLst/>
              <a:rect l="l" t="t" r="r" b="b"/>
              <a:pathLst>
                <a:path w="4675" h="1891" extrusionOk="0">
                  <a:moveTo>
                    <a:pt x="3929" y="0"/>
                  </a:moveTo>
                  <a:cubicBezTo>
                    <a:pt x="3918" y="0"/>
                    <a:pt x="3908" y="1"/>
                    <a:pt x="3897" y="4"/>
                  </a:cubicBezTo>
                  <a:lnTo>
                    <a:pt x="690" y="657"/>
                  </a:lnTo>
                  <a:cubicBezTo>
                    <a:pt x="642" y="666"/>
                    <a:pt x="601" y="697"/>
                    <a:pt x="579" y="741"/>
                  </a:cubicBezTo>
                  <a:lnTo>
                    <a:pt x="0" y="1891"/>
                  </a:lnTo>
                  <a:lnTo>
                    <a:pt x="4674" y="1891"/>
                  </a:lnTo>
                  <a:lnTo>
                    <a:pt x="4078" y="108"/>
                  </a:lnTo>
                  <a:cubicBezTo>
                    <a:pt x="4056" y="43"/>
                    <a:pt x="3995" y="0"/>
                    <a:pt x="3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1" name="Google Shape;1961;p61"/>
            <p:cNvSpPr/>
            <p:nvPr/>
          </p:nvSpPr>
          <p:spPr>
            <a:xfrm>
              <a:off x="3699011" y="3725246"/>
              <a:ext cx="37963" cy="50959"/>
            </a:xfrm>
            <a:custGeom>
              <a:avLst/>
              <a:gdLst/>
              <a:ahLst/>
              <a:cxnLst/>
              <a:rect l="l" t="t" r="r" b="b"/>
              <a:pathLst>
                <a:path w="1408" h="1890" extrusionOk="0">
                  <a:moveTo>
                    <a:pt x="662" y="0"/>
                  </a:moveTo>
                  <a:cubicBezTo>
                    <a:pt x="651" y="0"/>
                    <a:pt x="640" y="1"/>
                    <a:pt x="629" y="4"/>
                  </a:cubicBezTo>
                  <a:lnTo>
                    <a:pt x="1" y="131"/>
                  </a:lnTo>
                  <a:cubicBezTo>
                    <a:pt x="59" y="137"/>
                    <a:pt x="110" y="175"/>
                    <a:pt x="131" y="229"/>
                  </a:cubicBezTo>
                  <a:lnTo>
                    <a:pt x="728" y="1889"/>
                  </a:lnTo>
                  <a:lnTo>
                    <a:pt x="1408" y="1889"/>
                  </a:lnTo>
                  <a:lnTo>
                    <a:pt x="811" y="108"/>
                  </a:lnTo>
                  <a:cubicBezTo>
                    <a:pt x="789" y="43"/>
                    <a:pt x="729" y="0"/>
                    <a:pt x="662"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2" name="Google Shape;1962;p61"/>
            <p:cNvSpPr/>
            <p:nvPr/>
          </p:nvSpPr>
          <p:spPr>
            <a:xfrm>
              <a:off x="3473685" y="3734144"/>
              <a:ext cx="65034" cy="26801"/>
            </a:xfrm>
            <a:custGeom>
              <a:avLst/>
              <a:gdLst/>
              <a:ahLst/>
              <a:cxnLst/>
              <a:rect l="l" t="t" r="r" b="b"/>
              <a:pathLst>
                <a:path w="2412" h="994" extrusionOk="0">
                  <a:moveTo>
                    <a:pt x="938" y="1"/>
                  </a:moveTo>
                  <a:cubicBezTo>
                    <a:pt x="836" y="1"/>
                    <a:pt x="735" y="28"/>
                    <a:pt x="647" y="82"/>
                  </a:cubicBezTo>
                  <a:lnTo>
                    <a:pt x="146" y="385"/>
                  </a:lnTo>
                  <a:cubicBezTo>
                    <a:pt x="37" y="450"/>
                    <a:pt x="1" y="592"/>
                    <a:pt x="67" y="701"/>
                  </a:cubicBezTo>
                  <a:cubicBezTo>
                    <a:pt x="110" y="772"/>
                    <a:pt x="184" y="810"/>
                    <a:pt x="262" y="810"/>
                  </a:cubicBezTo>
                  <a:cubicBezTo>
                    <a:pt x="303" y="810"/>
                    <a:pt x="346" y="799"/>
                    <a:pt x="384" y="776"/>
                  </a:cubicBezTo>
                  <a:lnTo>
                    <a:pt x="885" y="472"/>
                  </a:lnTo>
                  <a:cubicBezTo>
                    <a:pt x="899" y="463"/>
                    <a:pt x="917" y="458"/>
                    <a:pt x="935" y="458"/>
                  </a:cubicBezTo>
                  <a:cubicBezTo>
                    <a:pt x="938" y="458"/>
                    <a:pt x="940" y="458"/>
                    <a:pt x="943" y="459"/>
                  </a:cubicBezTo>
                  <a:lnTo>
                    <a:pt x="1528" y="508"/>
                  </a:lnTo>
                  <a:cubicBezTo>
                    <a:pt x="1661" y="520"/>
                    <a:pt x="1780" y="598"/>
                    <a:pt x="1845" y="717"/>
                  </a:cubicBezTo>
                  <a:lnTo>
                    <a:pt x="1927" y="873"/>
                  </a:lnTo>
                  <a:cubicBezTo>
                    <a:pt x="1967" y="947"/>
                    <a:pt x="2045" y="994"/>
                    <a:pt x="2129" y="994"/>
                  </a:cubicBezTo>
                  <a:cubicBezTo>
                    <a:pt x="2302" y="994"/>
                    <a:pt x="2411" y="810"/>
                    <a:pt x="2331" y="657"/>
                  </a:cubicBezTo>
                  <a:lnTo>
                    <a:pt x="2247" y="502"/>
                  </a:lnTo>
                  <a:cubicBezTo>
                    <a:pt x="2111" y="246"/>
                    <a:pt x="1855" y="77"/>
                    <a:pt x="1567" y="53"/>
                  </a:cubicBezTo>
                  <a:lnTo>
                    <a:pt x="982" y="2"/>
                  </a:lnTo>
                  <a:cubicBezTo>
                    <a:pt x="967" y="1"/>
                    <a:pt x="953" y="1"/>
                    <a:pt x="938"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3" name="Google Shape;1963;p61"/>
            <p:cNvSpPr/>
            <p:nvPr/>
          </p:nvSpPr>
          <p:spPr>
            <a:xfrm>
              <a:off x="3351869" y="3717184"/>
              <a:ext cx="71909" cy="63928"/>
            </a:xfrm>
            <a:custGeom>
              <a:avLst/>
              <a:gdLst/>
              <a:ahLst/>
              <a:cxnLst/>
              <a:rect l="l" t="t" r="r" b="b"/>
              <a:pathLst>
                <a:path w="2667" h="2371" extrusionOk="0">
                  <a:moveTo>
                    <a:pt x="908" y="0"/>
                  </a:moveTo>
                  <a:cubicBezTo>
                    <a:pt x="878" y="0"/>
                    <a:pt x="848" y="3"/>
                    <a:pt x="818" y="9"/>
                  </a:cubicBezTo>
                  <a:lnTo>
                    <a:pt x="204" y="132"/>
                  </a:lnTo>
                  <a:cubicBezTo>
                    <a:pt x="80" y="158"/>
                    <a:pt x="0" y="277"/>
                    <a:pt x="24" y="401"/>
                  </a:cubicBezTo>
                  <a:cubicBezTo>
                    <a:pt x="47" y="510"/>
                    <a:pt x="142" y="585"/>
                    <a:pt x="248" y="585"/>
                  </a:cubicBezTo>
                  <a:cubicBezTo>
                    <a:pt x="263" y="585"/>
                    <a:pt x="278" y="584"/>
                    <a:pt x="293" y="581"/>
                  </a:cubicBezTo>
                  <a:lnTo>
                    <a:pt x="905" y="458"/>
                  </a:lnTo>
                  <a:lnTo>
                    <a:pt x="2186" y="2273"/>
                  </a:lnTo>
                  <a:cubicBezTo>
                    <a:pt x="2228" y="2335"/>
                    <a:pt x="2299" y="2370"/>
                    <a:pt x="2373" y="2370"/>
                  </a:cubicBezTo>
                  <a:cubicBezTo>
                    <a:pt x="2559" y="2370"/>
                    <a:pt x="2666" y="2161"/>
                    <a:pt x="2560" y="2010"/>
                  </a:cubicBezTo>
                  <a:lnTo>
                    <a:pt x="1276" y="190"/>
                  </a:lnTo>
                  <a:cubicBezTo>
                    <a:pt x="1190" y="70"/>
                    <a:pt x="1052"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4" name="Google Shape;1964;p61"/>
            <p:cNvSpPr/>
            <p:nvPr/>
          </p:nvSpPr>
          <p:spPr>
            <a:xfrm>
              <a:off x="3345775" y="3766337"/>
              <a:ext cx="414926" cy="14775"/>
            </a:xfrm>
            <a:custGeom>
              <a:avLst/>
              <a:gdLst/>
              <a:ahLst/>
              <a:cxnLst/>
              <a:rect l="l" t="t" r="r" b="b"/>
              <a:pathLst>
                <a:path w="15389" h="548" extrusionOk="0">
                  <a:moveTo>
                    <a:pt x="229" y="0"/>
                  </a:moveTo>
                  <a:cubicBezTo>
                    <a:pt x="104" y="91"/>
                    <a:pt x="1" y="193"/>
                    <a:pt x="1" y="319"/>
                  </a:cubicBezTo>
                  <a:cubicBezTo>
                    <a:pt x="1" y="396"/>
                    <a:pt x="39" y="465"/>
                    <a:pt x="98" y="465"/>
                  </a:cubicBezTo>
                  <a:cubicBezTo>
                    <a:pt x="135" y="465"/>
                    <a:pt x="181" y="437"/>
                    <a:pt x="229" y="367"/>
                  </a:cubicBezTo>
                  <a:lnTo>
                    <a:pt x="15159" y="367"/>
                  </a:lnTo>
                  <a:lnTo>
                    <a:pt x="15159" y="547"/>
                  </a:lnTo>
                  <a:cubicBezTo>
                    <a:pt x="15285" y="547"/>
                    <a:pt x="15388" y="446"/>
                    <a:pt x="15388" y="319"/>
                  </a:cubicBezTo>
                  <a:cubicBezTo>
                    <a:pt x="15388" y="193"/>
                    <a:pt x="15286" y="90"/>
                    <a:pt x="1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65" name="Google Shape;1965;p61"/>
          <p:cNvGrpSpPr/>
          <p:nvPr/>
        </p:nvGrpSpPr>
        <p:grpSpPr>
          <a:xfrm>
            <a:off x="6811328" y="1343901"/>
            <a:ext cx="349251" cy="424913"/>
            <a:chOff x="6702957" y="2138476"/>
            <a:chExt cx="338029" cy="411259"/>
          </a:xfrm>
        </p:grpSpPr>
        <p:sp>
          <p:nvSpPr>
            <p:cNvPr id="1966" name="Google Shape;1966;p61"/>
            <p:cNvSpPr/>
            <p:nvPr/>
          </p:nvSpPr>
          <p:spPr>
            <a:xfrm>
              <a:off x="6713634" y="2431774"/>
              <a:ext cx="311902" cy="117961"/>
            </a:xfrm>
            <a:custGeom>
              <a:avLst/>
              <a:gdLst/>
              <a:ahLst/>
              <a:cxnLst/>
              <a:rect l="l" t="t" r="r" b="b"/>
              <a:pathLst>
                <a:path w="11568" h="4375" extrusionOk="0">
                  <a:moveTo>
                    <a:pt x="5814" y="0"/>
                  </a:moveTo>
                  <a:lnTo>
                    <a:pt x="3069" y="442"/>
                  </a:lnTo>
                  <a:lnTo>
                    <a:pt x="83" y="4123"/>
                  </a:lnTo>
                  <a:cubicBezTo>
                    <a:pt x="1" y="4223"/>
                    <a:pt x="74" y="4374"/>
                    <a:pt x="204" y="4374"/>
                  </a:cubicBezTo>
                  <a:lnTo>
                    <a:pt x="11366" y="4374"/>
                  </a:lnTo>
                  <a:cubicBezTo>
                    <a:pt x="11367" y="4374"/>
                    <a:pt x="11367" y="4374"/>
                    <a:pt x="11368" y="4374"/>
                  </a:cubicBezTo>
                  <a:cubicBezTo>
                    <a:pt x="11497" y="4374"/>
                    <a:pt x="11567" y="4223"/>
                    <a:pt x="11486" y="4123"/>
                  </a:cubicBezTo>
                  <a:lnTo>
                    <a:pt x="11487" y="4123"/>
                  </a:lnTo>
                  <a:lnTo>
                    <a:pt x="8613" y="578"/>
                  </a:lnTo>
                  <a:lnTo>
                    <a:pt x="5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7" name="Google Shape;1967;p61"/>
            <p:cNvSpPr/>
            <p:nvPr/>
          </p:nvSpPr>
          <p:spPr>
            <a:xfrm>
              <a:off x="6933513" y="2447331"/>
              <a:ext cx="92050" cy="102404"/>
            </a:xfrm>
            <a:custGeom>
              <a:avLst/>
              <a:gdLst/>
              <a:ahLst/>
              <a:cxnLst/>
              <a:rect l="l" t="t" r="r" b="b"/>
              <a:pathLst>
                <a:path w="3414" h="3798" extrusionOk="0">
                  <a:moveTo>
                    <a:pt x="458" y="1"/>
                  </a:moveTo>
                  <a:lnTo>
                    <a:pt x="1" y="537"/>
                  </a:lnTo>
                  <a:lnTo>
                    <a:pt x="2447" y="3556"/>
                  </a:lnTo>
                  <a:cubicBezTo>
                    <a:pt x="2526" y="3653"/>
                    <a:pt x="2457" y="3797"/>
                    <a:pt x="2332" y="3797"/>
                  </a:cubicBezTo>
                  <a:lnTo>
                    <a:pt x="3211" y="3797"/>
                  </a:lnTo>
                  <a:cubicBezTo>
                    <a:pt x="3212" y="3797"/>
                    <a:pt x="3212" y="3797"/>
                    <a:pt x="3213" y="3797"/>
                  </a:cubicBezTo>
                  <a:cubicBezTo>
                    <a:pt x="3343" y="3797"/>
                    <a:pt x="3414" y="3646"/>
                    <a:pt x="3332" y="3546"/>
                  </a:cubicBezTo>
                  <a:lnTo>
                    <a:pt x="458" y="1"/>
                  </a:ln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8" name="Google Shape;1968;p61"/>
            <p:cNvSpPr/>
            <p:nvPr/>
          </p:nvSpPr>
          <p:spPr>
            <a:xfrm>
              <a:off x="6796355" y="2396885"/>
              <a:ext cx="149534" cy="90675"/>
            </a:xfrm>
            <a:custGeom>
              <a:avLst/>
              <a:gdLst/>
              <a:ahLst/>
              <a:cxnLst/>
              <a:rect l="l" t="t" r="r" b="b"/>
              <a:pathLst>
                <a:path w="5546" h="3363" extrusionOk="0">
                  <a:moveTo>
                    <a:pt x="1590" y="0"/>
                  </a:moveTo>
                  <a:cubicBezTo>
                    <a:pt x="1486" y="0"/>
                    <a:pt x="1385" y="47"/>
                    <a:pt x="1317" y="131"/>
                  </a:cubicBezTo>
                  <a:lnTo>
                    <a:pt x="1" y="1752"/>
                  </a:lnTo>
                  <a:lnTo>
                    <a:pt x="375" y="2435"/>
                  </a:lnTo>
                  <a:cubicBezTo>
                    <a:pt x="393" y="2468"/>
                    <a:pt x="427" y="2486"/>
                    <a:pt x="461" y="2486"/>
                  </a:cubicBezTo>
                  <a:cubicBezTo>
                    <a:pt x="483" y="2486"/>
                    <a:pt x="506" y="2479"/>
                    <a:pt x="524" y="2464"/>
                  </a:cubicBezTo>
                  <a:lnTo>
                    <a:pt x="523" y="2464"/>
                  </a:lnTo>
                  <a:lnTo>
                    <a:pt x="1450" y="1704"/>
                  </a:lnTo>
                  <a:cubicBezTo>
                    <a:pt x="1477" y="1681"/>
                    <a:pt x="1510" y="1670"/>
                    <a:pt x="1543" y="1670"/>
                  </a:cubicBezTo>
                  <a:cubicBezTo>
                    <a:pt x="1588" y="1670"/>
                    <a:pt x="1632" y="1691"/>
                    <a:pt x="1661" y="1731"/>
                  </a:cubicBezTo>
                  <a:lnTo>
                    <a:pt x="2807" y="3303"/>
                  </a:lnTo>
                  <a:cubicBezTo>
                    <a:pt x="2837" y="3343"/>
                    <a:pt x="2882" y="3363"/>
                    <a:pt x="2927" y="3363"/>
                  </a:cubicBezTo>
                  <a:cubicBezTo>
                    <a:pt x="2975" y="3363"/>
                    <a:pt x="3022" y="3340"/>
                    <a:pt x="3051" y="3295"/>
                  </a:cubicBezTo>
                  <a:lnTo>
                    <a:pt x="3751" y="2184"/>
                  </a:lnTo>
                  <a:cubicBezTo>
                    <a:pt x="3779" y="2139"/>
                    <a:pt x="3827" y="2115"/>
                    <a:pt x="3875" y="2115"/>
                  </a:cubicBezTo>
                  <a:cubicBezTo>
                    <a:pt x="3909" y="2115"/>
                    <a:pt x="3944" y="2127"/>
                    <a:pt x="3972" y="2151"/>
                  </a:cubicBezTo>
                  <a:lnTo>
                    <a:pt x="4745" y="2833"/>
                  </a:lnTo>
                  <a:cubicBezTo>
                    <a:pt x="4764" y="2850"/>
                    <a:pt x="4788" y="2858"/>
                    <a:pt x="4811" y="2858"/>
                  </a:cubicBezTo>
                  <a:cubicBezTo>
                    <a:pt x="4841" y="2858"/>
                    <a:pt x="4872" y="2843"/>
                    <a:pt x="4892" y="2817"/>
                  </a:cubicBezTo>
                  <a:lnTo>
                    <a:pt x="5545" y="1888"/>
                  </a:lnTo>
                  <a:lnTo>
                    <a:pt x="4331" y="391"/>
                  </a:lnTo>
                  <a:cubicBezTo>
                    <a:pt x="4271" y="318"/>
                    <a:pt x="4184" y="279"/>
                    <a:pt x="4095" y="279"/>
                  </a:cubicBezTo>
                  <a:cubicBezTo>
                    <a:pt x="4031" y="279"/>
                    <a:pt x="3966" y="300"/>
                    <a:pt x="3911" y="342"/>
                  </a:cubicBezTo>
                  <a:lnTo>
                    <a:pt x="3613" y="572"/>
                  </a:lnTo>
                  <a:cubicBezTo>
                    <a:pt x="3546" y="625"/>
                    <a:pt x="3465" y="651"/>
                    <a:pt x="3382" y="651"/>
                  </a:cubicBezTo>
                  <a:cubicBezTo>
                    <a:pt x="3335" y="651"/>
                    <a:pt x="3288" y="643"/>
                    <a:pt x="3243" y="625"/>
                  </a:cubicBezTo>
                  <a:lnTo>
                    <a:pt x="1719" y="25"/>
                  </a:lnTo>
                  <a:cubicBezTo>
                    <a:pt x="1677" y="8"/>
                    <a:pt x="1633" y="0"/>
                    <a:pt x="1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9" name="Google Shape;1969;p61"/>
            <p:cNvSpPr/>
            <p:nvPr/>
          </p:nvSpPr>
          <p:spPr>
            <a:xfrm>
              <a:off x="6891344" y="2404407"/>
              <a:ext cx="54545" cy="59317"/>
            </a:xfrm>
            <a:custGeom>
              <a:avLst/>
              <a:gdLst/>
              <a:ahLst/>
              <a:cxnLst/>
              <a:rect l="l" t="t" r="r" b="b"/>
              <a:pathLst>
                <a:path w="2023" h="2200" extrusionOk="0">
                  <a:moveTo>
                    <a:pt x="572" y="1"/>
                  </a:moveTo>
                  <a:cubicBezTo>
                    <a:pt x="506" y="1"/>
                    <a:pt x="441" y="22"/>
                    <a:pt x="386" y="65"/>
                  </a:cubicBezTo>
                  <a:lnTo>
                    <a:pt x="90" y="293"/>
                  </a:lnTo>
                  <a:cubicBezTo>
                    <a:pt x="83" y="299"/>
                    <a:pt x="75" y="304"/>
                    <a:pt x="68" y="308"/>
                  </a:cubicBezTo>
                  <a:cubicBezTo>
                    <a:pt x="104" y="340"/>
                    <a:pt x="1" y="220"/>
                    <a:pt x="1606" y="2200"/>
                  </a:cubicBezTo>
                  <a:lnTo>
                    <a:pt x="2022" y="1611"/>
                  </a:lnTo>
                  <a:lnTo>
                    <a:pt x="807" y="114"/>
                  </a:lnTo>
                  <a:cubicBezTo>
                    <a:pt x="787" y="90"/>
                    <a:pt x="766" y="69"/>
                    <a:pt x="741" y="53"/>
                  </a:cubicBezTo>
                  <a:cubicBezTo>
                    <a:pt x="690" y="18"/>
                    <a:pt x="631" y="1"/>
                    <a:pt x="572"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61"/>
            <p:cNvSpPr/>
            <p:nvPr/>
          </p:nvSpPr>
          <p:spPr>
            <a:xfrm>
              <a:off x="6781580" y="2138476"/>
              <a:ext cx="167491" cy="223573"/>
            </a:xfrm>
            <a:custGeom>
              <a:avLst/>
              <a:gdLst/>
              <a:ahLst/>
              <a:cxnLst/>
              <a:rect l="l" t="t" r="r" b="b"/>
              <a:pathLst>
                <a:path w="6212" h="8292" extrusionOk="0">
                  <a:moveTo>
                    <a:pt x="3491" y="1"/>
                  </a:moveTo>
                  <a:cubicBezTo>
                    <a:pt x="3148" y="1"/>
                    <a:pt x="2865" y="282"/>
                    <a:pt x="2822" y="645"/>
                  </a:cubicBezTo>
                  <a:cubicBezTo>
                    <a:pt x="2720" y="620"/>
                    <a:pt x="2617" y="608"/>
                    <a:pt x="2512" y="608"/>
                  </a:cubicBezTo>
                  <a:cubicBezTo>
                    <a:pt x="1802" y="608"/>
                    <a:pt x="1214" y="1183"/>
                    <a:pt x="1116" y="1934"/>
                  </a:cubicBezTo>
                  <a:cubicBezTo>
                    <a:pt x="446" y="2182"/>
                    <a:pt x="0" y="2967"/>
                    <a:pt x="203" y="3825"/>
                  </a:cubicBezTo>
                  <a:cubicBezTo>
                    <a:pt x="316" y="4302"/>
                    <a:pt x="654" y="4715"/>
                    <a:pt x="1116" y="4881"/>
                  </a:cubicBezTo>
                  <a:cubicBezTo>
                    <a:pt x="1260" y="4934"/>
                    <a:pt x="1412" y="4960"/>
                    <a:pt x="1565" y="4960"/>
                  </a:cubicBezTo>
                  <a:cubicBezTo>
                    <a:pt x="1656" y="4960"/>
                    <a:pt x="1747" y="4951"/>
                    <a:pt x="1836" y="4932"/>
                  </a:cubicBezTo>
                  <a:lnTo>
                    <a:pt x="1836" y="4932"/>
                  </a:lnTo>
                  <a:cubicBezTo>
                    <a:pt x="1836" y="4942"/>
                    <a:pt x="1835" y="4954"/>
                    <a:pt x="1835" y="4965"/>
                  </a:cubicBezTo>
                  <a:cubicBezTo>
                    <a:pt x="1835" y="5274"/>
                    <a:pt x="2062" y="5524"/>
                    <a:pt x="2343" y="5524"/>
                  </a:cubicBezTo>
                  <a:cubicBezTo>
                    <a:pt x="2424" y="5524"/>
                    <a:pt x="2503" y="5503"/>
                    <a:pt x="2575" y="5463"/>
                  </a:cubicBezTo>
                  <a:cubicBezTo>
                    <a:pt x="2580" y="5460"/>
                    <a:pt x="2585" y="5459"/>
                    <a:pt x="2590" y="5459"/>
                  </a:cubicBezTo>
                  <a:cubicBezTo>
                    <a:pt x="2608" y="5459"/>
                    <a:pt x="2625" y="5475"/>
                    <a:pt x="2624" y="5496"/>
                  </a:cubicBezTo>
                  <a:lnTo>
                    <a:pt x="2624" y="8205"/>
                  </a:lnTo>
                  <a:cubicBezTo>
                    <a:pt x="2624" y="8253"/>
                    <a:pt x="2663" y="8292"/>
                    <a:pt x="2711" y="8292"/>
                  </a:cubicBezTo>
                  <a:lnTo>
                    <a:pt x="3637" y="8292"/>
                  </a:lnTo>
                  <a:cubicBezTo>
                    <a:pt x="3684" y="8292"/>
                    <a:pt x="3723" y="8253"/>
                    <a:pt x="3723" y="8205"/>
                  </a:cubicBezTo>
                  <a:lnTo>
                    <a:pt x="3723" y="5982"/>
                  </a:lnTo>
                  <a:cubicBezTo>
                    <a:pt x="3721" y="5960"/>
                    <a:pt x="3738" y="5944"/>
                    <a:pt x="3756" y="5944"/>
                  </a:cubicBezTo>
                  <a:cubicBezTo>
                    <a:pt x="3764" y="5944"/>
                    <a:pt x="3772" y="5947"/>
                    <a:pt x="3779" y="5953"/>
                  </a:cubicBezTo>
                  <a:cubicBezTo>
                    <a:pt x="3868" y="6037"/>
                    <a:pt x="3986" y="6084"/>
                    <a:pt x="4108" y="6084"/>
                  </a:cubicBezTo>
                  <a:cubicBezTo>
                    <a:pt x="4125" y="6084"/>
                    <a:pt x="4142" y="6084"/>
                    <a:pt x="4158" y="6082"/>
                  </a:cubicBezTo>
                  <a:cubicBezTo>
                    <a:pt x="4368" y="6058"/>
                    <a:pt x="4546" y="5889"/>
                    <a:pt x="4598" y="5663"/>
                  </a:cubicBezTo>
                  <a:cubicBezTo>
                    <a:pt x="4619" y="5573"/>
                    <a:pt x="4619" y="5478"/>
                    <a:pt x="4598" y="5388"/>
                  </a:cubicBezTo>
                  <a:cubicBezTo>
                    <a:pt x="4590" y="5364"/>
                    <a:pt x="4608" y="5342"/>
                    <a:pt x="4632" y="5342"/>
                  </a:cubicBezTo>
                  <a:lnTo>
                    <a:pt x="4674" y="5342"/>
                  </a:lnTo>
                  <a:cubicBezTo>
                    <a:pt x="5215" y="5342"/>
                    <a:pt x="5655" y="4859"/>
                    <a:pt x="5655" y="4262"/>
                  </a:cubicBezTo>
                  <a:cubicBezTo>
                    <a:pt x="5655" y="3935"/>
                    <a:pt x="5525" y="3643"/>
                    <a:pt x="5316" y="3444"/>
                  </a:cubicBezTo>
                  <a:cubicBezTo>
                    <a:pt x="5280" y="3413"/>
                    <a:pt x="5290" y="3353"/>
                    <a:pt x="5337" y="3338"/>
                  </a:cubicBezTo>
                  <a:cubicBezTo>
                    <a:pt x="5848" y="3135"/>
                    <a:pt x="6211" y="2587"/>
                    <a:pt x="6193" y="1949"/>
                  </a:cubicBezTo>
                  <a:cubicBezTo>
                    <a:pt x="6174" y="1204"/>
                    <a:pt x="5624" y="593"/>
                    <a:pt x="4945" y="566"/>
                  </a:cubicBezTo>
                  <a:cubicBezTo>
                    <a:pt x="4928" y="565"/>
                    <a:pt x="4911" y="565"/>
                    <a:pt x="4894" y="565"/>
                  </a:cubicBezTo>
                  <a:cubicBezTo>
                    <a:pt x="4630" y="565"/>
                    <a:pt x="4375" y="651"/>
                    <a:pt x="4164" y="811"/>
                  </a:cubicBezTo>
                  <a:cubicBezTo>
                    <a:pt x="4166" y="790"/>
                    <a:pt x="4167" y="768"/>
                    <a:pt x="4167" y="745"/>
                  </a:cubicBezTo>
                  <a:cubicBezTo>
                    <a:pt x="4167" y="334"/>
                    <a:pt x="3865" y="1"/>
                    <a:pt x="3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1" name="Google Shape;1971;p61"/>
            <p:cNvSpPr/>
            <p:nvPr/>
          </p:nvSpPr>
          <p:spPr>
            <a:xfrm>
              <a:off x="6889484" y="2150879"/>
              <a:ext cx="70237" cy="148806"/>
            </a:xfrm>
            <a:custGeom>
              <a:avLst/>
              <a:gdLst/>
              <a:ahLst/>
              <a:cxnLst/>
              <a:rect l="l" t="t" r="r" b="b"/>
              <a:pathLst>
                <a:path w="2605" h="5519" extrusionOk="0">
                  <a:moveTo>
                    <a:pt x="1155" y="0"/>
                  </a:moveTo>
                  <a:cubicBezTo>
                    <a:pt x="1058" y="0"/>
                    <a:pt x="962" y="10"/>
                    <a:pt x="868" y="30"/>
                  </a:cubicBezTo>
                  <a:cubicBezTo>
                    <a:pt x="1504" y="160"/>
                    <a:pt x="1989" y="719"/>
                    <a:pt x="2009" y="1386"/>
                  </a:cubicBezTo>
                  <a:cubicBezTo>
                    <a:pt x="2027" y="1999"/>
                    <a:pt x="1652" y="2555"/>
                    <a:pt x="1076" y="2769"/>
                  </a:cubicBezTo>
                  <a:cubicBezTo>
                    <a:pt x="1027" y="2787"/>
                    <a:pt x="1013" y="2851"/>
                    <a:pt x="1052" y="2887"/>
                  </a:cubicBezTo>
                  <a:cubicBezTo>
                    <a:pt x="1390" y="3185"/>
                    <a:pt x="1507" y="3659"/>
                    <a:pt x="1348" y="4079"/>
                  </a:cubicBezTo>
                  <a:cubicBezTo>
                    <a:pt x="1190" y="4499"/>
                    <a:pt x="787" y="4777"/>
                    <a:pt x="337" y="4777"/>
                  </a:cubicBezTo>
                  <a:cubicBezTo>
                    <a:pt x="322" y="4777"/>
                    <a:pt x="307" y="4777"/>
                    <a:pt x="291" y="4775"/>
                  </a:cubicBezTo>
                  <a:cubicBezTo>
                    <a:pt x="267" y="4775"/>
                    <a:pt x="248" y="4798"/>
                    <a:pt x="254" y="4822"/>
                  </a:cubicBezTo>
                  <a:cubicBezTo>
                    <a:pt x="277" y="4913"/>
                    <a:pt x="277" y="5007"/>
                    <a:pt x="254" y="5098"/>
                  </a:cubicBezTo>
                  <a:cubicBezTo>
                    <a:pt x="216" y="5240"/>
                    <a:pt x="126" y="5362"/>
                    <a:pt x="1" y="5438"/>
                  </a:cubicBezTo>
                  <a:cubicBezTo>
                    <a:pt x="87" y="5490"/>
                    <a:pt x="186" y="5519"/>
                    <a:pt x="287" y="5519"/>
                  </a:cubicBezTo>
                  <a:cubicBezTo>
                    <a:pt x="307" y="5519"/>
                    <a:pt x="326" y="5518"/>
                    <a:pt x="346" y="5516"/>
                  </a:cubicBezTo>
                  <a:cubicBezTo>
                    <a:pt x="578" y="5490"/>
                    <a:pt x="771" y="5324"/>
                    <a:pt x="831" y="5098"/>
                  </a:cubicBezTo>
                  <a:cubicBezTo>
                    <a:pt x="853" y="5007"/>
                    <a:pt x="853" y="4913"/>
                    <a:pt x="831" y="4822"/>
                  </a:cubicBezTo>
                  <a:cubicBezTo>
                    <a:pt x="825" y="4798"/>
                    <a:pt x="843" y="4775"/>
                    <a:pt x="868" y="4775"/>
                  </a:cubicBezTo>
                  <a:cubicBezTo>
                    <a:pt x="883" y="4775"/>
                    <a:pt x="898" y="4777"/>
                    <a:pt x="914" y="4777"/>
                  </a:cubicBezTo>
                  <a:cubicBezTo>
                    <a:pt x="1363" y="4777"/>
                    <a:pt x="1765" y="4499"/>
                    <a:pt x="1924" y="4079"/>
                  </a:cubicBezTo>
                  <a:cubicBezTo>
                    <a:pt x="2084" y="3659"/>
                    <a:pt x="1966" y="3185"/>
                    <a:pt x="1629" y="2887"/>
                  </a:cubicBezTo>
                  <a:cubicBezTo>
                    <a:pt x="1589" y="2851"/>
                    <a:pt x="1602" y="2787"/>
                    <a:pt x="1652" y="2769"/>
                  </a:cubicBezTo>
                  <a:cubicBezTo>
                    <a:pt x="2227" y="2555"/>
                    <a:pt x="2604" y="1999"/>
                    <a:pt x="2585" y="1386"/>
                  </a:cubicBezTo>
                  <a:cubicBezTo>
                    <a:pt x="2564" y="640"/>
                    <a:pt x="1958" y="30"/>
                    <a:pt x="1212" y="1"/>
                  </a:cubicBezTo>
                  <a:cubicBezTo>
                    <a:pt x="1193" y="0"/>
                    <a:pt x="1174" y="0"/>
                    <a:pt x="1155" y="0"/>
                  </a:cubicBez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2" name="Google Shape;1972;p61"/>
            <p:cNvSpPr/>
            <p:nvPr/>
          </p:nvSpPr>
          <p:spPr>
            <a:xfrm>
              <a:off x="6870879" y="2294238"/>
              <a:ext cx="20977" cy="67811"/>
            </a:xfrm>
            <a:custGeom>
              <a:avLst/>
              <a:gdLst/>
              <a:ahLst/>
              <a:cxnLst/>
              <a:rect l="l" t="t" r="r" b="b"/>
              <a:pathLst>
                <a:path w="778" h="2515" extrusionOk="0">
                  <a:moveTo>
                    <a:pt x="22" y="0"/>
                  </a:moveTo>
                  <a:cubicBezTo>
                    <a:pt x="6" y="0"/>
                    <a:pt x="1" y="15"/>
                    <a:pt x="45" y="37"/>
                  </a:cubicBezTo>
                  <a:lnTo>
                    <a:pt x="45" y="2515"/>
                  </a:lnTo>
                  <a:lnTo>
                    <a:pt x="465" y="2515"/>
                  </a:lnTo>
                  <a:cubicBezTo>
                    <a:pt x="516" y="2409"/>
                    <a:pt x="559" y="2368"/>
                    <a:pt x="778" y="2316"/>
                  </a:cubicBezTo>
                  <a:lnTo>
                    <a:pt x="778" y="118"/>
                  </a:lnTo>
                  <a:cubicBezTo>
                    <a:pt x="526" y="127"/>
                    <a:pt x="493" y="134"/>
                    <a:pt x="461" y="137"/>
                  </a:cubicBezTo>
                  <a:lnTo>
                    <a:pt x="459" y="137"/>
                  </a:lnTo>
                  <a:cubicBezTo>
                    <a:pt x="441" y="139"/>
                    <a:pt x="422" y="140"/>
                    <a:pt x="404" y="140"/>
                  </a:cubicBezTo>
                  <a:cubicBezTo>
                    <a:pt x="273" y="140"/>
                    <a:pt x="144" y="94"/>
                    <a:pt x="43" y="9"/>
                  </a:cubicBezTo>
                  <a:cubicBezTo>
                    <a:pt x="36" y="3"/>
                    <a:pt x="28" y="0"/>
                    <a:pt x="22" y="0"/>
                  </a:cubicBez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3" name="Google Shape;1973;p61"/>
            <p:cNvSpPr/>
            <p:nvPr/>
          </p:nvSpPr>
          <p:spPr>
            <a:xfrm>
              <a:off x="6907953" y="2150825"/>
              <a:ext cx="12484" cy="2157"/>
            </a:xfrm>
            <a:custGeom>
              <a:avLst/>
              <a:gdLst/>
              <a:ahLst/>
              <a:cxnLst/>
              <a:rect l="l" t="t" r="r" b="b"/>
              <a:pathLst>
                <a:path w="463" h="80" extrusionOk="0">
                  <a:moveTo>
                    <a:pt x="463" y="0"/>
                  </a:moveTo>
                  <a:cubicBezTo>
                    <a:pt x="306" y="0"/>
                    <a:pt x="149" y="27"/>
                    <a:pt x="1" y="79"/>
                  </a:cubicBezTo>
                  <a:cubicBezTo>
                    <a:pt x="119" y="41"/>
                    <a:pt x="241" y="21"/>
                    <a:pt x="365" y="21"/>
                  </a:cubicBezTo>
                  <a:cubicBezTo>
                    <a:pt x="398" y="21"/>
                    <a:pt x="431" y="14"/>
                    <a:pt x="463" y="0"/>
                  </a:cubicBezTo>
                  <a:close/>
                </a:path>
              </a:pathLst>
            </a:custGeom>
            <a:solidFill>
              <a:srgbClr val="BED9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4" name="Google Shape;1974;p61"/>
            <p:cNvSpPr/>
            <p:nvPr/>
          </p:nvSpPr>
          <p:spPr>
            <a:xfrm>
              <a:off x="7000030" y="2299793"/>
              <a:ext cx="40956" cy="38017"/>
            </a:xfrm>
            <a:custGeom>
              <a:avLst/>
              <a:gdLst/>
              <a:ahLst/>
              <a:cxnLst/>
              <a:rect l="l" t="t" r="r" b="b"/>
              <a:pathLst>
                <a:path w="1519" h="1410" extrusionOk="0">
                  <a:moveTo>
                    <a:pt x="1277" y="1"/>
                  </a:moveTo>
                  <a:cubicBezTo>
                    <a:pt x="1260" y="1"/>
                    <a:pt x="1244" y="3"/>
                    <a:pt x="1227" y="8"/>
                  </a:cubicBezTo>
                  <a:lnTo>
                    <a:pt x="479" y="203"/>
                  </a:lnTo>
                  <a:cubicBezTo>
                    <a:pt x="418" y="220"/>
                    <a:pt x="369" y="265"/>
                    <a:pt x="346" y="325"/>
                  </a:cubicBezTo>
                  <a:lnTo>
                    <a:pt x="348" y="325"/>
                  </a:lnTo>
                  <a:lnTo>
                    <a:pt x="49" y="1148"/>
                  </a:lnTo>
                  <a:cubicBezTo>
                    <a:pt x="0" y="1280"/>
                    <a:pt x="101" y="1410"/>
                    <a:pt x="229" y="1410"/>
                  </a:cubicBezTo>
                  <a:cubicBezTo>
                    <a:pt x="248" y="1410"/>
                    <a:pt x="267" y="1407"/>
                    <a:pt x="286" y="1401"/>
                  </a:cubicBezTo>
                  <a:lnTo>
                    <a:pt x="1375" y="1075"/>
                  </a:lnTo>
                  <a:cubicBezTo>
                    <a:pt x="1462" y="1050"/>
                    <a:pt x="1518" y="967"/>
                    <a:pt x="1512" y="879"/>
                  </a:cubicBezTo>
                  <a:lnTo>
                    <a:pt x="1468" y="181"/>
                  </a:lnTo>
                  <a:cubicBezTo>
                    <a:pt x="1461" y="77"/>
                    <a:pt x="1375" y="1"/>
                    <a:pt x="1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5" name="Google Shape;1975;p61"/>
            <p:cNvSpPr/>
            <p:nvPr/>
          </p:nvSpPr>
          <p:spPr>
            <a:xfrm>
              <a:off x="6702957" y="2292836"/>
              <a:ext cx="49180" cy="29713"/>
            </a:xfrm>
            <a:custGeom>
              <a:avLst/>
              <a:gdLst/>
              <a:ahLst/>
              <a:cxnLst/>
              <a:rect l="l" t="t" r="r" b="b"/>
              <a:pathLst>
                <a:path w="1824" h="1102" extrusionOk="0">
                  <a:moveTo>
                    <a:pt x="229" y="1"/>
                  </a:moveTo>
                  <a:cubicBezTo>
                    <a:pt x="95" y="1"/>
                    <a:pt x="0" y="137"/>
                    <a:pt x="48" y="263"/>
                  </a:cubicBezTo>
                  <a:lnTo>
                    <a:pt x="293" y="931"/>
                  </a:lnTo>
                  <a:lnTo>
                    <a:pt x="295" y="932"/>
                  </a:lnTo>
                  <a:cubicBezTo>
                    <a:pt x="332" y="1033"/>
                    <a:pt x="427" y="1101"/>
                    <a:pt x="535" y="1101"/>
                  </a:cubicBezTo>
                  <a:cubicBezTo>
                    <a:pt x="536" y="1101"/>
                    <a:pt x="537" y="1101"/>
                    <a:pt x="539" y="1101"/>
                  </a:cubicBezTo>
                  <a:lnTo>
                    <a:pt x="1582" y="1101"/>
                  </a:lnTo>
                  <a:cubicBezTo>
                    <a:pt x="1730" y="1101"/>
                    <a:pt x="1823" y="944"/>
                    <a:pt x="1753" y="816"/>
                  </a:cubicBezTo>
                  <a:lnTo>
                    <a:pt x="1451" y="264"/>
                  </a:lnTo>
                  <a:cubicBezTo>
                    <a:pt x="1364" y="103"/>
                    <a:pt x="1195" y="1"/>
                    <a:pt x="1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6" name="Google Shape;1976;p61"/>
            <p:cNvSpPr/>
            <p:nvPr/>
          </p:nvSpPr>
          <p:spPr>
            <a:xfrm>
              <a:off x="6895388" y="2329721"/>
              <a:ext cx="81642" cy="53790"/>
            </a:xfrm>
            <a:custGeom>
              <a:avLst/>
              <a:gdLst/>
              <a:ahLst/>
              <a:cxnLst/>
              <a:rect l="l" t="t" r="r" b="b"/>
              <a:pathLst>
                <a:path w="3028" h="1995" extrusionOk="0">
                  <a:moveTo>
                    <a:pt x="2766" y="0"/>
                  </a:moveTo>
                  <a:cubicBezTo>
                    <a:pt x="2741" y="0"/>
                    <a:pt x="2715" y="4"/>
                    <a:pt x="2690" y="13"/>
                  </a:cubicBezTo>
                  <a:cubicBezTo>
                    <a:pt x="1736" y="349"/>
                    <a:pt x="869" y="889"/>
                    <a:pt x="148" y="1598"/>
                  </a:cubicBezTo>
                  <a:cubicBezTo>
                    <a:pt x="0" y="1743"/>
                    <a:pt x="103" y="1994"/>
                    <a:pt x="310" y="1994"/>
                  </a:cubicBezTo>
                  <a:lnTo>
                    <a:pt x="310" y="1994"/>
                  </a:lnTo>
                  <a:cubicBezTo>
                    <a:pt x="371" y="1994"/>
                    <a:pt x="429" y="1970"/>
                    <a:pt x="473" y="1928"/>
                  </a:cubicBezTo>
                  <a:cubicBezTo>
                    <a:pt x="1145" y="1269"/>
                    <a:pt x="1954" y="764"/>
                    <a:pt x="2843" y="451"/>
                  </a:cubicBezTo>
                  <a:cubicBezTo>
                    <a:pt x="2964" y="409"/>
                    <a:pt x="3028" y="276"/>
                    <a:pt x="2985" y="157"/>
                  </a:cubicBezTo>
                  <a:cubicBezTo>
                    <a:pt x="2951" y="61"/>
                    <a:pt x="2862" y="0"/>
                    <a:pt x="2766" y="0"/>
                  </a:cubicBezTo>
                  <a:close/>
                  <a:moveTo>
                    <a:pt x="310" y="1994"/>
                  </a:moveTo>
                  <a:cubicBezTo>
                    <a:pt x="310" y="1994"/>
                    <a:pt x="310" y="1994"/>
                    <a:pt x="310" y="1994"/>
                  </a:cubicBezTo>
                  <a:lnTo>
                    <a:pt x="311" y="1994"/>
                  </a:lnTo>
                  <a:cubicBezTo>
                    <a:pt x="311" y="1994"/>
                    <a:pt x="311" y="1994"/>
                    <a:pt x="310" y="199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7" name="Google Shape;1977;p61"/>
            <p:cNvSpPr/>
            <p:nvPr/>
          </p:nvSpPr>
          <p:spPr>
            <a:xfrm>
              <a:off x="6766615" y="2322252"/>
              <a:ext cx="61744" cy="42008"/>
            </a:xfrm>
            <a:custGeom>
              <a:avLst/>
              <a:gdLst/>
              <a:ahLst/>
              <a:cxnLst/>
              <a:rect l="l" t="t" r="r" b="b"/>
              <a:pathLst>
                <a:path w="2290" h="1558" extrusionOk="0">
                  <a:moveTo>
                    <a:pt x="260" y="1"/>
                  </a:moveTo>
                  <a:cubicBezTo>
                    <a:pt x="161" y="1"/>
                    <a:pt x="71" y="65"/>
                    <a:pt x="39" y="163"/>
                  </a:cubicBezTo>
                  <a:cubicBezTo>
                    <a:pt x="0" y="283"/>
                    <a:pt x="66" y="411"/>
                    <a:pt x="184" y="453"/>
                  </a:cubicBezTo>
                  <a:cubicBezTo>
                    <a:pt x="806" y="650"/>
                    <a:pt x="1367" y="1006"/>
                    <a:pt x="1811" y="1483"/>
                  </a:cubicBezTo>
                  <a:cubicBezTo>
                    <a:pt x="1856" y="1531"/>
                    <a:pt x="1917" y="1558"/>
                    <a:pt x="1982" y="1558"/>
                  </a:cubicBezTo>
                  <a:cubicBezTo>
                    <a:pt x="2185" y="1558"/>
                    <a:pt x="2290" y="1316"/>
                    <a:pt x="2152" y="1168"/>
                  </a:cubicBezTo>
                  <a:cubicBezTo>
                    <a:pt x="1653" y="631"/>
                    <a:pt x="1023" y="233"/>
                    <a:pt x="325" y="10"/>
                  </a:cubicBezTo>
                  <a:cubicBezTo>
                    <a:pt x="303" y="4"/>
                    <a:pt x="281"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8" name="Google Shape;1978;p61"/>
            <p:cNvSpPr/>
            <p:nvPr/>
          </p:nvSpPr>
          <p:spPr>
            <a:xfrm>
              <a:off x="6928283" y="2282402"/>
              <a:ext cx="45378" cy="39689"/>
            </a:xfrm>
            <a:custGeom>
              <a:avLst/>
              <a:gdLst/>
              <a:ahLst/>
              <a:cxnLst/>
              <a:rect l="l" t="t" r="r" b="b"/>
              <a:pathLst>
                <a:path w="1683" h="1472" extrusionOk="0">
                  <a:moveTo>
                    <a:pt x="1417" y="0"/>
                  </a:moveTo>
                  <a:cubicBezTo>
                    <a:pt x="1385" y="0"/>
                    <a:pt x="1352" y="7"/>
                    <a:pt x="1321" y="22"/>
                  </a:cubicBezTo>
                  <a:cubicBezTo>
                    <a:pt x="811" y="256"/>
                    <a:pt x="383" y="639"/>
                    <a:pt x="93" y="1121"/>
                  </a:cubicBezTo>
                  <a:cubicBezTo>
                    <a:pt x="0" y="1275"/>
                    <a:pt x="111" y="1472"/>
                    <a:pt x="292" y="1472"/>
                  </a:cubicBezTo>
                  <a:cubicBezTo>
                    <a:pt x="373" y="1472"/>
                    <a:pt x="449" y="1429"/>
                    <a:pt x="491" y="1360"/>
                  </a:cubicBezTo>
                  <a:cubicBezTo>
                    <a:pt x="733" y="959"/>
                    <a:pt x="1089" y="639"/>
                    <a:pt x="1515" y="443"/>
                  </a:cubicBezTo>
                  <a:cubicBezTo>
                    <a:pt x="1632" y="389"/>
                    <a:pt x="1682" y="252"/>
                    <a:pt x="1629" y="135"/>
                  </a:cubicBezTo>
                  <a:cubicBezTo>
                    <a:pt x="1589" y="51"/>
                    <a:pt x="1505" y="0"/>
                    <a:pt x="1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79" name="Google Shape;1979;p61"/>
          <p:cNvGrpSpPr/>
          <p:nvPr/>
        </p:nvGrpSpPr>
        <p:grpSpPr>
          <a:xfrm>
            <a:off x="1944920" y="3162516"/>
            <a:ext cx="349243" cy="357569"/>
            <a:chOff x="3345775" y="2744189"/>
            <a:chExt cx="414926" cy="424767"/>
          </a:xfrm>
        </p:grpSpPr>
        <p:sp>
          <p:nvSpPr>
            <p:cNvPr id="1980" name="Google Shape;1980;p61"/>
            <p:cNvSpPr/>
            <p:nvPr/>
          </p:nvSpPr>
          <p:spPr>
            <a:xfrm>
              <a:off x="3663636" y="2996072"/>
              <a:ext cx="39392" cy="54761"/>
            </a:xfrm>
            <a:custGeom>
              <a:avLst/>
              <a:gdLst/>
              <a:ahLst/>
              <a:cxnLst/>
              <a:rect l="l" t="t" r="r" b="b"/>
              <a:pathLst>
                <a:path w="1461" h="2031" extrusionOk="0">
                  <a:moveTo>
                    <a:pt x="1196" y="1"/>
                  </a:moveTo>
                  <a:cubicBezTo>
                    <a:pt x="1116" y="1"/>
                    <a:pt x="1038" y="43"/>
                    <a:pt x="994" y="117"/>
                  </a:cubicBezTo>
                  <a:lnTo>
                    <a:pt x="90" y="1682"/>
                  </a:lnTo>
                  <a:cubicBezTo>
                    <a:pt x="0" y="1838"/>
                    <a:pt x="112" y="2031"/>
                    <a:pt x="292" y="2031"/>
                  </a:cubicBezTo>
                  <a:cubicBezTo>
                    <a:pt x="374" y="2031"/>
                    <a:pt x="452" y="1987"/>
                    <a:pt x="492" y="1916"/>
                  </a:cubicBezTo>
                  <a:lnTo>
                    <a:pt x="1397" y="350"/>
                  </a:lnTo>
                  <a:cubicBezTo>
                    <a:pt x="1461" y="238"/>
                    <a:pt x="1422" y="96"/>
                    <a:pt x="1311" y="32"/>
                  </a:cubicBezTo>
                  <a:cubicBezTo>
                    <a:pt x="1275" y="11"/>
                    <a:pt x="1235"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1" name="Google Shape;1981;p61"/>
            <p:cNvSpPr/>
            <p:nvPr/>
          </p:nvSpPr>
          <p:spPr>
            <a:xfrm>
              <a:off x="3666980" y="2952716"/>
              <a:ext cx="57538" cy="67703"/>
            </a:xfrm>
            <a:custGeom>
              <a:avLst/>
              <a:gdLst/>
              <a:ahLst/>
              <a:cxnLst/>
              <a:rect l="l" t="t" r="r" b="b"/>
              <a:pathLst>
                <a:path w="2134" h="2511" extrusionOk="0">
                  <a:moveTo>
                    <a:pt x="2134" y="1"/>
                  </a:moveTo>
                  <a:lnTo>
                    <a:pt x="44" y="1266"/>
                  </a:lnTo>
                  <a:cubicBezTo>
                    <a:pt x="9" y="1287"/>
                    <a:pt x="0" y="1333"/>
                    <a:pt x="26" y="1366"/>
                  </a:cubicBezTo>
                  <a:lnTo>
                    <a:pt x="749" y="2296"/>
                  </a:lnTo>
                  <a:cubicBezTo>
                    <a:pt x="772" y="2323"/>
                    <a:pt x="803" y="2342"/>
                    <a:pt x="837" y="2347"/>
                  </a:cubicBezTo>
                  <a:lnTo>
                    <a:pt x="2005" y="2510"/>
                  </a:lnTo>
                  <a:cubicBezTo>
                    <a:pt x="2008" y="2510"/>
                    <a:pt x="2011" y="2510"/>
                    <a:pt x="2013" y="2510"/>
                  </a:cubicBezTo>
                  <a:cubicBezTo>
                    <a:pt x="2050" y="2510"/>
                    <a:pt x="2082" y="2482"/>
                    <a:pt x="2083" y="2444"/>
                  </a:cubicBezTo>
                  <a:lnTo>
                    <a:pt x="2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2" name="Google Shape;1982;p61"/>
            <p:cNvSpPr/>
            <p:nvPr/>
          </p:nvSpPr>
          <p:spPr>
            <a:xfrm>
              <a:off x="3684343" y="2926239"/>
              <a:ext cx="56325" cy="66813"/>
            </a:xfrm>
            <a:custGeom>
              <a:avLst/>
              <a:gdLst/>
              <a:ahLst/>
              <a:cxnLst/>
              <a:rect l="l" t="t" r="r" b="b"/>
              <a:pathLst>
                <a:path w="2089" h="2478" extrusionOk="0">
                  <a:moveTo>
                    <a:pt x="2018" y="0"/>
                  </a:moveTo>
                  <a:cubicBezTo>
                    <a:pt x="2005" y="0"/>
                    <a:pt x="1992" y="4"/>
                    <a:pt x="1980" y="12"/>
                  </a:cubicBezTo>
                  <a:lnTo>
                    <a:pt x="39" y="1334"/>
                  </a:lnTo>
                  <a:cubicBezTo>
                    <a:pt x="7" y="1355"/>
                    <a:pt x="1" y="1400"/>
                    <a:pt x="25" y="1431"/>
                  </a:cubicBezTo>
                  <a:lnTo>
                    <a:pt x="717" y="2321"/>
                  </a:lnTo>
                  <a:lnTo>
                    <a:pt x="1834" y="2477"/>
                  </a:lnTo>
                  <a:cubicBezTo>
                    <a:pt x="1836" y="2477"/>
                    <a:pt x="1839" y="2477"/>
                    <a:pt x="1842" y="2477"/>
                  </a:cubicBezTo>
                  <a:cubicBezTo>
                    <a:pt x="1877" y="2477"/>
                    <a:pt x="1909" y="2450"/>
                    <a:pt x="1912" y="2414"/>
                  </a:cubicBezTo>
                  <a:lnTo>
                    <a:pt x="2085" y="72"/>
                  </a:lnTo>
                  <a:cubicBezTo>
                    <a:pt x="2088" y="31"/>
                    <a:pt x="2055" y="0"/>
                    <a:pt x="2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3" name="Google Shape;1983;p61"/>
            <p:cNvSpPr/>
            <p:nvPr/>
          </p:nvSpPr>
          <p:spPr>
            <a:xfrm>
              <a:off x="3559561" y="2907554"/>
              <a:ext cx="56406" cy="28068"/>
            </a:xfrm>
            <a:custGeom>
              <a:avLst/>
              <a:gdLst/>
              <a:ahLst/>
              <a:cxnLst/>
              <a:rect l="l" t="t" r="r" b="b"/>
              <a:pathLst>
                <a:path w="2092" h="1041" extrusionOk="0">
                  <a:moveTo>
                    <a:pt x="1829" y="1"/>
                  </a:moveTo>
                  <a:cubicBezTo>
                    <a:pt x="1804" y="1"/>
                    <a:pt x="1779" y="5"/>
                    <a:pt x="1755" y="13"/>
                  </a:cubicBezTo>
                  <a:lnTo>
                    <a:pt x="170" y="590"/>
                  </a:lnTo>
                  <a:cubicBezTo>
                    <a:pt x="64" y="628"/>
                    <a:pt x="1" y="737"/>
                    <a:pt x="20" y="849"/>
                  </a:cubicBezTo>
                  <a:cubicBezTo>
                    <a:pt x="40" y="960"/>
                    <a:pt x="137" y="1040"/>
                    <a:pt x="251" y="1040"/>
                  </a:cubicBezTo>
                  <a:cubicBezTo>
                    <a:pt x="277" y="1040"/>
                    <a:pt x="304" y="1036"/>
                    <a:pt x="330" y="1027"/>
                  </a:cubicBezTo>
                  <a:lnTo>
                    <a:pt x="1915" y="450"/>
                  </a:lnTo>
                  <a:cubicBezTo>
                    <a:pt x="2031" y="403"/>
                    <a:pt x="2091" y="272"/>
                    <a:pt x="2048" y="154"/>
                  </a:cubicBezTo>
                  <a:cubicBezTo>
                    <a:pt x="2013" y="60"/>
                    <a:pt x="1924" y="1"/>
                    <a:pt x="1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4" name="Google Shape;1984;p61"/>
            <p:cNvSpPr/>
            <p:nvPr/>
          </p:nvSpPr>
          <p:spPr>
            <a:xfrm>
              <a:off x="3595448" y="2886065"/>
              <a:ext cx="63820" cy="56298"/>
            </a:xfrm>
            <a:custGeom>
              <a:avLst/>
              <a:gdLst/>
              <a:ahLst/>
              <a:cxnLst/>
              <a:rect l="l" t="t" r="r" b="b"/>
              <a:pathLst>
                <a:path w="2367" h="2088" extrusionOk="0">
                  <a:moveTo>
                    <a:pt x="104" y="0"/>
                  </a:moveTo>
                  <a:cubicBezTo>
                    <a:pt x="71" y="0"/>
                    <a:pt x="42" y="27"/>
                    <a:pt x="41" y="61"/>
                  </a:cubicBezTo>
                  <a:lnTo>
                    <a:pt x="2" y="1162"/>
                  </a:lnTo>
                  <a:cubicBezTo>
                    <a:pt x="1" y="1193"/>
                    <a:pt x="13" y="1226"/>
                    <a:pt x="34" y="1250"/>
                  </a:cubicBezTo>
                  <a:lnTo>
                    <a:pt x="771" y="2066"/>
                  </a:lnTo>
                  <a:cubicBezTo>
                    <a:pt x="783" y="2080"/>
                    <a:pt x="801" y="2087"/>
                    <a:pt x="818" y="2087"/>
                  </a:cubicBezTo>
                  <a:cubicBezTo>
                    <a:pt x="835" y="2087"/>
                    <a:pt x="852" y="2080"/>
                    <a:pt x="865" y="2066"/>
                  </a:cubicBezTo>
                  <a:lnTo>
                    <a:pt x="2366" y="350"/>
                  </a:lnTo>
                  <a:lnTo>
                    <a:pt x="114" y="1"/>
                  </a:lnTo>
                  <a:cubicBezTo>
                    <a:pt x="111" y="1"/>
                    <a:pt x="108"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5" name="Google Shape;1985;p61"/>
            <p:cNvSpPr/>
            <p:nvPr/>
          </p:nvSpPr>
          <p:spPr>
            <a:xfrm>
              <a:off x="3622734" y="2878812"/>
              <a:ext cx="63766" cy="51606"/>
            </a:xfrm>
            <a:custGeom>
              <a:avLst/>
              <a:gdLst/>
              <a:ahLst/>
              <a:cxnLst/>
              <a:rect l="l" t="t" r="r" b="b"/>
              <a:pathLst>
                <a:path w="2365" h="1914" extrusionOk="0">
                  <a:moveTo>
                    <a:pt x="101" y="1"/>
                  </a:moveTo>
                  <a:cubicBezTo>
                    <a:pt x="67" y="1"/>
                    <a:pt x="40" y="28"/>
                    <a:pt x="38" y="61"/>
                  </a:cubicBezTo>
                  <a:lnTo>
                    <a:pt x="1" y="1112"/>
                  </a:lnTo>
                  <a:lnTo>
                    <a:pt x="707" y="1894"/>
                  </a:lnTo>
                  <a:cubicBezTo>
                    <a:pt x="719" y="1907"/>
                    <a:pt x="736" y="1914"/>
                    <a:pt x="753" y="1914"/>
                  </a:cubicBezTo>
                  <a:cubicBezTo>
                    <a:pt x="769" y="1914"/>
                    <a:pt x="786" y="1908"/>
                    <a:pt x="798" y="1896"/>
                  </a:cubicBezTo>
                  <a:lnTo>
                    <a:pt x="2327" y="326"/>
                  </a:lnTo>
                  <a:cubicBezTo>
                    <a:pt x="2365" y="288"/>
                    <a:pt x="2341" y="224"/>
                    <a:pt x="2289" y="219"/>
                  </a:cubicBezTo>
                  <a:lnTo>
                    <a:pt x="2287" y="219"/>
                  </a:lnTo>
                  <a:lnTo>
                    <a:pt x="109" y="1"/>
                  </a:lnTo>
                  <a:cubicBezTo>
                    <a:pt x="106" y="1"/>
                    <a:pt x="103"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6" name="Google Shape;1986;p61"/>
            <p:cNvSpPr/>
            <p:nvPr/>
          </p:nvSpPr>
          <p:spPr>
            <a:xfrm>
              <a:off x="3389994" y="2750794"/>
              <a:ext cx="25587" cy="22891"/>
            </a:xfrm>
            <a:custGeom>
              <a:avLst/>
              <a:gdLst/>
              <a:ahLst/>
              <a:cxnLst/>
              <a:rect l="l" t="t" r="r" b="b"/>
              <a:pathLst>
                <a:path w="949" h="849" extrusionOk="0">
                  <a:moveTo>
                    <a:pt x="256" y="1"/>
                  </a:moveTo>
                  <a:cubicBezTo>
                    <a:pt x="196" y="1"/>
                    <a:pt x="137" y="23"/>
                    <a:pt x="92" y="69"/>
                  </a:cubicBezTo>
                  <a:cubicBezTo>
                    <a:pt x="1" y="159"/>
                    <a:pt x="1" y="307"/>
                    <a:pt x="92" y="398"/>
                  </a:cubicBezTo>
                  <a:lnTo>
                    <a:pt x="475" y="781"/>
                  </a:lnTo>
                  <a:cubicBezTo>
                    <a:pt x="518" y="824"/>
                    <a:pt x="577" y="848"/>
                    <a:pt x="639" y="848"/>
                  </a:cubicBezTo>
                  <a:cubicBezTo>
                    <a:pt x="846" y="848"/>
                    <a:pt x="949" y="598"/>
                    <a:pt x="804" y="452"/>
                  </a:cubicBezTo>
                  <a:lnTo>
                    <a:pt x="420" y="69"/>
                  </a:lnTo>
                  <a:cubicBezTo>
                    <a:pt x="375" y="23"/>
                    <a:pt x="315"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7" name="Google Shape;1987;p61"/>
            <p:cNvSpPr/>
            <p:nvPr/>
          </p:nvSpPr>
          <p:spPr>
            <a:xfrm>
              <a:off x="3421378" y="2782152"/>
              <a:ext cx="75819" cy="53197"/>
            </a:xfrm>
            <a:custGeom>
              <a:avLst/>
              <a:gdLst/>
              <a:ahLst/>
              <a:cxnLst/>
              <a:rect l="l" t="t" r="r" b="b"/>
              <a:pathLst>
                <a:path w="2812" h="1973" extrusionOk="0">
                  <a:moveTo>
                    <a:pt x="254" y="1"/>
                  </a:moveTo>
                  <a:cubicBezTo>
                    <a:pt x="195" y="1"/>
                    <a:pt x="136" y="24"/>
                    <a:pt x="90" y="69"/>
                  </a:cubicBezTo>
                  <a:cubicBezTo>
                    <a:pt x="0" y="159"/>
                    <a:pt x="0" y="307"/>
                    <a:pt x="90" y="397"/>
                  </a:cubicBezTo>
                  <a:lnTo>
                    <a:pt x="1440" y="1747"/>
                  </a:lnTo>
                  <a:cubicBezTo>
                    <a:pt x="1584" y="1892"/>
                    <a:pt x="1780" y="1973"/>
                    <a:pt x="1984" y="1973"/>
                  </a:cubicBezTo>
                  <a:cubicBezTo>
                    <a:pt x="2354" y="1973"/>
                    <a:pt x="2671" y="1711"/>
                    <a:pt x="2741" y="1349"/>
                  </a:cubicBezTo>
                  <a:cubicBezTo>
                    <a:pt x="2811" y="987"/>
                    <a:pt x="2615" y="627"/>
                    <a:pt x="2274" y="488"/>
                  </a:cubicBezTo>
                  <a:cubicBezTo>
                    <a:pt x="2242" y="473"/>
                    <a:pt x="2209" y="466"/>
                    <a:pt x="2176" y="466"/>
                  </a:cubicBezTo>
                  <a:cubicBezTo>
                    <a:pt x="2084" y="466"/>
                    <a:pt x="1998" y="520"/>
                    <a:pt x="1960" y="611"/>
                  </a:cubicBezTo>
                  <a:cubicBezTo>
                    <a:pt x="1911" y="735"/>
                    <a:pt x="1974" y="874"/>
                    <a:pt x="2099" y="919"/>
                  </a:cubicBezTo>
                  <a:cubicBezTo>
                    <a:pt x="2137" y="934"/>
                    <a:pt x="2171" y="956"/>
                    <a:pt x="2201" y="986"/>
                  </a:cubicBezTo>
                  <a:cubicBezTo>
                    <a:pt x="2319" y="1104"/>
                    <a:pt x="2319" y="1298"/>
                    <a:pt x="2201" y="1418"/>
                  </a:cubicBezTo>
                  <a:cubicBezTo>
                    <a:pt x="2141" y="1478"/>
                    <a:pt x="2063" y="1508"/>
                    <a:pt x="1984" y="1508"/>
                  </a:cubicBezTo>
                  <a:cubicBezTo>
                    <a:pt x="1906" y="1508"/>
                    <a:pt x="1827" y="1478"/>
                    <a:pt x="1768" y="1418"/>
                  </a:cubicBezTo>
                  <a:lnTo>
                    <a:pt x="419" y="69"/>
                  </a:lnTo>
                  <a:cubicBezTo>
                    <a:pt x="373" y="24"/>
                    <a:pt x="314"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8" name="Google Shape;1988;p61"/>
            <p:cNvSpPr/>
            <p:nvPr/>
          </p:nvSpPr>
          <p:spPr>
            <a:xfrm>
              <a:off x="3476328" y="2744189"/>
              <a:ext cx="98278" cy="75657"/>
            </a:xfrm>
            <a:custGeom>
              <a:avLst/>
              <a:gdLst/>
              <a:ahLst/>
              <a:cxnLst/>
              <a:rect l="l" t="t" r="r" b="b"/>
              <a:pathLst>
                <a:path w="3645" h="2806" extrusionOk="0">
                  <a:moveTo>
                    <a:pt x="255" y="0"/>
                  </a:moveTo>
                  <a:cubicBezTo>
                    <a:pt x="195" y="0"/>
                    <a:pt x="136" y="23"/>
                    <a:pt x="90" y="69"/>
                  </a:cubicBezTo>
                  <a:cubicBezTo>
                    <a:pt x="0" y="159"/>
                    <a:pt x="0" y="307"/>
                    <a:pt x="91" y="396"/>
                  </a:cubicBezTo>
                  <a:lnTo>
                    <a:pt x="2273" y="2579"/>
                  </a:lnTo>
                  <a:cubicBezTo>
                    <a:pt x="2416" y="2723"/>
                    <a:pt x="2612" y="2804"/>
                    <a:pt x="2817" y="2804"/>
                  </a:cubicBezTo>
                  <a:lnTo>
                    <a:pt x="2817" y="2805"/>
                  </a:lnTo>
                  <a:cubicBezTo>
                    <a:pt x="3187" y="2805"/>
                    <a:pt x="3504" y="2543"/>
                    <a:pt x="3574" y="2182"/>
                  </a:cubicBezTo>
                  <a:cubicBezTo>
                    <a:pt x="3644" y="1820"/>
                    <a:pt x="3450" y="1459"/>
                    <a:pt x="3107" y="1320"/>
                  </a:cubicBezTo>
                  <a:cubicBezTo>
                    <a:pt x="3083" y="1312"/>
                    <a:pt x="3058" y="1308"/>
                    <a:pt x="3034" y="1308"/>
                  </a:cubicBezTo>
                  <a:cubicBezTo>
                    <a:pt x="2942" y="1308"/>
                    <a:pt x="2855" y="1364"/>
                    <a:pt x="2819" y="1453"/>
                  </a:cubicBezTo>
                  <a:cubicBezTo>
                    <a:pt x="2772" y="1567"/>
                    <a:pt x="2822" y="1697"/>
                    <a:pt x="2932" y="1751"/>
                  </a:cubicBezTo>
                  <a:cubicBezTo>
                    <a:pt x="3112" y="1823"/>
                    <a:pt x="3179" y="2041"/>
                    <a:pt x="3071" y="2203"/>
                  </a:cubicBezTo>
                  <a:cubicBezTo>
                    <a:pt x="3012" y="2293"/>
                    <a:pt x="2915" y="2340"/>
                    <a:pt x="2817" y="2340"/>
                  </a:cubicBezTo>
                  <a:cubicBezTo>
                    <a:pt x="2740" y="2340"/>
                    <a:pt x="2662" y="2310"/>
                    <a:pt x="2602" y="2250"/>
                  </a:cubicBezTo>
                  <a:lnTo>
                    <a:pt x="419" y="69"/>
                  </a:lnTo>
                  <a:cubicBezTo>
                    <a:pt x="374" y="23"/>
                    <a:pt x="315"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9" name="Google Shape;1989;p61"/>
            <p:cNvSpPr/>
            <p:nvPr/>
          </p:nvSpPr>
          <p:spPr>
            <a:xfrm>
              <a:off x="3358286" y="2818120"/>
              <a:ext cx="344635" cy="301468"/>
            </a:xfrm>
            <a:custGeom>
              <a:avLst/>
              <a:gdLst/>
              <a:ahLst/>
              <a:cxnLst/>
              <a:rect l="l" t="t" r="r" b="b"/>
              <a:pathLst>
                <a:path w="12782" h="11181" extrusionOk="0">
                  <a:moveTo>
                    <a:pt x="1330" y="0"/>
                  </a:moveTo>
                  <a:cubicBezTo>
                    <a:pt x="1159" y="0"/>
                    <a:pt x="987" y="49"/>
                    <a:pt x="836" y="148"/>
                  </a:cubicBezTo>
                  <a:lnTo>
                    <a:pt x="0" y="696"/>
                  </a:lnTo>
                  <a:lnTo>
                    <a:pt x="1368" y="3279"/>
                  </a:lnTo>
                  <a:lnTo>
                    <a:pt x="1368" y="11180"/>
                  </a:lnTo>
                  <a:lnTo>
                    <a:pt x="10951" y="11180"/>
                  </a:lnTo>
                  <a:cubicBezTo>
                    <a:pt x="11974" y="11180"/>
                    <a:pt x="12781" y="10310"/>
                    <a:pt x="12705" y="9290"/>
                  </a:cubicBezTo>
                  <a:cubicBezTo>
                    <a:pt x="12644" y="8427"/>
                    <a:pt x="11949" y="7731"/>
                    <a:pt x="11084" y="7666"/>
                  </a:cubicBezTo>
                  <a:lnTo>
                    <a:pt x="11086" y="7666"/>
                  </a:lnTo>
                  <a:cubicBezTo>
                    <a:pt x="11041" y="7663"/>
                    <a:pt x="10996" y="7661"/>
                    <a:pt x="10951" y="7661"/>
                  </a:cubicBezTo>
                  <a:cubicBezTo>
                    <a:pt x="10749" y="7661"/>
                    <a:pt x="10549" y="7696"/>
                    <a:pt x="10359" y="7764"/>
                  </a:cubicBezTo>
                  <a:cubicBezTo>
                    <a:pt x="10292" y="6624"/>
                    <a:pt x="9343" y="5781"/>
                    <a:pt x="8260" y="5781"/>
                  </a:cubicBezTo>
                  <a:cubicBezTo>
                    <a:pt x="8087" y="5781"/>
                    <a:pt x="7910" y="5803"/>
                    <a:pt x="7733" y="5848"/>
                  </a:cubicBezTo>
                  <a:cubicBezTo>
                    <a:pt x="7728" y="5849"/>
                    <a:pt x="7723" y="5850"/>
                    <a:pt x="7717" y="5850"/>
                  </a:cubicBezTo>
                  <a:cubicBezTo>
                    <a:pt x="7667" y="5850"/>
                    <a:pt x="7633" y="5795"/>
                    <a:pt x="7662" y="5749"/>
                  </a:cubicBezTo>
                  <a:cubicBezTo>
                    <a:pt x="7964" y="5274"/>
                    <a:pt x="8082" y="4704"/>
                    <a:pt x="7997" y="4147"/>
                  </a:cubicBezTo>
                  <a:cubicBezTo>
                    <a:pt x="7853" y="3190"/>
                    <a:pt x="7098" y="2403"/>
                    <a:pt x="6146" y="2225"/>
                  </a:cubicBezTo>
                  <a:cubicBezTo>
                    <a:pt x="5994" y="2197"/>
                    <a:pt x="5845" y="2183"/>
                    <a:pt x="5699" y="2183"/>
                  </a:cubicBezTo>
                  <a:cubicBezTo>
                    <a:pt x="5189" y="2183"/>
                    <a:pt x="4717" y="2348"/>
                    <a:pt x="4333" y="2627"/>
                  </a:cubicBezTo>
                  <a:lnTo>
                    <a:pt x="4290" y="2624"/>
                  </a:lnTo>
                  <a:lnTo>
                    <a:pt x="1974" y="269"/>
                  </a:lnTo>
                  <a:cubicBezTo>
                    <a:pt x="1799" y="92"/>
                    <a:pt x="1566" y="0"/>
                    <a:pt x="1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0" name="Google Shape;1990;p61"/>
            <p:cNvSpPr/>
            <p:nvPr/>
          </p:nvSpPr>
          <p:spPr>
            <a:xfrm>
              <a:off x="3577518" y="2975311"/>
              <a:ext cx="64009" cy="58886"/>
            </a:xfrm>
            <a:custGeom>
              <a:avLst/>
              <a:gdLst/>
              <a:ahLst/>
              <a:cxnLst/>
              <a:rect l="l" t="t" r="r" b="b"/>
              <a:pathLst>
                <a:path w="2374" h="2184" extrusionOk="0">
                  <a:moveTo>
                    <a:pt x="271" y="0"/>
                  </a:moveTo>
                  <a:cubicBezTo>
                    <a:pt x="181" y="17"/>
                    <a:pt x="88" y="6"/>
                    <a:pt x="0" y="18"/>
                  </a:cubicBezTo>
                  <a:cubicBezTo>
                    <a:pt x="776" y="236"/>
                    <a:pt x="1442" y="1190"/>
                    <a:pt x="1588" y="2049"/>
                  </a:cubicBezTo>
                  <a:cubicBezTo>
                    <a:pt x="1603" y="2130"/>
                    <a:pt x="1674" y="2184"/>
                    <a:pt x="1750" y="2184"/>
                  </a:cubicBezTo>
                  <a:cubicBezTo>
                    <a:pt x="1772" y="2184"/>
                    <a:pt x="1796" y="2179"/>
                    <a:pt x="1818" y="2168"/>
                  </a:cubicBezTo>
                  <a:cubicBezTo>
                    <a:pt x="2049" y="2064"/>
                    <a:pt x="2339" y="1983"/>
                    <a:pt x="2372" y="1983"/>
                  </a:cubicBezTo>
                  <a:cubicBezTo>
                    <a:pt x="2372" y="1983"/>
                    <a:pt x="2373" y="1983"/>
                    <a:pt x="2373" y="1983"/>
                  </a:cubicBezTo>
                  <a:cubicBezTo>
                    <a:pt x="2309" y="869"/>
                    <a:pt x="1386" y="0"/>
                    <a:pt x="271" y="0"/>
                  </a:cubicBezTo>
                  <a:close/>
                </a:path>
              </a:pathLst>
            </a:custGeom>
            <a:solidFill>
              <a:srgbClr val="9CD3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1" name="Google Shape;1991;p61"/>
            <p:cNvSpPr/>
            <p:nvPr/>
          </p:nvSpPr>
          <p:spPr>
            <a:xfrm>
              <a:off x="3508979" y="2878300"/>
              <a:ext cx="69779" cy="97200"/>
            </a:xfrm>
            <a:custGeom>
              <a:avLst/>
              <a:gdLst/>
              <a:ahLst/>
              <a:cxnLst/>
              <a:rect l="l" t="t" r="r" b="b"/>
              <a:pathLst>
                <a:path w="2588" h="3605" extrusionOk="0">
                  <a:moveTo>
                    <a:pt x="255" y="0"/>
                  </a:moveTo>
                  <a:cubicBezTo>
                    <a:pt x="170" y="0"/>
                    <a:pt x="84" y="5"/>
                    <a:pt x="0" y="14"/>
                  </a:cubicBezTo>
                  <a:cubicBezTo>
                    <a:pt x="987" y="273"/>
                    <a:pt x="1724" y="1170"/>
                    <a:pt x="1738" y="2230"/>
                  </a:cubicBezTo>
                  <a:cubicBezTo>
                    <a:pt x="1744" y="2682"/>
                    <a:pt x="1620" y="3124"/>
                    <a:pt x="1377" y="3506"/>
                  </a:cubicBezTo>
                  <a:cubicBezTo>
                    <a:pt x="1349" y="3550"/>
                    <a:pt x="1383" y="3605"/>
                    <a:pt x="1431" y="3605"/>
                  </a:cubicBezTo>
                  <a:cubicBezTo>
                    <a:pt x="1436" y="3605"/>
                    <a:pt x="1442" y="3604"/>
                    <a:pt x="1448" y="3603"/>
                  </a:cubicBezTo>
                  <a:cubicBezTo>
                    <a:pt x="1618" y="3558"/>
                    <a:pt x="1795" y="3537"/>
                    <a:pt x="1971" y="3537"/>
                  </a:cubicBezTo>
                  <a:cubicBezTo>
                    <a:pt x="2056" y="3537"/>
                    <a:pt x="2143" y="3541"/>
                    <a:pt x="2228" y="3553"/>
                  </a:cubicBezTo>
                  <a:cubicBezTo>
                    <a:pt x="2464" y="3175"/>
                    <a:pt x="2587" y="2737"/>
                    <a:pt x="2580" y="2291"/>
                  </a:cubicBezTo>
                  <a:cubicBezTo>
                    <a:pt x="2563" y="1041"/>
                    <a:pt x="1542" y="19"/>
                    <a:pt x="292" y="1"/>
                  </a:cubicBezTo>
                  <a:cubicBezTo>
                    <a:pt x="280" y="0"/>
                    <a:pt x="268" y="0"/>
                    <a:pt x="255" y="0"/>
                  </a:cubicBezTo>
                  <a:close/>
                </a:path>
              </a:pathLst>
            </a:custGeom>
            <a:solidFill>
              <a:srgbClr val="9CD3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2" name="Google Shape;1992;p61"/>
            <p:cNvSpPr/>
            <p:nvPr/>
          </p:nvSpPr>
          <p:spPr>
            <a:xfrm>
              <a:off x="3395171" y="3026001"/>
              <a:ext cx="311660" cy="103455"/>
            </a:xfrm>
            <a:custGeom>
              <a:avLst/>
              <a:gdLst/>
              <a:ahLst/>
              <a:cxnLst/>
              <a:rect l="l" t="t" r="r" b="b"/>
              <a:pathLst>
                <a:path w="11559" h="3837" extrusionOk="0">
                  <a:moveTo>
                    <a:pt x="9735" y="1"/>
                  </a:moveTo>
                  <a:cubicBezTo>
                    <a:pt x="9636" y="1"/>
                    <a:pt x="9535" y="9"/>
                    <a:pt x="9434" y="27"/>
                  </a:cubicBezTo>
                  <a:cubicBezTo>
                    <a:pt x="10098" y="243"/>
                    <a:pt x="10591" y="849"/>
                    <a:pt x="10643" y="1570"/>
                  </a:cubicBezTo>
                  <a:cubicBezTo>
                    <a:pt x="10717" y="2600"/>
                    <a:pt x="9902" y="3457"/>
                    <a:pt x="8888" y="3470"/>
                  </a:cubicBezTo>
                  <a:lnTo>
                    <a:pt x="0" y="3470"/>
                  </a:lnTo>
                  <a:lnTo>
                    <a:pt x="0" y="3836"/>
                  </a:lnTo>
                  <a:lnTo>
                    <a:pt x="9730" y="3836"/>
                  </a:lnTo>
                  <a:cubicBezTo>
                    <a:pt x="10745" y="3518"/>
                    <a:pt x="11558" y="2660"/>
                    <a:pt x="11485" y="1631"/>
                  </a:cubicBezTo>
                  <a:cubicBezTo>
                    <a:pt x="11416" y="698"/>
                    <a:pt x="10637" y="1"/>
                    <a:pt x="9735" y="1"/>
                  </a:cubicBezTo>
                  <a:close/>
                </a:path>
              </a:pathLst>
            </a:custGeom>
            <a:solidFill>
              <a:srgbClr val="9CD3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3" name="Google Shape;1993;p61"/>
            <p:cNvSpPr/>
            <p:nvPr/>
          </p:nvSpPr>
          <p:spPr>
            <a:xfrm>
              <a:off x="3345775" y="2809276"/>
              <a:ext cx="414926" cy="359680"/>
            </a:xfrm>
            <a:custGeom>
              <a:avLst/>
              <a:gdLst/>
              <a:ahLst/>
              <a:cxnLst/>
              <a:rect l="l" t="t" r="r" b="b"/>
              <a:pathLst>
                <a:path w="15389" h="13340" extrusionOk="0">
                  <a:moveTo>
                    <a:pt x="198" y="1"/>
                  </a:moveTo>
                  <a:cubicBezTo>
                    <a:pt x="97" y="1"/>
                    <a:pt x="1" y="79"/>
                    <a:pt x="1" y="197"/>
                  </a:cubicBezTo>
                  <a:lnTo>
                    <a:pt x="1" y="13113"/>
                  </a:lnTo>
                  <a:cubicBezTo>
                    <a:pt x="1" y="13238"/>
                    <a:pt x="102" y="13340"/>
                    <a:pt x="228" y="13340"/>
                  </a:cubicBezTo>
                  <a:lnTo>
                    <a:pt x="15128" y="13340"/>
                  </a:lnTo>
                  <a:cubicBezTo>
                    <a:pt x="15271" y="13340"/>
                    <a:pt x="15388" y="13223"/>
                    <a:pt x="15388" y="13080"/>
                  </a:cubicBezTo>
                  <a:lnTo>
                    <a:pt x="15388" y="12075"/>
                  </a:lnTo>
                  <a:cubicBezTo>
                    <a:pt x="15388" y="11952"/>
                    <a:pt x="15303" y="11848"/>
                    <a:pt x="15185" y="11821"/>
                  </a:cubicBezTo>
                  <a:lnTo>
                    <a:pt x="8661" y="10390"/>
                  </a:lnTo>
                  <a:cubicBezTo>
                    <a:pt x="8384" y="10328"/>
                    <a:pt x="8136" y="10179"/>
                    <a:pt x="7952" y="9964"/>
                  </a:cubicBezTo>
                  <a:lnTo>
                    <a:pt x="3982" y="5301"/>
                  </a:lnTo>
                  <a:cubicBezTo>
                    <a:pt x="3918" y="5225"/>
                    <a:pt x="3879" y="5132"/>
                    <a:pt x="3869" y="5035"/>
                  </a:cubicBezTo>
                  <a:lnTo>
                    <a:pt x="3739" y="3725"/>
                  </a:lnTo>
                  <a:cubicBezTo>
                    <a:pt x="3718" y="3528"/>
                    <a:pt x="3631" y="3343"/>
                    <a:pt x="3490" y="3202"/>
                  </a:cubicBezTo>
                  <a:lnTo>
                    <a:pt x="334" y="58"/>
                  </a:lnTo>
                  <a:cubicBezTo>
                    <a:pt x="294" y="18"/>
                    <a:pt x="245"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4" name="Google Shape;1994;p61"/>
            <p:cNvSpPr/>
            <p:nvPr/>
          </p:nvSpPr>
          <p:spPr>
            <a:xfrm>
              <a:off x="3377780" y="2899519"/>
              <a:ext cx="73122" cy="64602"/>
            </a:xfrm>
            <a:custGeom>
              <a:avLst/>
              <a:gdLst/>
              <a:ahLst/>
              <a:cxnLst/>
              <a:rect l="l" t="t" r="r" b="b"/>
              <a:pathLst>
                <a:path w="2712" h="2396" extrusionOk="0">
                  <a:moveTo>
                    <a:pt x="2282" y="1"/>
                  </a:moveTo>
                  <a:cubicBezTo>
                    <a:pt x="2246" y="1"/>
                    <a:pt x="2209" y="8"/>
                    <a:pt x="2173" y="23"/>
                  </a:cubicBezTo>
                  <a:lnTo>
                    <a:pt x="729" y="607"/>
                  </a:lnTo>
                  <a:cubicBezTo>
                    <a:pt x="594" y="663"/>
                    <a:pt x="490" y="773"/>
                    <a:pt x="443" y="912"/>
                  </a:cubicBezTo>
                  <a:lnTo>
                    <a:pt x="58" y="2062"/>
                  </a:lnTo>
                  <a:cubicBezTo>
                    <a:pt x="0" y="2230"/>
                    <a:pt x="129" y="2395"/>
                    <a:pt x="296" y="2395"/>
                  </a:cubicBezTo>
                  <a:cubicBezTo>
                    <a:pt x="316" y="2395"/>
                    <a:pt x="336" y="2393"/>
                    <a:pt x="357" y="2388"/>
                  </a:cubicBezTo>
                  <a:lnTo>
                    <a:pt x="2487" y="1872"/>
                  </a:lnTo>
                  <a:cubicBezTo>
                    <a:pt x="2623" y="1838"/>
                    <a:pt x="2712" y="1708"/>
                    <a:pt x="2695" y="1569"/>
                  </a:cubicBezTo>
                  <a:cubicBezTo>
                    <a:pt x="2695" y="1569"/>
                    <a:pt x="2565" y="253"/>
                    <a:pt x="2565" y="251"/>
                  </a:cubicBezTo>
                  <a:cubicBezTo>
                    <a:pt x="2549" y="103"/>
                    <a:pt x="2421" y="1"/>
                    <a:pt x="2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5" name="Google Shape;1995;p61"/>
            <p:cNvSpPr/>
            <p:nvPr/>
          </p:nvSpPr>
          <p:spPr>
            <a:xfrm>
              <a:off x="3442166" y="2989493"/>
              <a:ext cx="164795" cy="139558"/>
            </a:xfrm>
            <a:custGeom>
              <a:avLst/>
              <a:gdLst/>
              <a:ahLst/>
              <a:cxnLst/>
              <a:rect l="l" t="t" r="r" b="b"/>
              <a:pathLst>
                <a:path w="6112" h="5176" extrusionOk="0">
                  <a:moveTo>
                    <a:pt x="2738" y="1"/>
                  </a:moveTo>
                  <a:cubicBezTo>
                    <a:pt x="2689" y="1"/>
                    <a:pt x="2640" y="3"/>
                    <a:pt x="2590" y="7"/>
                  </a:cubicBezTo>
                  <a:cubicBezTo>
                    <a:pt x="1637" y="81"/>
                    <a:pt x="901" y="878"/>
                    <a:pt x="901" y="1835"/>
                  </a:cubicBezTo>
                  <a:cubicBezTo>
                    <a:pt x="901" y="1882"/>
                    <a:pt x="904" y="1926"/>
                    <a:pt x="907" y="1971"/>
                  </a:cubicBezTo>
                  <a:cubicBezTo>
                    <a:pt x="204" y="2330"/>
                    <a:pt x="1" y="3241"/>
                    <a:pt x="487" y="3864"/>
                  </a:cubicBezTo>
                  <a:cubicBezTo>
                    <a:pt x="737" y="4185"/>
                    <a:pt x="1107" y="4347"/>
                    <a:pt x="1478" y="4347"/>
                  </a:cubicBezTo>
                  <a:cubicBezTo>
                    <a:pt x="1825" y="4347"/>
                    <a:pt x="2173" y="4205"/>
                    <a:pt x="2425" y="3917"/>
                  </a:cubicBezTo>
                  <a:cubicBezTo>
                    <a:pt x="2629" y="4539"/>
                    <a:pt x="3150" y="5004"/>
                    <a:pt x="3791" y="5137"/>
                  </a:cubicBezTo>
                  <a:cubicBezTo>
                    <a:pt x="3916" y="5163"/>
                    <a:pt x="4041" y="5175"/>
                    <a:pt x="4165" y="5175"/>
                  </a:cubicBezTo>
                  <a:cubicBezTo>
                    <a:pt x="4681" y="5175"/>
                    <a:pt x="5180" y="4958"/>
                    <a:pt x="5530" y="4565"/>
                  </a:cubicBezTo>
                  <a:cubicBezTo>
                    <a:pt x="5967" y="4078"/>
                    <a:pt x="6112" y="3395"/>
                    <a:pt x="5908" y="2773"/>
                  </a:cubicBezTo>
                  <a:cubicBezTo>
                    <a:pt x="5705" y="2151"/>
                    <a:pt x="5186" y="1684"/>
                    <a:pt x="4546" y="1548"/>
                  </a:cubicBezTo>
                  <a:cubicBezTo>
                    <a:pt x="4404" y="652"/>
                    <a:pt x="3631" y="1"/>
                    <a:pt x="27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6" name="Google Shape;1996;p61"/>
            <p:cNvSpPr/>
            <p:nvPr/>
          </p:nvSpPr>
          <p:spPr>
            <a:xfrm>
              <a:off x="3530657" y="2991785"/>
              <a:ext cx="33622" cy="36912"/>
            </a:xfrm>
            <a:custGeom>
              <a:avLst/>
              <a:gdLst/>
              <a:ahLst/>
              <a:cxnLst/>
              <a:rect l="l" t="t" r="r" b="b"/>
              <a:pathLst>
                <a:path w="1247" h="1369" extrusionOk="0">
                  <a:moveTo>
                    <a:pt x="1" y="1"/>
                  </a:moveTo>
                  <a:lnTo>
                    <a:pt x="1" y="1"/>
                  </a:lnTo>
                  <a:cubicBezTo>
                    <a:pt x="334" y="283"/>
                    <a:pt x="554" y="677"/>
                    <a:pt x="623" y="1109"/>
                  </a:cubicBezTo>
                  <a:cubicBezTo>
                    <a:pt x="846" y="1155"/>
                    <a:pt x="1056" y="1243"/>
                    <a:pt x="1246" y="1369"/>
                  </a:cubicBezTo>
                  <a:cubicBezTo>
                    <a:pt x="1109" y="721"/>
                    <a:pt x="632" y="198"/>
                    <a:pt x="1" y="1"/>
                  </a:cubicBezTo>
                  <a:close/>
                </a:path>
              </a:pathLst>
            </a:custGeom>
            <a:solidFill>
              <a:srgbClr val="9CD3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7" name="Google Shape;1997;p61"/>
            <p:cNvSpPr/>
            <p:nvPr/>
          </p:nvSpPr>
          <p:spPr>
            <a:xfrm>
              <a:off x="3522434" y="3032391"/>
              <a:ext cx="90459" cy="96661"/>
            </a:xfrm>
            <a:custGeom>
              <a:avLst/>
              <a:gdLst/>
              <a:ahLst/>
              <a:cxnLst/>
              <a:rect l="l" t="t" r="r" b="b"/>
              <a:pathLst>
                <a:path w="3355" h="3585" extrusionOk="0">
                  <a:moveTo>
                    <a:pt x="1737" y="0"/>
                  </a:moveTo>
                  <a:cubicBezTo>
                    <a:pt x="2399" y="566"/>
                    <a:pt x="2573" y="1520"/>
                    <a:pt x="2152" y="2282"/>
                  </a:cubicBezTo>
                  <a:cubicBezTo>
                    <a:pt x="1822" y="2879"/>
                    <a:pt x="1201" y="3230"/>
                    <a:pt x="547" y="3230"/>
                  </a:cubicBezTo>
                  <a:cubicBezTo>
                    <a:pt x="366" y="3230"/>
                    <a:pt x="182" y="3203"/>
                    <a:pt x="1" y="3146"/>
                  </a:cubicBezTo>
                  <a:lnTo>
                    <a:pt x="1" y="3146"/>
                  </a:lnTo>
                  <a:cubicBezTo>
                    <a:pt x="349" y="3443"/>
                    <a:pt x="769" y="3584"/>
                    <a:pt x="1186" y="3584"/>
                  </a:cubicBezTo>
                  <a:cubicBezTo>
                    <a:pt x="1825" y="3584"/>
                    <a:pt x="2454" y="3251"/>
                    <a:pt x="2794" y="2637"/>
                  </a:cubicBezTo>
                  <a:cubicBezTo>
                    <a:pt x="3355" y="1621"/>
                    <a:pt x="2843" y="347"/>
                    <a:pt x="1737" y="0"/>
                  </a:cubicBezTo>
                  <a:close/>
                </a:path>
              </a:pathLst>
            </a:custGeom>
            <a:solidFill>
              <a:srgbClr val="9CD3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8" name="Google Shape;1998;p61"/>
            <p:cNvSpPr/>
            <p:nvPr/>
          </p:nvSpPr>
          <p:spPr>
            <a:xfrm>
              <a:off x="3603968" y="2749015"/>
              <a:ext cx="107095" cy="105423"/>
            </a:xfrm>
            <a:custGeom>
              <a:avLst/>
              <a:gdLst/>
              <a:ahLst/>
              <a:cxnLst/>
              <a:rect l="l" t="t" r="r" b="b"/>
              <a:pathLst>
                <a:path w="3972" h="3910" extrusionOk="0">
                  <a:moveTo>
                    <a:pt x="1499" y="0"/>
                  </a:moveTo>
                  <a:cubicBezTo>
                    <a:pt x="1422" y="0"/>
                    <a:pt x="1347" y="39"/>
                    <a:pt x="1302" y="108"/>
                  </a:cubicBezTo>
                  <a:cubicBezTo>
                    <a:pt x="1234" y="217"/>
                    <a:pt x="1265" y="361"/>
                    <a:pt x="1374" y="430"/>
                  </a:cubicBezTo>
                  <a:lnTo>
                    <a:pt x="1782" y="670"/>
                  </a:lnTo>
                  <a:lnTo>
                    <a:pt x="1782" y="1271"/>
                  </a:lnTo>
                  <a:cubicBezTo>
                    <a:pt x="1742" y="1277"/>
                    <a:pt x="1705" y="1289"/>
                    <a:pt x="1669" y="1307"/>
                  </a:cubicBezTo>
                  <a:lnTo>
                    <a:pt x="1295" y="933"/>
                  </a:lnTo>
                  <a:cubicBezTo>
                    <a:pt x="1249" y="888"/>
                    <a:pt x="1190" y="865"/>
                    <a:pt x="1130" y="865"/>
                  </a:cubicBezTo>
                  <a:cubicBezTo>
                    <a:pt x="1070" y="865"/>
                    <a:pt x="1011" y="888"/>
                    <a:pt x="966" y="933"/>
                  </a:cubicBezTo>
                  <a:cubicBezTo>
                    <a:pt x="875" y="1025"/>
                    <a:pt x="875" y="1171"/>
                    <a:pt x="966" y="1262"/>
                  </a:cubicBezTo>
                  <a:lnTo>
                    <a:pt x="1340" y="1636"/>
                  </a:lnTo>
                  <a:cubicBezTo>
                    <a:pt x="1331" y="1655"/>
                    <a:pt x="1323" y="1673"/>
                    <a:pt x="1316" y="1673"/>
                  </a:cubicBezTo>
                  <a:cubicBezTo>
                    <a:pt x="1312" y="1673"/>
                    <a:pt x="1308" y="1667"/>
                    <a:pt x="1304" y="1653"/>
                  </a:cubicBezTo>
                  <a:lnTo>
                    <a:pt x="703" y="1653"/>
                  </a:lnTo>
                  <a:lnTo>
                    <a:pt x="461" y="1342"/>
                  </a:lnTo>
                  <a:cubicBezTo>
                    <a:pt x="416" y="1272"/>
                    <a:pt x="341" y="1234"/>
                    <a:pt x="265" y="1234"/>
                  </a:cubicBezTo>
                  <a:cubicBezTo>
                    <a:pt x="222" y="1234"/>
                    <a:pt x="179" y="1245"/>
                    <a:pt x="141" y="1270"/>
                  </a:cubicBezTo>
                  <a:cubicBezTo>
                    <a:pt x="32" y="1339"/>
                    <a:pt x="0" y="1482"/>
                    <a:pt x="69" y="1590"/>
                  </a:cubicBezTo>
                  <a:lnTo>
                    <a:pt x="299" y="1955"/>
                  </a:lnTo>
                  <a:lnTo>
                    <a:pt x="69" y="2318"/>
                  </a:lnTo>
                  <a:cubicBezTo>
                    <a:pt x="0" y="2426"/>
                    <a:pt x="32" y="2571"/>
                    <a:pt x="141" y="2638"/>
                  </a:cubicBezTo>
                  <a:cubicBezTo>
                    <a:pt x="179" y="2663"/>
                    <a:pt x="222" y="2675"/>
                    <a:pt x="265" y="2675"/>
                  </a:cubicBezTo>
                  <a:cubicBezTo>
                    <a:pt x="342" y="2675"/>
                    <a:pt x="417" y="2637"/>
                    <a:pt x="461" y="2568"/>
                  </a:cubicBezTo>
                  <a:lnTo>
                    <a:pt x="703" y="2019"/>
                  </a:lnTo>
                  <a:lnTo>
                    <a:pt x="1304" y="2019"/>
                  </a:lnTo>
                  <a:cubicBezTo>
                    <a:pt x="1314" y="2216"/>
                    <a:pt x="1326" y="2243"/>
                    <a:pt x="1340" y="2272"/>
                  </a:cubicBezTo>
                  <a:lnTo>
                    <a:pt x="966" y="2646"/>
                  </a:lnTo>
                  <a:cubicBezTo>
                    <a:pt x="875" y="2737"/>
                    <a:pt x="875" y="2883"/>
                    <a:pt x="966" y="2974"/>
                  </a:cubicBezTo>
                  <a:cubicBezTo>
                    <a:pt x="1011" y="3020"/>
                    <a:pt x="1070" y="3043"/>
                    <a:pt x="1130" y="3043"/>
                  </a:cubicBezTo>
                  <a:cubicBezTo>
                    <a:pt x="1190" y="3043"/>
                    <a:pt x="1249" y="3020"/>
                    <a:pt x="1295" y="2974"/>
                  </a:cubicBezTo>
                  <a:lnTo>
                    <a:pt x="1669" y="2601"/>
                  </a:lnTo>
                  <a:cubicBezTo>
                    <a:pt x="1705" y="2619"/>
                    <a:pt x="1742" y="2631"/>
                    <a:pt x="1782" y="2637"/>
                  </a:cubicBezTo>
                  <a:lnTo>
                    <a:pt x="1782" y="3238"/>
                  </a:lnTo>
                  <a:lnTo>
                    <a:pt x="1374" y="3480"/>
                  </a:lnTo>
                  <a:cubicBezTo>
                    <a:pt x="1265" y="3549"/>
                    <a:pt x="1234" y="3692"/>
                    <a:pt x="1302" y="3800"/>
                  </a:cubicBezTo>
                  <a:cubicBezTo>
                    <a:pt x="1346" y="3870"/>
                    <a:pt x="1421" y="3908"/>
                    <a:pt x="1498" y="3908"/>
                  </a:cubicBezTo>
                  <a:cubicBezTo>
                    <a:pt x="1541" y="3908"/>
                    <a:pt x="1584" y="3896"/>
                    <a:pt x="1622" y="3872"/>
                  </a:cubicBezTo>
                  <a:lnTo>
                    <a:pt x="1986" y="3641"/>
                  </a:lnTo>
                  <a:lnTo>
                    <a:pt x="2351" y="3872"/>
                  </a:lnTo>
                  <a:cubicBezTo>
                    <a:pt x="2387" y="3896"/>
                    <a:pt x="2430" y="3909"/>
                    <a:pt x="2475" y="3909"/>
                  </a:cubicBezTo>
                  <a:cubicBezTo>
                    <a:pt x="2706" y="3909"/>
                    <a:pt x="2796" y="3604"/>
                    <a:pt x="2599" y="3480"/>
                  </a:cubicBezTo>
                  <a:lnTo>
                    <a:pt x="2149" y="3239"/>
                  </a:lnTo>
                  <a:lnTo>
                    <a:pt x="2149" y="2637"/>
                  </a:lnTo>
                  <a:cubicBezTo>
                    <a:pt x="2247" y="2626"/>
                    <a:pt x="2276" y="2616"/>
                    <a:pt x="2304" y="2601"/>
                  </a:cubicBezTo>
                  <a:lnTo>
                    <a:pt x="2678" y="2974"/>
                  </a:lnTo>
                  <a:cubicBezTo>
                    <a:pt x="2723" y="3020"/>
                    <a:pt x="2782" y="3043"/>
                    <a:pt x="2842" y="3043"/>
                  </a:cubicBezTo>
                  <a:cubicBezTo>
                    <a:pt x="2902" y="3043"/>
                    <a:pt x="2961" y="3020"/>
                    <a:pt x="3007" y="2974"/>
                  </a:cubicBezTo>
                  <a:cubicBezTo>
                    <a:pt x="3097" y="2885"/>
                    <a:pt x="3097" y="2737"/>
                    <a:pt x="3006" y="2647"/>
                  </a:cubicBezTo>
                  <a:lnTo>
                    <a:pt x="2632" y="2273"/>
                  </a:lnTo>
                  <a:cubicBezTo>
                    <a:pt x="2647" y="2245"/>
                    <a:pt x="2657" y="2216"/>
                    <a:pt x="2668" y="2021"/>
                  </a:cubicBezTo>
                  <a:lnTo>
                    <a:pt x="3270" y="2021"/>
                  </a:lnTo>
                  <a:lnTo>
                    <a:pt x="3511" y="2568"/>
                  </a:lnTo>
                  <a:cubicBezTo>
                    <a:pt x="3555" y="2637"/>
                    <a:pt x="3631" y="2676"/>
                    <a:pt x="3708" y="2676"/>
                  </a:cubicBezTo>
                  <a:cubicBezTo>
                    <a:pt x="3750" y="2676"/>
                    <a:pt x="3793" y="2664"/>
                    <a:pt x="3831" y="2640"/>
                  </a:cubicBezTo>
                  <a:cubicBezTo>
                    <a:pt x="3940" y="2571"/>
                    <a:pt x="3971" y="2427"/>
                    <a:pt x="3903" y="2318"/>
                  </a:cubicBezTo>
                  <a:lnTo>
                    <a:pt x="3672" y="1955"/>
                  </a:lnTo>
                  <a:lnTo>
                    <a:pt x="3904" y="1590"/>
                  </a:lnTo>
                  <a:cubicBezTo>
                    <a:pt x="3971" y="1482"/>
                    <a:pt x="3940" y="1339"/>
                    <a:pt x="3831" y="1270"/>
                  </a:cubicBezTo>
                  <a:cubicBezTo>
                    <a:pt x="3792" y="1245"/>
                    <a:pt x="3749" y="1234"/>
                    <a:pt x="3707" y="1234"/>
                  </a:cubicBezTo>
                  <a:cubicBezTo>
                    <a:pt x="3630" y="1234"/>
                    <a:pt x="3555" y="1272"/>
                    <a:pt x="3511" y="1342"/>
                  </a:cubicBezTo>
                  <a:lnTo>
                    <a:pt x="3270" y="1653"/>
                  </a:lnTo>
                  <a:lnTo>
                    <a:pt x="2668" y="1653"/>
                  </a:lnTo>
                  <a:cubicBezTo>
                    <a:pt x="2664" y="1667"/>
                    <a:pt x="2661" y="1672"/>
                    <a:pt x="2657" y="1672"/>
                  </a:cubicBezTo>
                  <a:cubicBezTo>
                    <a:pt x="2650" y="1672"/>
                    <a:pt x="2642" y="1654"/>
                    <a:pt x="2633" y="1636"/>
                  </a:cubicBezTo>
                  <a:lnTo>
                    <a:pt x="3007" y="1262"/>
                  </a:lnTo>
                  <a:cubicBezTo>
                    <a:pt x="3097" y="1171"/>
                    <a:pt x="3097" y="1025"/>
                    <a:pt x="3007" y="933"/>
                  </a:cubicBezTo>
                  <a:cubicBezTo>
                    <a:pt x="2961" y="888"/>
                    <a:pt x="2902" y="865"/>
                    <a:pt x="2843" y="865"/>
                  </a:cubicBezTo>
                  <a:cubicBezTo>
                    <a:pt x="2783" y="865"/>
                    <a:pt x="2724" y="888"/>
                    <a:pt x="2678" y="933"/>
                  </a:cubicBezTo>
                  <a:lnTo>
                    <a:pt x="2304" y="1307"/>
                  </a:lnTo>
                  <a:cubicBezTo>
                    <a:pt x="2277" y="1294"/>
                    <a:pt x="2247" y="1282"/>
                    <a:pt x="2149" y="1271"/>
                  </a:cubicBezTo>
                  <a:lnTo>
                    <a:pt x="2149" y="670"/>
                  </a:lnTo>
                  <a:lnTo>
                    <a:pt x="2599" y="430"/>
                  </a:lnTo>
                  <a:cubicBezTo>
                    <a:pt x="2708" y="361"/>
                    <a:pt x="2739" y="217"/>
                    <a:pt x="2671" y="108"/>
                  </a:cubicBezTo>
                  <a:cubicBezTo>
                    <a:pt x="2626" y="39"/>
                    <a:pt x="2551" y="0"/>
                    <a:pt x="2474" y="0"/>
                  </a:cubicBezTo>
                  <a:cubicBezTo>
                    <a:pt x="2432" y="0"/>
                    <a:pt x="2389" y="12"/>
                    <a:pt x="2351" y="36"/>
                  </a:cubicBezTo>
                  <a:lnTo>
                    <a:pt x="1986" y="267"/>
                  </a:lnTo>
                  <a:lnTo>
                    <a:pt x="1622" y="36"/>
                  </a:lnTo>
                  <a:cubicBezTo>
                    <a:pt x="1584" y="12"/>
                    <a:pt x="1541" y="0"/>
                    <a:pt x="1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99" name="Google Shape;1999;p61"/>
          <p:cNvGrpSpPr/>
          <p:nvPr/>
        </p:nvGrpSpPr>
        <p:grpSpPr>
          <a:xfrm>
            <a:off x="4344664" y="3124143"/>
            <a:ext cx="424767" cy="377114"/>
            <a:chOff x="4665428" y="4039818"/>
            <a:chExt cx="424767" cy="349731"/>
          </a:xfrm>
        </p:grpSpPr>
        <p:sp>
          <p:nvSpPr>
            <p:cNvPr id="2000" name="Google Shape;2000;p61"/>
            <p:cNvSpPr/>
            <p:nvPr/>
          </p:nvSpPr>
          <p:spPr>
            <a:xfrm>
              <a:off x="5007285" y="4183069"/>
              <a:ext cx="80861" cy="185071"/>
            </a:xfrm>
            <a:custGeom>
              <a:avLst/>
              <a:gdLst/>
              <a:ahLst/>
              <a:cxnLst/>
              <a:rect l="l" t="t" r="r" b="b"/>
              <a:pathLst>
                <a:path w="2999" h="6864" extrusionOk="0">
                  <a:moveTo>
                    <a:pt x="1635" y="0"/>
                  </a:moveTo>
                  <a:cubicBezTo>
                    <a:pt x="1506" y="0"/>
                    <a:pt x="1616" y="265"/>
                    <a:pt x="1616" y="265"/>
                  </a:cubicBezTo>
                  <a:lnTo>
                    <a:pt x="1616" y="1593"/>
                  </a:lnTo>
                  <a:lnTo>
                    <a:pt x="905" y="1316"/>
                  </a:lnTo>
                  <a:lnTo>
                    <a:pt x="475" y="162"/>
                  </a:lnTo>
                  <a:cubicBezTo>
                    <a:pt x="437" y="61"/>
                    <a:pt x="352" y="1"/>
                    <a:pt x="263" y="1"/>
                  </a:cubicBezTo>
                  <a:cubicBezTo>
                    <a:pt x="232" y="1"/>
                    <a:pt x="201" y="8"/>
                    <a:pt x="171" y="23"/>
                  </a:cubicBezTo>
                  <a:cubicBezTo>
                    <a:pt x="55" y="80"/>
                    <a:pt x="1" y="237"/>
                    <a:pt x="50" y="371"/>
                  </a:cubicBezTo>
                  <a:lnTo>
                    <a:pt x="488" y="1545"/>
                  </a:lnTo>
                  <a:cubicBezTo>
                    <a:pt x="524" y="1647"/>
                    <a:pt x="596" y="1732"/>
                    <a:pt x="690" y="1786"/>
                  </a:cubicBezTo>
                  <a:lnTo>
                    <a:pt x="1616" y="2182"/>
                  </a:lnTo>
                  <a:lnTo>
                    <a:pt x="1616" y="2910"/>
                  </a:lnTo>
                  <a:cubicBezTo>
                    <a:pt x="1403" y="2943"/>
                    <a:pt x="1394" y="2973"/>
                    <a:pt x="1379" y="3000"/>
                  </a:cubicBezTo>
                  <a:lnTo>
                    <a:pt x="600" y="4323"/>
                  </a:lnTo>
                  <a:cubicBezTo>
                    <a:pt x="533" y="4437"/>
                    <a:pt x="424" y="4710"/>
                    <a:pt x="424" y="4710"/>
                  </a:cubicBezTo>
                  <a:lnTo>
                    <a:pt x="424" y="6597"/>
                  </a:lnTo>
                  <a:cubicBezTo>
                    <a:pt x="424" y="6597"/>
                    <a:pt x="600" y="6864"/>
                    <a:pt x="727" y="6864"/>
                  </a:cubicBezTo>
                  <a:cubicBezTo>
                    <a:pt x="855" y="6864"/>
                    <a:pt x="822" y="6597"/>
                    <a:pt x="822" y="6597"/>
                  </a:cubicBezTo>
                  <a:lnTo>
                    <a:pt x="822" y="4710"/>
                  </a:lnTo>
                  <a:cubicBezTo>
                    <a:pt x="822" y="4710"/>
                    <a:pt x="967" y="4648"/>
                    <a:pt x="982" y="4621"/>
                  </a:cubicBezTo>
                  <a:lnTo>
                    <a:pt x="1335" y="4023"/>
                  </a:lnTo>
                  <a:lnTo>
                    <a:pt x="1916" y="4356"/>
                  </a:lnTo>
                  <a:cubicBezTo>
                    <a:pt x="1960" y="4381"/>
                    <a:pt x="2009" y="4395"/>
                    <a:pt x="2060" y="4395"/>
                  </a:cubicBezTo>
                  <a:cubicBezTo>
                    <a:pt x="2175" y="4395"/>
                    <a:pt x="2284" y="4325"/>
                    <a:pt x="2344" y="4202"/>
                  </a:cubicBezTo>
                  <a:lnTo>
                    <a:pt x="2937" y="2956"/>
                  </a:lnTo>
                  <a:cubicBezTo>
                    <a:pt x="2999" y="2828"/>
                    <a:pt x="2957" y="2666"/>
                    <a:pt x="2846" y="2596"/>
                  </a:cubicBezTo>
                  <a:lnTo>
                    <a:pt x="2848" y="2595"/>
                  </a:lnTo>
                  <a:cubicBezTo>
                    <a:pt x="2813" y="2573"/>
                    <a:pt x="2775" y="2562"/>
                    <a:pt x="2737" y="2562"/>
                  </a:cubicBezTo>
                  <a:cubicBezTo>
                    <a:pt x="2655" y="2562"/>
                    <a:pt x="2576" y="2612"/>
                    <a:pt x="2534" y="2699"/>
                  </a:cubicBezTo>
                  <a:lnTo>
                    <a:pt x="2004" y="3812"/>
                  </a:lnTo>
                  <a:lnTo>
                    <a:pt x="1596" y="3579"/>
                  </a:lnTo>
                  <a:lnTo>
                    <a:pt x="1762" y="3297"/>
                  </a:lnTo>
                  <a:cubicBezTo>
                    <a:pt x="1829" y="3184"/>
                    <a:pt x="2013" y="2910"/>
                    <a:pt x="2013" y="2910"/>
                  </a:cubicBezTo>
                  <a:lnTo>
                    <a:pt x="2013" y="265"/>
                  </a:lnTo>
                  <a:cubicBezTo>
                    <a:pt x="2013" y="265"/>
                    <a:pt x="1762"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61"/>
            <p:cNvSpPr/>
            <p:nvPr/>
          </p:nvSpPr>
          <p:spPr>
            <a:xfrm>
              <a:off x="4687726" y="4304508"/>
              <a:ext cx="380198" cy="72691"/>
            </a:xfrm>
            <a:custGeom>
              <a:avLst/>
              <a:gdLst/>
              <a:ahLst/>
              <a:cxnLst/>
              <a:rect l="l" t="t" r="r" b="b"/>
              <a:pathLst>
                <a:path w="14101" h="2696" extrusionOk="0">
                  <a:moveTo>
                    <a:pt x="7050" y="0"/>
                  </a:moveTo>
                  <a:cubicBezTo>
                    <a:pt x="4389" y="0"/>
                    <a:pt x="1939" y="1008"/>
                    <a:pt x="0" y="2696"/>
                  </a:cubicBezTo>
                  <a:lnTo>
                    <a:pt x="14100" y="2696"/>
                  </a:lnTo>
                  <a:cubicBezTo>
                    <a:pt x="12161" y="1008"/>
                    <a:pt x="9712" y="0"/>
                    <a:pt x="7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61"/>
            <p:cNvSpPr/>
            <p:nvPr/>
          </p:nvSpPr>
          <p:spPr>
            <a:xfrm>
              <a:off x="4759931" y="4039818"/>
              <a:ext cx="256252" cy="337382"/>
            </a:xfrm>
            <a:custGeom>
              <a:avLst/>
              <a:gdLst/>
              <a:ahLst/>
              <a:cxnLst/>
              <a:rect l="l" t="t" r="r" b="b"/>
              <a:pathLst>
                <a:path w="9504" h="12513" extrusionOk="0">
                  <a:moveTo>
                    <a:pt x="3274" y="1"/>
                  </a:moveTo>
                  <a:cubicBezTo>
                    <a:pt x="3223" y="1"/>
                    <a:pt x="3195" y="72"/>
                    <a:pt x="3230" y="119"/>
                  </a:cubicBezTo>
                  <a:cubicBezTo>
                    <a:pt x="3605" y="645"/>
                    <a:pt x="3813" y="1323"/>
                    <a:pt x="3862" y="2001"/>
                  </a:cubicBezTo>
                  <a:cubicBezTo>
                    <a:pt x="3895" y="2465"/>
                    <a:pt x="3814" y="2993"/>
                    <a:pt x="3487" y="3262"/>
                  </a:cubicBezTo>
                  <a:cubicBezTo>
                    <a:pt x="3361" y="3363"/>
                    <a:pt x="3209" y="3413"/>
                    <a:pt x="3058" y="3413"/>
                  </a:cubicBezTo>
                  <a:cubicBezTo>
                    <a:pt x="2885" y="3413"/>
                    <a:pt x="2713" y="3348"/>
                    <a:pt x="2581" y="3220"/>
                  </a:cubicBezTo>
                  <a:cubicBezTo>
                    <a:pt x="2376" y="3020"/>
                    <a:pt x="2286" y="2685"/>
                    <a:pt x="2340" y="2384"/>
                  </a:cubicBezTo>
                  <a:cubicBezTo>
                    <a:pt x="2349" y="2335"/>
                    <a:pt x="2316" y="2294"/>
                    <a:pt x="2279" y="2294"/>
                  </a:cubicBezTo>
                  <a:cubicBezTo>
                    <a:pt x="2268" y="2294"/>
                    <a:pt x="2257" y="2298"/>
                    <a:pt x="2246" y="2307"/>
                  </a:cubicBezTo>
                  <a:cubicBezTo>
                    <a:pt x="1035" y="3275"/>
                    <a:pt x="0" y="6520"/>
                    <a:pt x="843" y="9276"/>
                  </a:cubicBezTo>
                  <a:cubicBezTo>
                    <a:pt x="951" y="9627"/>
                    <a:pt x="1089" y="9967"/>
                    <a:pt x="1257" y="10293"/>
                  </a:cubicBezTo>
                  <a:cubicBezTo>
                    <a:pt x="1914" y="10086"/>
                    <a:pt x="2590" y="9946"/>
                    <a:pt x="3275" y="9874"/>
                  </a:cubicBezTo>
                  <a:lnTo>
                    <a:pt x="3575" y="12513"/>
                  </a:lnTo>
                  <a:lnTo>
                    <a:pt x="7732" y="12513"/>
                  </a:lnTo>
                  <a:cubicBezTo>
                    <a:pt x="8101" y="12052"/>
                    <a:pt x="8468" y="11447"/>
                    <a:pt x="8741" y="10774"/>
                  </a:cubicBezTo>
                  <a:cubicBezTo>
                    <a:pt x="9368" y="9228"/>
                    <a:pt x="9504" y="7320"/>
                    <a:pt x="8068" y="5982"/>
                  </a:cubicBezTo>
                  <a:cubicBezTo>
                    <a:pt x="8057" y="5971"/>
                    <a:pt x="8043" y="5967"/>
                    <a:pt x="8030" y="5967"/>
                  </a:cubicBezTo>
                  <a:cubicBezTo>
                    <a:pt x="7994" y="5967"/>
                    <a:pt x="7960" y="5999"/>
                    <a:pt x="7965" y="6043"/>
                  </a:cubicBezTo>
                  <a:cubicBezTo>
                    <a:pt x="8010" y="6448"/>
                    <a:pt x="7895" y="6791"/>
                    <a:pt x="7703" y="6952"/>
                  </a:cubicBezTo>
                  <a:cubicBezTo>
                    <a:pt x="7586" y="7050"/>
                    <a:pt x="7456" y="7093"/>
                    <a:pt x="7326" y="7093"/>
                  </a:cubicBezTo>
                  <a:cubicBezTo>
                    <a:pt x="7061" y="7093"/>
                    <a:pt x="6794" y="6915"/>
                    <a:pt x="6627" y="6658"/>
                  </a:cubicBezTo>
                  <a:cubicBezTo>
                    <a:pt x="6181" y="5968"/>
                    <a:pt x="6438" y="5074"/>
                    <a:pt x="6477" y="4300"/>
                  </a:cubicBezTo>
                  <a:cubicBezTo>
                    <a:pt x="6534" y="3231"/>
                    <a:pt x="6204" y="2142"/>
                    <a:pt x="5583" y="1344"/>
                  </a:cubicBezTo>
                  <a:cubicBezTo>
                    <a:pt x="4997" y="587"/>
                    <a:pt x="4157" y="100"/>
                    <a:pt x="3281" y="1"/>
                  </a:cubicBezTo>
                  <a:cubicBezTo>
                    <a:pt x="3278" y="1"/>
                    <a:pt x="3276" y="1"/>
                    <a:pt x="3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61"/>
            <p:cNvSpPr/>
            <p:nvPr/>
          </p:nvSpPr>
          <p:spPr>
            <a:xfrm>
              <a:off x="4846023" y="4044779"/>
              <a:ext cx="93856" cy="191218"/>
            </a:xfrm>
            <a:custGeom>
              <a:avLst/>
              <a:gdLst/>
              <a:ahLst/>
              <a:cxnLst/>
              <a:rect l="l" t="t" r="r" b="b"/>
              <a:pathLst>
                <a:path w="3481" h="7092" extrusionOk="0">
                  <a:moveTo>
                    <a:pt x="80" y="0"/>
                  </a:moveTo>
                  <a:cubicBezTo>
                    <a:pt x="30" y="0"/>
                    <a:pt x="1" y="69"/>
                    <a:pt x="34" y="116"/>
                  </a:cubicBezTo>
                  <a:cubicBezTo>
                    <a:pt x="104" y="215"/>
                    <a:pt x="167" y="316"/>
                    <a:pt x="225" y="422"/>
                  </a:cubicBezTo>
                  <a:cubicBezTo>
                    <a:pt x="621" y="660"/>
                    <a:pt x="970" y="973"/>
                    <a:pt x="1248" y="1342"/>
                  </a:cubicBezTo>
                  <a:cubicBezTo>
                    <a:pt x="1853" y="2140"/>
                    <a:pt x="2175" y="3229"/>
                    <a:pt x="2121" y="4298"/>
                  </a:cubicBezTo>
                  <a:cubicBezTo>
                    <a:pt x="2081" y="5073"/>
                    <a:pt x="1829" y="5968"/>
                    <a:pt x="2266" y="6658"/>
                  </a:cubicBezTo>
                  <a:cubicBezTo>
                    <a:pt x="2429" y="6914"/>
                    <a:pt x="2689" y="7091"/>
                    <a:pt x="2948" y="7091"/>
                  </a:cubicBezTo>
                  <a:cubicBezTo>
                    <a:pt x="3075" y="7091"/>
                    <a:pt x="3202" y="7048"/>
                    <a:pt x="3317" y="6951"/>
                  </a:cubicBezTo>
                  <a:cubicBezTo>
                    <a:pt x="3386" y="6888"/>
                    <a:pt x="3443" y="6810"/>
                    <a:pt x="3480" y="6723"/>
                  </a:cubicBezTo>
                  <a:cubicBezTo>
                    <a:pt x="3464" y="6702"/>
                    <a:pt x="3447" y="6680"/>
                    <a:pt x="3432" y="6658"/>
                  </a:cubicBezTo>
                  <a:cubicBezTo>
                    <a:pt x="2987" y="5968"/>
                    <a:pt x="3244" y="5073"/>
                    <a:pt x="3283" y="4298"/>
                  </a:cubicBezTo>
                  <a:cubicBezTo>
                    <a:pt x="3340" y="3229"/>
                    <a:pt x="3009" y="2140"/>
                    <a:pt x="2389" y="1342"/>
                  </a:cubicBezTo>
                  <a:cubicBezTo>
                    <a:pt x="1803" y="587"/>
                    <a:pt x="962" y="99"/>
                    <a:pt x="86" y="1"/>
                  </a:cubicBezTo>
                  <a:cubicBezTo>
                    <a:pt x="84" y="1"/>
                    <a:pt x="82" y="0"/>
                    <a:pt x="80"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61"/>
            <p:cNvSpPr/>
            <p:nvPr/>
          </p:nvSpPr>
          <p:spPr>
            <a:xfrm>
              <a:off x="4936266" y="4200622"/>
              <a:ext cx="79971" cy="176577"/>
            </a:xfrm>
            <a:custGeom>
              <a:avLst/>
              <a:gdLst/>
              <a:ahLst/>
              <a:cxnLst/>
              <a:rect l="l" t="t" r="r" b="b"/>
              <a:pathLst>
                <a:path w="2966" h="6549" extrusionOk="0">
                  <a:moveTo>
                    <a:pt x="1485" y="0"/>
                  </a:moveTo>
                  <a:cubicBezTo>
                    <a:pt x="1451" y="0"/>
                    <a:pt x="1419" y="34"/>
                    <a:pt x="1424" y="81"/>
                  </a:cubicBezTo>
                  <a:cubicBezTo>
                    <a:pt x="1468" y="484"/>
                    <a:pt x="1353" y="828"/>
                    <a:pt x="1162" y="988"/>
                  </a:cubicBezTo>
                  <a:cubicBezTo>
                    <a:pt x="1135" y="1011"/>
                    <a:pt x="1107" y="1032"/>
                    <a:pt x="1077" y="1048"/>
                  </a:cubicBezTo>
                  <a:cubicBezTo>
                    <a:pt x="1640" y="2237"/>
                    <a:pt x="1454" y="3629"/>
                    <a:pt x="986" y="4812"/>
                  </a:cubicBezTo>
                  <a:cubicBezTo>
                    <a:pt x="718" y="5484"/>
                    <a:pt x="361" y="6090"/>
                    <a:pt x="0" y="6549"/>
                  </a:cubicBezTo>
                  <a:lnTo>
                    <a:pt x="1192" y="6549"/>
                  </a:lnTo>
                  <a:cubicBezTo>
                    <a:pt x="1563" y="6090"/>
                    <a:pt x="1929" y="5484"/>
                    <a:pt x="2201" y="4812"/>
                  </a:cubicBezTo>
                  <a:cubicBezTo>
                    <a:pt x="2829" y="3264"/>
                    <a:pt x="2965" y="1355"/>
                    <a:pt x="1525" y="16"/>
                  </a:cubicBezTo>
                  <a:lnTo>
                    <a:pt x="1524" y="16"/>
                  </a:lnTo>
                  <a:cubicBezTo>
                    <a:pt x="1512" y="5"/>
                    <a:pt x="1498" y="0"/>
                    <a:pt x="1485"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5" name="Google Shape;2005;p61"/>
            <p:cNvSpPr/>
            <p:nvPr/>
          </p:nvSpPr>
          <p:spPr>
            <a:xfrm>
              <a:off x="4812239" y="4267812"/>
              <a:ext cx="110304" cy="109387"/>
            </a:xfrm>
            <a:custGeom>
              <a:avLst/>
              <a:gdLst/>
              <a:ahLst/>
              <a:cxnLst/>
              <a:rect l="l" t="t" r="r" b="b"/>
              <a:pathLst>
                <a:path w="4091" h="4057" extrusionOk="0">
                  <a:moveTo>
                    <a:pt x="1283" y="0"/>
                  </a:moveTo>
                  <a:cubicBezTo>
                    <a:pt x="1255" y="0"/>
                    <a:pt x="1227" y="9"/>
                    <a:pt x="1203" y="27"/>
                  </a:cubicBezTo>
                  <a:cubicBezTo>
                    <a:pt x="488" y="540"/>
                    <a:pt x="2" y="1560"/>
                    <a:pt x="2" y="2735"/>
                  </a:cubicBezTo>
                  <a:cubicBezTo>
                    <a:pt x="1" y="3185"/>
                    <a:pt x="76" y="3632"/>
                    <a:pt x="224" y="4057"/>
                  </a:cubicBezTo>
                  <a:lnTo>
                    <a:pt x="3009" y="4057"/>
                  </a:lnTo>
                  <a:cubicBezTo>
                    <a:pt x="3923" y="2945"/>
                    <a:pt x="4090" y="1775"/>
                    <a:pt x="3256" y="519"/>
                  </a:cubicBezTo>
                  <a:cubicBezTo>
                    <a:pt x="3231" y="481"/>
                    <a:pt x="3194" y="463"/>
                    <a:pt x="3158" y="463"/>
                  </a:cubicBezTo>
                  <a:cubicBezTo>
                    <a:pt x="3108" y="463"/>
                    <a:pt x="3059" y="497"/>
                    <a:pt x="3039" y="558"/>
                  </a:cubicBezTo>
                  <a:cubicBezTo>
                    <a:pt x="2917" y="933"/>
                    <a:pt x="2743" y="1342"/>
                    <a:pt x="2519" y="1666"/>
                  </a:cubicBezTo>
                  <a:cubicBezTo>
                    <a:pt x="2507" y="1683"/>
                    <a:pt x="2491" y="1691"/>
                    <a:pt x="2474" y="1691"/>
                  </a:cubicBezTo>
                  <a:cubicBezTo>
                    <a:pt x="2449" y="1691"/>
                    <a:pt x="2423" y="1672"/>
                    <a:pt x="2414" y="1639"/>
                  </a:cubicBezTo>
                  <a:cubicBezTo>
                    <a:pt x="2218" y="944"/>
                    <a:pt x="1843" y="371"/>
                    <a:pt x="1363" y="27"/>
                  </a:cubicBezTo>
                  <a:cubicBezTo>
                    <a:pt x="1339" y="9"/>
                    <a:pt x="1311" y="0"/>
                    <a:pt x="1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6" name="Google Shape;2006;p61"/>
            <p:cNvSpPr/>
            <p:nvPr/>
          </p:nvSpPr>
          <p:spPr>
            <a:xfrm>
              <a:off x="4841843" y="4272693"/>
              <a:ext cx="38287" cy="50986"/>
            </a:xfrm>
            <a:custGeom>
              <a:avLst/>
              <a:gdLst/>
              <a:ahLst/>
              <a:cxnLst/>
              <a:rect l="l" t="t" r="r" b="b"/>
              <a:pathLst>
                <a:path w="1420" h="1891" extrusionOk="0">
                  <a:moveTo>
                    <a:pt x="185" y="0"/>
                  </a:moveTo>
                  <a:cubicBezTo>
                    <a:pt x="157" y="0"/>
                    <a:pt x="129" y="9"/>
                    <a:pt x="105" y="27"/>
                  </a:cubicBezTo>
                  <a:cubicBezTo>
                    <a:pt x="69" y="53"/>
                    <a:pt x="35" y="80"/>
                    <a:pt x="0" y="106"/>
                  </a:cubicBezTo>
                  <a:cubicBezTo>
                    <a:pt x="456" y="480"/>
                    <a:pt x="1020" y="1195"/>
                    <a:pt x="1199" y="1841"/>
                  </a:cubicBezTo>
                  <a:cubicBezTo>
                    <a:pt x="1208" y="1873"/>
                    <a:pt x="1232" y="1890"/>
                    <a:pt x="1257" y="1890"/>
                  </a:cubicBezTo>
                  <a:cubicBezTo>
                    <a:pt x="1273" y="1890"/>
                    <a:pt x="1291" y="1882"/>
                    <a:pt x="1304" y="1865"/>
                  </a:cubicBezTo>
                  <a:cubicBezTo>
                    <a:pt x="1351" y="1804"/>
                    <a:pt x="1389" y="1738"/>
                    <a:pt x="1419" y="1668"/>
                  </a:cubicBezTo>
                  <a:lnTo>
                    <a:pt x="1419" y="1668"/>
                  </a:lnTo>
                  <a:cubicBezTo>
                    <a:pt x="1407" y="1682"/>
                    <a:pt x="1391" y="1689"/>
                    <a:pt x="1375" y="1689"/>
                  </a:cubicBezTo>
                  <a:cubicBezTo>
                    <a:pt x="1350" y="1689"/>
                    <a:pt x="1325" y="1672"/>
                    <a:pt x="1316" y="1641"/>
                  </a:cubicBezTo>
                  <a:cubicBezTo>
                    <a:pt x="1122" y="945"/>
                    <a:pt x="745" y="371"/>
                    <a:pt x="265" y="27"/>
                  </a:cubicBezTo>
                  <a:cubicBezTo>
                    <a:pt x="241" y="9"/>
                    <a:pt x="213" y="0"/>
                    <a:pt x="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61"/>
            <p:cNvSpPr/>
            <p:nvPr/>
          </p:nvSpPr>
          <p:spPr>
            <a:xfrm>
              <a:off x="4876841" y="4280269"/>
              <a:ext cx="45701" cy="96930"/>
            </a:xfrm>
            <a:custGeom>
              <a:avLst/>
              <a:gdLst/>
              <a:ahLst/>
              <a:cxnLst/>
              <a:rect l="l" t="t" r="r" b="b"/>
              <a:pathLst>
                <a:path w="1695" h="3595" extrusionOk="0">
                  <a:moveTo>
                    <a:pt x="762" y="0"/>
                  </a:moveTo>
                  <a:cubicBezTo>
                    <a:pt x="712" y="0"/>
                    <a:pt x="663" y="34"/>
                    <a:pt x="643" y="96"/>
                  </a:cubicBezTo>
                  <a:cubicBezTo>
                    <a:pt x="600" y="229"/>
                    <a:pt x="549" y="365"/>
                    <a:pt x="494" y="501"/>
                  </a:cubicBezTo>
                  <a:cubicBezTo>
                    <a:pt x="1011" y="1590"/>
                    <a:pt x="791" y="2614"/>
                    <a:pt x="0" y="3595"/>
                  </a:cubicBezTo>
                  <a:lnTo>
                    <a:pt x="613" y="3595"/>
                  </a:lnTo>
                  <a:cubicBezTo>
                    <a:pt x="1527" y="2481"/>
                    <a:pt x="1694" y="1312"/>
                    <a:pt x="860" y="57"/>
                  </a:cubicBezTo>
                  <a:cubicBezTo>
                    <a:pt x="835" y="19"/>
                    <a:pt x="798" y="0"/>
                    <a:pt x="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61"/>
            <p:cNvSpPr/>
            <p:nvPr/>
          </p:nvSpPr>
          <p:spPr>
            <a:xfrm>
              <a:off x="4748391" y="4282938"/>
              <a:ext cx="13400" cy="78919"/>
            </a:xfrm>
            <a:custGeom>
              <a:avLst/>
              <a:gdLst/>
              <a:ahLst/>
              <a:cxnLst/>
              <a:rect l="l" t="t" r="r" b="b"/>
              <a:pathLst>
                <a:path w="497" h="2927" extrusionOk="0">
                  <a:moveTo>
                    <a:pt x="231" y="0"/>
                  </a:moveTo>
                  <a:cubicBezTo>
                    <a:pt x="104" y="0"/>
                    <a:pt x="0" y="118"/>
                    <a:pt x="101" y="265"/>
                  </a:cubicBezTo>
                  <a:lnTo>
                    <a:pt x="101" y="2660"/>
                  </a:lnTo>
                  <a:cubicBezTo>
                    <a:pt x="0" y="2807"/>
                    <a:pt x="104" y="2926"/>
                    <a:pt x="231" y="2926"/>
                  </a:cubicBezTo>
                  <a:cubicBezTo>
                    <a:pt x="358" y="2926"/>
                    <a:pt x="462" y="2807"/>
                    <a:pt x="497" y="2660"/>
                  </a:cubicBezTo>
                  <a:lnTo>
                    <a:pt x="497" y="265"/>
                  </a:lnTo>
                  <a:cubicBezTo>
                    <a:pt x="462" y="118"/>
                    <a:pt x="358" y="0"/>
                    <a:pt x="231" y="0"/>
                  </a:cubicBezTo>
                  <a:close/>
                </a:path>
              </a:pathLst>
            </a:custGeom>
            <a:solidFill>
              <a:srgbClr val="BE6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61"/>
            <p:cNvSpPr/>
            <p:nvPr/>
          </p:nvSpPr>
          <p:spPr>
            <a:xfrm>
              <a:off x="4710779" y="4156970"/>
              <a:ext cx="87655" cy="146379"/>
            </a:xfrm>
            <a:custGeom>
              <a:avLst/>
              <a:gdLst/>
              <a:ahLst/>
              <a:cxnLst/>
              <a:rect l="l" t="t" r="r" b="b"/>
              <a:pathLst>
                <a:path w="3251" h="5429" extrusionOk="0">
                  <a:moveTo>
                    <a:pt x="1625" y="0"/>
                  </a:moveTo>
                  <a:cubicBezTo>
                    <a:pt x="1496" y="0"/>
                    <a:pt x="1367" y="86"/>
                    <a:pt x="1321" y="258"/>
                  </a:cubicBezTo>
                  <a:lnTo>
                    <a:pt x="1322" y="258"/>
                  </a:lnTo>
                  <a:lnTo>
                    <a:pt x="56" y="5007"/>
                  </a:lnTo>
                  <a:cubicBezTo>
                    <a:pt x="0" y="5216"/>
                    <a:pt x="136" y="5429"/>
                    <a:pt x="326" y="5429"/>
                  </a:cubicBezTo>
                  <a:lnTo>
                    <a:pt x="2923" y="5429"/>
                  </a:lnTo>
                  <a:cubicBezTo>
                    <a:pt x="3115" y="5429"/>
                    <a:pt x="3251" y="5216"/>
                    <a:pt x="3194" y="5007"/>
                  </a:cubicBezTo>
                  <a:lnTo>
                    <a:pt x="1929" y="258"/>
                  </a:lnTo>
                  <a:cubicBezTo>
                    <a:pt x="1883" y="86"/>
                    <a:pt x="1754" y="0"/>
                    <a:pt x="1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61"/>
            <p:cNvSpPr/>
            <p:nvPr/>
          </p:nvSpPr>
          <p:spPr>
            <a:xfrm>
              <a:off x="4745533" y="4156970"/>
              <a:ext cx="52954" cy="146379"/>
            </a:xfrm>
            <a:custGeom>
              <a:avLst/>
              <a:gdLst/>
              <a:ahLst/>
              <a:cxnLst/>
              <a:rect l="l" t="t" r="r" b="b"/>
              <a:pathLst>
                <a:path w="1964" h="5429" extrusionOk="0">
                  <a:moveTo>
                    <a:pt x="337" y="0"/>
                  </a:moveTo>
                  <a:cubicBezTo>
                    <a:pt x="208" y="0"/>
                    <a:pt x="79" y="86"/>
                    <a:pt x="33" y="258"/>
                  </a:cubicBezTo>
                  <a:lnTo>
                    <a:pt x="0" y="384"/>
                  </a:lnTo>
                  <a:lnTo>
                    <a:pt x="1234" y="5007"/>
                  </a:lnTo>
                  <a:cubicBezTo>
                    <a:pt x="1289" y="5216"/>
                    <a:pt x="1153" y="5429"/>
                    <a:pt x="963" y="5429"/>
                  </a:cubicBezTo>
                  <a:lnTo>
                    <a:pt x="1637" y="5429"/>
                  </a:lnTo>
                  <a:cubicBezTo>
                    <a:pt x="1827" y="5429"/>
                    <a:pt x="1963" y="5216"/>
                    <a:pt x="1907" y="5007"/>
                  </a:cubicBezTo>
                  <a:lnTo>
                    <a:pt x="640" y="258"/>
                  </a:lnTo>
                  <a:cubicBezTo>
                    <a:pt x="595" y="86"/>
                    <a:pt x="466" y="0"/>
                    <a:pt x="33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61"/>
            <p:cNvSpPr/>
            <p:nvPr/>
          </p:nvSpPr>
          <p:spPr>
            <a:xfrm>
              <a:off x="4665428" y="4376444"/>
              <a:ext cx="424767" cy="13104"/>
            </a:xfrm>
            <a:custGeom>
              <a:avLst/>
              <a:gdLst/>
              <a:ahLst/>
              <a:cxnLst/>
              <a:rect l="l" t="t" r="r" b="b"/>
              <a:pathLst>
                <a:path w="15754" h="486" extrusionOk="0">
                  <a:moveTo>
                    <a:pt x="148" y="0"/>
                  </a:moveTo>
                  <a:cubicBezTo>
                    <a:pt x="61" y="0"/>
                    <a:pt x="0" y="96"/>
                    <a:pt x="0" y="209"/>
                  </a:cubicBezTo>
                  <a:cubicBezTo>
                    <a:pt x="0" y="355"/>
                    <a:pt x="103" y="475"/>
                    <a:pt x="232" y="486"/>
                  </a:cubicBezTo>
                  <a:lnTo>
                    <a:pt x="15524" y="486"/>
                  </a:lnTo>
                  <a:lnTo>
                    <a:pt x="15524" y="475"/>
                  </a:lnTo>
                  <a:cubicBezTo>
                    <a:pt x="15651" y="475"/>
                    <a:pt x="15754" y="355"/>
                    <a:pt x="15754" y="209"/>
                  </a:cubicBezTo>
                  <a:cubicBezTo>
                    <a:pt x="15754" y="96"/>
                    <a:pt x="15693" y="0"/>
                    <a:pt x="15607" y="0"/>
                  </a:cubicBezTo>
                  <a:cubicBezTo>
                    <a:pt x="15581" y="0"/>
                    <a:pt x="15553" y="9"/>
                    <a:pt x="15524" y="28"/>
                  </a:cubicBezTo>
                  <a:lnTo>
                    <a:pt x="232" y="28"/>
                  </a:lnTo>
                  <a:cubicBezTo>
                    <a:pt x="202" y="9"/>
                    <a:pt x="174" y="0"/>
                    <a:pt x="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6" name="Google Shape;2246;p73"/>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VOLCANIC ERUPTION PARTS</a:t>
            </a:r>
            <a:endParaRPr dirty="0"/>
          </a:p>
        </p:txBody>
      </p:sp>
      <p:sp>
        <p:nvSpPr>
          <p:cNvPr id="2247" name="Google Shape;2247;p73"/>
          <p:cNvSpPr txBox="1"/>
          <p:nvPr/>
        </p:nvSpPr>
        <p:spPr>
          <a:xfrm>
            <a:off x="5328438" y="1309350"/>
            <a:ext cx="2910300" cy="33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a:solidFill>
                  <a:schemeClr val="accent3"/>
                </a:solidFill>
                <a:latin typeface="Londrina Solid"/>
                <a:ea typeface="Londrina Solid"/>
                <a:cs typeface="Londrina Solid"/>
                <a:sym typeface="Londrina Solid"/>
              </a:rPr>
              <a:t>ASH CLOUD</a:t>
            </a:r>
            <a:endParaRPr sz="2300" dirty="0">
              <a:solidFill>
                <a:schemeClr val="accent3"/>
              </a:solidFill>
              <a:latin typeface="Londrina Solid"/>
              <a:ea typeface="Londrina Solid"/>
              <a:cs typeface="Londrina Solid"/>
              <a:sym typeface="Londrina Solid"/>
            </a:endParaRPr>
          </a:p>
        </p:txBody>
      </p:sp>
      <p:sp>
        <p:nvSpPr>
          <p:cNvPr id="2248" name="Google Shape;2248;p73"/>
          <p:cNvSpPr txBox="1"/>
          <p:nvPr/>
        </p:nvSpPr>
        <p:spPr>
          <a:xfrm>
            <a:off x="5328438" y="1623675"/>
            <a:ext cx="2910300" cy="48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latin typeface="Roboto"/>
                <a:ea typeface="Roboto"/>
                <a:cs typeface="Roboto"/>
                <a:sym typeface="Roboto"/>
              </a:rPr>
              <a:t>Mercury is the smallest planet</a:t>
            </a:r>
            <a:endParaRPr dirty="0">
              <a:latin typeface="Roboto"/>
              <a:ea typeface="Roboto"/>
              <a:cs typeface="Roboto"/>
              <a:sym typeface="Roboto"/>
            </a:endParaRPr>
          </a:p>
        </p:txBody>
      </p:sp>
      <p:sp>
        <p:nvSpPr>
          <p:cNvPr id="2249" name="Google Shape;2249;p73"/>
          <p:cNvSpPr txBox="1"/>
          <p:nvPr/>
        </p:nvSpPr>
        <p:spPr>
          <a:xfrm>
            <a:off x="5328438" y="2159095"/>
            <a:ext cx="2910300" cy="33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a:solidFill>
                  <a:schemeClr val="accent3"/>
                </a:solidFill>
                <a:latin typeface="Londrina Solid"/>
                <a:ea typeface="Londrina Solid"/>
                <a:cs typeface="Londrina Solid"/>
                <a:sym typeface="Londrina Solid"/>
              </a:rPr>
              <a:t>CRATER</a:t>
            </a:r>
            <a:endParaRPr sz="2300" dirty="0">
              <a:solidFill>
                <a:schemeClr val="accent3"/>
              </a:solidFill>
              <a:latin typeface="Londrina Solid"/>
              <a:ea typeface="Londrina Solid"/>
              <a:cs typeface="Londrina Solid"/>
              <a:sym typeface="Londrina Solid"/>
            </a:endParaRPr>
          </a:p>
        </p:txBody>
      </p:sp>
      <p:sp>
        <p:nvSpPr>
          <p:cNvPr id="2250" name="Google Shape;2250;p73"/>
          <p:cNvSpPr txBox="1"/>
          <p:nvPr/>
        </p:nvSpPr>
        <p:spPr>
          <a:xfrm>
            <a:off x="5328438" y="2473325"/>
            <a:ext cx="2910300" cy="4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latin typeface="Roboto"/>
                <a:ea typeface="Roboto"/>
                <a:cs typeface="Roboto"/>
                <a:sym typeface="Roboto"/>
              </a:rPr>
              <a:t>Venus has high temperatures</a:t>
            </a:r>
            <a:endParaRPr dirty="0">
              <a:latin typeface="Roboto"/>
              <a:ea typeface="Roboto"/>
              <a:cs typeface="Roboto"/>
              <a:sym typeface="Roboto"/>
            </a:endParaRPr>
          </a:p>
        </p:txBody>
      </p:sp>
      <p:sp>
        <p:nvSpPr>
          <p:cNvPr id="2251" name="Google Shape;2251;p73"/>
          <p:cNvSpPr txBox="1"/>
          <p:nvPr/>
        </p:nvSpPr>
        <p:spPr>
          <a:xfrm>
            <a:off x="5328438" y="2957833"/>
            <a:ext cx="2910300" cy="33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a:solidFill>
                  <a:schemeClr val="accent3"/>
                </a:solidFill>
                <a:latin typeface="Londrina Solid"/>
                <a:ea typeface="Londrina Solid"/>
                <a:cs typeface="Londrina Solid"/>
                <a:sym typeface="Londrina Solid"/>
              </a:rPr>
              <a:t>LAVA FLOW</a:t>
            </a:r>
            <a:endParaRPr sz="2300" dirty="0">
              <a:solidFill>
                <a:schemeClr val="accent3"/>
              </a:solidFill>
              <a:latin typeface="Londrina Solid"/>
              <a:ea typeface="Londrina Solid"/>
              <a:cs typeface="Londrina Solid"/>
              <a:sym typeface="Londrina Solid"/>
            </a:endParaRPr>
          </a:p>
        </p:txBody>
      </p:sp>
      <p:sp>
        <p:nvSpPr>
          <p:cNvPr id="2252" name="Google Shape;2252;p73"/>
          <p:cNvSpPr txBox="1"/>
          <p:nvPr/>
        </p:nvSpPr>
        <p:spPr>
          <a:xfrm>
            <a:off x="5328438" y="3272400"/>
            <a:ext cx="2910300" cy="4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latin typeface="Roboto"/>
                <a:ea typeface="Roboto"/>
                <a:cs typeface="Roboto"/>
                <a:sym typeface="Roboto"/>
              </a:rPr>
              <a:t>Despite being red, Mars is cold</a:t>
            </a:r>
            <a:endParaRPr dirty="0">
              <a:latin typeface="Roboto"/>
              <a:ea typeface="Roboto"/>
              <a:cs typeface="Roboto"/>
              <a:sym typeface="Roboto"/>
            </a:endParaRPr>
          </a:p>
        </p:txBody>
      </p:sp>
      <p:sp>
        <p:nvSpPr>
          <p:cNvPr id="2253" name="Google Shape;2253;p73"/>
          <p:cNvSpPr txBox="1"/>
          <p:nvPr/>
        </p:nvSpPr>
        <p:spPr>
          <a:xfrm>
            <a:off x="5328438" y="3809039"/>
            <a:ext cx="2910300" cy="33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a:solidFill>
                  <a:schemeClr val="accent3"/>
                </a:solidFill>
                <a:latin typeface="Londrina Solid"/>
                <a:ea typeface="Londrina Solid"/>
                <a:cs typeface="Londrina Solid"/>
                <a:sym typeface="Londrina Solid"/>
              </a:rPr>
              <a:t>MAGMA </a:t>
            </a:r>
            <a:endParaRPr sz="2300" dirty="0">
              <a:solidFill>
                <a:schemeClr val="accent3"/>
              </a:solidFill>
              <a:latin typeface="Londrina Solid"/>
              <a:ea typeface="Londrina Solid"/>
              <a:cs typeface="Londrina Solid"/>
              <a:sym typeface="Londrina Solid"/>
            </a:endParaRPr>
          </a:p>
        </p:txBody>
      </p:sp>
      <p:sp>
        <p:nvSpPr>
          <p:cNvPr id="2254" name="Google Shape;2254;p73"/>
          <p:cNvSpPr txBox="1"/>
          <p:nvPr/>
        </p:nvSpPr>
        <p:spPr>
          <a:xfrm>
            <a:off x="5328438" y="4123775"/>
            <a:ext cx="2910300" cy="4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latin typeface="Roboto"/>
                <a:ea typeface="Roboto"/>
                <a:cs typeface="Roboto"/>
                <a:sym typeface="Roboto"/>
              </a:rPr>
              <a:t>Earth is the planet where we live</a:t>
            </a:r>
            <a:endParaRPr dirty="0">
              <a:latin typeface="Roboto"/>
              <a:ea typeface="Roboto"/>
              <a:cs typeface="Roboto"/>
              <a:sym typeface="Roboto"/>
            </a:endParaRPr>
          </a:p>
        </p:txBody>
      </p:sp>
      <p:cxnSp>
        <p:nvCxnSpPr>
          <p:cNvPr id="2255" name="Google Shape;2255;p73"/>
          <p:cNvCxnSpPr>
            <a:stCxn id="2247" idx="1"/>
          </p:cNvCxnSpPr>
          <p:nvPr/>
        </p:nvCxnSpPr>
        <p:spPr>
          <a:xfrm rot="10800000">
            <a:off x="3371538" y="1476300"/>
            <a:ext cx="1956900" cy="0"/>
          </a:xfrm>
          <a:prstGeom prst="straightConnector1">
            <a:avLst/>
          </a:prstGeom>
          <a:noFill/>
          <a:ln w="19050" cap="flat" cmpd="sng">
            <a:solidFill>
              <a:schemeClr val="dk2"/>
            </a:solidFill>
            <a:prstDash val="solid"/>
            <a:round/>
            <a:headEnd type="none" w="med" len="med"/>
            <a:tailEnd type="oval" w="med" len="med"/>
          </a:ln>
        </p:spPr>
      </p:cxnSp>
      <p:cxnSp>
        <p:nvCxnSpPr>
          <p:cNvPr id="2256" name="Google Shape;2256;p73"/>
          <p:cNvCxnSpPr>
            <a:stCxn id="2251" idx="1"/>
          </p:cNvCxnSpPr>
          <p:nvPr/>
        </p:nvCxnSpPr>
        <p:spPr>
          <a:xfrm rot="10800000">
            <a:off x="3057138" y="3124783"/>
            <a:ext cx="2271300" cy="0"/>
          </a:xfrm>
          <a:prstGeom prst="straightConnector1">
            <a:avLst/>
          </a:prstGeom>
          <a:noFill/>
          <a:ln w="19050" cap="flat" cmpd="sng">
            <a:solidFill>
              <a:schemeClr val="dk2"/>
            </a:solidFill>
            <a:prstDash val="solid"/>
            <a:round/>
            <a:headEnd type="none" w="med" len="med"/>
            <a:tailEnd type="oval" w="med" len="med"/>
          </a:ln>
        </p:spPr>
      </p:cxnSp>
      <p:cxnSp>
        <p:nvCxnSpPr>
          <p:cNvPr id="2257" name="Google Shape;2257;p73"/>
          <p:cNvCxnSpPr>
            <a:stCxn id="2253" idx="1"/>
          </p:cNvCxnSpPr>
          <p:nvPr/>
        </p:nvCxnSpPr>
        <p:spPr>
          <a:xfrm rot="10800000">
            <a:off x="4314438" y="3975989"/>
            <a:ext cx="1014000" cy="0"/>
          </a:xfrm>
          <a:prstGeom prst="straightConnector1">
            <a:avLst/>
          </a:prstGeom>
          <a:noFill/>
          <a:ln w="19050" cap="flat" cmpd="sng">
            <a:solidFill>
              <a:schemeClr val="dk2"/>
            </a:solidFill>
            <a:prstDash val="solid"/>
            <a:round/>
            <a:headEnd type="none" w="med" len="med"/>
            <a:tailEnd type="oval" w="med" len="med"/>
          </a:ln>
        </p:spPr>
      </p:cxnSp>
      <p:grpSp>
        <p:nvGrpSpPr>
          <p:cNvPr id="2258" name="Google Shape;2258;p73"/>
          <p:cNvGrpSpPr/>
          <p:nvPr/>
        </p:nvGrpSpPr>
        <p:grpSpPr>
          <a:xfrm>
            <a:off x="905271" y="1247775"/>
            <a:ext cx="3656867" cy="3287500"/>
            <a:chOff x="715108" y="1247775"/>
            <a:chExt cx="3656867" cy="3287500"/>
          </a:xfrm>
        </p:grpSpPr>
        <p:sp>
          <p:nvSpPr>
            <p:cNvPr id="2259" name="Google Shape;2259;p73"/>
            <p:cNvSpPr/>
            <p:nvPr/>
          </p:nvSpPr>
          <p:spPr>
            <a:xfrm flipH="1">
              <a:off x="1764778" y="2958577"/>
              <a:ext cx="450980" cy="91240"/>
            </a:xfrm>
            <a:custGeom>
              <a:avLst/>
              <a:gdLst/>
              <a:ahLst/>
              <a:cxnLst/>
              <a:rect l="l" t="t" r="r" b="b"/>
              <a:pathLst>
                <a:path w="9540" h="1669" extrusionOk="0">
                  <a:moveTo>
                    <a:pt x="7444" y="1"/>
                  </a:moveTo>
                  <a:cubicBezTo>
                    <a:pt x="4589" y="1"/>
                    <a:pt x="1" y="571"/>
                    <a:pt x="5926" y="1647"/>
                  </a:cubicBezTo>
                  <a:cubicBezTo>
                    <a:pt x="6007" y="1661"/>
                    <a:pt x="6092" y="1668"/>
                    <a:pt x="6179" y="1668"/>
                  </a:cubicBezTo>
                  <a:cubicBezTo>
                    <a:pt x="7273" y="1668"/>
                    <a:pt x="8782" y="586"/>
                    <a:pt x="9216" y="308"/>
                  </a:cubicBezTo>
                  <a:cubicBezTo>
                    <a:pt x="9539" y="102"/>
                    <a:pt x="8645" y="1"/>
                    <a:pt x="7444" y="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0" name="Google Shape;2260;p73"/>
            <p:cNvSpPr/>
            <p:nvPr/>
          </p:nvSpPr>
          <p:spPr>
            <a:xfrm flipH="1">
              <a:off x="2432718" y="2726126"/>
              <a:ext cx="592041" cy="226105"/>
            </a:xfrm>
            <a:custGeom>
              <a:avLst/>
              <a:gdLst/>
              <a:ahLst/>
              <a:cxnLst/>
              <a:rect l="l" t="t" r="r" b="b"/>
              <a:pathLst>
                <a:path w="12524" h="4136" extrusionOk="0">
                  <a:moveTo>
                    <a:pt x="6452" y="1"/>
                  </a:moveTo>
                  <a:cubicBezTo>
                    <a:pt x="6256" y="1"/>
                    <a:pt x="5984" y="47"/>
                    <a:pt x="5605" y="153"/>
                  </a:cubicBezTo>
                  <a:cubicBezTo>
                    <a:pt x="2958" y="898"/>
                    <a:pt x="3534" y="1482"/>
                    <a:pt x="2368" y="2044"/>
                  </a:cubicBezTo>
                  <a:cubicBezTo>
                    <a:pt x="0" y="3185"/>
                    <a:pt x="3280" y="4135"/>
                    <a:pt x="7691" y="4135"/>
                  </a:cubicBezTo>
                  <a:cubicBezTo>
                    <a:pt x="8660" y="4135"/>
                    <a:pt x="9683" y="4089"/>
                    <a:pt x="10713" y="3990"/>
                  </a:cubicBezTo>
                  <a:cubicBezTo>
                    <a:pt x="12470" y="3821"/>
                    <a:pt x="12524" y="3665"/>
                    <a:pt x="9941" y="3382"/>
                  </a:cubicBezTo>
                  <a:cubicBezTo>
                    <a:pt x="7357" y="3098"/>
                    <a:pt x="10753" y="2239"/>
                    <a:pt x="8226" y="1924"/>
                  </a:cubicBezTo>
                  <a:cubicBezTo>
                    <a:pt x="6062" y="1655"/>
                    <a:pt x="7625" y="1"/>
                    <a:pt x="6452" y="1"/>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1" name="Google Shape;2261;p73"/>
            <p:cNvSpPr/>
            <p:nvPr/>
          </p:nvSpPr>
          <p:spPr>
            <a:xfrm flipH="1">
              <a:off x="1496690" y="2784457"/>
              <a:ext cx="558714" cy="218397"/>
            </a:xfrm>
            <a:custGeom>
              <a:avLst/>
              <a:gdLst/>
              <a:ahLst/>
              <a:cxnLst/>
              <a:rect l="l" t="t" r="r" b="b"/>
              <a:pathLst>
                <a:path w="11819" h="3995" extrusionOk="0">
                  <a:moveTo>
                    <a:pt x="2423" y="1"/>
                  </a:moveTo>
                  <a:cubicBezTo>
                    <a:pt x="2284" y="1"/>
                    <a:pt x="2378" y="58"/>
                    <a:pt x="2806" y="189"/>
                  </a:cubicBezTo>
                  <a:cubicBezTo>
                    <a:pt x="5712" y="1085"/>
                    <a:pt x="1" y="3947"/>
                    <a:pt x="3246" y="3993"/>
                  </a:cubicBezTo>
                  <a:cubicBezTo>
                    <a:pt x="3294" y="3994"/>
                    <a:pt x="3342" y="3994"/>
                    <a:pt x="3388" y="3994"/>
                  </a:cubicBezTo>
                  <a:cubicBezTo>
                    <a:pt x="6512" y="3994"/>
                    <a:pt x="7203" y="2451"/>
                    <a:pt x="8670" y="2278"/>
                  </a:cubicBezTo>
                  <a:cubicBezTo>
                    <a:pt x="11819" y="1906"/>
                    <a:pt x="3226" y="1"/>
                    <a:pt x="2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2" name="Google Shape;2262;p73"/>
            <p:cNvSpPr/>
            <p:nvPr/>
          </p:nvSpPr>
          <p:spPr>
            <a:xfrm flipH="1">
              <a:off x="3470276" y="2429056"/>
              <a:ext cx="178785" cy="194288"/>
            </a:xfrm>
            <a:custGeom>
              <a:avLst/>
              <a:gdLst/>
              <a:ahLst/>
              <a:cxnLst/>
              <a:rect l="l" t="t" r="r" b="b"/>
              <a:pathLst>
                <a:path w="3782" h="3554" extrusionOk="0">
                  <a:moveTo>
                    <a:pt x="2628" y="1"/>
                  </a:moveTo>
                  <a:cubicBezTo>
                    <a:pt x="2095" y="1"/>
                    <a:pt x="1438" y="340"/>
                    <a:pt x="922" y="937"/>
                  </a:cubicBezTo>
                  <a:cubicBezTo>
                    <a:pt x="174" y="1803"/>
                    <a:pt x="0" y="2880"/>
                    <a:pt x="535" y="3343"/>
                  </a:cubicBezTo>
                  <a:cubicBezTo>
                    <a:pt x="701" y="3486"/>
                    <a:pt x="914" y="3554"/>
                    <a:pt x="1152" y="3554"/>
                  </a:cubicBezTo>
                  <a:cubicBezTo>
                    <a:pt x="1685" y="3554"/>
                    <a:pt x="2343" y="3213"/>
                    <a:pt x="2860" y="2616"/>
                  </a:cubicBezTo>
                  <a:cubicBezTo>
                    <a:pt x="3609" y="1751"/>
                    <a:pt x="3781" y="674"/>
                    <a:pt x="3246" y="211"/>
                  </a:cubicBezTo>
                  <a:cubicBezTo>
                    <a:pt x="3080" y="68"/>
                    <a:pt x="2867" y="1"/>
                    <a:pt x="2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3" name="Google Shape;2263;p73"/>
            <p:cNvSpPr/>
            <p:nvPr/>
          </p:nvSpPr>
          <p:spPr>
            <a:xfrm flipH="1">
              <a:off x="2683128" y="1896091"/>
              <a:ext cx="575685" cy="491133"/>
            </a:xfrm>
            <a:custGeom>
              <a:avLst/>
              <a:gdLst/>
              <a:ahLst/>
              <a:cxnLst/>
              <a:rect l="l" t="t" r="r" b="b"/>
              <a:pathLst>
                <a:path w="12178" h="8984" extrusionOk="0">
                  <a:moveTo>
                    <a:pt x="7850" y="1"/>
                  </a:moveTo>
                  <a:cubicBezTo>
                    <a:pt x="6667" y="1"/>
                    <a:pt x="5336" y="365"/>
                    <a:pt x="4083" y="1108"/>
                  </a:cubicBezTo>
                  <a:cubicBezTo>
                    <a:pt x="1333" y="2740"/>
                    <a:pt x="1" y="5577"/>
                    <a:pt x="1110" y="7445"/>
                  </a:cubicBezTo>
                  <a:cubicBezTo>
                    <a:pt x="1713" y="8463"/>
                    <a:pt x="2915" y="8983"/>
                    <a:pt x="4329" y="8983"/>
                  </a:cubicBezTo>
                  <a:cubicBezTo>
                    <a:pt x="5512" y="8983"/>
                    <a:pt x="6843" y="8619"/>
                    <a:pt x="8096" y="7876"/>
                  </a:cubicBezTo>
                  <a:cubicBezTo>
                    <a:pt x="10847" y="6244"/>
                    <a:pt x="12177" y="3408"/>
                    <a:pt x="11070" y="1539"/>
                  </a:cubicBezTo>
                  <a:cubicBezTo>
                    <a:pt x="10466" y="521"/>
                    <a:pt x="9264" y="1"/>
                    <a:pt x="7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4" name="Google Shape;2264;p73"/>
            <p:cNvSpPr/>
            <p:nvPr/>
          </p:nvSpPr>
          <p:spPr>
            <a:xfrm flipH="1">
              <a:off x="1857849" y="2220003"/>
              <a:ext cx="92560" cy="72708"/>
            </a:xfrm>
            <a:custGeom>
              <a:avLst/>
              <a:gdLst/>
              <a:ahLst/>
              <a:cxnLst/>
              <a:rect l="l" t="t" r="r" b="b"/>
              <a:pathLst>
                <a:path w="1958" h="1330" extrusionOk="0">
                  <a:moveTo>
                    <a:pt x="738" y="1"/>
                  </a:moveTo>
                  <a:cubicBezTo>
                    <a:pt x="449" y="1"/>
                    <a:pt x="209" y="116"/>
                    <a:pt x="127" y="324"/>
                  </a:cubicBezTo>
                  <a:cubicBezTo>
                    <a:pt x="1" y="639"/>
                    <a:pt x="281" y="1047"/>
                    <a:pt x="751" y="1236"/>
                  </a:cubicBezTo>
                  <a:cubicBezTo>
                    <a:pt x="911" y="1299"/>
                    <a:pt x="1072" y="1330"/>
                    <a:pt x="1220" y="1330"/>
                  </a:cubicBezTo>
                  <a:cubicBezTo>
                    <a:pt x="1509" y="1330"/>
                    <a:pt x="1749" y="1214"/>
                    <a:pt x="1833" y="1007"/>
                  </a:cubicBezTo>
                  <a:cubicBezTo>
                    <a:pt x="1957" y="691"/>
                    <a:pt x="1679" y="284"/>
                    <a:pt x="1207" y="95"/>
                  </a:cubicBezTo>
                  <a:cubicBezTo>
                    <a:pt x="1047" y="31"/>
                    <a:pt x="886" y="1"/>
                    <a:pt x="7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5" name="Google Shape;2265;p73"/>
            <p:cNvSpPr/>
            <p:nvPr/>
          </p:nvSpPr>
          <p:spPr>
            <a:xfrm flipH="1">
              <a:off x="1986578" y="2183812"/>
              <a:ext cx="161105" cy="126446"/>
            </a:xfrm>
            <a:custGeom>
              <a:avLst/>
              <a:gdLst/>
              <a:ahLst/>
              <a:cxnLst/>
              <a:rect l="l" t="t" r="r" b="b"/>
              <a:pathLst>
                <a:path w="3408" h="2313" extrusionOk="0">
                  <a:moveTo>
                    <a:pt x="1285" y="1"/>
                  </a:moveTo>
                  <a:cubicBezTo>
                    <a:pt x="782" y="1"/>
                    <a:pt x="365" y="202"/>
                    <a:pt x="220" y="564"/>
                  </a:cubicBezTo>
                  <a:cubicBezTo>
                    <a:pt x="1" y="1112"/>
                    <a:pt x="488" y="1823"/>
                    <a:pt x="1308" y="2149"/>
                  </a:cubicBezTo>
                  <a:cubicBezTo>
                    <a:pt x="1586" y="2260"/>
                    <a:pt x="1866" y="2313"/>
                    <a:pt x="2124" y="2313"/>
                  </a:cubicBezTo>
                  <a:cubicBezTo>
                    <a:pt x="2626" y="2313"/>
                    <a:pt x="3043" y="2112"/>
                    <a:pt x="3188" y="1750"/>
                  </a:cubicBezTo>
                  <a:cubicBezTo>
                    <a:pt x="3408" y="1203"/>
                    <a:pt x="2920" y="492"/>
                    <a:pt x="2100" y="164"/>
                  </a:cubicBezTo>
                  <a:cubicBezTo>
                    <a:pt x="1823" y="53"/>
                    <a:pt x="1543" y="1"/>
                    <a:pt x="1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6" name="Google Shape;2266;p73"/>
            <p:cNvSpPr/>
            <p:nvPr/>
          </p:nvSpPr>
          <p:spPr>
            <a:xfrm flipH="1">
              <a:off x="3082635" y="2244385"/>
              <a:ext cx="372791" cy="318001"/>
            </a:xfrm>
            <a:custGeom>
              <a:avLst/>
              <a:gdLst/>
              <a:ahLst/>
              <a:cxnLst/>
              <a:rect l="l" t="t" r="r" b="b"/>
              <a:pathLst>
                <a:path w="7886" h="5817" extrusionOk="0">
                  <a:moveTo>
                    <a:pt x="5082" y="0"/>
                  </a:moveTo>
                  <a:cubicBezTo>
                    <a:pt x="4317" y="0"/>
                    <a:pt x="3455" y="236"/>
                    <a:pt x="2645" y="716"/>
                  </a:cubicBezTo>
                  <a:cubicBezTo>
                    <a:pt x="863" y="1773"/>
                    <a:pt x="0" y="3609"/>
                    <a:pt x="717" y="4820"/>
                  </a:cubicBezTo>
                  <a:cubicBezTo>
                    <a:pt x="1108" y="5479"/>
                    <a:pt x="1886" y="5816"/>
                    <a:pt x="2802" y="5816"/>
                  </a:cubicBezTo>
                  <a:cubicBezTo>
                    <a:pt x="3568" y="5816"/>
                    <a:pt x="4430" y="5581"/>
                    <a:pt x="5241" y="5100"/>
                  </a:cubicBezTo>
                  <a:cubicBezTo>
                    <a:pt x="7022" y="4045"/>
                    <a:pt x="7885" y="2207"/>
                    <a:pt x="7168" y="998"/>
                  </a:cubicBezTo>
                  <a:cubicBezTo>
                    <a:pt x="6778" y="338"/>
                    <a:pt x="5999" y="0"/>
                    <a:pt x="5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7" name="Google Shape;2267;p73"/>
            <p:cNvSpPr/>
            <p:nvPr/>
          </p:nvSpPr>
          <p:spPr>
            <a:xfrm flipH="1">
              <a:off x="3072716" y="3496298"/>
              <a:ext cx="636430" cy="553016"/>
            </a:xfrm>
            <a:custGeom>
              <a:avLst/>
              <a:gdLst/>
              <a:ahLst/>
              <a:cxnLst/>
              <a:rect l="l" t="t" r="r" b="b"/>
              <a:pathLst>
                <a:path w="13463" h="10116" extrusionOk="0">
                  <a:moveTo>
                    <a:pt x="9911" y="0"/>
                  </a:moveTo>
                  <a:lnTo>
                    <a:pt x="7290" y="1301"/>
                  </a:lnTo>
                  <a:lnTo>
                    <a:pt x="5467" y="1357"/>
                  </a:lnTo>
                  <a:lnTo>
                    <a:pt x="2716" y="3198"/>
                  </a:lnTo>
                  <a:cubicBezTo>
                    <a:pt x="2716" y="3198"/>
                    <a:pt x="368" y="6471"/>
                    <a:pt x="37" y="6939"/>
                  </a:cubicBezTo>
                  <a:cubicBezTo>
                    <a:pt x="17" y="6967"/>
                    <a:pt x="5" y="6985"/>
                    <a:pt x="1" y="6991"/>
                  </a:cubicBezTo>
                  <a:lnTo>
                    <a:pt x="8847" y="10115"/>
                  </a:lnTo>
                  <a:lnTo>
                    <a:pt x="13463" y="1451"/>
                  </a:lnTo>
                  <a:lnTo>
                    <a:pt x="12049" y="278"/>
                  </a:lnTo>
                  <a:lnTo>
                    <a:pt x="99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8" name="Google Shape;2268;p73"/>
            <p:cNvSpPr/>
            <p:nvPr/>
          </p:nvSpPr>
          <p:spPr>
            <a:xfrm flipH="1">
              <a:off x="3055173" y="3665225"/>
              <a:ext cx="503972" cy="301327"/>
            </a:xfrm>
            <a:custGeom>
              <a:avLst/>
              <a:gdLst/>
              <a:ahLst/>
              <a:cxnLst/>
              <a:rect l="l" t="t" r="r" b="b"/>
              <a:pathLst>
                <a:path w="10661" h="5512" extrusionOk="0">
                  <a:moveTo>
                    <a:pt x="4120" y="0"/>
                  </a:moveTo>
                  <a:lnTo>
                    <a:pt x="3094" y="3"/>
                  </a:lnTo>
                  <a:lnTo>
                    <a:pt x="2560" y="866"/>
                  </a:lnTo>
                  <a:lnTo>
                    <a:pt x="410" y="1262"/>
                  </a:lnTo>
                  <a:lnTo>
                    <a:pt x="1" y="2166"/>
                  </a:lnTo>
                  <a:cubicBezTo>
                    <a:pt x="1" y="2166"/>
                    <a:pt x="339" y="3297"/>
                    <a:pt x="341" y="3307"/>
                  </a:cubicBezTo>
                  <a:lnTo>
                    <a:pt x="1562" y="3567"/>
                  </a:lnTo>
                  <a:lnTo>
                    <a:pt x="2665" y="4703"/>
                  </a:lnTo>
                  <a:lnTo>
                    <a:pt x="10661" y="5512"/>
                  </a:lnTo>
                  <a:lnTo>
                    <a:pt x="5166" y="323"/>
                  </a:lnTo>
                  <a:lnTo>
                    <a:pt x="4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9" name="Google Shape;2269;p73"/>
            <p:cNvSpPr/>
            <p:nvPr/>
          </p:nvSpPr>
          <p:spPr>
            <a:xfrm flipH="1">
              <a:off x="3376437" y="3809495"/>
              <a:ext cx="200861" cy="111850"/>
            </a:xfrm>
            <a:custGeom>
              <a:avLst/>
              <a:gdLst/>
              <a:ahLst/>
              <a:cxnLst/>
              <a:rect l="l" t="t" r="r" b="b"/>
              <a:pathLst>
                <a:path w="4249" h="2046" extrusionOk="0">
                  <a:moveTo>
                    <a:pt x="2681" y="1"/>
                  </a:moveTo>
                  <a:cubicBezTo>
                    <a:pt x="2671" y="1"/>
                    <a:pt x="2660" y="1"/>
                    <a:pt x="2649" y="1"/>
                  </a:cubicBezTo>
                  <a:cubicBezTo>
                    <a:pt x="1815" y="13"/>
                    <a:pt x="1918" y="548"/>
                    <a:pt x="1918" y="548"/>
                  </a:cubicBezTo>
                  <a:cubicBezTo>
                    <a:pt x="1918" y="548"/>
                    <a:pt x="1005" y="708"/>
                    <a:pt x="503" y="1302"/>
                  </a:cubicBezTo>
                  <a:cubicBezTo>
                    <a:pt x="0" y="1896"/>
                    <a:pt x="2135" y="1738"/>
                    <a:pt x="3632" y="2045"/>
                  </a:cubicBezTo>
                  <a:lnTo>
                    <a:pt x="4249" y="401"/>
                  </a:lnTo>
                  <a:cubicBezTo>
                    <a:pt x="4249" y="401"/>
                    <a:pt x="3503" y="1"/>
                    <a:pt x="2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0" name="Google Shape;2270;p73"/>
            <p:cNvSpPr/>
            <p:nvPr/>
          </p:nvSpPr>
          <p:spPr>
            <a:xfrm flipH="1">
              <a:off x="3867996" y="4036534"/>
              <a:ext cx="286282" cy="241248"/>
            </a:xfrm>
            <a:custGeom>
              <a:avLst/>
              <a:gdLst/>
              <a:ahLst/>
              <a:cxnLst/>
              <a:rect l="l" t="t" r="r" b="b"/>
              <a:pathLst>
                <a:path w="6056" h="4413" extrusionOk="0">
                  <a:moveTo>
                    <a:pt x="5159" y="0"/>
                  </a:moveTo>
                  <a:cubicBezTo>
                    <a:pt x="4581" y="0"/>
                    <a:pt x="3800" y="66"/>
                    <a:pt x="3056" y="339"/>
                  </a:cubicBezTo>
                  <a:cubicBezTo>
                    <a:pt x="1626" y="866"/>
                    <a:pt x="2129" y="1728"/>
                    <a:pt x="2129" y="1728"/>
                  </a:cubicBezTo>
                  <a:cubicBezTo>
                    <a:pt x="2129" y="1728"/>
                    <a:pt x="650" y="2559"/>
                    <a:pt x="146" y="3888"/>
                  </a:cubicBezTo>
                  <a:cubicBezTo>
                    <a:pt x="0" y="4270"/>
                    <a:pt x="193" y="4412"/>
                    <a:pt x="606" y="4412"/>
                  </a:cubicBezTo>
                  <a:cubicBezTo>
                    <a:pt x="1633" y="4412"/>
                    <a:pt x="4020" y="3536"/>
                    <a:pt x="5993" y="3267"/>
                  </a:cubicBezTo>
                  <a:lnTo>
                    <a:pt x="6056" y="56"/>
                  </a:lnTo>
                  <a:cubicBezTo>
                    <a:pt x="6056" y="56"/>
                    <a:pt x="5694" y="0"/>
                    <a:pt x="5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1" name="Google Shape;2271;p73"/>
            <p:cNvSpPr/>
            <p:nvPr/>
          </p:nvSpPr>
          <p:spPr>
            <a:xfrm flipH="1">
              <a:off x="3690907" y="3895435"/>
              <a:ext cx="286330" cy="241248"/>
            </a:xfrm>
            <a:custGeom>
              <a:avLst/>
              <a:gdLst/>
              <a:ahLst/>
              <a:cxnLst/>
              <a:rect l="l" t="t" r="r" b="b"/>
              <a:pathLst>
                <a:path w="6057" h="4413" extrusionOk="0">
                  <a:moveTo>
                    <a:pt x="5160" y="0"/>
                  </a:moveTo>
                  <a:cubicBezTo>
                    <a:pt x="4581" y="0"/>
                    <a:pt x="3800" y="66"/>
                    <a:pt x="3057" y="339"/>
                  </a:cubicBezTo>
                  <a:cubicBezTo>
                    <a:pt x="1626" y="865"/>
                    <a:pt x="2129" y="1728"/>
                    <a:pt x="2129" y="1728"/>
                  </a:cubicBezTo>
                  <a:cubicBezTo>
                    <a:pt x="2129" y="1728"/>
                    <a:pt x="651" y="2559"/>
                    <a:pt x="146" y="3888"/>
                  </a:cubicBezTo>
                  <a:cubicBezTo>
                    <a:pt x="1" y="4270"/>
                    <a:pt x="193" y="4412"/>
                    <a:pt x="607" y="4412"/>
                  </a:cubicBezTo>
                  <a:cubicBezTo>
                    <a:pt x="1633" y="4412"/>
                    <a:pt x="4021" y="3537"/>
                    <a:pt x="5993" y="3268"/>
                  </a:cubicBezTo>
                  <a:lnTo>
                    <a:pt x="6056" y="56"/>
                  </a:lnTo>
                  <a:cubicBezTo>
                    <a:pt x="6056" y="56"/>
                    <a:pt x="5694" y="0"/>
                    <a:pt x="5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2" name="Google Shape;2272;p73"/>
            <p:cNvSpPr/>
            <p:nvPr/>
          </p:nvSpPr>
          <p:spPr>
            <a:xfrm flipH="1">
              <a:off x="3577261" y="3842133"/>
              <a:ext cx="309446" cy="220911"/>
            </a:xfrm>
            <a:custGeom>
              <a:avLst/>
              <a:gdLst/>
              <a:ahLst/>
              <a:cxnLst/>
              <a:rect l="l" t="t" r="r" b="b"/>
              <a:pathLst>
                <a:path w="6546" h="4041" extrusionOk="0">
                  <a:moveTo>
                    <a:pt x="5727" y="1"/>
                  </a:moveTo>
                  <a:lnTo>
                    <a:pt x="4500" y="8"/>
                  </a:lnTo>
                  <a:lnTo>
                    <a:pt x="2380" y="1373"/>
                  </a:lnTo>
                  <a:lnTo>
                    <a:pt x="1063" y="1776"/>
                  </a:lnTo>
                  <a:lnTo>
                    <a:pt x="0" y="3343"/>
                  </a:lnTo>
                  <a:lnTo>
                    <a:pt x="1758" y="4040"/>
                  </a:lnTo>
                  <a:lnTo>
                    <a:pt x="6545" y="1856"/>
                  </a:lnTo>
                  <a:lnTo>
                    <a:pt x="57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3" name="Google Shape;2273;p73"/>
            <p:cNvSpPr/>
            <p:nvPr/>
          </p:nvSpPr>
          <p:spPr>
            <a:xfrm flipH="1">
              <a:off x="1627648" y="1806052"/>
              <a:ext cx="826891" cy="374855"/>
            </a:xfrm>
            <a:custGeom>
              <a:avLst/>
              <a:gdLst/>
              <a:ahLst/>
              <a:cxnLst/>
              <a:rect l="l" t="t" r="r" b="b"/>
              <a:pathLst>
                <a:path w="17492" h="6857" extrusionOk="0">
                  <a:moveTo>
                    <a:pt x="5166" y="0"/>
                  </a:moveTo>
                  <a:lnTo>
                    <a:pt x="0" y="4867"/>
                  </a:lnTo>
                  <a:cubicBezTo>
                    <a:pt x="0" y="4867"/>
                    <a:pt x="5112" y="6857"/>
                    <a:pt x="10220" y="6857"/>
                  </a:cubicBezTo>
                  <a:cubicBezTo>
                    <a:pt x="12222" y="6857"/>
                    <a:pt x="14225" y="6551"/>
                    <a:pt x="15918" y="5699"/>
                  </a:cubicBezTo>
                  <a:cubicBezTo>
                    <a:pt x="17491" y="4909"/>
                    <a:pt x="10826" y="2057"/>
                    <a:pt x="5166"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4" name="Google Shape;2274;p73"/>
            <p:cNvSpPr/>
            <p:nvPr/>
          </p:nvSpPr>
          <p:spPr>
            <a:xfrm flipH="1">
              <a:off x="2100670" y="1844702"/>
              <a:ext cx="742935" cy="414161"/>
            </a:xfrm>
            <a:custGeom>
              <a:avLst/>
              <a:gdLst/>
              <a:ahLst/>
              <a:cxnLst/>
              <a:rect l="l" t="t" r="r" b="b"/>
              <a:pathLst>
                <a:path w="15716" h="7576" extrusionOk="0">
                  <a:moveTo>
                    <a:pt x="11704" y="1"/>
                  </a:moveTo>
                  <a:cubicBezTo>
                    <a:pt x="11704" y="1"/>
                    <a:pt x="1" y="4563"/>
                    <a:pt x="1" y="6198"/>
                  </a:cubicBezTo>
                  <a:cubicBezTo>
                    <a:pt x="1" y="6956"/>
                    <a:pt x="1904" y="7576"/>
                    <a:pt x="4626" y="7576"/>
                  </a:cubicBezTo>
                  <a:cubicBezTo>
                    <a:pt x="7783" y="7576"/>
                    <a:pt x="12043" y="6742"/>
                    <a:pt x="15715" y="4325"/>
                  </a:cubicBezTo>
                  <a:lnTo>
                    <a:pt x="11704" y="1"/>
                  </a:ln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5" name="Google Shape;2275;p73"/>
            <p:cNvSpPr/>
            <p:nvPr/>
          </p:nvSpPr>
          <p:spPr>
            <a:xfrm flipH="1">
              <a:off x="2259632" y="1766198"/>
              <a:ext cx="110429" cy="978603"/>
            </a:xfrm>
            <a:custGeom>
              <a:avLst/>
              <a:gdLst/>
              <a:ahLst/>
              <a:cxnLst/>
              <a:rect l="l" t="t" r="r" b="b"/>
              <a:pathLst>
                <a:path w="2336" h="17901" extrusionOk="0">
                  <a:moveTo>
                    <a:pt x="1605" y="0"/>
                  </a:moveTo>
                  <a:lnTo>
                    <a:pt x="1" y="2330"/>
                  </a:lnTo>
                  <a:cubicBezTo>
                    <a:pt x="578" y="3323"/>
                    <a:pt x="284" y="6594"/>
                    <a:pt x="681" y="8826"/>
                  </a:cubicBezTo>
                  <a:cubicBezTo>
                    <a:pt x="1085" y="11095"/>
                    <a:pt x="488" y="13769"/>
                    <a:pt x="347" y="16660"/>
                  </a:cubicBezTo>
                  <a:lnTo>
                    <a:pt x="1990" y="17900"/>
                  </a:lnTo>
                  <a:cubicBezTo>
                    <a:pt x="2336" y="15322"/>
                    <a:pt x="1480" y="11120"/>
                    <a:pt x="1336" y="10012"/>
                  </a:cubicBezTo>
                  <a:cubicBezTo>
                    <a:pt x="885" y="6544"/>
                    <a:pt x="2182" y="3172"/>
                    <a:pt x="2182" y="3172"/>
                  </a:cubicBezTo>
                  <a:lnTo>
                    <a:pt x="16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6" name="Google Shape;2276;p73"/>
            <p:cNvSpPr/>
            <p:nvPr/>
          </p:nvSpPr>
          <p:spPr>
            <a:xfrm flipH="1">
              <a:off x="2239255" y="1932774"/>
              <a:ext cx="54222" cy="635783"/>
            </a:xfrm>
            <a:custGeom>
              <a:avLst/>
              <a:gdLst/>
              <a:ahLst/>
              <a:cxnLst/>
              <a:rect l="l" t="t" r="r" b="b"/>
              <a:pathLst>
                <a:path w="1147" h="11630" extrusionOk="0">
                  <a:moveTo>
                    <a:pt x="508" y="0"/>
                  </a:moveTo>
                  <a:lnTo>
                    <a:pt x="508" y="0"/>
                  </a:lnTo>
                  <a:cubicBezTo>
                    <a:pt x="205" y="2381"/>
                    <a:pt x="806" y="4887"/>
                    <a:pt x="722" y="5790"/>
                  </a:cubicBezTo>
                  <a:cubicBezTo>
                    <a:pt x="636" y="6691"/>
                    <a:pt x="0" y="8597"/>
                    <a:pt x="0" y="8597"/>
                  </a:cubicBezTo>
                  <a:lnTo>
                    <a:pt x="302" y="11629"/>
                  </a:lnTo>
                  <a:cubicBezTo>
                    <a:pt x="243" y="8371"/>
                    <a:pt x="771" y="6768"/>
                    <a:pt x="854" y="5965"/>
                  </a:cubicBezTo>
                  <a:cubicBezTo>
                    <a:pt x="939" y="5164"/>
                    <a:pt x="723" y="2132"/>
                    <a:pt x="1146" y="577"/>
                  </a:cubicBezTo>
                  <a:lnTo>
                    <a:pt x="5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7" name="Google Shape;2277;p73"/>
            <p:cNvSpPr/>
            <p:nvPr/>
          </p:nvSpPr>
          <p:spPr>
            <a:xfrm flipH="1">
              <a:off x="2303315" y="1739684"/>
              <a:ext cx="184174" cy="626927"/>
            </a:xfrm>
            <a:custGeom>
              <a:avLst/>
              <a:gdLst/>
              <a:ahLst/>
              <a:cxnLst/>
              <a:rect l="l" t="t" r="r" b="b"/>
              <a:pathLst>
                <a:path w="3896" h="11468" extrusionOk="0">
                  <a:moveTo>
                    <a:pt x="577" y="1"/>
                  </a:moveTo>
                  <a:lnTo>
                    <a:pt x="0" y="796"/>
                  </a:lnTo>
                  <a:cubicBezTo>
                    <a:pt x="896" y="2189"/>
                    <a:pt x="1454" y="5273"/>
                    <a:pt x="1763" y="6041"/>
                  </a:cubicBezTo>
                  <a:cubicBezTo>
                    <a:pt x="2071" y="6807"/>
                    <a:pt x="3097" y="8216"/>
                    <a:pt x="3895" y="11468"/>
                  </a:cubicBezTo>
                  <a:lnTo>
                    <a:pt x="3434" y="8353"/>
                  </a:lnTo>
                  <a:cubicBezTo>
                    <a:pt x="3434" y="8353"/>
                    <a:pt x="2205" y="6686"/>
                    <a:pt x="1868" y="5820"/>
                  </a:cubicBezTo>
                  <a:cubicBezTo>
                    <a:pt x="1531" y="4954"/>
                    <a:pt x="1553" y="2257"/>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8" name="Google Shape;2278;p73"/>
            <p:cNvSpPr/>
            <p:nvPr/>
          </p:nvSpPr>
          <p:spPr>
            <a:xfrm flipH="1">
              <a:off x="943750" y="2599675"/>
              <a:ext cx="2934265" cy="1935558"/>
            </a:xfrm>
            <a:custGeom>
              <a:avLst/>
              <a:gdLst/>
              <a:ahLst/>
              <a:cxnLst/>
              <a:rect l="l" t="t" r="r" b="b"/>
              <a:pathLst>
                <a:path w="61586" h="35406" extrusionOk="0">
                  <a:moveTo>
                    <a:pt x="29902" y="1"/>
                  </a:moveTo>
                  <a:lnTo>
                    <a:pt x="27744" y="5208"/>
                  </a:lnTo>
                  <a:lnTo>
                    <a:pt x="21645" y="12719"/>
                  </a:lnTo>
                  <a:lnTo>
                    <a:pt x="17554" y="18744"/>
                  </a:lnTo>
                  <a:lnTo>
                    <a:pt x="4389" y="28339"/>
                  </a:lnTo>
                  <a:lnTo>
                    <a:pt x="0" y="35406"/>
                  </a:lnTo>
                  <a:lnTo>
                    <a:pt x="61586" y="35406"/>
                  </a:lnTo>
                  <a:lnTo>
                    <a:pt x="61586" y="33620"/>
                  </a:lnTo>
                  <a:lnTo>
                    <a:pt x="54744" y="24992"/>
                  </a:lnTo>
                  <a:lnTo>
                    <a:pt x="47530" y="16736"/>
                  </a:lnTo>
                  <a:lnTo>
                    <a:pt x="39718" y="7661"/>
                  </a:lnTo>
                  <a:lnTo>
                    <a:pt x="36447" y="1191"/>
                  </a:lnTo>
                  <a:lnTo>
                    <a:pt x="299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9" name="Google Shape;2279;p73"/>
            <p:cNvSpPr/>
            <p:nvPr/>
          </p:nvSpPr>
          <p:spPr>
            <a:xfrm flipH="1">
              <a:off x="814271" y="2640241"/>
              <a:ext cx="1434342" cy="1894994"/>
            </a:xfrm>
            <a:custGeom>
              <a:avLst/>
              <a:gdLst/>
              <a:ahLst/>
              <a:cxnLst/>
              <a:rect l="l" t="t" r="r" b="b"/>
              <a:pathLst>
                <a:path w="30342" h="34664" extrusionOk="0">
                  <a:moveTo>
                    <a:pt x="1" y="0"/>
                  </a:moveTo>
                  <a:lnTo>
                    <a:pt x="1546" y="5358"/>
                  </a:lnTo>
                  <a:lnTo>
                    <a:pt x="13795" y="21870"/>
                  </a:lnTo>
                  <a:lnTo>
                    <a:pt x="14192" y="30300"/>
                  </a:lnTo>
                  <a:lnTo>
                    <a:pt x="7224" y="34664"/>
                  </a:lnTo>
                  <a:lnTo>
                    <a:pt x="27604" y="34664"/>
                  </a:lnTo>
                  <a:lnTo>
                    <a:pt x="30342" y="34462"/>
                  </a:lnTo>
                  <a:lnTo>
                    <a:pt x="25027" y="27477"/>
                  </a:lnTo>
                  <a:lnTo>
                    <a:pt x="20919" y="24092"/>
                  </a:lnTo>
                  <a:lnTo>
                    <a:pt x="13548" y="15994"/>
                  </a:lnTo>
                  <a:lnTo>
                    <a:pt x="5736" y="6919"/>
                  </a:lnTo>
                  <a:lnTo>
                    <a:pt x="2465" y="449"/>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0" name="Google Shape;2280;p73"/>
            <p:cNvSpPr/>
            <p:nvPr/>
          </p:nvSpPr>
          <p:spPr>
            <a:xfrm flipH="1">
              <a:off x="1285886" y="3823873"/>
              <a:ext cx="291340" cy="386226"/>
            </a:xfrm>
            <a:custGeom>
              <a:avLst/>
              <a:gdLst/>
              <a:ahLst/>
              <a:cxnLst/>
              <a:rect l="l" t="t" r="r" b="b"/>
              <a:pathLst>
                <a:path w="6163" h="7065" extrusionOk="0">
                  <a:moveTo>
                    <a:pt x="1" y="1"/>
                  </a:moveTo>
                  <a:lnTo>
                    <a:pt x="202" y="1813"/>
                  </a:lnTo>
                  <a:lnTo>
                    <a:pt x="1218" y="7064"/>
                  </a:lnTo>
                  <a:lnTo>
                    <a:pt x="6163" y="6229"/>
                  </a:lnTo>
                  <a:lnTo>
                    <a:pt x="4623" y="3490"/>
                  </a:lnTo>
                  <a:lnTo>
                    <a:pt x="2176" y="188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1" name="Google Shape;2281;p73"/>
            <p:cNvSpPr/>
            <p:nvPr/>
          </p:nvSpPr>
          <p:spPr>
            <a:xfrm flipH="1">
              <a:off x="715108" y="4098638"/>
              <a:ext cx="1990172" cy="436629"/>
            </a:xfrm>
            <a:custGeom>
              <a:avLst/>
              <a:gdLst/>
              <a:ahLst/>
              <a:cxnLst/>
              <a:rect l="l" t="t" r="r" b="b"/>
              <a:pathLst>
                <a:path w="42100" h="7987" extrusionOk="0">
                  <a:moveTo>
                    <a:pt x="36824" y="0"/>
                  </a:moveTo>
                  <a:lnTo>
                    <a:pt x="23326" y="1198"/>
                  </a:lnTo>
                  <a:lnTo>
                    <a:pt x="15026" y="2408"/>
                  </a:lnTo>
                  <a:lnTo>
                    <a:pt x="1" y="7987"/>
                  </a:lnTo>
                  <a:lnTo>
                    <a:pt x="42100" y="7987"/>
                  </a:lnTo>
                  <a:lnTo>
                    <a:pt x="42100" y="2557"/>
                  </a:lnTo>
                  <a:lnTo>
                    <a:pt x="36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2" name="Google Shape;2282;p73"/>
            <p:cNvSpPr/>
            <p:nvPr/>
          </p:nvSpPr>
          <p:spPr>
            <a:xfrm flipH="1">
              <a:off x="738479" y="4098638"/>
              <a:ext cx="1091427" cy="359603"/>
            </a:xfrm>
            <a:custGeom>
              <a:avLst/>
              <a:gdLst/>
              <a:ahLst/>
              <a:cxnLst/>
              <a:rect l="l" t="t" r="r" b="b"/>
              <a:pathLst>
                <a:path w="23088" h="6578" extrusionOk="0">
                  <a:moveTo>
                    <a:pt x="18307" y="0"/>
                  </a:moveTo>
                  <a:lnTo>
                    <a:pt x="4809" y="1198"/>
                  </a:lnTo>
                  <a:lnTo>
                    <a:pt x="1" y="1900"/>
                  </a:lnTo>
                  <a:lnTo>
                    <a:pt x="10736" y="6578"/>
                  </a:lnTo>
                  <a:lnTo>
                    <a:pt x="22111" y="3601"/>
                  </a:lnTo>
                  <a:lnTo>
                    <a:pt x="23087" y="2317"/>
                  </a:lnTo>
                  <a:lnTo>
                    <a:pt x="183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3" name="Google Shape;2283;p73"/>
            <p:cNvSpPr/>
            <p:nvPr/>
          </p:nvSpPr>
          <p:spPr>
            <a:xfrm flipH="1">
              <a:off x="1121521" y="4114875"/>
              <a:ext cx="497212" cy="387702"/>
            </a:xfrm>
            <a:custGeom>
              <a:avLst/>
              <a:gdLst/>
              <a:ahLst/>
              <a:cxnLst/>
              <a:rect l="l" t="t" r="r" b="b"/>
              <a:pathLst>
                <a:path w="10518" h="7092" extrusionOk="0">
                  <a:moveTo>
                    <a:pt x="10517" y="0"/>
                  </a:moveTo>
                  <a:lnTo>
                    <a:pt x="9970" y="66"/>
                  </a:lnTo>
                  <a:lnTo>
                    <a:pt x="4180" y="2432"/>
                  </a:lnTo>
                  <a:lnTo>
                    <a:pt x="1746" y="4625"/>
                  </a:lnTo>
                  <a:lnTo>
                    <a:pt x="0" y="7091"/>
                  </a:lnTo>
                  <a:lnTo>
                    <a:pt x="0" y="7091"/>
                  </a:lnTo>
                  <a:lnTo>
                    <a:pt x="1165" y="6988"/>
                  </a:lnTo>
                  <a:lnTo>
                    <a:pt x="2295" y="4727"/>
                  </a:lnTo>
                  <a:lnTo>
                    <a:pt x="4624" y="2569"/>
                  </a:lnTo>
                  <a:lnTo>
                    <a:pt x="10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4" name="Google Shape;2284;p73"/>
            <p:cNvSpPr/>
            <p:nvPr/>
          </p:nvSpPr>
          <p:spPr>
            <a:xfrm flipH="1">
              <a:off x="1516811" y="4100114"/>
              <a:ext cx="2855164" cy="435153"/>
            </a:xfrm>
            <a:custGeom>
              <a:avLst/>
              <a:gdLst/>
              <a:ahLst/>
              <a:cxnLst/>
              <a:rect l="l" t="t" r="r" b="b"/>
              <a:pathLst>
                <a:path w="60398" h="7960" extrusionOk="0">
                  <a:moveTo>
                    <a:pt x="16086" y="1"/>
                  </a:moveTo>
                  <a:lnTo>
                    <a:pt x="3559" y="2454"/>
                  </a:lnTo>
                  <a:lnTo>
                    <a:pt x="1934" y="5059"/>
                  </a:lnTo>
                  <a:lnTo>
                    <a:pt x="1" y="7958"/>
                  </a:lnTo>
                  <a:lnTo>
                    <a:pt x="60397" y="7960"/>
                  </a:lnTo>
                  <a:lnTo>
                    <a:pt x="60397" y="7960"/>
                  </a:lnTo>
                  <a:lnTo>
                    <a:pt x="44466" y="3123"/>
                  </a:lnTo>
                  <a:lnTo>
                    <a:pt x="160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5" name="Google Shape;2285;p73"/>
            <p:cNvSpPr/>
            <p:nvPr/>
          </p:nvSpPr>
          <p:spPr>
            <a:xfrm flipH="1">
              <a:off x="1946186" y="3494276"/>
              <a:ext cx="966723" cy="382235"/>
            </a:xfrm>
            <a:custGeom>
              <a:avLst/>
              <a:gdLst/>
              <a:ahLst/>
              <a:cxnLst/>
              <a:rect l="l" t="t" r="r" b="b"/>
              <a:pathLst>
                <a:path w="20450" h="6992" extrusionOk="0">
                  <a:moveTo>
                    <a:pt x="1" y="0"/>
                  </a:moveTo>
                  <a:lnTo>
                    <a:pt x="124" y="826"/>
                  </a:lnTo>
                  <a:lnTo>
                    <a:pt x="9639" y="6991"/>
                  </a:lnTo>
                  <a:lnTo>
                    <a:pt x="20393" y="6991"/>
                  </a:lnTo>
                  <a:lnTo>
                    <a:pt x="20450" y="6631"/>
                  </a:lnTo>
                  <a:lnTo>
                    <a:pt x="6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6" name="Google Shape;2286;p73"/>
            <p:cNvSpPr/>
            <p:nvPr/>
          </p:nvSpPr>
          <p:spPr>
            <a:xfrm flipH="1">
              <a:off x="1948881" y="3496298"/>
              <a:ext cx="995133" cy="391365"/>
            </a:xfrm>
            <a:custGeom>
              <a:avLst/>
              <a:gdLst/>
              <a:ahLst/>
              <a:cxnLst/>
              <a:rect l="l" t="t" r="r" b="b"/>
              <a:pathLst>
                <a:path w="21051" h="7159" extrusionOk="0">
                  <a:moveTo>
                    <a:pt x="6529" y="0"/>
                  </a:moveTo>
                  <a:lnTo>
                    <a:pt x="1" y="828"/>
                  </a:lnTo>
                  <a:lnTo>
                    <a:pt x="9476" y="7159"/>
                  </a:lnTo>
                  <a:lnTo>
                    <a:pt x="21051" y="6954"/>
                  </a:lnTo>
                  <a:lnTo>
                    <a:pt x="6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7" name="Google Shape;2287;p73"/>
            <p:cNvSpPr/>
            <p:nvPr/>
          </p:nvSpPr>
          <p:spPr>
            <a:xfrm flipH="1">
              <a:off x="2100122" y="3517291"/>
              <a:ext cx="1331808" cy="792843"/>
            </a:xfrm>
            <a:custGeom>
              <a:avLst/>
              <a:gdLst/>
              <a:ahLst/>
              <a:cxnLst/>
              <a:rect l="l" t="t" r="r" b="b"/>
              <a:pathLst>
                <a:path w="28173" h="14503" extrusionOk="0">
                  <a:moveTo>
                    <a:pt x="16264" y="1"/>
                  </a:moveTo>
                  <a:lnTo>
                    <a:pt x="596" y="3669"/>
                  </a:lnTo>
                  <a:lnTo>
                    <a:pt x="0" y="11008"/>
                  </a:lnTo>
                  <a:lnTo>
                    <a:pt x="28173" y="14503"/>
                  </a:lnTo>
                  <a:lnTo>
                    <a:pt x="28116" y="5752"/>
                  </a:lnTo>
                  <a:lnTo>
                    <a:pt x="162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8" name="Google Shape;2288;p73"/>
            <p:cNvSpPr/>
            <p:nvPr/>
          </p:nvSpPr>
          <p:spPr>
            <a:xfrm flipH="1">
              <a:off x="2103172" y="3524666"/>
              <a:ext cx="1291768" cy="669240"/>
            </a:xfrm>
            <a:custGeom>
              <a:avLst/>
              <a:gdLst/>
              <a:ahLst/>
              <a:cxnLst/>
              <a:rect l="l" t="t" r="r" b="b"/>
              <a:pathLst>
                <a:path w="27326" h="12242" extrusionOk="0">
                  <a:moveTo>
                    <a:pt x="15469" y="1"/>
                  </a:moveTo>
                  <a:lnTo>
                    <a:pt x="343" y="3805"/>
                  </a:lnTo>
                  <a:lnTo>
                    <a:pt x="0" y="10931"/>
                  </a:lnTo>
                  <a:lnTo>
                    <a:pt x="9147" y="12242"/>
                  </a:lnTo>
                  <a:lnTo>
                    <a:pt x="8836" y="7681"/>
                  </a:lnTo>
                  <a:lnTo>
                    <a:pt x="27325" y="6426"/>
                  </a:lnTo>
                  <a:lnTo>
                    <a:pt x="27321" y="5752"/>
                  </a:lnTo>
                  <a:lnTo>
                    <a:pt x="15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9" name="Google Shape;2289;p73"/>
            <p:cNvSpPr/>
            <p:nvPr/>
          </p:nvSpPr>
          <p:spPr>
            <a:xfrm flipH="1">
              <a:off x="2989412" y="3615531"/>
              <a:ext cx="426162" cy="555476"/>
            </a:xfrm>
            <a:custGeom>
              <a:avLst/>
              <a:gdLst/>
              <a:ahLst/>
              <a:cxnLst/>
              <a:rect l="l" t="t" r="r" b="b"/>
              <a:pathLst>
                <a:path w="9015" h="10161" extrusionOk="0">
                  <a:moveTo>
                    <a:pt x="9014" y="0"/>
                  </a:moveTo>
                  <a:lnTo>
                    <a:pt x="839" y="2601"/>
                  </a:lnTo>
                  <a:lnTo>
                    <a:pt x="0" y="4947"/>
                  </a:lnTo>
                  <a:lnTo>
                    <a:pt x="3717" y="6821"/>
                  </a:lnTo>
                  <a:lnTo>
                    <a:pt x="8414" y="10160"/>
                  </a:lnTo>
                  <a:lnTo>
                    <a:pt x="90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0" name="Google Shape;2290;p73"/>
            <p:cNvSpPr/>
            <p:nvPr/>
          </p:nvSpPr>
          <p:spPr>
            <a:xfrm flipH="1">
              <a:off x="2970739" y="3608096"/>
              <a:ext cx="438216" cy="409077"/>
            </a:xfrm>
            <a:custGeom>
              <a:avLst/>
              <a:gdLst/>
              <a:ahLst/>
              <a:cxnLst/>
              <a:rect l="l" t="t" r="r" b="b"/>
              <a:pathLst>
                <a:path w="9270" h="7483" extrusionOk="0">
                  <a:moveTo>
                    <a:pt x="9270" y="1"/>
                  </a:moveTo>
                  <a:lnTo>
                    <a:pt x="110" y="2008"/>
                  </a:lnTo>
                  <a:lnTo>
                    <a:pt x="0" y="3342"/>
                  </a:lnTo>
                  <a:cubicBezTo>
                    <a:pt x="1446" y="3346"/>
                    <a:pt x="3217" y="3809"/>
                    <a:pt x="4964" y="4726"/>
                  </a:cubicBezTo>
                  <a:cubicBezTo>
                    <a:pt x="6444" y="5503"/>
                    <a:pt x="7665" y="6480"/>
                    <a:pt x="8505" y="7483"/>
                  </a:cubicBezTo>
                  <a:lnTo>
                    <a:pt x="92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1" name="Google Shape;2291;p73"/>
            <p:cNvSpPr/>
            <p:nvPr/>
          </p:nvSpPr>
          <p:spPr>
            <a:xfrm flipH="1">
              <a:off x="2599465" y="3517291"/>
              <a:ext cx="936846" cy="252181"/>
            </a:xfrm>
            <a:custGeom>
              <a:avLst/>
              <a:gdLst/>
              <a:ahLst/>
              <a:cxnLst/>
              <a:rect l="l" t="t" r="r" b="b"/>
              <a:pathLst>
                <a:path w="19818" h="4613" extrusionOk="0">
                  <a:moveTo>
                    <a:pt x="13123" y="1"/>
                  </a:moveTo>
                  <a:lnTo>
                    <a:pt x="1" y="4085"/>
                  </a:lnTo>
                  <a:lnTo>
                    <a:pt x="209" y="4454"/>
                  </a:lnTo>
                  <a:lnTo>
                    <a:pt x="11164" y="4612"/>
                  </a:lnTo>
                  <a:lnTo>
                    <a:pt x="19818" y="545"/>
                  </a:lnTo>
                  <a:lnTo>
                    <a:pt x="198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2" name="Google Shape;2292;p73"/>
            <p:cNvSpPr/>
            <p:nvPr/>
          </p:nvSpPr>
          <p:spPr>
            <a:xfrm flipH="1">
              <a:off x="2580556" y="3492909"/>
              <a:ext cx="955755" cy="252181"/>
            </a:xfrm>
            <a:custGeom>
              <a:avLst/>
              <a:gdLst/>
              <a:ahLst/>
              <a:cxnLst/>
              <a:rect l="l" t="t" r="r" b="b"/>
              <a:pathLst>
                <a:path w="20218" h="4613" extrusionOk="0">
                  <a:moveTo>
                    <a:pt x="12825" y="1"/>
                  </a:moveTo>
                  <a:lnTo>
                    <a:pt x="1" y="4531"/>
                  </a:lnTo>
                  <a:lnTo>
                    <a:pt x="10867" y="4612"/>
                  </a:lnTo>
                  <a:lnTo>
                    <a:pt x="20218" y="207"/>
                  </a:lnTo>
                  <a:lnTo>
                    <a:pt x="19848" y="1"/>
                  </a:lnTo>
                  <a:close/>
                </a:path>
              </a:pathLst>
            </a:custGeom>
            <a:solidFill>
              <a:srgbClr val="5C463F">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3" name="Google Shape;2293;p73"/>
            <p:cNvSpPr/>
            <p:nvPr/>
          </p:nvSpPr>
          <p:spPr>
            <a:xfrm flipH="1">
              <a:off x="2592542" y="3492909"/>
              <a:ext cx="291908" cy="176795"/>
            </a:xfrm>
            <a:custGeom>
              <a:avLst/>
              <a:gdLst/>
              <a:ahLst/>
              <a:cxnLst/>
              <a:rect l="l" t="t" r="r" b="b"/>
              <a:pathLst>
                <a:path w="6175" h="3234" extrusionOk="0">
                  <a:moveTo>
                    <a:pt x="366" y="1"/>
                  </a:moveTo>
                  <a:lnTo>
                    <a:pt x="0" y="3234"/>
                  </a:lnTo>
                  <a:lnTo>
                    <a:pt x="0" y="3234"/>
                  </a:lnTo>
                  <a:lnTo>
                    <a:pt x="6144" y="340"/>
                  </a:lnTo>
                  <a:lnTo>
                    <a:pt x="6175" y="65"/>
                  </a:lnTo>
                  <a:lnTo>
                    <a:pt x="60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4" name="Google Shape;2294;p73"/>
            <p:cNvSpPr/>
            <p:nvPr/>
          </p:nvSpPr>
          <p:spPr>
            <a:xfrm flipH="1">
              <a:off x="1678447" y="4054411"/>
              <a:ext cx="186159" cy="384149"/>
            </a:xfrm>
            <a:custGeom>
              <a:avLst/>
              <a:gdLst/>
              <a:ahLst/>
              <a:cxnLst/>
              <a:rect l="l" t="t" r="r" b="b"/>
              <a:pathLst>
                <a:path w="3938" h="7027" extrusionOk="0">
                  <a:moveTo>
                    <a:pt x="3937" y="6518"/>
                  </a:moveTo>
                  <a:lnTo>
                    <a:pt x="3937" y="6518"/>
                  </a:lnTo>
                  <a:cubicBezTo>
                    <a:pt x="3937" y="6518"/>
                    <a:pt x="3937" y="6518"/>
                    <a:pt x="3937" y="6518"/>
                  </a:cubicBezTo>
                  <a:lnTo>
                    <a:pt x="3937" y="6518"/>
                  </a:lnTo>
                  <a:cubicBezTo>
                    <a:pt x="3937" y="6518"/>
                    <a:pt x="3937" y="6518"/>
                    <a:pt x="3937" y="6518"/>
                  </a:cubicBezTo>
                  <a:cubicBezTo>
                    <a:pt x="3937" y="6518"/>
                    <a:pt x="3937" y="6518"/>
                    <a:pt x="3937" y="6518"/>
                  </a:cubicBezTo>
                  <a:close/>
                  <a:moveTo>
                    <a:pt x="2653" y="0"/>
                  </a:moveTo>
                  <a:cubicBezTo>
                    <a:pt x="2120" y="491"/>
                    <a:pt x="1041" y="3049"/>
                    <a:pt x="1041" y="3049"/>
                  </a:cubicBezTo>
                  <a:cubicBezTo>
                    <a:pt x="1150" y="3149"/>
                    <a:pt x="1268" y="3238"/>
                    <a:pt x="1394" y="3315"/>
                  </a:cubicBezTo>
                  <a:cubicBezTo>
                    <a:pt x="888" y="4119"/>
                    <a:pt x="411" y="5015"/>
                    <a:pt x="411" y="5015"/>
                  </a:cubicBezTo>
                  <a:cubicBezTo>
                    <a:pt x="519" y="5129"/>
                    <a:pt x="636" y="5233"/>
                    <a:pt x="762" y="5327"/>
                  </a:cubicBezTo>
                  <a:cubicBezTo>
                    <a:pt x="339" y="5881"/>
                    <a:pt x="1" y="6371"/>
                    <a:pt x="1" y="6371"/>
                  </a:cubicBezTo>
                  <a:cubicBezTo>
                    <a:pt x="1" y="6371"/>
                    <a:pt x="857" y="7027"/>
                    <a:pt x="2094" y="7027"/>
                  </a:cubicBezTo>
                  <a:cubicBezTo>
                    <a:pt x="2646" y="7027"/>
                    <a:pt x="3275" y="6896"/>
                    <a:pt x="3937" y="6518"/>
                  </a:cubicBezTo>
                  <a:lnTo>
                    <a:pt x="3937" y="6518"/>
                  </a:lnTo>
                  <a:cubicBezTo>
                    <a:pt x="3936" y="6517"/>
                    <a:pt x="3746" y="6116"/>
                    <a:pt x="3493" y="5622"/>
                  </a:cubicBezTo>
                  <a:cubicBezTo>
                    <a:pt x="3614" y="5556"/>
                    <a:pt x="3732" y="5484"/>
                    <a:pt x="3846" y="5402"/>
                  </a:cubicBezTo>
                  <a:cubicBezTo>
                    <a:pt x="3846" y="5402"/>
                    <a:pt x="3509" y="4392"/>
                    <a:pt x="3160" y="3481"/>
                  </a:cubicBezTo>
                  <a:cubicBezTo>
                    <a:pt x="3322" y="3406"/>
                    <a:pt x="3474" y="3309"/>
                    <a:pt x="3612" y="3195"/>
                  </a:cubicBezTo>
                  <a:cubicBezTo>
                    <a:pt x="3612" y="3195"/>
                    <a:pt x="2873" y="542"/>
                    <a:pt x="26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5" name="Google Shape;2295;p73"/>
            <p:cNvSpPr/>
            <p:nvPr/>
          </p:nvSpPr>
          <p:spPr>
            <a:xfrm flipH="1">
              <a:off x="1783915" y="3960873"/>
              <a:ext cx="186206" cy="384258"/>
            </a:xfrm>
            <a:custGeom>
              <a:avLst/>
              <a:gdLst/>
              <a:ahLst/>
              <a:cxnLst/>
              <a:rect l="l" t="t" r="r" b="b"/>
              <a:pathLst>
                <a:path w="3939" h="7029" extrusionOk="0">
                  <a:moveTo>
                    <a:pt x="2654" y="1"/>
                  </a:moveTo>
                  <a:cubicBezTo>
                    <a:pt x="2120" y="491"/>
                    <a:pt x="1042" y="3049"/>
                    <a:pt x="1042" y="3049"/>
                  </a:cubicBezTo>
                  <a:cubicBezTo>
                    <a:pt x="1150" y="3149"/>
                    <a:pt x="1268" y="3239"/>
                    <a:pt x="1394" y="3315"/>
                  </a:cubicBezTo>
                  <a:cubicBezTo>
                    <a:pt x="888" y="4120"/>
                    <a:pt x="412" y="5015"/>
                    <a:pt x="412" y="5015"/>
                  </a:cubicBezTo>
                  <a:cubicBezTo>
                    <a:pt x="519" y="5129"/>
                    <a:pt x="638" y="5234"/>
                    <a:pt x="764" y="5327"/>
                  </a:cubicBezTo>
                  <a:cubicBezTo>
                    <a:pt x="339" y="5881"/>
                    <a:pt x="1" y="6373"/>
                    <a:pt x="1" y="6373"/>
                  </a:cubicBezTo>
                  <a:cubicBezTo>
                    <a:pt x="1" y="6373"/>
                    <a:pt x="857" y="7029"/>
                    <a:pt x="2094" y="7029"/>
                  </a:cubicBezTo>
                  <a:cubicBezTo>
                    <a:pt x="2647" y="7029"/>
                    <a:pt x="3276" y="6898"/>
                    <a:pt x="3939" y="6520"/>
                  </a:cubicBezTo>
                  <a:cubicBezTo>
                    <a:pt x="3939" y="6520"/>
                    <a:pt x="3746" y="6118"/>
                    <a:pt x="3493" y="5623"/>
                  </a:cubicBezTo>
                  <a:cubicBezTo>
                    <a:pt x="3616" y="5557"/>
                    <a:pt x="3734" y="5484"/>
                    <a:pt x="3846" y="5403"/>
                  </a:cubicBezTo>
                  <a:cubicBezTo>
                    <a:pt x="3846" y="5403"/>
                    <a:pt x="3511" y="4392"/>
                    <a:pt x="3160" y="3482"/>
                  </a:cubicBezTo>
                  <a:cubicBezTo>
                    <a:pt x="3323" y="3406"/>
                    <a:pt x="3476" y="3309"/>
                    <a:pt x="3613" y="3196"/>
                  </a:cubicBezTo>
                  <a:cubicBezTo>
                    <a:pt x="3613" y="3196"/>
                    <a:pt x="2873" y="542"/>
                    <a:pt x="26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6" name="Google Shape;2296;p73"/>
            <p:cNvSpPr/>
            <p:nvPr/>
          </p:nvSpPr>
          <p:spPr>
            <a:xfrm flipH="1">
              <a:off x="1418425" y="3874004"/>
              <a:ext cx="2604289" cy="661258"/>
            </a:xfrm>
            <a:custGeom>
              <a:avLst/>
              <a:gdLst/>
              <a:ahLst/>
              <a:cxnLst/>
              <a:rect l="l" t="t" r="r" b="b"/>
              <a:pathLst>
                <a:path w="55091" h="12096" extrusionOk="0">
                  <a:moveTo>
                    <a:pt x="12002" y="1"/>
                  </a:moveTo>
                  <a:lnTo>
                    <a:pt x="8133" y="641"/>
                  </a:lnTo>
                  <a:lnTo>
                    <a:pt x="5703" y="1931"/>
                  </a:lnTo>
                  <a:lnTo>
                    <a:pt x="2728" y="2773"/>
                  </a:lnTo>
                  <a:lnTo>
                    <a:pt x="1390" y="3715"/>
                  </a:lnTo>
                  <a:lnTo>
                    <a:pt x="1" y="5997"/>
                  </a:lnTo>
                  <a:lnTo>
                    <a:pt x="1736" y="8327"/>
                  </a:lnTo>
                  <a:lnTo>
                    <a:pt x="2480" y="8525"/>
                  </a:lnTo>
                  <a:lnTo>
                    <a:pt x="3422" y="10013"/>
                  </a:lnTo>
                  <a:lnTo>
                    <a:pt x="7736" y="10954"/>
                  </a:lnTo>
                  <a:lnTo>
                    <a:pt x="15423" y="10657"/>
                  </a:lnTo>
                  <a:cubicBezTo>
                    <a:pt x="15423" y="10657"/>
                    <a:pt x="23157" y="10310"/>
                    <a:pt x="23306" y="10310"/>
                  </a:cubicBezTo>
                  <a:cubicBezTo>
                    <a:pt x="23454" y="10310"/>
                    <a:pt x="28810" y="11599"/>
                    <a:pt x="28810" y="11599"/>
                  </a:cubicBezTo>
                  <a:lnTo>
                    <a:pt x="33223" y="11302"/>
                  </a:lnTo>
                  <a:lnTo>
                    <a:pt x="38776" y="12096"/>
                  </a:lnTo>
                  <a:lnTo>
                    <a:pt x="54743" y="12096"/>
                  </a:lnTo>
                  <a:lnTo>
                    <a:pt x="55090" y="11400"/>
                  </a:lnTo>
                  <a:lnTo>
                    <a:pt x="54049" y="10707"/>
                  </a:lnTo>
                  <a:lnTo>
                    <a:pt x="51966" y="10707"/>
                  </a:lnTo>
                  <a:lnTo>
                    <a:pt x="50876" y="10111"/>
                  </a:lnTo>
                  <a:lnTo>
                    <a:pt x="50628" y="8724"/>
                  </a:lnTo>
                  <a:lnTo>
                    <a:pt x="46759" y="6938"/>
                  </a:lnTo>
                  <a:lnTo>
                    <a:pt x="44678" y="6194"/>
                  </a:lnTo>
                  <a:lnTo>
                    <a:pt x="40637" y="3319"/>
                  </a:lnTo>
                  <a:lnTo>
                    <a:pt x="40016" y="5698"/>
                  </a:lnTo>
                  <a:lnTo>
                    <a:pt x="37289" y="6392"/>
                  </a:lnTo>
                  <a:lnTo>
                    <a:pt x="19488" y="4409"/>
                  </a:lnTo>
                  <a:lnTo>
                    <a:pt x="16413" y="2326"/>
                  </a:lnTo>
                  <a:lnTo>
                    <a:pt x="120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7" name="Google Shape;2297;p73"/>
            <p:cNvSpPr/>
            <p:nvPr/>
          </p:nvSpPr>
          <p:spPr>
            <a:xfrm flipH="1">
              <a:off x="1664431" y="3907407"/>
              <a:ext cx="2353603" cy="627802"/>
            </a:xfrm>
            <a:custGeom>
              <a:avLst/>
              <a:gdLst/>
              <a:ahLst/>
              <a:cxnLst/>
              <a:rect l="l" t="t" r="r" b="b"/>
              <a:pathLst>
                <a:path w="49788" h="11484" extrusionOk="0">
                  <a:moveTo>
                    <a:pt x="11641" y="0"/>
                  </a:moveTo>
                  <a:lnTo>
                    <a:pt x="7796" y="476"/>
                  </a:lnTo>
                  <a:lnTo>
                    <a:pt x="5366" y="1763"/>
                  </a:lnTo>
                  <a:lnTo>
                    <a:pt x="2391" y="2606"/>
                  </a:lnTo>
                  <a:lnTo>
                    <a:pt x="1052" y="3549"/>
                  </a:lnTo>
                  <a:lnTo>
                    <a:pt x="0" y="5278"/>
                  </a:lnTo>
                  <a:lnTo>
                    <a:pt x="2341" y="6624"/>
                  </a:lnTo>
                  <a:lnTo>
                    <a:pt x="2589" y="8011"/>
                  </a:lnTo>
                  <a:lnTo>
                    <a:pt x="4049" y="9107"/>
                  </a:lnTo>
                  <a:lnTo>
                    <a:pt x="8144" y="9599"/>
                  </a:lnTo>
                  <a:lnTo>
                    <a:pt x="14539" y="9400"/>
                  </a:lnTo>
                  <a:cubicBezTo>
                    <a:pt x="14539" y="9400"/>
                    <a:pt x="22770" y="8954"/>
                    <a:pt x="22920" y="8954"/>
                  </a:cubicBezTo>
                  <a:cubicBezTo>
                    <a:pt x="23069" y="8954"/>
                    <a:pt x="28572" y="10442"/>
                    <a:pt x="28572" y="10442"/>
                  </a:cubicBezTo>
                  <a:lnTo>
                    <a:pt x="32341" y="10045"/>
                  </a:lnTo>
                  <a:lnTo>
                    <a:pt x="38639" y="11483"/>
                  </a:lnTo>
                  <a:lnTo>
                    <a:pt x="48457" y="11037"/>
                  </a:lnTo>
                  <a:lnTo>
                    <a:pt x="49787" y="9237"/>
                  </a:lnTo>
                  <a:lnTo>
                    <a:pt x="48820" y="8205"/>
                  </a:lnTo>
                  <a:lnTo>
                    <a:pt x="48503" y="7733"/>
                  </a:lnTo>
                  <a:lnTo>
                    <a:pt x="47760" y="7814"/>
                  </a:lnTo>
                  <a:lnTo>
                    <a:pt x="44674" y="6605"/>
                  </a:lnTo>
                  <a:lnTo>
                    <a:pt x="43249" y="8559"/>
                  </a:lnTo>
                  <a:lnTo>
                    <a:pt x="38146" y="8773"/>
                  </a:lnTo>
                  <a:lnTo>
                    <a:pt x="31614" y="6764"/>
                  </a:lnTo>
                  <a:lnTo>
                    <a:pt x="24356" y="6525"/>
                  </a:lnTo>
                  <a:lnTo>
                    <a:pt x="23513" y="7295"/>
                  </a:lnTo>
                  <a:lnTo>
                    <a:pt x="21654" y="5733"/>
                  </a:lnTo>
                  <a:lnTo>
                    <a:pt x="18828" y="5136"/>
                  </a:lnTo>
                  <a:lnTo>
                    <a:pt x="17487" y="5882"/>
                  </a:lnTo>
                  <a:lnTo>
                    <a:pt x="15853" y="3798"/>
                  </a:lnTo>
                  <a:lnTo>
                    <a:pt x="12506" y="823"/>
                  </a:lnTo>
                  <a:lnTo>
                    <a:pt x="12298" y="228"/>
                  </a:lnTo>
                  <a:lnTo>
                    <a:pt x="11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8" name="Google Shape;2298;p73"/>
            <p:cNvSpPr/>
            <p:nvPr/>
          </p:nvSpPr>
          <p:spPr>
            <a:xfrm flipH="1">
              <a:off x="1411512" y="1247775"/>
              <a:ext cx="2268749" cy="1177538"/>
            </a:xfrm>
            <a:custGeom>
              <a:avLst/>
              <a:gdLst/>
              <a:ahLst/>
              <a:cxnLst/>
              <a:rect l="l" t="t" r="r" b="b"/>
              <a:pathLst>
                <a:path w="47993" h="21540" extrusionOk="0">
                  <a:moveTo>
                    <a:pt x="26047" y="1"/>
                  </a:moveTo>
                  <a:cubicBezTo>
                    <a:pt x="25865" y="1"/>
                    <a:pt x="25681" y="3"/>
                    <a:pt x="25496" y="9"/>
                  </a:cubicBezTo>
                  <a:cubicBezTo>
                    <a:pt x="21100" y="148"/>
                    <a:pt x="20151" y="3759"/>
                    <a:pt x="20151" y="3759"/>
                  </a:cubicBezTo>
                  <a:cubicBezTo>
                    <a:pt x="3712" y="5548"/>
                    <a:pt x="0" y="13525"/>
                    <a:pt x="1829" y="18505"/>
                  </a:cubicBezTo>
                  <a:cubicBezTo>
                    <a:pt x="2588" y="20567"/>
                    <a:pt x="4371" y="21540"/>
                    <a:pt x="6553" y="21540"/>
                  </a:cubicBezTo>
                  <a:cubicBezTo>
                    <a:pt x="9639" y="21540"/>
                    <a:pt x="13523" y="19596"/>
                    <a:pt x="16441" y="16040"/>
                  </a:cubicBezTo>
                  <a:cubicBezTo>
                    <a:pt x="16441" y="16040"/>
                    <a:pt x="17407" y="18372"/>
                    <a:pt x="19856" y="18372"/>
                  </a:cubicBezTo>
                  <a:cubicBezTo>
                    <a:pt x="20591" y="18372"/>
                    <a:pt x="21461" y="18162"/>
                    <a:pt x="22478" y="17614"/>
                  </a:cubicBezTo>
                  <a:cubicBezTo>
                    <a:pt x="25049" y="16230"/>
                    <a:pt x="26476" y="12967"/>
                    <a:pt x="28248" y="12967"/>
                  </a:cubicBezTo>
                  <a:cubicBezTo>
                    <a:pt x="28434" y="12967"/>
                    <a:pt x="28623" y="13003"/>
                    <a:pt x="28819" y="13081"/>
                  </a:cubicBezTo>
                  <a:cubicBezTo>
                    <a:pt x="30714" y="13835"/>
                    <a:pt x="35194" y="16646"/>
                    <a:pt x="38937" y="16646"/>
                  </a:cubicBezTo>
                  <a:cubicBezTo>
                    <a:pt x="39255" y="16646"/>
                    <a:pt x="39568" y="16625"/>
                    <a:pt x="39874" y="16582"/>
                  </a:cubicBezTo>
                  <a:cubicBezTo>
                    <a:pt x="43756" y="16028"/>
                    <a:pt x="43712" y="12236"/>
                    <a:pt x="43712" y="12236"/>
                  </a:cubicBezTo>
                  <a:cubicBezTo>
                    <a:pt x="43712" y="12236"/>
                    <a:pt x="47992" y="10472"/>
                    <a:pt x="45920" y="6007"/>
                  </a:cubicBezTo>
                  <a:cubicBezTo>
                    <a:pt x="44619" y="3203"/>
                    <a:pt x="40438" y="2681"/>
                    <a:pt x="37507" y="2681"/>
                  </a:cubicBezTo>
                  <a:cubicBezTo>
                    <a:pt x="35771" y="2681"/>
                    <a:pt x="34473" y="2864"/>
                    <a:pt x="34473" y="2864"/>
                  </a:cubicBezTo>
                  <a:cubicBezTo>
                    <a:pt x="33526" y="1475"/>
                    <a:pt x="30190" y="1"/>
                    <a:pt x="26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9" name="Google Shape;2299;p73"/>
            <p:cNvSpPr/>
            <p:nvPr/>
          </p:nvSpPr>
          <p:spPr>
            <a:xfrm flipH="1">
              <a:off x="3200999" y="3790088"/>
              <a:ext cx="84476" cy="149461"/>
            </a:xfrm>
            <a:custGeom>
              <a:avLst/>
              <a:gdLst/>
              <a:ahLst/>
              <a:cxnLst/>
              <a:rect l="l" t="t" r="r" b="b"/>
              <a:pathLst>
                <a:path w="1787" h="2734" extrusionOk="0">
                  <a:moveTo>
                    <a:pt x="262" y="1"/>
                  </a:moveTo>
                  <a:lnTo>
                    <a:pt x="0" y="2268"/>
                  </a:lnTo>
                  <a:lnTo>
                    <a:pt x="1618" y="2734"/>
                  </a:lnTo>
                  <a:lnTo>
                    <a:pt x="1786" y="37"/>
                  </a:lnTo>
                  <a:lnTo>
                    <a:pt x="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0" name="Google Shape;2300;p73"/>
            <p:cNvSpPr/>
            <p:nvPr/>
          </p:nvSpPr>
          <p:spPr>
            <a:xfrm flipH="1">
              <a:off x="3204639" y="3800420"/>
              <a:ext cx="72705" cy="128742"/>
            </a:xfrm>
            <a:custGeom>
              <a:avLst/>
              <a:gdLst/>
              <a:ahLst/>
              <a:cxnLst/>
              <a:rect l="l" t="t" r="r" b="b"/>
              <a:pathLst>
                <a:path w="1538" h="2355" extrusionOk="0">
                  <a:moveTo>
                    <a:pt x="225" y="1"/>
                  </a:moveTo>
                  <a:lnTo>
                    <a:pt x="0" y="1954"/>
                  </a:lnTo>
                  <a:lnTo>
                    <a:pt x="1394" y="2354"/>
                  </a:lnTo>
                  <a:lnTo>
                    <a:pt x="1537" y="33"/>
                  </a:lnTo>
                  <a:lnTo>
                    <a:pt x="225" y="1"/>
                  </a:lnTo>
                  <a:close/>
                </a:path>
              </a:pathLst>
            </a:custGeom>
            <a:solidFill>
              <a:srgbClr val="402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1" name="Google Shape;2301;p73"/>
            <p:cNvSpPr/>
            <p:nvPr/>
          </p:nvSpPr>
          <p:spPr>
            <a:xfrm flipH="1">
              <a:off x="3049345" y="3788667"/>
              <a:ext cx="107450" cy="190243"/>
            </a:xfrm>
            <a:custGeom>
              <a:avLst/>
              <a:gdLst/>
              <a:ahLst/>
              <a:cxnLst/>
              <a:rect l="l" t="t" r="r" b="b"/>
              <a:pathLst>
                <a:path w="2273" h="3480" extrusionOk="0">
                  <a:moveTo>
                    <a:pt x="332" y="0"/>
                  </a:moveTo>
                  <a:lnTo>
                    <a:pt x="1" y="2889"/>
                  </a:lnTo>
                  <a:lnTo>
                    <a:pt x="2059" y="3480"/>
                  </a:lnTo>
                  <a:lnTo>
                    <a:pt x="2273" y="48"/>
                  </a:lnTo>
                  <a:lnTo>
                    <a:pt x="3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2" name="Google Shape;2302;p73"/>
            <p:cNvSpPr/>
            <p:nvPr/>
          </p:nvSpPr>
          <p:spPr>
            <a:xfrm flipH="1">
              <a:off x="3052843" y="3799327"/>
              <a:ext cx="93127" cy="171547"/>
            </a:xfrm>
            <a:custGeom>
              <a:avLst/>
              <a:gdLst/>
              <a:ahLst/>
              <a:cxnLst/>
              <a:rect l="l" t="t" r="r" b="b"/>
              <a:pathLst>
                <a:path w="1970" h="3138" extrusionOk="0">
                  <a:moveTo>
                    <a:pt x="309" y="1"/>
                  </a:moveTo>
                  <a:lnTo>
                    <a:pt x="1" y="2603"/>
                  </a:lnTo>
                  <a:lnTo>
                    <a:pt x="1759" y="3137"/>
                  </a:lnTo>
                  <a:lnTo>
                    <a:pt x="1970" y="44"/>
                  </a:lnTo>
                  <a:lnTo>
                    <a:pt x="309" y="1"/>
                  </a:lnTo>
                  <a:close/>
                </a:path>
              </a:pathLst>
            </a:custGeom>
            <a:solidFill>
              <a:srgbClr val="402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3" name="Google Shape;2303;p73"/>
            <p:cNvSpPr/>
            <p:nvPr/>
          </p:nvSpPr>
          <p:spPr>
            <a:xfrm flipH="1">
              <a:off x="3058373" y="3811354"/>
              <a:ext cx="77952" cy="144049"/>
            </a:xfrm>
            <a:custGeom>
              <a:avLst/>
              <a:gdLst/>
              <a:ahLst/>
              <a:cxnLst/>
              <a:rect l="l" t="t" r="r" b="b"/>
              <a:pathLst>
                <a:path w="1649" h="2635" extrusionOk="0">
                  <a:moveTo>
                    <a:pt x="1649" y="1"/>
                  </a:moveTo>
                  <a:lnTo>
                    <a:pt x="314" y="30"/>
                  </a:lnTo>
                  <a:lnTo>
                    <a:pt x="0" y="2282"/>
                  </a:lnTo>
                  <a:lnTo>
                    <a:pt x="1475" y="2634"/>
                  </a:lnTo>
                  <a:lnTo>
                    <a:pt x="16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4" name="Google Shape;2304;p73"/>
            <p:cNvSpPr/>
            <p:nvPr/>
          </p:nvSpPr>
          <p:spPr>
            <a:xfrm flipH="1">
              <a:off x="2328558" y="3831691"/>
              <a:ext cx="128534" cy="209541"/>
            </a:xfrm>
            <a:custGeom>
              <a:avLst/>
              <a:gdLst/>
              <a:ahLst/>
              <a:cxnLst/>
              <a:rect l="l" t="t" r="r" b="b"/>
              <a:pathLst>
                <a:path w="2719" h="3833" extrusionOk="0">
                  <a:moveTo>
                    <a:pt x="330" y="1"/>
                  </a:moveTo>
                  <a:lnTo>
                    <a:pt x="0" y="3477"/>
                  </a:lnTo>
                  <a:lnTo>
                    <a:pt x="2465" y="3833"/>
                  </a:lnTo>
                  <a:lnTo>
                    <a:pt x="2718" y="376"/>
                  </a:lnTo>
                  <a:lnTo>
                    <a:pt x="3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5" name="Google Shape;2305;p73"/>
            <p:cNvSpPr/>
            <p:nvPr/>
          </p:nvSpPr>
          <p:spPr>
            <a:xfrm flipH="1">
              <a:off x="2346001" y="3846834"/>
              <a:ext cx="106599" cy="173733"/>
            </a:xfrm>
            <a:custGeom>
              <a:avLst/>
              <a:gdLst/>
              <a:ahLst/>
              <a:cxnLst/>
              <a:rect l="l" t="t" r="r" b="b"/>
              <a:pathLst>
                <a:path w="2255" h="3178" extrusionOk="0">
                  <a:moveTo>
                    <a:pt x="273" y="1"/>
                  </a:moveTo>
                  <a:lnTo>
                    <a:pt x="1" y="2882"/>
                  </a:lnTo>
                  <a:lnTo>
                    <a:pt x="2044" y="3177"/>
                  </a:lnTo>
                  <a:lnTo>
                    <a:pt x="2254" y="312"/>
                  </a:lnTo>
                  <a:lnTo>
                    <a:pt x="273" y="1"/>
                  </a:lnTo>
                  <a:close/>
                </a:path>
              </a:pathLst>
            </a:custGeom>
            <a:solidFill>
              <a:srgbClr val="402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6" name="Google Shape;2306;p73"/>
            <p:cNvSpPr/>
            <p:nvPr/>
          </p:nvSpPr>
          <p:spPr>
            <a:xfrm flipH="1">
              <a:off x="2354888" y="3859299"/>
              <a:ext cx="92040" cy="150062"/>
            </a:xfrm>
            <a:custGeom>
              <a:avLst/>
              <a:gdLst/>
              <a:ahLst/>
              <a:cxnLst/>
              <a:rect l="l" t="t" r="r" b="b"/>
              <a:pathLst>
                <a:path w="1947" h="2745" extrusionOk="0">
                  <a:moveTo>
                    <a:pt x="236" y="1"/>
                  </a:moveTo>
                  <a:lnTo>
                    <a:pt x="1" y="2489"/>
                  </a:lnTo>
                  <a:lnTo>
                    <a:pt x="1764" y="2745"/>
                  </a:lnTo>
                  <a:lnTo>
                    <a:pt x="1947" y="270"/>
                  </a:lnTo>
                  <a:lnTo>
                    <a:pt x="2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7" name="Google Shape;2307;p73"/>
            <p:cNvSpPr/>
            <p:nvPr/>
          </p:nvSpPr>
          <p:spPr>
            <a:xfrm flipH="1">
              <a:off x="2527678" y="3794571"/>
              <a:ext cx="189468" cy="393005"/>
            </a:xfrm>
            <a:custGeom>
              <a:avLst/>
              <a:gdLst/>
              <a:ahLst/>
              <a:cxnLst/>
              <a:rect l="l" t="t" r="r" b="b"/>
              <a:pathLst>
                <a:path w="4008" h="7189" extrusionOk="0">
                  <a:moveTo>
                    <a:pt x="876" y="0"/>
                  </a:moveTo>
                  <a:lnTo>
                    <a:pt x="1" y="6916"/>
                  </a:lnTo>
                  <a:lnTo>
                    <a:pt x="3606" y="7188"/>
                  </a:lnTo>
                  <a:lnTo>
                    <a:pt x="4008" y="277"/>
                  </a:lnTo>
                  <a:lnTo>
                    <a:pt x="876" y="0"/>
                  </a:lnTo>
                  <a:close/>
                </a:path>
              </a:pathLst>
            </a:custGeom>
            <a:solidFill>
              <a:srgbClr val="402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8" name="Google Shape;2308;p73"/>
            <p:cNvSpPr/>
            <p:nvPr/>
          </p:nvSpPr>
          <p:spPr>
            <a:xfrm flipH="1">
              <a:off x="1526014" y="2310250"/>
              <a:ext cx="1195616" cy="1332121"/>
            </a:xfrm>
            <a:custGeom>
              <a:avLst/>
              <a:gdLst/>
              <a:ahLst/>
              <a:cxnLst/>
              <a:rect l="l" t="t" r="r" b="b"/>
              <a:pathLst>
                <a:path w="25292" h="19389" extrusionOk="0">
                  <a:moveTo>
                    <a:pt x="5926" y="1"/>
                  </a:moveTo>
                  <a:lnTo>
                    <a:pt x="3768" y="5208"/>
                  </a:lnTo>
                  <a:lnTo>
                    <a:pt x="0" y="9848"/>
                  </a:lnTo>
                  <a:lnTo>
                    <a:pt x="959" y="12500"/>
                  </a:lnTo>
                  <a:lnTo>
                    <a:pt x="6198" y="15372"/>
                  </a:lnTo>
                  <a:lnTo>
                    <a:pt x="8974" y="14331"/>
                  </a:lnTo>
                  <a:lnTo>
                    <a:pt x="11998" y="15521"/>
                  </a:lnTo>
                  <a:lnTo>
                    <a:pt x="14776" y="17950"/>
                  </a:lnTo>
                  <a:lnTo>
                    <a:pt x="16759" y="19388"/>
                  </a:lnTo>
                  <a:lnTo>
                    <a:pt x="22907" y="19290"/>
                  </a:lnTo>
                  <a:lnTo>
                    <a:pt x="25292" y="18725"/>
                  </a:lnTo>
                  <a:lnTo>
                    <a:pt x="23554" y="16736"/>
                  </a:lnTo>
                  <a:lnTo>
                    <a:pt x="15742" y="7661"/>
                  </a:lnTo>
                  <a:lnTo>
                    <a:pt x="12471" y="1191"/>
                  </a:lnTo>
                  <a:lnTo>
                    <a:pt x="59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9" name="Google Shape;2309;p73"/>
            <p:cNvSpPr/>
            <p:nvPr/>
          </p:nvSpPr>
          <p:spPr>
            <a:xfrm flipH="1">
              <a:off x="1411509" y="1572015"/>
              <a:ext cx="2186164" cy="884356"/>
            </a:xfrm>
            <a:custGeom>
              <a:avLst/>
              <a:gdLst/>
              <a:ahLst/>
              <a:cxnLst/>
              <a:rect l="l" t="t" r="r" b="b"/>
              <a:pathLst>
                <a:path w="46246" h="16177" extrusionOk="0">
                  <a:moveTo>
                    <a:pt x="44136" y="0"/>
                  </a:moveTo>
                  <a:cubicBezTo>
                    <a:pt x="43741" y="1148"/>
                    <a:pt x="42695" y="2575"/>
                    <a:pt x="39983" y="3135"/>
                  </a:cubicBezTo>
                  <a:cubicBezTo>
                    <a:pt x="39219" y="3293"/>
                    <a:pt x="38407" y="3361"/>
                    <a:pt x="37571" y="3361"/>
                  </a:cubicBezTo>
                  <a:cubicBezTo>
                    <a:pt x="33090" y="3361"/>
                    <a:pt x="27916" y="1414"/>
                    <a:pt x="25656" y="928"/>
                  </a:cubicBezTo>
                  <a:cubicBezTo>
                    <a:pt x="25477" y="889"/>
                    <a:pt x="25303" y="871"/>
                    <a:pt x="25135" y="871"/>
                  </a:cubicBezTo>
                  <a:cubicBezTo>
                    <a:pt x="22777" y="871"/>
                    <a:pt x="21335" y="4442"/>
                    <a:pt x="18145" y="6169"/>
                  </a:cubicBezTo>
                  <a:cubicBezTo>
                    <a:pt x="16164" y="7240"/>
                    <a:pt x="14625" y="7575"/>
                    <a:pt x="13475" y="7575"/>
                  </a:cubicBezTo>
                  <a:cubicBezTo>
                    <a:pt x="11548" y="7575"/>
                    <a:pt x="10711" y="6635"/>
                    <a:pt x="10711" y="6635"/>
                  </a:cubicBezTo>
                  <a:cubicBezTo>
                    <a:pt x="7789" y="10066"/>
                    <a:pt x="3678" y="11966"/>
                    <a:pt x="1" y="12338"/>
                  </a:cubicBezTo>
                  <a:cubicBezTo>
                    <a:pt x="27" y="12417"/>
                    <a:pt x="53" y="12495"/>
                    <a:pt x="82" y="12574"/>
                  </a:cubicBezTo>
                  <a:cubicBezTo>
                    <a:pt x="950" y="14937"/>
                    <a:pt x="3202" y="16176"/>
                    <a:pt x="5861" y="16176"/>
                  </a:cubicBezTo>
                  <a:cubicBezTo>
                    <a:pt x="8802" y="16176"/>
                    <a:pt x="12241" y="14660"/>
                    <a:pt x="14858" y="11471"/>
                  </a:cubicBezTo>
                  <a:cubicBezTo>
                    <a:pt x="14858" y="11471"/>
                    <a:pt x="15549" y="12684"/>
                    <a:pt x="17400" y="12684"/>
                  </a:cubicBezTo>
                  <a:cubicBezTo>
                    <a:pt x="18251" y="12684"/>
                    <a:pt x="19346" y="12428"/>
                    <a:pt x="20731" y="11681"/>
                  </a:cubicBezTo>
                  <a:cubicBezTo>
                    <a:pt x="23303" y="10296"/>
                    <a:pt x="24731" y="7033"/>
                    <a:pt x="26502" y="7033"/>
                  </a:cubicBezTo>
                  <a:cubicBezTo>
                    <a:pt x="26687" y="7033"/>
                    <a:pt x="26877" y="7069"/>
                    <a:pt x="27072" y="7147"/>
                  </a:cubicBezTo>
                  <a:cubicBezTo>
                    <a:pt x="28966" y="7903"/>
                    <a:pt x="33448" y="10713"/>
                    <a:pt x="37191" y="10713"/>
                  </a:cubicBezTo>
                  <a:cubicBezTo>
                    <a:pt x="37508" y="10713"/>
                    <a:pt x="37820" y="10693"/>
                    <a:pt x="38125" y="10649"/>
                  </a:cubicBezTo>
                  <a:cubicBezTo>
                    <a:pt x="42009" y="10096"/>
                    <a:pt x="41965" y="6304"/>
                    <a:pt x="41965" y="6304"/>
                  </a:cubicBezTo>
                  <a:cubicBezTo>
                    <a:pt x="41965" y="6304"/>
                    <a:pt x="46245" y="4541"/>
                    <a:pt x="44173" y="74"/>
                  </a:cubicBezTo>
                  <a:cubicBezTo>
                    <a:pt x="44163" y="50"/>
                    <a:pt x="44149" y="26"/>
                    <a:pt x="44136"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0" name="Google Shape;2310;p73"/>
            <p:cNvSpPr/>
            <p:nvPr/>
          </p:nvSpPr>
          <p:spPr>
            <a:xfrm flipH="1">
              <a:off x="2970734" y="4413639"/>
              <a:ext cx="284864" cy="121635"/>
            </a:xfrm>
            <a:custGeom>
              <a:avLst/>
              <a:gdLst/>
              <a:ahLst/>
              <a:cxnLst/>
              <a:rect l="l" t="t" r="r" b="b"/>
              <a:pathLst>
                <a:path w="6026" h="2225" extrusionOk="0">
                  <a:moveTo>
                    <a:pt x="4303" y="0"/>
                  </a:moveTo>
                  <a:lnTo>
                    <a:pt x="1786" y="390"/>
                  </a:lnTo>
                  <a:lnTo>
                    <a:pt x="485" y="1357"/>
                  </a:lnTo>
                  <a:lnTo>
                    <a:pt x="0" y="2225"/>
                  </a:lnTo>
                  <a:lnTo>
                    <a:pt x="5952" y="2225"/>
                  </a:lnTo>
                  <a:lnTo>
                    <a:pt x="6026" y="1189"/>
                  </a:lnTo>
                  <a:lnTo>
                    <a:pt x="4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1" name="Google Shape;2311;p73"/>
            <p:cNvSpPr/>
            <p:nvPr/>
          </p:nvSpPr>
          <p:spPr>
            <a:xfrm flipH="1">
              <a:off x="2599726" y="4431461"/>
              <a:ext cx="267279" cy="103814"/>
            </a:xfrm>
            <a:custGeom>
              <a:avLst/>
              <a:gdLst/>
              <a:ahLst/>
              <a:cxnLst/>
              <a:rect l="l" t="t" r="r" b="b"/>
              <a:pathLst>
                <a:path w="5654" h="1899" extrusionOk="0">
                  <a:moveTo>
                    <a:pt x="1302" y="0"/>
                  </a:moveTo>
                  <a:lnTo>
                    <a:pt x="371" y="225"/>
                  </a:lnTo>
                  <a:lnTo>
                    <a:pt x="1" y="1005"/>
                  </a:lnTo>
                  <a:lnTo>
                    <a:pt x="148" y="1899"/>
                  </a:lnTo>
                  <a:lnTo>
                    <a:pt x="5653" y="1899"/>
                  </a:lnTo>
                  <a:lnTo>
                    <a:pt x="5615" y="1117"/>
                  </a:lnTo>
                  <a:lnTo>
                    <a:pt x="4203" y="894"/>
                  </a:lnTo>
                  <a:lnTo>
                    <a:pt x="1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2" name="Google Shape;2312;p73"/>
            <p:cNvSpPr/>
            <p:nvPr/>
          </p:nvSpPr>
          <p:spPr>
            <a:xfrm flipH="1">
              <a:off x="3431984" y="4446003"/>
              <a:ext cx="178265" cy="89272"/>
            </a:xfrm>
            <a:custGeom>
              <a:avLst/>
              <a:gdLst/>
              <a:ahLst/>
              <a:cxnLst/>
              <a:rect l="l" t="t" r="r" b="b"/>
              <a:pathLst>
                <a:path w="3771" h="1633" extrusionOk="0">
                  <a:moveTo>
                    <a:pt x="1923" y="1"/>
                  </a:moveTo>
                  <a:lnTo>
                    <a:pt x="1" y="836"/>
                  </a:lnTo>
                  <a:lnTo>
                    <a:pt x="920" y="1586"/>
                  </a:lnTo>
                  <a:lnTo>
                    <a:pt x="2863" y="1633"/>
                  </a:lnTo>
                  <a:lnTo>
                    <a:pt x="3771" y="728"/>
                  </a:lnTo>
                  <a:lnTo>
                    <a:pt x="3691" y="164"/>
                  </a:lnTo>
                  <a:lnTo>
                    <a:pt x="19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3" name="Google Shape;2313;p73"/>
            <p:cNvSpPr/>
            <p:nvPr/>
          </p:nvSpPr>
          <p:spPr>
            <a:xfrm flipH="1">
              <a:off x="3109620" y="4171949"/>
              <a:ext cx="130141" cy="220966"/>
            </a:xfrm>
            <a:custGeom>
              <a:avLst/>
              <a:gdLst/>
              <a:ahLst/>
              <a:cxnLst/>
              <a:rect l="l" t="t" r="r" b="b"/>
              <a:pathLst>
                <a:path w="2753" h="4042" extrusionOk="0">
                  <a:moveTo>
                    <a:pt x="1537" y="1"/>
                  </a:moveTo>
                  <a:lnTo>
                    <a:pt x="794" y="1363"/>
                  </a:lnTo>
                  <a:lnTo>
                    <a:pt x="721" y="2306"/>
                  </a:lnTo>
                  <a:lnTo>
                    <a:pt x="1142" y="3372"/>
                  </a:lnTo>
                  <a:lnTo>
                    <a:pt x="1" y="4041"/>
                  </a:lnTo>
                  <a:lnTo>
                    <a:pt x="2753" y="4041"/>
                  </a:lnTo>
                  <a:lnTo>
                    <a:pt x="2753" y="3669"/>
                  </a:lnTo>
                  <a:lnTo>
                    <a:pt x="1934" y="3075"/>
                  </a:lnTo>
                  <a:lnTo>
                    <a:pt x="1265" y="2777"/>
                  </a:lnTo>
                  <a:lnTo>
                    <a:pt x="1042" y="1439"/>
                  </a:lnTo>
                  <a:lnTo>
                    <a:pt x="1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4" name="Google Shape;2314;p73"/>
            <p:cNvSpPr/>
            <p:nvPr/>
          </p:nvSpPr>
          <p:spPr>
            <a:xfrm flipH="1">
              <a:off x="3352192" y="4211201"/>
              <a:ext cx="402100" cy="195272"/>
            </a:xfrm>
            <a:custGeom>
              <a:avLst/>
              <a:gdLst/>
              <a:ahLst/>
              <a:cxnLst/>
              <a:rect l="l" t="t" r="r" b="b"/>
              <a:pathLst>
                <a:path w="8506" h="3572" extrusionOk="0">
                  <a:moveTo>
                    <a:pt x="0" y="1"/>
                  </a:moveTo>
                  <a:lnTo>
                    <a:pt x="1289" y="1488"/>
                  </a:lnTo>
                  <a:lnTo>
                    <a:pt x="2355" y="2133"/>
                  </a:lnTo>
                  <a:lnTo>
                    <a:pt x="2975" y="2480"/>
                  </a:lnTo>
                  <a:lnTo>
                    <a:pt x="4141" y="2480"/>
                  </a:lnTo>
                  <a:lnTo>
                    <a:pt x="5183" y="2728"/>
                  </a:lnTo>
                  <a:lnTo>
                    <a:pt x="5604" y="3274"/>
                  </a:lnTo>
                  <a:lnTo>
                    <a:pt x="5827" y="3571"/>
                  </a:lnTo>
                  <a:lnTo>
                    <a:pt x="8505" y="3373"/>
                  </a:lnTo>
                  <a:lnTo>
                    <a:pt x="5678" y="1787"/>
                  </a:lnTo>
                  <a:lnTo>
                    <a:pt x="4712" y="1910"/>
                  </a:lnTo>
                  <a:lnTo>
                    <a:pt x="2901" y="2034"/>
                  </a:lnTo>
                  <a:lnTo>
                    <a:pt x="1389" y="124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5" name="Google Shape;2315;p73"/>
            <p:cNvSpPr/>
            <p:nvPr/>
          </p:nvSpPr>
          <p:spPr>
            <a:xfrm flipH="1">
              <a:off x="3434685" y="3903854"/>
              <a:ext cx="382624" cy="438215"/>
            </a:xfrm>
            <a:custGeom>
              <a:avLst/>
              <a:gdLst/>
              <a:ahLst/>
              <a:cxnLst/>
              <a:rect l="l" t="t" r="r" b="b"/>
              <a:pathLst>
                <a:path w="8094" h="8016" extrusionOk="0">
                  <a:moveTo>
                    <a:pt x="4631" y="1"/>
                  </a:moveTo>
                  <a:cubicBezTo>
                    <a:pt x="4631" y="1"/>
                    <a:pt x="2145" y="2222"/>
                    <a:pt x="1639" y="3323"/>
                  </a:cubicBezTo>
                  <a:cubicBezTo>
                    <a:pt x="0" y="6888"/>
                    <a:pt x="3046" y="8016"/>
                    <a:pt x="5416" y="8016"/>
                  </a:cubicBezTo>
                  <a:cubicBezTo>
                    <a:pt x="6579" y="8016"/>
                    <a:pt x="7580" y="7744"/>
                    <a:pt x="7783" y="7355"/>
                  </a:cubicBezTo>
                  <a:cubicBezTo>
                    <a:pt x="8094" y="6758"/>
                    <a:pt x="2658" y="6912"/>
                    <a:pt x="2010" y="5475"/>
                  </a:cubicBezTo>
                  <a:cubicBezTo>
                    <a:pt x="1280" y="3854"/>
                    <a:pt x="4070" y="1702"/>
                    <a:pt x="4070" y="1702"/>
                  </a:cubicBezTo>
                  <a:lnTo>
                    <a:pt x="3733" y="1317"/>
                  </a:lnTo>
                  <a:lnTo>
                    <a:pt x="46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6" name="Google Shape;2316;p73"/>
            <p:cNvSpPr/>
            <p:nvPr/>
          </p:nvSpPr>
          <p:spPr>
            <a:xfrm flipH="1">
              <a:off x="1687296" y="4376628"/>
              <a:ext cx="457172" cy="126118"/>
            </a:xfrm>
            <a:custGeom>
              <a:avLst/>
              <a:gdLst/>
              <a:ahLst/>
              <a:cxnLst/>
              <a:rect l="l" t="t" r="r" b="b"/>
              <a:pathLst>
                <a:path w="9671" h="2307" extrusionOk="0">
                  <a:moveTo>
                    <a:pt x="5393" y="1"/>
                  </a:moveTo>
                  <a:lnTo>
                    <a:pt x="4352" y="148"/>
                  </a:lnTo>
                  <a:lnTo>
                    <a:pt x="1228" y="410"/>
                  </a:lnTo>
                  <a:lnTo>
                    <a:pt x="0" y="1153"/>
                  </a:lnTo>
                  <a:lnTo>
                    <a:pt x="1600" y="707"/>
                  </a:lnTo>
                  <a:lnTo>
                    <a:pt x="3200" y="780"/>
                  </a:lnTo>
                  <a:lnTo>
                    <a:pt x="4724" y="856"/>
                  </a:lnTo>
                  <a:lnTo>
                    <a:pt x="4724" y="1674"/>
                  </a:lnTo>
                  <a:lnTo>
                    <a:pt x="3906" y="2306"/>
                  </a:lnTo>
                  <a:lnTo>
                    <a:pt x="9671" y="1971"/>
                  </a:lnTo>
                  <a:lnTo>
                    <a:pt x="5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7" name="Google Shape;2317;p73"/>
            <p:cNvSpPr/>
            <p:nvPr/>
          </p:nvSpPr>
          <p:spPr>
            <a:xfrm flipH="1">
              <a:off x="2912694" y="3493237"/>
              <a:ext cx="668102" cy="238788"/>
            </a:xfrm>
            <a:custGeom>
              <a:avLst/>
              <a:gdLst/>
              <a:ahLst/>
              <a:cxnLst/>
              <a:rect l="l" t="t" r="r" b="b"/>
              <a:pathLst>
                <a:path w="14133" h="4368" extrusionOk="0">
                  <a:moveTo>
                    <a:pt x="9780" y="1"/>
                  </a:moveTo>
                  <a:lnTo>
                    <a:pt x="7513" y="744"/>
                  </a:lnTo>
                  <a:lnTo>
                    <a:pt x="2529" y="1953"/>
                  </a:lnTo>
                  <a:lnTo>
                    <a:pt x="1" y="3254"/>
                  </a:lnTo>
                  <a:lnTo>
                    <a:pt x="876" y="4368"/>
                  </a:lnTo>
                  <a:lnTo>
                    <a:pt x="3980" y="3923"/>
                  </a:lnTo>
                  <a:lnTo>
                    <a:pt x="4983" y="3031"/>
                  </a:lnTo>
                  <a:lnTo>
                    <a:pt x="9111" y="3217"/>
                  </a:lnTo>
                  <a:lnTo>
                    <a:pt x="11182" y="2820"/>
                  </a:lnTo>
                  <a:lnTo>
                    <a:pt x="14132" y="1284"/>
                  </a:lnTo>
                  <a:lnTo>
                    <a:pt x="13314" y="651"/>
                  </a:lnTo>
                  <a:lnTo>
                    <a:pt x="11825" y="171"/>
                  </a:lnTo>
                  <a:lnTo>
                    <a:pt x="97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8" name="Google Shape;2318;p73"/>
            <p:cNvSpPr/>
            <p:nvPr/>
          </p:nvSpPr>
          <p:spPr>
            <a:xfrm flipH="1">
              <a:off x="2912693" y="3528826"/>
              <a:ext cx="627968" cy="206042"/>
            </a:xfrm>
            <a:custGeom>
              <a:avLst/>
              <a:gdLst/>
              <a:ahLst/>
              <a:cxnLst/>
              <a:rect l="l" t="t" r="r" b="b"/>
              <a:pathLst>
                <a:path w="13284" h="3769" extrusionOk="0">
                  <a:moveTo>
                    <a:pt x="12465" y="0"/>
                  </a:moveTo>
                  <a:lnTo>
                    <a:pt x="11671" y="1005"/>
                  </a:lnTo>
                  <a:lnTo>
                    <a:pt x="10357" y="1674"/>
                  </a:lnTo>
                  <a:lnTo>
                    <a:pt x="7456" y="2020"/>
                  </a:lnTo>
                  <a:lnTo>
                    <a:pt x="3755" y="1892"/>
                  </a:lnTo>
                  <a:lnTo>
                    <a:pt x="3192" y="2914"/>
                  </a:lnTo>
                  <a:lnTo>
                    <a:pt x="550" y="3344"/>
                  </a:lnTo>
                  <a:lnTo>
                    <a:pt x="1" y="3769"/>
                  </a:lnTo>
                  <a:lnTo>
                    <a:pt x="3366" y="3434"/>
                  </a:lnTo>
                  <a:lnTo>
                    <a:pt x="4383" y="2541"/>
                  </a:lnTo>
                  <a:lnTo>
                    <a:pt x="8201" y="2863"/>
                  </a:lnTo>
                  <a:lnTo>
                    <a:pt x="10507" y="2591"/>
                  </a:lnTo>
                  <a:lnTo>
                    <a:pt x="12315" y="1699"/>
                  </a:lnTo>
                  <a:lnTo>
                    <a:pt x="13283" y="633"/>
                  </a:lnTo>
                  <a:lnTo>
                    <a:pt x="124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9" name="Google Shape;2319;p73"/>
            <p:cNvSpPr/>
            <p:nvPr/>
          </p:nvSpPr>
          <p:spPr>
            <a:xfrm flipH="1">
              <a:off x="2242909" y="3979898"/>
              <a:ext cx="472630" cy="329918"/>
            </a:xfrm>
            <a:custGeom>
              <a:avLst/>
              <a:gdLst/>
              <a:ahLst/>
              <a:cxnLst/>
              <a:rect l="l" t="t" r="r" b="b"/>
              <a:pathLst>
                <a:path w="9998" h="6035" extrusionOk="0">
                  <a:moveTo>
                    <a:pt x="454" y="0"/>
                  </a:moveTo>
                  <a:lnTo>
                    <a:pt x="1" y="3284"/>
                  </a:lnTo>
                  <a:cubicBezTo>
                    <a:pt x="842" y="4798"/>
                    <a:pt x="5795" y="6035"/>
                    <a:pt x="7883" y="6035"/>
                  </a:cubicBezTo>
                  <a:cubicBezTo>
                    <a:pt x="8102" y="6035"/>
                    <a:pt x="8289" y="6021"/>
                    <a:pt x="8436" y="5993"/>
                  </a:cubicBezTo>
                  <a:cubicBezTo>
                    <a:pt x="9997" y="5695"/>
                    <a:pt x="7358" y="3910"/>
                    <a:pt x="5834" y="3352"/>
                  </a:cubicBezTo>
                  <a:cubicBezTo>
                    <a:pt x="5834" y="3352"/>
                    <a:pt x="5587" y="336"/>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0" name="Google Shape;2320;p73"/>
            <p:cNvSpPr/>
            <p:nvPr/>
          </p:nvSpPr>
          <p:spPr>
            <a:xfrm flipH="1">
              <a:off x="3629976" y="4183812"/>
              <a:ext cx="437791" cy="351403"/>
            </a:xfrm>
            <a:custGeom>
              <a:avLst/>
              <a:gdLst/>
              <a:ahLst/>
              <a:cxnLst/>
              <a:rect l="l" t="t" r="r" b="b"/>
              <a:pathLst>
                <a:path w="9261" h="6428" extrusionOk="0">
                  <a:moveTo>
                    <a:pt x="1131" y="0"/>
                  </a:moveTo>
                  <a:cubicBezTo>
                    <a:pt x="1131" y="1"/>
                    <a:pt x="0" y="1296"/>
                    <a:pt x="260" y="2262"/>
                  </a:cubicBezTo>
                  <a:cubicBezTo>
                    <a:pt x="520" y="3229"/>
                    <a:pt x="2527" y="3861"/>
                    <a:pt x="3904" y="6427"/>
                  </a:cubicBezTo>
                  <a:lnTo>
                    <a:pt x="9260" y="6427"/>
                  </a:lnTo>
                  <a:cubicBezTo>
                    <a:pt x="9260" y="6427"/>
                    <a:pt x="4090" y="5349"/>
                    <a:pt x="3086" y="4604"/>
                  </a:cubicBezTo>
                  <a:cubicBezTo>
                    <a:pt x="2083" y="3861"/>
                    <a:pt x="1711" y="1480"/>
                    <a:pt x="1711" y="1480"/>
                  </a:cubicBezTo>
                  <a:lnTo>
                    <a:pt x="1115" y="1146"/>
                  </a:lnTo>
                  <a:lnTo>
                    <a:pt x="1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1" name="Google Shape;2321;p73"/>
            <p:cNvSpPr/>
            <p:nvPr/>
          </p:nvSpPr>
          <p:spPr>
            <a:xfrm flipH="1">
              <a:off x="3464939" y="3906642"/>
              <a:ext cx="355726" cy="424165"/>
            </a:xfrm>
            <a:custGeom>
              <a:avLst/>
              <a:gdLst/>
              <a:ahLst/>
              <a:cxnLst/>
              <a:rect l="l" t="t" r="r" b="b"/>
              <a:pathLst>
                <a:path w="7525" h="7759" extrusionOk="0">
                  <a:moveTo>
                    <a:pt x="4376" y="1"/>
                  </a:moveTo>
                  <a:cubicBezTo>
                    <a:pt x="4376" y="1"/>
                    <a:pt x="2269" y="1497"/>
                    <a:pt x="1761" y="2600"/>
                  </a:cubicBezTo>
                  <a:cubicBezTo>
                    <a:pt x="1" y="6430"/>
                    <a:pt x="3291" y="7758"/>
                    <a:pt x="5496" y="7758"/>
                  </a:cubicBezTo>
                  <a:cubicBezTo>
                    <a:pt x="6351" y="7758"/>
                    <a:pt x="7042" y="7559"/>
                    <a:pt x="7214" y="7229"/>
                  </a:cubicBezTo>
                  <a:cubicBezTo>
                    <a:pt x="7525" y="6633"/>
                    <a:pt x="2404" y="6912"/>
                    <a:pt x="1757" y="5475"/>
                  </a:cubicBezTo>
                  <a:cubicBezTo>
                    <a:pt x="1026" y="3854"/>
                    <a:pt x="3815" y="1702"/>
                    <a:pt x="3815" y="1702"/>
                  </a:cubicBezTo>
                  <a:lnTo>
                    <a:pt x="3478" y="1317"/>
                  </a:lnTo>
                  <a:lnTo>
                    <a:pt x="43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2" name="Google Shape;2322;p73"/>
            <p:cNvSpPr/>
            <p:nvPr/>
          </p:nvSpPr>
          <p:spPr>
            <a:xfrm flipH="1">
              <a:off x="3513439" y="3933976"/>
              <a:ext cx="258533" cy="364304"/>
            </a:xfrm>
            <a:custGeom>
              <a:avLst/>
              <a:gdLst/>
              <a:ahLst/>
              <a:cxnLst/>
              <a:rect l="l" t="t" r="r" b="b"/>
              <a:pathLst>
                <a:path w="5469" h="6664" extrusionOk="0">
                  <a:moveTo>
                    <a:pt x="2694" y="0"/>
                  </a:moveTo>
                  <a:lnTo>
                    <a:pt x="2694" y="0"/>
                  </a:lnTo>
                  <a:cubicBezTo>
                    <a:pt x="2031" y="533"/>
                    <a:pt x="1056" y="1397"/>
                    <a:pt x="733" y="2100"/>
                  </a:cubicBezTo>
                  <a:cubicBezTo>
                    <a:pt x="161" y="3344"/>
                    <a:pt x="122" y="4324"/>
                    <a:pt x="405" y="5080"/>
                  </a:cubicBezTo>
                  <a:cubicBezTo>
                    <a:pt x="1119" y="6213"/>
                    <a:pt x="2729" y="6664"/>
                    <a:pt x="4011" y="6664"/>
                  </a:cubicBezTo>
                  <a:cubicBezTo>
                    <a:pt x="4611" y="6664"/>
                    <a:pt x="5139" y="6565"/>
                    <a:pt x="5469" y="6392"/>
                  </a:cubicBezTo>
                  <a:cubicBezTo>
                    <a:pt x="4092" y="6161"/>
                    <a:pt x="1202" y="6032"/>
                    <a:pt x="727" y="4977"/>
                  </a:cubicBezTo>
                  <a:cubicBezTo>
                    <a:pt x="677" y="4867"/>
                    <a:pt x="644" y="4753"/>
                    <a:pt x="625" y="4637"/>
                  </a:cubicBezTo>
                  <a:cubicBezTo>
                    <a:pt x="556" y="4560"/>
                    <a:pt x="500" y="4470"/>
                    <a:pt x="464" y="4374"/>
                  </a:cubicBezTo>
                  <a:cubicBezTo>
                    <a:pt x="1" y="3100"/>
                    <a:pt x="1719" y="1502"/>
                    <a:pt x="2489" y="865"/>
                  </a:cubicBezTo>
                  <a:lnTo>
                    <a:pt x="2448" y="817"/>
                  </a:lnTo>
                  <a:lnTo>
                    <a:pt x="2717" y="423"/>
                  </a:lnTo>
                  <a:lnTo>
                    <a:pt x="2540" y="200"/>
                  </a:lnTo>
                  <a:lnTo>
                    <a:pt x="2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3" name="Google Shape;2323;p73"/>
            <p:cNvSpPr/>
            <p:nvPr/>
          </p:nvSpPr>
          <p:spPr>
            <a:xfrm flipH="1">
              <a:off x="3233962" y="3869631"/>
              <a:ext cx="472394" cy="433076"/>
            </a:xfrm>
            <a:custGeom>
              <a:avLst/>
              <a:gdLst/>
              <a:ahLst/>
              <a:cxnLst/>
              <a:rect l="l" t="t" r="r" b="b"/>
              <a:pathLst>
                <a:path w="9993" h="7922" extrusionOk="0">
                  <a:moveTo>
                    <a:pt x="4510" y="0"/>
                  </a:moveTo>
                  <a:cubicBezTo>
                    <a:pt x="3895" y="0"/>
                    <a:pt x="3077" y="191"/>
                    <a:pt x="2263" y="957"/>
                  </a:cubicBezTo>
                  <a:cubicBezTo>
                    <a:pt x="0" y="3085"/>
                    <a:pt x="1117" y="3803"/>
                    <a:pt x="3682" y="5015"/>
                  </a:cubicBezTo>
                  <a:cubicBezTo>
                    <a:pt x="6311" y="6258"/>
                    <a:pt x="6771" y="7921"/>
                    <a:pt x="7787" y="7921"/>
                  </a:cubicBezTo>
                  <a:cubicBezTo>
                    <a:pt x="7976" y="7921"/>
                    <a:pt x="8184" y="7863"/>
                    <a:pt x="8429" y="7735"/>
                  </a:cubicBezTo>
                  <a:cubicBezTo>
                    <a:pt x="9992" y="6915"/>
                    <a:pt x="6047" y="5123"/>
                    <a:pt x="3666" y="3859"/>
                  </a:cubicBezTo>
                  <a:cubicBezTo>
                    <a:pt x="1284" y="2594"/>
                    <a:pt x="2341" y="267"/>
                    <a:pt x="5531" y="190"/>
                  </a:cubicBezTo>
                  <a:cubicBezTo>
                    <a:pt x="5531" y="190"/>
                    <a:pt x="5122" y="0"/>
                    <a:pt x="45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4" name="Google Shape;2324;p73"/>
            <p:cNvSpPr/>
            <p:nvPr/>
          </p:nvSpPr>
          <p:spPr>
            <a:xfrm flipH="1">
              <a:off x="3252210" y="3865476"/>
              <a:ext cx="474474" cy="430397"/>
            </a:xfrm>
            <a:custGeom>
              <a:avLst/>
              <a:gdLst/>
              <a:ahLst/>
              <a:cxnLst/>
              <a:rect l="l" t="t" r="r" b="b"/>
              <a:pathLst>
                <a:path w="10037" h="7873" extrusionOk="0">
                  <a:moveTo>
                    <a:pt x="4673" y="0"/>
                  </a:moveTo>
                  <a:cubicBezTo>
                    <a:pt x="3982" y="0"/>
                    <a:pt x="3082" y="191"/>
                    <a:pt x="2262" y="963"/>
                  </a:cubicBezTo>
                  <a:cubicBezTo>
                    <a:pt x="1" y="3090"/>
                    <a:pt x="2745" y="3825"/>
                    <a:pt x="5163" y="5314"/>
                  </a:cubicBezTo>
                  <a:cubicBezTo>
                    <a:pt x="7140" y="6531"/>
                    <a:pt x="7051" y="7872"/>
                    <a:pt x="7808" y="7872"/>
                  </a:cubicBezTo>
                  <a:cubicBezTo>
                    <a:pt x="7977" y="7872"/>
                    <a:pt x="8187" y="7806"/>
                    <a:pt x="8472" y="7657"/>
                  </a:cubicBezTo>
                  <a:cubicBezTo>
                    <a:pt x="10036" y="6839"/>
                    <a:pt x="6166" y="5165"/>
                    <a:pt x="3786" y="3901"/>
                  </a:cubicBezTo>
                  <a:cubicBezTo>
                    <a:pt x="1407" y="2636"/>
                    <a:pt x="2637" y="261"/>
                    <a:pt x="5828" y="184"/>
                  </a:cubicBezTo>
                  <a:cubicBezTo>
                    <a:pt x="5828" y="184"/>
                    <a:pt x="5351" y="0"/>
                    <a:pt x="4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5" name="Google Shape;2325;p73"/>
            <p:cNvSpPr/>
            <p:nvPr/>
          </p:nvSpPr>
          <p:spPr>
            <a:xfrm flipH="1">
              <a:off x="3330681" y="3866351"/>
              <a:ext cx="359035" cy="376878"/>
            </a:xfrm>
            <a:custGeom>
              <a:avLst/>
              <a:gdLst/>
              <a:ahLst/>
              <a:cxnLst/>
              <a:rect l="l" t="t" r="r" b="b"/>
              <a:pathLst>
                <a:path w="7595" h="6894" extrusionOk="0">
                  <a:moveTo>
                    <a:pt x="3423" y="1"/>
                  </a:moveTo>
                  <a:lnTo>
                    <a:pt x="3423" y="1"/>
                  </a:lnTo>
                  <a:cubicBezTo>
                    <a:pt x="2826" y="48"/>
                    <a:pt x="1948" y="221"/>
                    <a:pt x="1252" y="874"/>
                  </a:cubicBezTo>
                  <a:cubicBezTo>
                    <a:pt x="0" y="2053"/>
                    <a:pt x="443" y="2860"/>
                    <a:pt x="1359" y="3549"/>
                  </a:cubicBezTo>
                  <a:cubicBezTo>
                    <a:pt x="2103" y="3935"/>
                    <a:pt x="3127" y="4274"/>
                    <a:pt x="4106" y="4732"/>
                  </a:cubicBezTo>
                  <a:cubicBezTo>
                    <a:pt x="6058" y="5646"/>
                    <a:pt x="6090" y="6894"/>
                    <a:pt x="6773" y="6894"/>
                  </a:cubicBezTo>
                  <a:cubicBezTo>
                    <a:pt x="6952" y="6894"/>
                    <a:pt x="7176" y="6808"/>
                    <a:pt x="7491" y="6607"/>
                  </a:cubicBezTo>
                  <a:cubicBezTo>
                    <a:pt x="7530" y="6583"/>
                    <a:pt x="7564" y="6558"/>
                    <a:pt x="7594" y="6533"/>
                  </a:cubicBezTo>
                  <a:cubicBezTo>
                    <a:pt x="6710" y="5706"/>
                    <a:pt x="4503" y="4698"/>
                    <a:pt x="2937" y="3868"/>
                  </a:cubicBezTo>
                  <a:cubicBezTo>
                    <a:pt x="2575" y="3675"/>
                    <a:pt x="2295" y="3460"/>
                    <a:pt x="2088" y="3231"/>
                  </a:cubicBezTo>
                  <a:cubicBezTo>
                    <a:pt x="659" y="2291"/>
                    <a:pt x="1300" y="654"/>
                    <a:pt x="3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6" name="Google Shape;2326;p73"/>
            <p:cNvSpPr/>
            <p:nvPr/>
          </p:nvSpPr>
          <p:spPr>
            <a:xfrm flipH="1">
              <a:off x="2304219" y="4163421"/>
              <a:ext cx="349911" cy="146400"/>
            </a:xfrm>
            <a:custGeom>
              <a:avLst/>
              <a:gdLst/>
              <a:ahLst/>
              <a:cxnLst/>
              <a:rect l="l" t="t" r="r" b="b"/>
              <a:pathLst>
                <a:path w="7402" h="2678" extrusionOk="0">
                  <a:moveTo>
                    <a:pt x="1640" y="1"/>
                  </a:moveTo>
                  <a:cubicBezTo>
                    <a:pt x="648" y="1"/>
                    <a:pt x="0" y="244"/>
                    <a:pt x="14" y="695"/>
                  </a:cubicBezTo>
                  <a:cubicBezTo>
                    <a:pt x="17" y="818"/>
                    <a:pt x="71" y="950"/>
                    <a:pt x="168" y="1084"/>
                  </a:cubicBezTo>
                  <a:cubicBezTo>
                    <a:pt x="2033" y="2024"/>
                    <a:pt x="5066" y="2678"/>
                    <a:pt x="6585" y="2678"/>
                  </a:cubicBezTo>
                  <a:cubicBezTo>
                    <a:pt x="6803" y="2678"/>
                    <a:pt x="6990" y="2664"/>
                    <a:pt x="7137" y="2636"/>
                  </a:cubicBezTo>
                  <a:cubicBezTo>
                    <a:pt x="7217" y="2621"/>
                    <a:pt x="7297" y="2598"/>
                    <a:pt x="7373" y="2567"/>
                  </a:cubicBezTo>
                  <a:cubicBezTo>
                    <a:pt x="7393" y="2515"/>
                    <a:pt x="7402" y="2461"/>
                    <a:pt x="7400" y="2405"/>
                  </a:cubicBezTo>
                  <a:cubicBezTo>
                    <a:pt x="7380" y="1692"/>
                    <a:pt x="5710" y="730"/>
                    <a:pt x="3670" y="258"/>
                  </a:cubicBezTo>
                  <a:cubicBezTo>
                    <a:pt x="2918" y="84"/>
                    <a:pt x="2220" y="1"/>
                    <a:pt x="1640" y="1"/>
                  </a:cubicBezTo>
                  <a:close/>
                </a:path>
              </a:pathLst>
            </a:custGeom>
            <a:solidFill>
              <a:srgbClr val="EF7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7" name="Google Shape;2327;p73"/>
            <p:cNvSpPr/>
            <p:nvPr/>
          </p:nvSpPr>
          <p:spPr>
            <a:xfrm flipH="1">
              <a:off x="2520824" y="3778334"/>
              <a:ext cx="212963" cy="382126"/>
            </a:xfrm>
            <a:custGeom>
              <a:avLst/>
              <a:gdLst/>
              <a:ahLst/>
              <a:cxnLst/>
              <a:rect l="l" t="t" r="r" b="b"/>
              <a:pathLst>
                <a:path w="4505" h="6990" extrusionOk="0">
                  <a:moveTo>
                    <a:pt x="1174" y="0"/>
                  </a:moveTo>
                  <a:lnTo>
                    <a:pt x="1" y="6904"/>
                  </a:lnTo>
                  <a:lnTo>
                    <a:pt x="428" y="6990"/>
                  </a:lnTo>
                  <a:lnTo>
                    <a:pt x="1294" y="600"/>
                  </a:lnTo>
                  <a:lnTo>
                    <a:pt x="4214" y="880"/>
                  </a:lnTo>
                  <a:lnTo>
                    <a:pt x="4077" y="4458"/>
                  </a:lnTo>
                  <a:lnTo>
                    <a:pt x="4337" y="4492"/>
                  </a:lnTo>
                  <a:lnTo>
                    <a:pt x="4504" y="303"/>
                  </a:lnTo>
                  <a:lnTo>
                    <a:pt x="11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8" name="Google Shape;2328;p73"/>
            <p:cNvSpPr/>
            <p:nvPr/>
          </p:nvSpPr>
          <p:spPr>
            <a:xfrm flipH="1">
              <a:off x="2533776" y="3809277"/>
              <a:ext cx="158647" cy="170836"/>
            </a:xfrm>
            <a:custGeom>
              <a:avLst/>
              <a:gdLst/>
              <a:ahLst/>
              <a:cxnLst/>
              <a:rect l="l" t="t" r="r" b="b"/>
              <a:pathLst>
                <a:path w="3356" h="3125" extrusionOk="0">
                  <a:moveTo>
                    <a:pt x="410" y="0"/>
                  </a:moveTo>
                  <a:lnTo>
                    <a:pt x="1" y="3124"/>
                  </a:lnTo>
                  <a:lnTo>
                    <a:pt x="478" y="120"/>
                  </a:lnTo>
                  <a:lnTo>
                    <a:pt x="3210" y="351"/>
                  </a:lnTo>
                  <a:lnTo>
                    <a:pt x="3262" y="2698"/>
                  </a:lnTo>
                  <a:lnTo>
                    <a:pt x="3356" y="257"/>
                  </a:lnTo>
                  <a:lnTo>
                    <a:pt x="4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9" name="Google Shape;2329;p73"/>
            <p:cNvSpPr/>
            <p:nvPr/>
          </p:nvSpPr>
          <p:spPr>
            <a:xfrm flipH="1">
              <a:off x="2250840" y="4313978"/>
              <a:ext cx="150374" cy="74074"/>
            </a:xfrm>
            <a:custGeom>
              <a:avLst/>
              <a:gdLst/>
              <a:ahLst/>
              <a:cxnLst/>
              <a:rect l="l" t="t" r="r" b="b"/>
              <a:pathLst>
                <a:path w="3181" h="1355" extrusionOk="0">
                  <a:moveTo>
                    <a:pt x="2432" y="1"/>
                  </a:moveTo>
                  <a:cubicBezTo>
                    <a:pt x="2386" y="1"/>
                    <a:pt x="2337" y="5"/>
                    <a:pt x="2284" y="16"/>
                  </a:cubicBezTo>
                  <a:cubicBezTo>
                    <a:pt x="1441" y="183"/>
                    <a:pt x="937" y="397"/>
                    <a:pt x="484" y="397"/>
                  </a:cubicBezTo>
                  <a:cubicBezTo>
                    <a:pt x="469" y="397"/>
                    <a:pt x="453" y="396"/>
                    <a:pt x="438" y="396"/>
                  </a:cubicBezTo>
                  <a:cubicBezTo>
                    <a:pt x="435" y="396"/>
                    <a:pt x="431" y="396"/>
                    <a:pt x="428" y="396"/>
                  </a:cubicBezTo>
                  <a:cubicBezTo>
                    <a:pt x="0" y="396"/>
                    <a:pt x="1361" y="1354"/>
                    <a:pt x="2162" y="1354"/>
                  </a:cubicBezTo>
                  <a:cubicBezTo>
                    <a:pt x="2169" y="1354"/>
                    <a:pt x="2175" y="1354"/>
                    <a:pt x="2181" y="1354"/>
                  </a:cubicBezTo>
                  <a:cubicBezTo>
                    <a:pt x="2938" y="1340"/>
                    <a:pt x="3181" y="1"/>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0" name="Google Shape;2330;p73"/>
            <p:cNvSpPr/>
            <p:nvPr/>
          </p:nvSpPr>
          <p:spPr>
            <a:xfrm flipH="1">
              <a:off x="2279392" y="4314033"/>
              <a:ext cx="106363" cy="56198"/>
            </a:xfrm>
            <a:custGeom>
              <a:avLst/>
              <a:gdLst/>
              <a:ahLst/>
              <a:cxnLst/>
              <a:rect l="l" t="t" r="r" b="b"/>
              <a:pathLst>
                <a:path w="2250" h="1028" extrusionOk="0">
                  <a:moveTo>
                    <a:pt x="2105" y="0"/>
                  </a:moveTo>
                  <a:cubicBezTo>
                    <a:pt x="2055" y="0"/>
                    <a:pt x="2006" y="5"/>
                    <a:pt x="1957" y="15"/>
                  </a:cubicBezTo>
                  <a:cubicBezTo>
                    <a:pt x="1114" y="182"/>
                    <a:pt x="610" y="396"/>
                    <a:pt x="157" y="396"/>
                  </a:cubicBezTo>
                  <a:cubicBezTo>
                    <a:pt x="142" y="396"/>
                    <a:pt x="126" y="395"/>
                    <a:pt x="111" y="395"/>
                  </a:cubicBezTo>
                  <a:cubicBezTo>
                    <a:pt x="108" y="395"/>
                    <a:pt x="105" y="395"/>
                    <a:pt x="102" y="395"/>
                  </a:cubicBezTo>
                  <a:cubicBezTo>
                    <a:pt x="9" y="395"/>
                    <a:pt x="1" y="439"/>
                    <a:pt x="50" y="509"/>
                  </a:cubicBezTo>
                  <a:cubicBezTo>
                    <a:pt x="439" y="761"/>
                    <a:pt x="1019" y="1027"/>
                    <a:pt x="1441" y="1027"/>
                  </a:cubicBezTo>
                  <a:cubicBezTo>
                    <a:pt x="1447" y="1027"/>
                    <a:pt x="1453" y="1027"/>
                    <a:pt x="1459" y="1027"/>
                  </a:cubicBezTo>
                  <a:cubicBezTo>
                    <a:pt x="1972" y="1018"/>
                    <a:pt x="2249" y="398"/>
                    <a:pt x="2142" y="1"/>
                  </a:cubicBezTo>
                  <a:cubicBezTo>
                    <a:pt x="2129" y="1"/>
                    <a:pt x="2117" y="0"/>
                    <a:pt x="2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1" name="Google Shape;2331;p73"/>
            <p:cNvSpPr/>
            <p:nvPr/>
          </p:nvSpPr>
          <p:spPr>
            <a:xfrm flipH="1">
              <a:off x="3145413" y="4401721"/>
              <a:ext cx="311148" cy="133553"/>
            </a:xfrm>
            <a:custGeom>
              <a:avLst/>
              <a:gdLst/>
              <a:ahLst/>
              <a:cxnLst/>
              <a:rect l="l" t="t" r="r" b="b"/>
              <a:pathLst>
                <a:path w="6582" h="2443" extrusionOk="0">
                  <a:moveTo>
                    <a:pt x="6347" y="0"/>
                  </a:moveTo>
                  <a:cubicBezTo>
                    <a:pt x="6122" y="0"/>
                    <a:pt x="5734" y="92"/>
                    <a:pt x="5177" y="537"/>
                  </a:cubicBezTo>
                  <a:cubicBezTo>
                    <a:pt x="4776" y="858"/>
                    <a:pt x="4645" y="1680"/>
                    <a:pt x="4027" y="1680"/>
                  </a:cubicBezTo>
                  <a:cubicBezTo>
                    <a:pt x="3931" y="1680"/>
                    <a:pt x="3825" y="1660"/>
                    <a:pt x="3704" y="1617"/>
                  </a:cubicBezTo>
                  <a:cubicBezTo>
                    <a:pt x="3200" y="1435"/>
                    <a:pt x="2694" y="1360"/>
                    <a:pt x="2237" y="1360"/>
                  </a:cubicBezTo>
                  <a:cubicBezTo>
                    <a:pt x="908" y="1360"/>
                    <a:pt x="0" y="1990"/>
                    <a:pt x="826" y="2443"/>
                  </a:cubicBezTo>
                  <a:lnTo>
                    <a:pt x="4914" y="2443"/>
                  </a:lnTo>
                  <a:cubicBezTo>
                    <a:pt x="4914" y="2443"/>
                    <a:pt x="5051" y="503"/>
                    <a:pt x="6582" y="45"/>
                  </a:cubicBezTo>
                  <a:cubicBezTo>
                    <a:pt x="6582" y="45"/>
                    <a:pt x="6504" y="0"/>
                    <a:pt x="6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2" name="Google Shape;2332;p73"/>
            <p:cNvSpPr/>
            <p:nvPr/>
          </p:nvSpPr>
          <p:spPr>
            <a:xfrm flipH="1">
              <a:off x="3763514" y="4491925"/>
              <a:ext cx="114494" cy="43297"/>
            </a:xfrm>
            <a:custGeom>
              <a:avLst/>
              <a:gdLst/>
              <a:ahLst/>
              <a:cxnLst/>
              <a:rect l="l" t="t" r="r" b="b"/>
              <a:pathLst>
                <a:path w="2422" h="792" extrusionOk="0">
                  <a:moveTo>
                    <a:pt x="219" y="1"/>
                  </a:moveTo>
                  <a:cubicBezTo>
                    <a:pt x="209" y="1"/>
                    <a:pt x="201" y="2"/>
                    <a:pt x="195" y="3"/>
                  </a:cubicBezTo>
                  <a:cubicBezTo>
                    <a:pt x="1" y="59"/>
                    <a:pt x="628" y="791"/>
                    <a:pt x="628" y="791"/>
                  </a:cubicBezTo>
                  <a:lnTo>
                    <a:pt x="2422" y="791"/>
                  </a:lnTo>
                  <a:cubicBezTo>
                    <a:pt x="2422" y="791"/>
                    <a:pt x="519"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3" name="Google Shape;2333;p73"/>
            <p:cNvSpPr/>
            <p:nvPr/>
          </p:nvSpPr>
          <p:spPr>
            <a:xfrm flipH="1">
              <a:off x="3301269" y="3853996"/>
              <a:ext cx="137232" cy="153342"/>
            </a:xfrm>
            <a:custGeom>
              <a:avLst/>
              <a:gdLst/>
              <a:ahLst/>
              <a:cxnLst/>
              <a:rect l="l" t="t" r="r" b="b"/>
              <a:pathLst>
                <a:path w="2903" h="2805" extrusionOk="0">
                  <a:moveTo>
                    <a:pt x="447" y="1"/>
                  </a:moveTo>
                  <a:cubicBezTo>
                    <a:pt x="1" y="834"/>
                    <a:pt x="216" y="2108"/>
                    <a:pt x="1261" y="2594"/>
                  </a:cubicBezTo>
                  <a:cubicBezTo>
                    <a:pt x="1586" y="2745"/>
                    <a:pt x="1886" y="2804"/>
                    <a:pt x="2127" y="2804"/>
                  </a:cubicBezTo>
                  <a:cubicBezTo>
                    <a:pt x="2657" y="2804"/>
                    <a:pt x="2903" y="2517"/>
                    <a:pt x="2511" y="2293"/>
                  </a:cubicBezTo>
                  <a:cubicBezTo>
                    <a:pt x="1942" y="1968"/>
                    <a:pt x="1104" y="1786"/>
                    <a:pt x="705" y="1391"/>
                  </a:cubicBezTo>
                  <a:cubicBezTo>
                    <a:pt x="102" y="794"/>
                    <a:pt x="447" y="1"/>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4" name="Google Shape;2334;p73"/>
            <p:cNvSpPr/>
            <p:nvPr/>
          </p:nvSpPr>
          <p:spPr>
            <a:xfrm flipH="1">
              <a:off x="3101117" y="3652214"/>
              <a:ext cx="322918" cy="69756"/>
            </a:xfrm>
            <a:custGeom>
              <a:avLst/>
              <a:gdLst/>
              <a:ahLst/>
              <a:cxnLst/>
              <a:rect l="l" t="t" r="r" b="b"/>
              <a:pathLst>
                <a:path w="6831" h="1276" extrusionOk="0">
                  <a:moveTo>
                    <a:pt x="2150" y="1"/>
                  </a:moveTo>
                  <a:cubicBezTo>
                    <a:pt x="2041" y="1"/>
                    <a:pt x="1940" y="15"/>
                    <a:pt x="1851" y="48"/>
                  </a:cubicBezTo>
                  <a:cubicBezTo>
                    <a:pt x="1325" y="241"/>
                    <a:pt x="1142" y="915"/>
                    <a:pt x="892" y="1018"/>
                  </a:cubicBezTo>
                  <a:cubicBezTo>
                    <a:pt x="641" y="1120"/>
                    <a:pt x="1" y="1246"/>
                    <a:pt x="1" y="1246"/>
                  </a:cubicBezTo>
                  <a:cubicBezTo>
                    <a:pt x="131" y="1267"/>
                    <a:pt x="260" y="1276"/>
                    <a:pt x="387" y="1276"/>
                  </a:cubicBezTo>
                  <a:cubicBezTo>
                    <a:pt x="1031" y="1276"/>
                    <a:pt x="1616" y="1044"/>
                    <a:pt x="1931" y="949"/>
                  </a:cubicBezTo>
                  <a:cubicBezTo>
                    <a:pt x="2200" y="868"/>
                    <a:pt x="3369" y="705"/>
                    <a:pt x="4399" y="705"/>
                  </a:cubicBezTo>
                  <a:cubicBezTo>
                    <a:pt x="4812" y="705"/>
                    <a:pt x="5203" y="731"/>
                    <a:pt x="5505" y="800"/>
                  </a:cubicBezTo>
                  <a:cubicBezTo>
                    <a:pt x="5723" y="850"/>
                    <a:pt x="5914" y="871"/>
                    <a:pt x="6073" y="871"/>
                  </a:cubicBezTo>
                  <a:cubicBezTo>
                    <a:pt x="6680" y="871"/>
                    <a:pt x="6831" y="561"/>
                    <a:pt x="6317" y="344"/>
                  </a:cubicBezTo>
                  <a:cubicBezTo>
                    <a:pt x="6168" y="281"/>
                    <a:pt x="5987" y="258"/>
                    <a:pt x="5790" y="258"/>
                  </a:cubicBezTo>
                  <a:cubicBezTo>
                    <a:pt x="5222" y="258"/>
                    <a:pt x="4522" y="453"/>
                    <a:pt x="4073" y="453"/>
                  </a:cubicBezTo>
                  <a:cubicBezTo>
                    <a:pt x="3999" y="453"/>
                    <a:pt x="3931" y="448"/>
                    <a:pt x="3873" y="435"/>
                  </a:cubicBezTo>
                  <a:cubicBezTo>
                    <a:pt x="3426" y="341"/>
                    <a:pt x="2688" y="1"/>
                    <a:pt x="2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5" name="Google Shape;2335;p73"/>
            <p:cNvSpPr/>
            <p:nvPr/>
          </p:nvSpPr>
          <p:spPr>
            <a:xfrm flipH="1">
              <a:off x="2545922" y="4135485"/>
              <a:ext cx="69680" cy="19352"/>
            </a:xfrm>
            <a:custGeom>
              <a:avLst/>
              <a:gdLst/>
              <a:ahLst/>
              <a:cxnLst/>
              <a:rect l="l" t="t" r="r" b="b"/>
              <a:pathLst>
                <a:path w="1474" h="354" extrusionOk="0">
                  <a:moveTo>
                    <a:pt x="767" y="1"/>
                  </a:moveTo>
                  <a:cubicBezTo>
                    <a:pt x="552" y="1"/>
                    <a:pt x="294" y="82"/>
                    <a:pt x="0" y="320"/>
                  </a:cubicBezTo>
                  <a:lnTo>
                    <a:pt x="1474" y="354"/>
                  </a:lnTo>
                  <a:cubicBezTo>
                    <a:pt x="1474" y="354"/>
                    <a:pt x="1215" y="1"/>
                    <a:pt x="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6" name="Google Shape;2336;p73"/>
            <p:cNvSpPr/>
            <p:nvPr/>
          </p:nvSpPr>
          <p:spPr>
            <a:xfrm flipH="1">
              <a:off x="2806877" y="2353723"/>
              <a:ext cx="139170" cy="139074"/>
            </a:xfrm>
            <a:custGeom>
              <a:avLst/>
              <a:gdLst/>
              <a:ahLst/>
              <a:cxnLst/>
              <a:rect l="l" t="t" r="r" b="b"/>
              <a:pathLst>
                <a:path w="2944" h="2544" extrusionOk="0">
                  <a:moveTo>
                    <a:pt x="1947" y="0"/>
                  </a:moveTo>
                  <a:cubicBezTo>
                    <a:pt x="1571" y="0"/>
                    <a:pt x="1131" y="187"/>
                    <a:pt x="767" y="537"/>
                  </a:cubicBezTo>
                  <a:cubicBezTo>
                    <a:pt x="170" y="1110"/>
                    <a:pt x="1" y="1903"/>
                    <a:pt x="390" y="2309"/>
                  </a:cubicBezTo>
                  <a:cubicBezTo>
                    <a:pt x="541" y="2467"/>
                    <a:pt x="755" y="2543"/>
                    <a:pt x="995" y="2543"/>
                  </a:cubicBezTo>
                  <a:cubicBezTo>
                    <a:pt x="1371" y="2543"/>
                    <a:pt x="1812" y="2357"/>
                    <a:pt x="2177" y="2006"/>
                  </a:cubicBezTo>
                  <a:cubicBezTo>
                    <a:pt x="2774" y="1434"/>
                    <a:pt x="2943" y="640"/>
                    <a:pt x="2554" y="234"/>
                  </a:cubicBezTo>
                  <a:cubicBezTo>
                    <a:pt x="2402" y="76"/>
                    <a:pt x="2188" y="0"/>
                    <a:pt x="1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7" name="Google Shape;2337;p73"/>
            <p:cNvSpPr/>
            <p:nvPr/>
          </p:nvSpPr>
          <p:spPr>
            <a:xfrm flipH="1">
              <a:off x="1630340" y="1596835"/>
              <a:ext cx="739153" cy="467024"/>
            </a:xfrm>
            <a:custGeom>
              <a:avLst/>
              <a:gdLst/>
              <a:ahLst/>
              <a:cxnLst/>
              <a:rect l="l" t="t" r="r" b="b"/>
              <a:pathLst>
                <a:path w="15636" h="8543" extrusionOk="0">
                  <a:moveTo>
                    <a:pt x="2902" y="1"/>
                  </a:moveTo>
                  <a:cubicBezTo>
                    <a:pt x="1803" y="1"/>
                    <a:pt x="994" y="187"/>
                    <a:pt x="773" y="657"/>
                  </a:cubicBezTo>
                  <a:cubicBezTo>
                    <a:pt x="1" y="2295"/>
                    <a:pt x="6689" y="6765"/>
                    <a:pt x="9100" y="7900"/>
                  </a:cubicBezTo>
                  <a:cubicBezTo>
                    <a:pt x="10022" y="8334"/>
                    <a:pt x="10969" y="8542"/>
                    <a:pt x="11831" y="8542"/>
                  </a:cubicBezTo>
                  <a:cubicBezTo>
                    <a:pt x="13221" y="8542"/>
                    <a:pt x="14387" y="8000"/>
                    <a:pt x="14863" y="6988"/>
                  </a:cubicBezTo>
                  <a:cubicBezTo>
                    <a:pt x="15635" y="5350"/>
                    <a:pt x="14306" y="3101"/>
                    <a:pt x="11893" y="1966"/>
                  </a:cubicBezTo>
                  <a:cubicBezTo>
                    <a:pt x="10172" y="1156"/>
                    <a:pt x="5639" y="1"/>
                    <a:pt x="2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8" name="Google Shape;2338;p73"/>
            <p:cNvSpPr/>
            <p:nvPr/>
          </p:nvSpPr>
          <p:spPr>
            <a:xfrm flipH="1">
              <a:off x="2270989" y="1493292"/>
              <a:ext cx="447812" cy="447727"/>
            </a:xfrm>
            <a:custGeom>
              <a:avLst/>
              <a:gdLst/>
              <a:ahLst/>
              <a:cxnLst/>
              <a:rect l="l" t="t" r="r" b="b"/>
              <a:pathLst>
                <a:path w="9473" h="8190" extrusionOk="0">
                  <a:moveTo>
                    <a:pt x="6269" y="0"/>
                  </a:moveTo>
                  <a:cubicBezTo>
                    <a:pt x="5058" y="0"/>
                    <a:pt x="3640" y="602"/>
                    <a:pt x="2466" y="1728"/>
                  </a:cubicBezTo>
                  <a:cubicBezTo>
                    <a:pt x="542" y="3574"/>
                    <a:pt x="0" y="6129"/>
                    <a:pt x="1254" y="7436"/>
                  </a:cubicBezTo>
                  <a:cubicBezTo>
                    <a:pt x="1742" y="7945"/>
                    <a:pt x="2431" y="8189"/>
                    <a:pt x="3203" y="8189"/>
                  </a:cubicBezTo>
                  <a:cubicBezTo>
                    <a:pt x="4414" y="8189"/>
                    <a:pt x="5832" y="7588"/>
                    <a:pt x="7007" y="6461"/>
                  </a:cubicBezTo>
                  <a:cubicBezTo>
                    <a:pt x="8930" y="4617"/>
                    <a:pt x="9473" y="2060"/>
                    <a:pt x="8219" y="754"/>
                  </a:cubicBezTo>
                  <a:cubicBezTo>
                    <a:pt x="7731" y="245"/>
                    <a:pt x="7042"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9" name="Google Shape;2339;p73"/>
            <p:cNvSpPr/>
            <p:nvPr/>
          </p:nvSpPr>
          <p:spPr>
            <a:xfrm flipH="1">
              <a:off x="2663214" y="1979351"/>
              <a:ext cx="226483" cy="226487"/>
            </a:xfrm>
            <a:custGeom>
              <a:avLst/>
              <a:gdLst/>
              <a:ahLst/>
              <a:cxnLst/>
              <a:rect l="l" t="t" r="r" b="b"/>
              <a:pathLst>
                <a:path w="4791" h="4143" extrusionOk="0">
                  <a:moveTo>
                    <a:pt x="3172" y="1"/>
                  </a:moveTo>
                  <a:cubicBezTo>
                    <a:pt x="2559" y="1"/>
                    <a:pt x="1842" y="305"/>
                    <a:pt x="1248" y="876"/>
                  </a:cubicBezTo>
                  <a:cubicBezTo>
                    <a:pt x="276" y="1808"/>
                    <a:pt x="1" y="3100"/>
                    <a:pt x="634" y="3761"/>
                  </a:cubicBezTo>
                  <a:cubicBezTo>
                    <a:pt x="881" y="4019"/>
                    <a:pt x="1229" y="4142"/>
                    <a:pt x="1620" y="4142"/>
                  </a:cubicBezTo>
                  <a:cubicBezTo>
                    <a:pt x="2232" y="4142"/>
                    <a:pt x="2949" y="3838"/>
                    <a:pt x="3543" y="3268"/>
                  </a:cubicBezTo>
                  <a:cubicBezTo>
                    <a:pt x="4517" y="2335"/>
                    <a:pt x="4791" y="1043"/>
                    <a:pt x="4157" y="382"/>
                  </a:cubicBezTo>
                  <a:cubicBezTo>
                    <a:pt x="3910" y="124"/>
                    <a:pt x="3562" y="1"/>
                    <a:pt x="3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0" name="Google Shape;2340;p73"/>
            <p:cNvSpPr/>
            <p:nvPr/>
          </p:nvSpPr>
          <p:spPr>
            <a:xfrm flipH="1">
              <a:off x="3137704" y="2155439"/>
              <a:ext cx="226530" cy="226433"/>
            </a:xfrm>
            <a:custGeom>
              <a:avLst/>
              <a:gdLst/>
              <a:ahLst/>
              <a:cxnLst/>
              <a:rect l="l" t="t" r="r" b="b"/>
              <a:pathLst>
                <a:path w="4792" h="4142" extrusionOk="0">
                  <a:moveTo>
                    <a:pt x="3170" y="0"/>
                  </a:moveTo>
                  <a:cubicBezTo>
                    <a:pt x="2558" y="0"/>
                    <a:pt x="1841" y="304"/>
                    <a:pt x="1248" y="874"/>
                  </a:cubicBezTo>
                  <a:cubicBezTo>
                    <a:pt x="276" y="1808"/>
                    <a:pt x="0" y="3100"/>
                    <a:pt x="636" y="3760"/>
                  </a:cubicBezTo>
                  <a:cubicBezTo>
                    <a:pt x="883" y="4017"/>
                    <a:pt x="1231" y="4141"/>
                    <a:pt x="1622" y="4141"/>
                  </a:cubicBezTo>
                  <a:cubicBezTo>
                    <a:pt x="2234" y="4141"/>
                    <a:pt x="2951" y="3837"/>
                    <a:pt x="3544" y="3268"/>
                  </a:cubicBezTo>
                  <a:cubicBezTo>
                    <a:pt x="4516" y="2334"/>
                    <a:pt x="4792" y="1042"/>
                    <a:pt x="4157" y="382"/>
                  </a:cubicBezTo>
                  <a:cubicBezTo>
                    <a:pt x="3910" y="124"/>
                    <a:pt x="3561"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1" name="Google Shape;2341;p73"/>
            <p:cNvSpPr/>
            <p:nvPr/>
          </p:nvSpPr>
          <p:spPr>
            <a:xfrm flipH="1">
              <a:off x="2975076" y="2419762"/>
              <a:ext cx="77669" cy="77628"/>
            </a:xfrm>
            <a:custGeom>
              <a:avLst/>
              <a:gdLst/>
              <a:ahLst/>
              <a:cxnLst/>
              <a:rect l="l" t="t" r="r" b="b"/>
              <a:pathLst>
                <a:path w="1643" h="1420" extrusionOk="0">
                  <a:moveTo>
                    <a:pt x="1088" y="0"/>
                  </a:moveTo>
                  <a:cubicBezTo>
                    <a:pt x="877" y="0"/>
                    <a:pt x="632" y="105"/>
                    <a:pt x="429" y="300"/>
                  </a:cubicBezTo>
                  <a:cubicBezTo>
                    <a:pt x="95" y="620"/>
                    <a:pt x="1" y="1063"/>
                    <a:pt x="218" y="1289"/>
                  </a:cubicBezTo>
                  <a:cubicBezTo>
                    <a:pt x="302" y="1377"/>
                    <a:pt x="422" y="1419"/>
                    <a:pt x="556" y="1419"/>
                  </a:cubicBezTo>
                  <a:cubicBezTo>
                    <a:pt x="766" y="1419"/>
                    <a:pt x="1012" y="1315"/>
                    <a:pt x="1215" y="1120"/>
                  </a:cubicBezTo>
                  <a:cubicBezTo>
                    <a:pt x="1548" y="800"/>
                    <a:pt x="1642" y="357"/>
                    <a:pt x="1425" y="131"/>
                  </a:cubicBezTo>
                  <a:cubicBezTo>
                    <a:pt x="1341" y="43"/>
                    <a:pt x="1222" y="0"/>
                    <a:pt x="1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2" name="Google Shape;2342;p73"/>
            <p:cNvSpPr/>
            <p:nvPr/>
          </p:nvSpPr>
          <p:spPr>
            <a:xfrm flipH="1">
              <a:off x="3043866" y="3565728"/>
              <a:ext cx="251159" cy="59096"/>
            </a:xfrm>
            <a:custGeom>
              <a:avLst/>
              <a:gdLst/>
              <a:ahLst/>
              <a:cxnLst/>
              <a:rect l="l" t="t" r="r" b="b"/>
              <a:pathLst>
                <a:path w="5313" h="1081" extrusionOk="0">
                  <a:moveTo>
                    <a:pt x="2982" y="1"/>
                  </a:moveTo>
                  <a:lnTo>
                    <a:pt x="2262" y="104"/>
                  </a:lnTo>
                  <a:lnTo>
                    <a:pt x="1577" y="259"/>
                  </a:lnTo>
                  <a:lnTo>
                    <a:pt x="1" y="944"/>
                  </a:lnTo>
                  <a:lnTo>
                    <a:pt x="1" y="944"/>
                  </a:lnTo>
                  <a:lnTo>
                    <a:pt x="481" y="756"/>
                  </a:lnTo>
                  <a:lnTo>
                    <a:pt x="1354" y="396"/>
                  </a:lnTo>
                  <a:lnTo>
                    <a:pt x="2879" y="190"/>
                  </a:lnTo>
                  <a:lnTo>
                    <a:pt x="4643" y="396"/>
                  </a:lnTo>
                  <a:lnTo>
                    <a:pt x="5183" y="1080"/>
                  </a:lnTo>
                  <a:lnTo>
                    <a:pt x="5101" y="825"/>
                  </a:lnTo>
                  <a:lnTo>
                    <a:pt x="4900" y="327"/>
                  </a:lnTo>
                  <a:lnTo>
                    <a:pt x="5312" y="259"/>
                  </a:lnTo>
                  <a:lnTo>
                    <a:pt x="4969" y="190"/>
                  </a:lnTo>
                  <a:lnTo>
                    <a:pt x="4266" y="139"/>
                  </a:lnTo>
                  <a:lnTo>
                    <a:pt x="29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3" name="Google Shape;2343;p73"/>
            <p:cNvSpPr/>
            <p:nvPr/>
          </p:nvSpPr>
          <p:spPr>
            <a:xfrm flipH="1">
              <a:off x="3036625" y="3624770"/>
              <a:ext cx="13425" cy="19735"/>
            </a:xfrm>
            <a:custGeom>
              <a:avLst/>
              <a:gdLst/>
              <a:ahLst/>
              <a:cxnLst/>
              <a:rect l="l" t="t" r="r" b="b"/>
              <a:pathLst>
                <a:path w="284" h="361" extrusionOk="0">
                  <a:moveTo>
                    <a:pt x="1" y="0"/>
                  </a:moveTo>
                  <a:lnTo>
                    <a:pt x="22" y="71"/>
                  </a:lnTo>
                  <a:lnTo>
                    <a:pt x="284" y="360"/>
                  </a:lnTo>
                  <a:lnTo>
                    <a:pt x="1" y="0"/>
                  </a:lnTo>
                  <a:close/>
                </a:path>
              </a:pathLst>
            </a:custGeom>
            <a:solidFill>
              <a:srgbClr val="E94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4" name="Google Shape;2344;p73"/>
            <p:cNvSpPr/>
            <p:nvPr/>
          </p:nvSpPr>
          <p:spPr>
            <a:xfrm flipH="1">
              <a:off x="3554422" y="3752476"/>
              <a:ext cx="146592" cy="202816"/>
            </a:xfrm>
            <a:custGeom>
              <a:avLst/>
              <a:gdLst/>
              <a:ahLst/>
              <a:cxnLst/>
              <a:rect l="l" t="t" r="r" b="b"/>
              <a:pathLst>
                <a:path w="3101" h="3710" extrusionOk="0">
                  <a:moveTo>
                    <a:pt x="2607" y="1"/>
                  </a:moveTo>
                  <a:lnTo>
                    <a:pt x="2865" y="644"/>
                  </a:lnTo>
                  <a:lnTo>
                    <a:pt x="2499" y="1207"/>
                  </a:lnTo>
                  <a:lnTo>
                    <a:pt x="1388" y="1581"/>
                  </a:lnTo>
                  <a:lnTo>
                    <a:pt x="708" y="1721"/>
                  </a:lnTo>
                  <a:cubicBezTo>
                    <a:pt x="708" y="1721"/>
                    <a:pt x="607" y="1971"/>
                    <a:pt x="482" y="2273"/>
                  </a:cubicBezTo>
                  <a:cubicBezTo>
                    <a:pt x="350" y="2593"/>
                    <a:pt x="193" y="2970"/>
                    <a:pt x="105" y="3164"/>
                  </a:cubicBezTo>
                  <a:cubicBezTo>
                    <a:pt x="89" y="3208"/>
                    <a:pt x="67" y="3251"/>
                    <a:pt x="44" y="3293"/>
                  </a:cubicBezTo>
                  <a:lnTo>
                    <a:pt x="1" y="3710"/>
                  </a:lnTo>
                  <a:lnTo>
                    <a:pt x="864" y="1802"/>
                  </a:lnTo>
                  <a:lnTo>
                    <a:pt x="987" y="2025"/>
                  </a:lnTo>
                  <a:lnTo>
                    <a:pt x="1291" y="1895"/>
                  </a:lnTo>
                  <a:lnTo>
                    <a:pt x="1851" y="1822"/>
                  </a:lnTo>
                  <a:lnTo>
                    <a:pt x="2388" y="1504"/>
                  </a:lnTo>
                  <a:lnTo>
                    <a:pt x="2774" y="1219"/>
                  </a:lnTo>
                  <a:lnTo>
                    <a:pt x="3100" y="718"/>
                  </a:lnTo>
                  <a:lnTo>
                    <a:pt x="26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5" name="Google Shape;2345;p73"/>
            <p:cNvSpPr/>
            <p:nvPr/>
          </p:nvSpPr>
          <p:spPr>
            <a:xfrm flipH="1">
              <a:off x="2304219" y="4163421"/>
              <a:ext cx="349911" cy="146400"/>
            </a:xfrm>
            <a:custGeom>
              <a:avLst/>
              <a:gdLst/>
              <a:ahLst/>
              <a:cxnLst/>
              <a:rect l="l" t="t" r="r" b="b"/>
              <a:pathLst>
                <a:path w="7402" h="2678" extrusionOk="0">
                  <a:moveTo>
                    <a:pt x="1640" y="1"/>
                  </a:moveTo>
                  <a:cubicBezTo>
                    <a:pt x="648" y="1"/>
                    <a:pt x="0" y="244"/>
                    <a:pt x="14" y="695"/>
                  </a:cubicBezTo>
                  <a:cubicBezTo>
                    <a:pt x="17" y="818"/>
                    <a:pt x="71" y="950"/>
                    <a:pt x="168" y="1084"/>
                  </a:cubicBezTo>
                  <a:cubicBezTo>
                    <a:pt x="2033" y="2024"/>
                    <a:pt x="5066" y="2678"/>
                    <a:pt x="6585" y="2678"/>
                  </a:cubicBezTo>
                  <a:cubicBezTo>
                    <a:pt x="6803" y="2678"/>
                    <a:pt x="6990" y="2664"/>
                    <a:pt x="7137" y="2636"/>
                  </a:cubicBezTo>
                  <a:cubicBezTo>
                    <a:pt x="7217" y="2621"/>
                    <a:pt x="7297" y="2598"/>
                    <a:pt x="7373" y="2567"/>
                  </a:cubicBezTo>
                  <a:cubicBezTo>
                    <a:pt x="7393" y="2515"/>
                    <a:pt x="7402" y="2461"/>
                    <a:pt x="7400" y="2405"/>
                  </a:cubicBezTo>
                  <a:cubicBezTo>
                    <a:pt x="7380" y="1692"/>
                    <a:pt x="5710" y="730"/>
                    <a:pt x="3670" y="258"/>
                  </a:cubicBezTo>
                  <a:cubicBezTo>
                    <a:pt x="2918" y="84"/>
                    <a:pt x="2220" y="1"/>
                    <a:pt x="1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6" name="Google Shape;2346;p73"/>
            <p:cNvSpPr/>
            <p:nvPr/>
          </p:nvSpPr>
          <p:spPr>
            <a:xfrm flipH="1">
              <a:off x="2513255" y="4024945"/>
              <a:ext cx="63771" cy="101244"/>
            </a:xfrm>
            <a:custGeom>
              <a:avLst/>
              <a:gdLst/>
              <a:ahLst/>
              <a:cxnLst/>
              <a:rect l="l" t="t" r="r" b="b"/>
              <a:pathLst>
                <a:path w="1349" h="1852" extrusionOk="0">
                  <a:moveTo>
                    <a:pt x="1" y="1"/>
                  </a:moveTo>
                  <a:lnTo>
                    <a:pt x="93" y="525"/>
                  </a:lnTo>
                  <a:lnTo>
                    <a:pt x="344" y="1234"/>
                  </a:lnTo>
                  <a:lnTo>
                    <a:pt x="1235" y="1851"/>
                  </a:lnTo>
                  <a:lnTo>
                    <a:pt x="1144" y="1256"/>
                  </a:lnTo>
                  <a:lnTo>
                    <a:pt x="1348" y="1051"/>
                  </a:lnTo>
                  <a:lnTo>
                    <a:pt x="915" y="59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7" name="Google Shape;2347;p73"/>
            <p:cNvSpPr/>
            <p:nvPr/>
          </p:nvSpPr>
          <p:spPr>
            <a:xfrm flipH="1">
              <a:off x="2136955" y="4261277"/>
              <a:ext cx="111279" cy="53519"/>
            </a:xfrm>
            <a:custGeom>
              <a:avLst/>
              <a:gdLst/>
              <a:ahLst/>
              <a:cxnLst/>
              <a:rect l="l" t="t" r="r" b="b"/>
              <a:pathLst>
                <a:path w="2354" h="979" extrusionOk="0">
                  <a:moveTo>
                    <a:pt x="935" y="0"/>
                  </a:moveTo>
                  <a:lnTo>
                    <a:pt x="0" y="362"/>
                  </a:lnTo>
                  <a:lnTo>
                    <a:pt x="582" y="863"/>
                  </a:lnTo>
                  <a:lnTo>
                    <a:pt x="1425" y="978"/>
                  </a:lnTo>
                  <a:lnTo>
                    <a:pt x="2354" y="588"/>
                  </a:lnTo>
                  <a:lnTo>
                    <a:pt x="1626" y="175"/>
                  </a:lnTo>
                  <a:lnTo>
                    <a:pt x="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8" name="Google Shape;2348;p73"/>
            <p:cNvSpPr/>
            <p:nvPr/>
          </p:nvSpPr>
          <p:spPr>
            <a:xfrm flipH="1">
              <a:off x="2652098" y="4103504"/>
              <a:ext cx="35643" cy="60517"/>
            </a:xfrm>
            <a:custGeom>
              <a:avLst/>
              <a:gdLst/>
              <a:ahLst/>
              <a:cxnLst/>
              <a:rect l="l" t="t" r="r" b="b"/>
              <a:pathLst>
                <a:path w="754" h="1107" extrusionOk="0">
                  <a:moveTo>
                    <a:pt x="283" y="0"/>
                  </a:moveTo>
                  <a:lnTo>
                    <a:pt x="162" y="102"/>
                  </a:lnTo>
                  <a:lnTo>
                    <a:pt x="0" y="357"/>
                  </a:lnTo>
                  <a:lnTo>
                    <a:pt x="385" y="1106"/>
                  </a:lnTo>
                  <a:lnTo>
                    <a:pt x="552" y="657"/>
                  </a:lnTo>
                  <a:lnTo>
                    <a:pt x="754" y="636"/>
                  </a:lnTo>
                  <a:lnTo>
                    <a:pt x="588" y="337"/>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9" name="Google Shape;2349;p73"/>
            <p:cNvSpPr/>
            <p:nvPr/>
          </p:nvSpPr>
          <p:spPr>
            <a:xfrm flipH="1">
              <a:off x="2583931" y="3974157"/>
              <a:ext cx="92323" cy="48053"/>
            </a:xfrm>
            <a:custGeom>
              <a:avLst/>
              <a:gdLst/>
              <a:ahLst/>
              <a:cxnLst/>
              <a:rect l="l" t="t" r="r" b="b"/>
              <a:pathLst>
                <a:path w="1953" h="879" extrusionOk="0">
                  <a:moveTo>
                    <a:pt x="1082" y="1"/>
                  </a:moveTo>
                  <a:lnTo>
                    <a:pt x="0" y="133"/>
                  </a:lnTo>
                  <a:lnTo>
                    <a:pt x="533" y="581"/>
                  </a:lnTo>
                  <a:lnTo>
                    <a:pt x="1088" y="879"/>
                  </a:lnTo>
                  <a:lnTo>
                    <a:pt x="1609" y="604"/>
                  </a:lnTo>
                  <a:lnTo>
                    <a:pt x="1952" y="461"/>
                  </a:lnTo>
                  <a:lnTo>
                    <a:pt x="1420" y="82"/>
                  </a:lnTo>
                  <a:lnTo>
                    <a:pt x="10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0" name="Google Shape;2350;p73"/>
            <p:cNvSpPr/>
            <p:nvPr/>
          </p:nvSpPr>
          <p:spPr>
            <a:xfrm flipH="1">
              <a:off x="2041837" y="4364328"/>
              <a:ext cx="28458" cy="12191"/>
            </a:xfrm>
            <a:custGeom>
              <a:avLst/>
              <a:gdLst/>
              <a:ahLst/>
              <a:cxnLst/>
              <a:rect l="l" t="t" r="r" b="b"/>
              <a:pathLst>
                <a:path w="602" h="223" extrusionOk="0">
                  <a:moveTo>
                    <a:pt x="602" y="1"/>
                  </a:moveTo>
                  <a:lnTo>
                    <a:pt x="297" y="41"/>
                  </a:lnTo>
                  <a:lnTo>
                    <a:pt x="0" y="222"/>
                  </a:lnTo>
                  <a:lnTo>
                    <a:pt x="602" y="1"/>
                  </a:lnTo>
                  <a:close/>
                </a:path>
              </a:pathLst>
            </a:custGeom>
            <a:solidFill>
              <a:srgbClr val="E94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1" name="Google Shape;2351;p73"/>
            <p:cNvSpPr/>
            <p:nvPr/>
          </p:nvSpPr>
          <p:spPr>
            <a:xfrm flipH="1">
              <a:off x="1897513" y="4265378"/>
              <a:ext cx="144370" cy="99003"/>
            </a:xfrm>
            <a:custGeom>
              <a:avLst/>
              <a:gdLst/>
              <a:ahLst/>
              <a:cxnLst/>
              <a:rect l="l" t="t" r="r" b="b"/>
              <a:pathLst>
                <a:path w="3054" h="1811" extrusionOk="0">
                  <a:moveTo>
                    <a:pt x="2894" y="0"/>
                  </a:moveTo>
                  <a:lnTo>
                    <a:pt x="2414" y="708"/>
                  </a:lnTo>
                  <a:lnTo>
                    <a:pt x="1317" y="1325"/>
                  </a:lnTo>
                  <a:lnTo>
                    <a:pt x="1" y="1811"/>
                  </a:lnTo>
                  <a:lnTo>
                    <a:pt x="1294" y="1645"/>
                  </a:lnTo>
                  <a:lnTo>
                    <a:pt x="2077" y="1270"/>
                  </a:lnTo>
                  <a:lnTo>
                    <a:pt x="2391" y="1120"/>
                  </a:lnTo>
                  <a:lnTo>
                    <a:pt x="3054" y="91"/>
                  </a:lnTo>
                  <a:lnTo>
                    <a:pt x="28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2" name="Google Shape;2352;p73"/>
            <p:cNvSpPr/>
            <p:nvPr/>
          </p:nvSpPr>
          <p:spPr>
            <a:xfrm flipH="1">
              <a:off x="2681172" y="4465028"/>
              <a:ext cx="31153" cy="3881"/>
            </a:xfrm>
            <a:custGeom>
              <a:avLst/>
              <a:gdLst/>
              <a:ahLst/>
              <a:cxnLst/>
              <a:rect l="l" t="t" r="r" b="b"/>
              <a:pathLst>
                <a:path w="659" h="71" extrusionOk="0">
                  <a:moveTo>
                    <a:pt x="351" y="0"/>
                  </a:moveTo>
                  <a:lnTo>
                    <a:pt x="0" y="71"/>
                  </a:lnTo>
                  <a:lnTo>
                    <a:pt x="659" y="71"/>
                  </a:lnTo>
                  <a:lnTo>
                    <a:pt x="351" y="0"/>
                  </a:lnTo>
                  <a:close/>
                </a:path>
              </a:pathLst>
            </a:custGeom>
            <a:solidFill>
              <a:srgbClr val="E94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3" name="Google Shape;2353;p73"/>
            <p:cNvSpPr/>
            <p:nvPr/>
          </p:nvSpPr>
          <p:spPr>
            <a:xfrm flipH="1">
              <a:off x="2513543" y="4429548"/>
              <a:ext cx="167676" cy="55597"/>
            </a:xfrm>
            <a:custGeom>
              <a:avLst/>
              <a:gdLst/>
              <a:ahLst/>
              <a:cxnLst/>
              <a:rect l="l" t="t" r="r" b="b"/>
              <a:pathLst>
                <a:path w="3547" h="1017" extrusionOk="0">
                  <a:moveTo>
                    <a:pt x="3425" y="0"/>
                  </a:moveTo>
                  <a:lnTo>
                    <a:pt x="2713" y="512"/>
                  </a:lnTo>
                  <a:lnTo>
                    <a:pt x="1440" y="718"/>
                  </a:lnTo>
                  <a:lnTo>
                    <a:pt x="1" y="720"/>
                  </a:lnTo>
                  <a:lnTo>
                    <a:pt x="1305" y="1017"/>
                  </a:lnTo>
                  <a:lnTo>
                    <a:pt x="2191" y="934"/>
                  </a:lnTo>
                  <a:lnTo>
                    <a:pt x="2546" y="900"/>
                  </a:lnTo>
                  <a:lnTo>
                    <a:pt x="3546" y="145"/>
                  </a:lnTo>
                  <a:lnTo>
                    <a:pt x="34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4" name="Google Shape;2354;p73"/>
            <p:cNvSpPr/>
            <p:nvPr/>
          </p:nvSpPr>
          <p:spPr>
            <a:xfrm flipH="1">
              <a:off x="1653909" y="4414076"/>
              <a:ext cx="103858" cy="46850"/>
            </a:xfrm>
            <a:custGeom>
              <a:avLst/>
              <a:gdLst/>
              <a:ahLst/>
              <a:cxnLst/>
              <a:rect l="l" t="t" r="r" b="b"/>
              <a:pathLst>
                <a:path w="2197" h="857" extrusionOk="0">
                  <a:moveTo>
                    <a:pt x="2139" y="0"/>
                  </a:moveTo>
                  <a:lnTo>
                    <a:pt x="2099" y="26"/>
                  </a:lnTo>
                  <a:lnTo>
                    <a:pt x="1159" y="652"/>
                  </a:lnTo>
                  <a:lnTo>
                    <a:pt x="171" y="680"/>
                  </a:lnTo>
                  <a:lnTo>
                    <a:pt x="0" y="817"/>
                  </a:lnTo>
                  <a:lnTo>
                    <a:pt x="1339" y="857"/>
                  </a:lnTo>
                  <a:lnTo>
                    <a:pt x="1917" y="545"/>
                  </a:lnTo>
                  <a:lnTo>
                    <a:pt x="2197" y="137"/>
                  </a:lnTo>
                  <a:lnTo>
                    <a:pt x="2139" y="0"/>
                  </a:lnTo>
                  <a:close/>
                </a:path>
              </a:pathLst>
            </a:custGeom>
            <a:solidFill>
              <a:srgbClr val="E94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5" name="Google Shape;2355;p73"/>
            <p:cNvSpPr/>
            <p:nvPr/>
          </p:nvSpPr>
          <p:spPr>
            <a:xfrm flipH="1">
              <a:off x="1596101" y="4452727"/>
              <a:ext cx="346602" cy="82493"/>
            </a:xfrm>
            <a:custGeom>
              <a:avLst/>
              <a:gdLst/>
              <a:ahLst/>
              <a:cxnLst/>
              <a:rect l="l" t="t" r="r" b="b"/>
              <a:pathLst>
                <a:path w="7332" h="1509" extrusionOk="0">
                  <a:moveTo>
                    <a:pt x="3802" y="0"/>
                  </a:moveTo>
                  <a:cubicBezTo>
                    <a:pt x="3148" y="0"/>
                    <a:pt x="2455" y="134"/>
                    <a:pt x="1971" y="584"/>
                  </a:cubicBezTo>
                  <a:cubicBezTo>
                    <a:pt x="1211" y="1290"/>
                    <a:pt x="1" y="1508"/>
                    <a:pt x="1" y="1508"/>
                  </a:cubicBezTo>
                  <a:lnTo>
                    <a:pt x="7332" y="1508"/>
                  </a:lnTo>
                  <a:cubicBezTo>
                    <a:pt x="7332" y="1508"/>
                    <a:pt x="6876" y="278"/>
                    <a:pt x="5851" y="278"/>
                  </a:cubicBezTo>
                  <a:cubicBezTo>
                    <a:pt x="5788" y="278"/>
                    <a:pt x="5722" y="283"/>
                    <a:pt x="5654" y="293"/>
                  </a:cubicBezTo>
                  <a:cubicBezTo>
                    <a:pt x="5654" y="293"/>
                    <a:pt x="4770" y="0"/>
                    <a:pt x="3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6" name="Google Shape;2356;p73"/>
            <p:cNvSpPr/>
            <p:nvPr/>
          </p:nvSpPr>
          <p:spPr>
            <a:xfrm flipH="1">
              <a:off x="3818827" y="4121052"/>
              <a:ext cx="180675" cy="68444"/>
            </a:xfrm>
            <a:custGeom>
              <a:avLst/>
              <a:gdLst/>
              <a:ahLst/>
              <a:cxnLst/>
              <a:rect l="l" t="t" r="r" b="b"/>
              <a:pathLst>
                <a:path w="3822" h="1252" extrusionOk="0">
                  <a:moveTo>
                    <a:pt x="2552" y="1"/>
                  </a:moveTo>
                  <a:lnTo>
                    <a:pt x="1165" y="738"/>
                  </a:lnTo>
                  <a:lnTo>
                    <a:pt x="687" y="1045"/>
                  </a:lnTo>
                  <a:lnTo>
                    <a:pt x="293" y="995"/>
                  </a:lnTo>
                  <a:lnTo>
                    <a:pt x="0" y="395"/>
                  </a:lnTo>
                  <a:lnTo>
                    <a:pt x="137" y="1218"/>
                  </a:lnTo>
                  <a:lnTo>
                    <a:pt x="703" y="1251"/>
                  </a:lnTo>
                  <a:lnTo>
                    <a:pt x="2211" y="430"/>
                  </a:lnTo>
                  <a:lnTo>
                    <a:pt x="3821" y="481"/>
                  </a:lnTo>
                  <a:lnTo>
                    <a:pt x="2929" y="310"/>
                  </a:lnTo>
                  <a:lnTo>
                    <a:pt x="25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7" name="Google Shape;2357;p73"/>
            <p:cNvSpPr/>
            <p:nvPr/>
          </p:nvSpPr>
          <p:spPr>
            <a:xfrm flipH="1">
              <a:off x="3290302" y="4476071"/>
              <a:ext cx="136192" cy="28372"/>
            </a:xfrm>
            <a:custGeom>
              <a:avLst/>
              <a:gdLst/>
              <a:ahLst/>
              <a:cxnLst/>
              <a:rect l="l" t="t" r="r" b="b"/>
              <a:pathLst>
                <a:path w="2881" h="519" extrusionOk="0">
                  <a:moveTo>
                    <a:pt x="1601" y="0"/>
                  </a:moveTo>
                  <a:cubicBezTo>
                    <a:pt x="862" y="0"/>
                    <a:pt x="253" y="196"/>
                    <a:pt x="1" y="447"/>
                  </a:cubicBezTo>
                  <a:cubicBezTo>
                    <a:pt x="327" y="494"/>
                    <a:pt x="658" y="518"/>
                    <a:pt x="988" y="518"/>
                  </a:cubicBezTo>
                  <a:cubicBezTo>
                    <a:pt x="1008" y="518"/>
                    <a:pt x="1027" y="518"/>
                    <a:pt x="1047" y="518"/>
                  </a:cubicBezTo>
                  <a:cubicBezTo>
                    <a:pt x="1929" y="518"/>
                    <a:pt x="2668" y="381"/>
                    <a:pt x="2880" y="194"/>
                  </a:cubicBezTo>
                  <a:cubicBezTo>
                    <a:pt x="2439" y="58"/>
                    <a:pt x="2001" y="0"/>
                    <a:pt x="1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8" name="Google Shape;2358;p73"/>
            <p:cNvSpPr/>
            <p:nvPr/>
          </p:nvSpPr>
          <p:spPr>
            <a:xfrm rot="-127220" flipH="1">
              <a:off x="1588801" y="2798343"/>
              <a:ext cx="390577" cy="94833"/>
            </a:xfrm>
            <a:custGeom>
              <a:avLst/>
              <a:gdLst/>
              <a:ahLst/>
              <a:cxnLst/>
              <a:rect l="l" t="t" r="r" b="b"/>
              <a:pathLst>
                <a:path w="8073" h="1766" extrusionOk="0">
                  <a:moveTo>
                    <a:pt x="3213" y="0"/>
                  </a:moveTo>
                  <a:cubicBezTo>
                    <a:pt x="2159" y="0"/>
                    <a:pt x="1079" y="124"/>
                    <a:pt x="776" y="240"/>
                  </a:cubicBezTo>
                  <a:cubicBezTo>
                    <a:pt x="1" y="537"/>
                    <a:pt x="5280" y="1765"/>
                    <a:pt x="7071" y="1765"/>
                  </a:cubicBezTo>
                  <a:cubicBezTo>
                    <a:pt x="8072" y="1765"/>
                    <a:pt x="7984" y="1382"/>
                    <a:pt x="5138" y="237"/>
                  </a:cubicBezTo>
                  <a:cubicBezTo>
                    <a:pt x="4706" y="63"/>
                    <a:pt x="3966" y="0"/>
                    <a:pt x="3213" y="0"/>
                  </a:cubicBez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9" name="Google Shape;2359;p73"/>
            <p:cNvSpPr/>
            <p:nvPr/>
          </p:nvSpPr>
          <p:spPr>
            <a:xfrm flipH="1">
              <a:off x="2773315" y="2743401"/>
              <a:ext cx="218163" cy="79213"/>
            </a:xfrm>
            <a:custGeom>
              <a:avLst/>
              <a:gdLst/>
              <a:ahLst/>
              <a:cxnLst/>
              <a:rect l="l" t="t" r="r" b="b"/>
              <a:pathLst>
                <a:path w="4615" h="1449" extrusionOk="0">
                  <a:moveTo>
                    <a:pt x="3648" y="1"/>
                  </a:moveTo>
                  <a:cubicBezTo>
                    <a:pt x="3215" y="1"/>
                    <a:pt x="2634" y="176"/>
                    <a:pt x="1968" y="627"/>
                  </a:cubicBezTo>
                  <a:cubicBezTo>
                    <a:pt x="1930" y="652"/>
                    <a:pt x="1885" y="662"/>
                    <a:pt x="1835" y="662"/>
                  </a:cubicBezTo>
                  <a:cubicBezTo>
                    <a:pt x="1636" y="662"/>
                    <a:pt x="1346" y="502"/>
                    <a:pt x="1031" y="502"/>
                  </a:cubicBezTo>
                  <a:cubicBezTo>
                    <a:pt x="819" y="502"/>
                    <a:pt x="595" y="574"/>
                    <a:pt x="380" y="816"/>
                  </a:cubicBezTo>
                  <a:cubicBezTo>
                    <a:pt x="0" y="1242"/>
                    <a:pt x="510" y="1449"/>
                    <a:pt x="1146" y="1449"/>
                  </a:cubicBezTo>
                  <a:cubicBezTo>
                    <a:pt x="1543" y="1449"/>
                    <a:pt x="1990" y="1368"/>
                    <a:pt x="2301" y="1210"/>
                  </a:cubicBezTo>
                  <a:cubicBezTo>
                    <a:pt x="2551" y="1081"/>
                    <a:pt x="2831" y="874"/>
                    <a:pt x="3085" y="874"/>
                  </a:cubicBezTo>
                  <a:cubicBezTo>
                    <a:pt x="3138" y="874"/>
                    <a:pt x="3191" y="883"/>
                    <a:pt x="3241" y="903"/>
                  </a:cubicBezTo>
                  <a:cubicBezTo>
                    <a:pt x="3497" y="1009"/>
                    <a:pt x="3714" y="1048"/>
                    <a:pt x="3889" y="1048"/>
                  </a:cubicBezTo>
                  <a:cubicBezTo>
                    <a:pt x="4169" y="1048"/>
                    <a:pt x="4340" y="947"/>
                    <a:pt x="4386" y="856"/>
                  </a:cubicBezTo>
                  <a:cubicBezTo>
                    <a:pt x="4615" y="397"/>
                    <a:pt x="4298" y="1"/>
                    <a:pt x="3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0" name="Google Shape;2360;p73"/>
            <p:cNvSpPr/>
            <p:nvPr/>
          </p:nvSpPr>
          <p:spPr>
            <a:xfrm flipH="1">
              <a:off x="3064944" y="3823819"/>
              <a:ext cx="64149" cy="118519"/>
            </a:xfrm>
            <a:custGeom>
              <a:avLst/>
              <a:gdLst/>
              <a:ahLst/>
              <a:cxnLst/>
              <a:rect l="l" t="t" r="r" b="b"/>
              <a:pathLst>
                <a:path w="1357" h="2168" extrusionOk="0">
                  <a:moveTo>
                    <a:pt x="1356" y="0"/>
                  </a:moveTo>
                  <a:lnTo>
                    <a:pt x="255" y="30"/>
                  </a:lnTo>
                  <a:lnTo>
                    <a:pt x="1" y="1879"/>
                  </a:lnTo>
                  <a:lnTo>
                    <a:pt x="1208" y="2168"/>
                  </a:lnTo>
                  <a:lnTo>
                    <a:pt x="1356" y="0"/>
                  </a:lnTo>
                  <a:close/>
                </a:path>
              </a:pathLst>
            </a:custGeom>
            <a:solidFill>
              <a:srgbClr val="402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1" name="Google Shape;2361;p73"/>
            <p:cNvSpPr/>
            <p:nvPr/>
          </p:nvSpPr>
          <p:spPr>
            <a:xfrm flipH="1">
              <a:off x="3087445" y="3816657"/>
              <a:ext cx="21036" cy="126938"/>
            </a:xfrm>
            <a:custGeom>
              <a:avLst/>
              <a:gdLst/>
              <a:ahLst/>
              <a:cxnLst/>
              <a:rect l="l" t="t" r="r" b="b"/>
              <a:pathLst>
                <a:path w="445" h="2322" extrusionOk="0">
                  <a:moveTo>
                    <a:pt x="445" y="1"/>
                  </a:moveTo>
                  <a:lnTo>
                    <a:pt x="260" y="10"/>
                  </a:lnTo>
                  <a:lnTo>
                    <a:pt x="0" y="2322"/>
                  </a:lnTo>
                  <a:lnTo>
                    <a:pt x="194" y="2306"/>
                  </a:lnTo>
                  <a:lnTo>
                    <a:pt x="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2" name="Google Shape;2362;p73"/>
            <p:cNvSpPr/>
            <p:nvPr/>
          </p:nvSpPr>
          <p:spPr>
            <a:xfrm flipH="1">
              <a:off x="3063573" y="3857604"/>
              <a:ext cx="59705" cy="18204"/>
            </a:xfrm>
            <a:custGeom>
              <a:avLst/>
              <a:gdLst/>
              <a:ahLst/>
              <a:cxnLst/>
              <a:rect l="l" t="t" r="r" b="b"/>
              <a:pathLst>
                <a:path w="1263" h="333" extrusionOk="0">
                  <a:moveTo>
                    <a:pt x="6" y="1"/>
                  </a:moveTo>
                  <a:lnTo>
                    <a:pt x="1" y="196"/>
                  </a:lnTo>
                  <a:lnTo>
                    <a:pt x="1261" y="333"/>
                  </a:lnTo>
                  <a:lnTo>
                    <a:pt x="1262" y="141"/>
                  </a:lnTo>
                  <a:lnTo>
                    <a:pt x="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3" name="Google Shape;2363;p73"/>
            <p:cNvSpPr/>
            <p:nvPr/>
          </p:nvSpPr>
          <p:spPr>
            <a:xfrm flipH="1">
              <a:off x="3209082" y="3809167"/>
              <a:ext cx="59989" cy="110811"/>
            </a:xfrm>
            <a:custGeom>
              <a:avLst/>
              <a:gdLst/>
              <a:ahLst/>
              <a:cxnLst/>
              <a:rect l="l" t="t" r="r" b="b"/>
              <a:pathLst>
                <a:path w="1269" h="2027" extrusionOk="0">
                  <a:moveTo>
                    <a:pt x="1268" y="1"/>
                  </a:moveTo>
                  <a:lnTo>
                    <a:pt x="241" y="24"/>
                  </a:lnTo>
                  <a:lnTo>
                    <a:pt x="1" y="1756"/>
                  </a:lnTo>
                  <a:lnTo>
                    <a:pt x="1134" y="2027"/>
                  </a:lnTo>
                  <a:lnTo>
                    <a:pt x="12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4" name="Google Shape;2364;p73"/>
            <p:cNvSpPr/>
            <p:nvPr/>
          </p:nvSpPr>
          <p:spPr>
            <a:xfrm flipH="1">
              <a:off x="3214188" y="3818789"/>
              <a:ext cx="49258" cy="91185"/>
            </a:xfrm>
            <a:custGeom>
              <a:avLst/>
              <a:gdLst/>
              <a:ahLst/>
              <a:cxnLst/>
              <a:rect l="l" t="t" r="r" b="b"/>
              <a:pathLst>
                <a:path w="1042" h="1668" extrusionOk="0">
                  <a:moveTo>
                    <a:pt x="1042" y="0"/>
                  </a:moveTo>
                  <a:lnTo>
                    <a:pt x="194" y="22"/>
                  </a:lnTo>
                  <a:lnTo>
                    <a:pt x="0" y="1444"/>
                  </a:lnTo>
                  <a:lnTo>
                    <a:pt x="929" y="1668"/>
                  </a:lnTo>
                  <a:lnTo>
                    <a:pt x="1042" y="0"/>
                  </a:lnTo>
                  <a:close/>
                </a:path>
              </a:pathLst>
            </a:custGeom>
            <a:solidFill>
              <a:srgbClr val="402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5" name="Google Shape;2365;p73"/>
            <p:cNvSpPr/>
            <p:nvPr/>
          </p:nvSpPr>
          <p:spPr>
            <a:xfrm flipH="1">
              <a:off x="3231394" y="3813213"/>
              <a:ext cx="16214" cy="97691"/>
            </a:xfrm>
            <a:custGeom>
              <a:avLst/>
              <a:gdLst/>
              <a:ahLst/>
              <a:cxnLst/>
              <a:rect l="l" t="t" r="r" b="b"/>
              <a:pathLst>
                <a:path w="343" h="1787" extrusionOk="0">
                  <a:moveTo>
                    <a:pt x="342" y="1"/>
                  </a:moveTo>
                  <a:lnTo>
                    <a:pt x="199" y="8"/>
                  </a:lnTo>
                  <a:lnTo>
                    <a:pt x="1" y="1786"/>
                  </a:lnTo>
                  <a:lnTo>
                    <a:pt x="148" y="1774"/>
                  </a:lnTo>
                  <a:lnTo>
                    <a:pt x="3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6" name="Google Shape;2366;p73"/>
            <p:cNvSpPr/>
            <p:nvPr/>
          </p:nvSpPr>
          <p:spPr>
            <a:xfrm flipH="1">
              <a:off x="3213100" y="3844757"/>
              <a:ext cx="45902" cy="13995"/>
            </a:xfrm>
            <a:custGeom>
              <a:avLst/>
              <a:gdLst/>
              <a:ahLst/>
              <a:cxnLst/>
              <a:rect l="l" t="t" r="r" b="b"/>
              <a:pathLst>
                <a:path w="971" h="256" extrusionOk="0">
                  <a:moveTo>
                    <a:pt x="3" y="0"/>
                  </a:moveTo>
                  <a:lnTo>
                    <a:pt x="0" y="151"/>
                  </a:lnTo>
                  <a:lnTo>
                    <a:pt x="969" y="256"/>
                  </a:lnTo>
                  <a:lnTo>
                    <a:pt x="971" y="107"/>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7" name="Google Shape;2367;p73"/>
            <p:cNvSpPr/>
            <p:nvPr/>
          </p:nvSpPr>
          <p:spPr>
            <a:xfrm flipH="1">
              <a:off x="2365950" y="3877285"/>
              <a:ext cx="73981" cy="120651"/>
            </a:xfrm>
            <a:custGeom>
              <a:avLst/>
              <a:gdLst/>
              <a:ahLst/>
              <a:cxnLst/>
              <a:rect l="l" t="t" r="r" b="b"/>
              <a:pathLst>
                <a:path w="1565" h="2207" extrusionOk="0">
                  <a:moveTo>
                    <a:pt x="190" y="1"/>
                  </a:moveTo>
                  <a:lnTo>
                    <a:pt x="0" y="2002"/>
                  </a:lnTo>
                  <a:lnTo>
                    <a:pt x="1419" y="2206"/>
                  </a:lnTo>
                  <a:lnTo>
                    <a:pt x="1565" y="216"/>
                  </a:lnTo>
                  <a:lnTo>
                    <a:pt x="190" y="1"/>
                  </a:lnTo>
                  <a:close/>
                </a:path>
              </a:pathLst>
            </a:custGeom>
            <a:solidFill>
              <a:srgbClr val="402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8" name="Google Shape;2368;p73"/>
            <p:cNvSpPr/>
            <p:nvPr/>
          </p:nvSpPr>
          <p:spPr>
            <a:xfrm flipH="1">
              <a:off x="2394218" y="3876957"/>
              <a:ext cx="19334" cy="122401"/>
            </a:xfrm>
            <a:custGeom>
              <a:avLst/>
              <a:gdLst/>
              <a:ahLst/>
              <a:cxnLst/>
              <a:rect l="l" t="t" r="r" b="b"/>
              <a:pathLst>
                <a:path w="409" h="2239" extrusionOk="0">
                  <a:moveTo>
                    <a:pt x="408" y="1"/>
                  </a:moveTo>
                  <a:lnTo>
                    <a:pt x="216" y="7"/>
                  </a:lnTo>
                  <a:lnTo>
                    <a:pt x="1" y="2239"/>
                  </a:lnTo>
                  <a:lnTo>
                    <a:pt x="192" y="2234"/>
                  </a:lnTo>
                  <a:lnTo>
                    <a:pt x="4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9" name="Google Shape;2369;p73"/>
            <p:cNvSpPr/>
            <p:nvPr/>
          </p:nvSpPr>
          <p:spPr>
            <a:xfrm flipH="1">
              <a:off x="2363444" y="3919871"/>
              <a:ext cx="75778" cy="23726"/>
            </a:xfrm>
            <a:custGeom>
              <a:avLst/>
              <a:gdLst/>
              <a:ahLst/>
              <a:cxnLst/>
              <a:rect l="l" t="t" r="r" b="b"/>
              <a:pathLst>
                <a:path w="1603" h="434" extrusionOk="0">
                  <a:moveTo>
                    <a:pt x="5" y="0"/>
                  </a:moveTo>
                  <a:lnTo>
                    <a:pt x="1" y="191"/>
                  </a:lnTo>
                  <a:lnTo>
                    <a:pt x="1598" y="434"/>
                  </a:lnTo>
                  <a:lnTo>
                    <a:pt x="1602" y="243"/>
                  </a:lnTo>
                  <a:lnTo>
                    <a:pt x="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0" name="Google Shape;2370;p73"/>
            <p:cNvSpPr/>
            <p:nvPr/>
          </p:nvSpPr>
          <p:spPr>
            <a:xfrm flipH="1">
              <a:off x="3257162" y="3652159"/>
              <a:ext cx="110287" cy="44226"/>
            </a:xfrm>
            <a:custGeom>
              <a:avLst/>
              <a:gdLst/>
              <a:ahLst/>
              <a:cxnLst/>
              <a:rect l="l" t="t" r="r" b="b"/>
              <a:pathLst>
                <a:path w="2333" h="809" extrusionOk="0">
                  <a:moveTo>
                    <a:pt x="951" y="1"/>
                  </a:moveTo>
                  <a:cubicBezTo>
                    <a:pt x="843" y="1"/>
                    <a:pt x="742" y="15"/>
                    <a:pt x="654" y="47"/>
                  </a:cubicBezTo>
                  <a:cubicBezTo>
                    <a:pt x="347" y="162"/>
                    <a:pt x="156" y="441"/>
                    <a:pt x="1" y="673"/>
                  </a:cubicBezTo>
                  <a:cubicBezTo>
                    <a:pt x="158" y="711"/>
                    <a:pt x="359" y="809"/>
                    <a:pt x="536" y="809"/>
                  </a:cubicBezTo>
                  <a:cubicBezTo>
                    <a:pt x="632" y="809"/>
                    <a:pt x="720" y="781"/>
                    <a:pt x="791" y="699"/>
                  </a:cubicBezTo>
                  <a:cubicBezTo>
                    <a:pt x="1147" y="290"/>
                    <a:pt x="1945" y="365"/>
                    <a:pt x="2333" y="341"/>
                  </a:cubicBezTo>
                  <a:cubicBezTo>
                    <a:pt x="1903" y="204"/>
                    <a:pt x="1367" y="1"/>
                    <a:pt x="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1" name="Google Shape;2371;p73"/>
            <p:cNvSpPr/>
            <p:nvPr/>
          </p:nvSpPr>
          <p:spPr>
            <a:xfrm flipH="1">
              <a:off x="3429332" y="3808785"/>
              <a:ext cx="58382" cy="44117"/>
            </a:xfrm>
            <a:custGeom>
              <a:avLst/>
              <a:gdLst/>
              <a:ahLst/>
              <a:cxnLst/>
              <a:rect l="l" t="t" r="r" b="b"/>
              <a:pathLst>
                <a:path w="1235" h="807" extrusionOk="0">
                  <a:moveTo>
                    <a:pt x="557" y="0"/>
                  </a:moveTo>
                  <a:cubicBezTo>
                    <a:pt x="276" y="0"/>
                    <a:pt x="0" y="288"/>
                    <a:pt x="0" y="471"/>
                  </a:cubicBezTo>
                  <a:cubicBezTo>
                    <a:pt x="0" y="655"/>
                    <a:pt x="228" y="806"/>
                    <a:pt x="510" y="806"/>
                  </a:cubicBezTo>
                  <a:cubicBezTo>
                    <a:pt x="791" y="806"/>
                    <a:pt x="1234" y="511"/>
                    <a:pt x="1234" y="326"/>
                  </a:cubicBezTo>
                  <a:cubicBezTo>
                    <a:pt x="1234" y="142"/>
                    <a:pt x="839" y="0"/>
                    <a:pt x="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2" name="Google Shape;2372;p73"/>
            <p:cNvSpPr/>
            <p:nvPr/>
          </p:nvSpPr>
          <p:spPr>
            <a:xfrm flipH="1">
              <a:off x="2062842" y="2327587"/>
              <a:ext cx="703033" cy="1463164"/>
            </a:xfrm>
            <a:custGeom>
              <a:avLst/>
              <a:gdLst/>
              <a:ahLst/>
              <a:cxnLst/>
              <a:rect l="l" t="t" r="r" b="b"/>
              <a:pathLst>
                <a:path w="13760" h="28712" extrusionOk="0">
                  <a:moveTo>
                    <a:pt x="10151" y="2892"/>
                  </a:moveTo>
                  <a:cubicBezTo>
                    <a:pt x="10171" y="2892"/>
                    <a:pt x="10181" y="2908"/>
                    <a:pt x="10179" y="2942"/>
                  </a:cubicBezTo>
                  <a:cubicBezTo>
                    <a:pt x="10110" y="3969"/>
                    <a:pt x="10230" y="6130"/>
                    <a:pt x="10093" y="6487"/>
                  </a:cubicBezTo>
                  <a:cubicBezTo>
                    <a:pt x="10093" y="6487"/>
                    <a:pt x="8919" y="5000"/>
                    <a:pt x="9030" y="4689"/>
                  </a:cubicBezTo>
                  <a:lnTo>
                    <a:pt x="9031" y="4689"/>
                  </a:lnTo>
                  <a:cubicBezTo>
                    <a:pt x="9404" y="3643"/>
                    <a:pt x="10012" y="2892"/>
                    <a:pt x="10151" y="2892"/>
                  </a:cubicBezTo>
                  <a:close/>
                  <a:moveTo>
                    <a:pt x="8142" y="4966"/>
                  </a:moveTo>
                  <a:cubicBezTo>
                    <a:pt x="8244" y="4966"/>
                    <a:pt x="8357" y="5075"/>
                    <a:pt x="8482" y="5323"/>
                  </a:cubicBezTo>
                  <a:lnTo>
                    <a:pt x="8484" y="5323"/>
                  </a:lnTo>
                  <a:cubicBezTo>
                    <a:pt x="9541" y="7410"/>
                    <a:pt x="8478" y="9124"/>
                    <a:pt x="7253" y="10984"/>
                  </a:cubicBezTo>
                  <a:lnTo>
                    <a:pt x="7253" y="10984"/>
                  </a:lnTo>
                  <a:cubicBezTo>
                    <a:pt x="7253" y="10982"/>
                    <a:pt x="7387" y="4966"/>
                    <a:pt x="8142" y="4966"/>
                  </a:cubicBezTo>
                  <a:close/>
                  <a:moveTo>
                    <a:pt x="8568" y="9567"/>
                  </a:moveTo>
                  <a:cubicBezTo>
                    <a:pt x="8718" y="9567"/>
                    <a:pt x="7716" y="11518"/>
                    <a:pt x="7505" y="11893"/>
                  </a:cubicBezTo>
                  <a:cubicBezTo>
                    <a:pt x="7504" y="11893"/>
                    <a:pt x="7632" y="10847"/>
                    <a:pt x="7812" y="10571"/>
                  </a:cubicBezTo>
                  <a:lnTo>
                    <a:pt x="7813" y="10571"/>
                  </a:lnTo>
                  <a:cubicBezTo>
                    <a:pt x="8294" y="9840"/>
                    <a:pt x="8512" y="9567"/>
                    <a:pt x="8568" y="9567"/>
                  </a:cubicBezTo>
                  <a:close/>
                  <a:moveTo>
                    <a:pt x="10899" y="9912"/>
                  </a:moveTo>
                  <a:cubicBezTo>
                    <a:pt x="11032" y="9912"/>
                    <a:pt x="11179" y="10054"/>
                    <a:pt x="11342" y="10376"/>
                  </a:cubicBezTo>
                  <a:lnTo>
                    <a:pt x="11343" y="10376"/>
                  </a:lnTo>
                  <a:cubicBezTo>
                    <a:pt x="12718" y="13091"/>
                    <a:pt x="11336" y="15320"/>
                    <a:pt x="9744" y="17741"/>
                  </a:cubicBezTo>
                  <a:cubicBezTo>
                    <a:pt x="9744" y="17739"/>
                    <a:pt x="9917" y="9912"/>
                    <a:pt x="10899" y="9912"/>
                  </a:cubicBezTo>
                  <a:close/>
                  <a:moveTo>
                    <a:pt x="8986" y="14260"/>
                  </a:moveTo>
                  <a:lnTo>
                    <a:pt x="8986" y="14260"/>
                  </a:lnTo>
                  <a:cubicBezTo>
                    <a:pt x="9025" y="14260"/>
                    <a:pt x="7778" y="18679"/>
                    <a:pt x="7441" y="19314"/>
                  </a:cubicBezTo>
                  <a:cubicBezTo>
                    <a:pt x="7441" y="19314"/>
                    <a:pt x="7379" y="18278"/>
                    <a:pt x="6949" y="18067"/>
                  </a:cubicBezTo>
                  <a:cubicBezTo>
                    <a:pt x="6912" y="18049"/>
                    <a:pt x="6870" y="18041"/>
                    <a:pt x="6825" y="18041"/>
                  </a:cubicBezTo>
                  <a:cubicBezTo>
                    <a:pt x="6517" y="18041"/>
                    <a:pt x="6056" y="18409"/>
                    <a:pt x="5988" y="18409"/>
                  </a:cubicBezTo>
                  <a:cubicBezTo>
                    <a:pt x="5975" y="18409"/>
                    <a:pt x="5977" y="18394"/>
                    <a:pt x="5998" y="18361"/>
                  </a:cubicBezTo>
                  <a:cubicBezTo>
                    <a:pt x="7009" y="16758"/>
                    <a:pt x="8188" y="16406"/>
                    <a:pt x="8968" y="14298"/>
                  </a:cubicBezTo>
                  <a:cubicBezTo>
                    <a:pt x="8978" y="14272"/>
                    <a:pt x="8984" y="14260"/>
                    <a:pt x="8986" y="14260"/>
                  </a:cubicBezTo>
                  <a:close/>
                  <a:moveTo>
                    <a:pt x="6546" y="1"/>
                  </a:moveTo>
                  <a:cubicBezTo>
                    <a:pt x="6546" y="1"/>
                    <a:pt x="8256" y="3330"/>
                    <a:pt x="6918" y="9744"/>
                  </a:cubicBezTo>
                  <a:cubicBezTo>
                    <a:pt x="5538" y="16349"/>
                    <a:pt x="967" y="15695"/>
                    <a:pt x="1" y="18372"/>
                  </a:cubicBezTo>
                  <a:lnTo>
                    <a:pt x="13760" y="28711"/>
                  </a:lnTo>
                  <a:cubicBezTo>
                    <a:pt x="10933" y="23281"/>
                    <a:pt x="8776" y="20900"/>
                    <a:pt x="10859" y="16438"/>
                  </a:cubicBezTo>
                  <a:cubicBezTo>
                    <a:pt x="12942" y="11976"/>
                    <a:pt x="11752" y="10190"/>
                    <a:pt x="10711" y="7661"/>
                  </a:cubicBezTo>
                  <a:cubicBezTo>
                    <a:pt x="9670" y="5132"/>
                    <a:pt x="10937" y="799"/>
                    <a:pt x="10937" y="799"/>
                  </a:cubicBezTo>
                  <a:lnTo>
                    <a:pt x="65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3" name="Google Shape;2373;p73"/>
            <p:cNvSpPr/>
            <p:nvPr/>
          </p:nvSpPr>
          <p:spPr>
            <a:xfrm flipH="1">
              <a:off x="2335663" y="2697042"/>
              <a:ext cx="538623" cy="172531"/>
            </a:xfrm>
            <a:custGeom>
              <a:avLst/>
              <a:gdLst/>
              <a:ahLst/>
              <a:cxnLst/>
              <a:rect l="l" t="t" r="r" b="b"/>
              <a:pathLst>
                <a:path w="11394" h="3156" extrusionOk="0">
                  <a:moveTo>
                    <a:pt x="8358" y="1"/>
                  </a:moveTo>
                  <a:cubicBezTo>
                    <a:pt x="5900" y="1"/>
                    <a:pt x="2447" y="396"/>
                    <a:pt x="928" y="1250"/>
                  </a:cubicBezTo>
                  <a:cubicBezTo>
                    <a:pt x="32" y="1754"/>
                    <a:pt x="1" y="1869"/>
                    <a:pt x="267" y="1869"/>
                  </a:cubicBezTo>
                  <a:cubicBezTo>
                    <a:pt x="493" y="1869"/>
                    <a:pt x="933" y="1786"/>
                    <a:pt x="1241" y="1786"/>
                  </a:cubicBezTo>
                  <a:cubicBezTo>
                    <a:pt x="1631" y="1786"/>
                    <a:pt x="1810" y="1920"/>
                    <a:pt x="1071" y="2525"/>
                  </a:cubicBezTo>
                  <a:cubicBezTo>
                    <a:pt x="527" y="2972"/>
                    <a:pt x="482" y="3156"/>
                    <a:pt x="776" y="3156"/>
                  </a:cubicBezTo>
                  <a:cubicBezTo>
                    <a:pt x="1565" y="3156"/>
                    <a:pt x="4795" y="1824"/>
                    <a:pt x="7312" y="662"/>
                  </a:cubicBezTo>
                  <a:cubicBezTo>
                    <a:pt x="7553" y="551"/>
                    <a:pt x="7800" y="509"/>
                    <a:pt x="8047" y="509"/>
                  </a:cubicBezTo>
                  <a:cubicBezTo>
                    <a:pt x="8815" y="509"/>
                    <a:pt x="9592" y="913"/>
                    <a:pt x="10239" y="913"/>
                  </a:cubicBezTo>
                  <a:cubicBezTo>
                    <a:pt x="10529" y="913"/>
                    <a:pt x="10793" y="832"/>
                    <a:pt x="11019" y="598"/>
                  </a:cubicBezTo>
                  <a:cubicBezTo>
                    <a:pt x="11394" y="208"/>
                    <a:pt x="10136" y="1"/>
                    <a:pt x="8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4" name="Google Shape;2374;p73"/>
            <p:cNvSpPr/>
            <p:nvPr/>
          </p:nvSpPr>
          <p:spPr>
            <a:xfrm flipH="1">
              <a:off x="1729610" y="2713661"/>
              <a:ext cx="554932" cy="122237"/>
            </a:xfrm>
            <a:custGeom>
              <a:avLst/>
              <a:gdLst/>
              <a:ahLst/>
              <a:cxnLst/>
              <a:rect l="l" t="t" r="r" b="b"/>
              <a:pathLst>
                <a:path w="11739" h="2236" extrusionOk="0">
                  <a:moveTo>
                    <a:pt x="2675" y="0"/>
                  </a:moveTo>
                  <a:cubicBezTo>
                    <a:pt x="1918" y="0"/>
                    <a:pt x="1314" y="34"/>
                    <a:pt x="1080" y="88"/>
                  </a:cubicBezTo>
                  <a:cubicBezTo>
                    <a:pt x="1" y="337"/>
                    <a:pt x="8616" y="2235"/>
                    <a:pt x="10716" y="2235"/>
                  </a:cubicBezTo>
                  <a:cubicBezTo>
                    <a:pt x="11739" y="2235"/>
                    <a:pt x="11216" y="1785"/>
                    <a:pt x="7273" y="474"/>
                  </a:cubicBezTo>
                  <a:cubicBezTo>
                    <a:pt x="6233" y="128"/>
                    <a:pt x="4159" y="0"/>
                    <a:pt x="2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2375" name="Google Shape;2375;p73"/>
          <p:cNvCxnSpPr>
            <a:stCxn id="2249" idx="1"/>
          </p:cNvCxnSpPr>
          <p:nvPr/>
        </p:nvCxnSpPr>
        <p:spPr>
          <a:xfrm rot="10800000">
            <a:off x="2761938" y="2326045"/>
            <a:ext cx="2566500" cy="0"/>
          </a:xfrm>
          <a:prstGeom prst="straightConnector1">
            <a:avLst/>
          </a:prstGeom>
          <a:noFill/>
          <a:ln w="19050" cap="flat" cmpd="sng">
            <a:solidFill>
              <a:schemeClr val="dk2"/>
            </a:solidFill>
            <a:prstDash val="solid"/>
            <a:round/>
            <a:headEnd type="none" w="med" len="med"/>
            <a:tailEnd type="oval" w="med" len="med"/>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2415" name="Google Shape;2415;p76"/>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HURRICANES VS TORNADOES</a:t>
            </a:r>
            <a:endParaRPr dirty="0"/>
          </a:p>
        </p:txBody>
      </p:sp>
      <p:sp>
        <p:nvSpPr>
          <p:cNvPr id="2416" name="Google Shape;2416;p76"/>
          <p:cNvSpPr txBox="1">
            <a:spLocks noGrp="1"/>
          </p:cNvSpPr>
          <p:nvPr>
            <p:ph type="subTitle" idx="1"/>
          </p:nvPr>
        </p:nvSpPr>
        <p:spPr>
          <a:xfrm>
            <a:off x="720000" y="1549325"/>
            <a:ext cx="39948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TORNADOES</a:t>
            </a:r>
            <a:endParaRPr dirty="0"/>
          </a:p>
        </p:txBody>
      </p:sp>
      <p:sp>
        <p:nvSpPr>
          <p:cNvPr id="2417" name="Google Shape;2417;p76"/>
          <p:cNvSpPr txBox="1">
            <a:spLocks noGrp="1"/>
          </p:cNvSpPr>
          <p:nvPr>
            <p:ph type="subTitle" idx="2"/>
          </p:nvPr>
        </p:nvSpPr>
        <p:spPr>
          <a:xfrm>
            <a:off x="720025" y="2031908"/>
            <a:ext cx="3991200" cy="872400"/>
          </a:xfrm>
          <a:prstGeom prst="rect">
            <a:avLst/>
          </a:prstGeom>
        </p:spPr>
        <p:txBody>
          <a:bodyPr spcFirstLastPara="1" wrap="square" lIns="91425" tIns="91425" rIns="91425" bIns="91425" anchor="ctr" anchorCtr="0">
            <a:noAutofit/>
          </a:bodyPr>
          <a:lstStyle/>
          <a:p>
            <a:pPr marL="365760" lvl="0" indent="-226059" algn="l" rtl="0">
              <a:spcBef>
                <a:spcPts val="0"/>
              </a:spcBef>
              <a:spcAft>
                <a:spcPts val="0"/>
              </a:spcAft>
              <a:buSzPts val="1400"/>
              <a:buChar char="●"/>
            </a:pPr>
            <a:r>
              <a:rPr lang="en"/>
              <a:t>Venus is the second planet from the Sun</a:t>
            </a:r>
            <a:endParaRPr dirty="0"/>
          </a:p>
          <a:p>
            <a:pPr marL="365760" lvl="0" indent="-226059" algn="l" rtl="0">
              <a:spcBef>
                <a:spcPts val="0"/>
              </a:spcBef>
              <a:spcAft>
                <a:spcPts val="0"/>
              </a:spcAft>
              <a:buSzPts val="1400"/>
              <a:buChar char="●"/>
            </a:pPr>
            <a:r>
              <a:rPr lang="en"/>
              <a:t>Mars is actually a very cold place</a:t>
            </a:r>
            <a:endParaRPr dirty="0"/>
          </a:p>
          <a:p>
            <a:pPr marL="365760" lvl="0" indent="-226059" algn="l" rtl="0">
              <a:spcBef>
                <a:spcPts val="0"/>
              </a:spcBef>
              <a:spcAft>
                <a:spcPts val="0"/>
              </a:spcAft>
              <a:buSzPts val="1400"/>
              <a:buChar char="●"/>
            </a:pPr>
            <a:r>
              <a:rPr lang="en"/>
              <a:t>Neptune is the farthest planet from the Sun</a:t>
            </a:r>
            <a:endParaRPr dirty="0"/>
          </a:p>
        </p:txBody>
      </p:sp>
      <p:sp>
        <p:nvSpPr>
          <p:cNvPr id="2418" name="Google Shape;2418;p76"/>
          <p:cNvSpPr txBox="1">
            <a:spLocks noGrp="1"/>
          </p:cNvSpPr>
          <p:nvPr>
            <p:ph type="subTitle" idx="3"/>
          </p:nvPr>
        </p:nvSpPr>
        <p:spPr>
          <a:xfrm>
            <a:off x="720000" y="2972516"/>
            <a:ext cx="39948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HURRICANES</a:t>
            </a:r>
            <a:endParaRPr dirty="0"/>
          </a:p>
        </p:txBody>
      </p:sp>
      <p:sp>
        <p:nvSpPr>
          <p:cNvPr id="2419" name="Google Shape;2419;p76"/>
          <p:cNvSpPr txBox="1">
            <a:spLocks noGrp="1"/>
          </p:cNvSpPr>
          <p:nvPr>
            <p:ph type="subTitle" idx="4"/>
          </p:nvPr>
        </p:nvSpPr>
        <p:spPr>
          <a:xfrm>
            <a:off x="720000" y="3455100"/>
            <a:ext cx="3994800" cy="8724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Clr>
                <a:schemeClr val="accent2"/>
              </a:buClr>
              <a:buSzPts val="1400"/>
              <a:buChar char="●"/>
            </a:pPr>
            <a:r>
              <a:rPr lang="en"/>
              <a:t>Saturn is a gas giant with several rings</a:t>
            </a:r>
            <a:endParaRPr dirty="0"/>
          </a:p>
          <a:p>
            <a:pPr marL="457200" lvl="0" indent="-317500" algn="l" rtl="0">
              <a:spcBef>
                <a:spcPts val="0"/>
              </a:spcBef>
              <a:spcAft>
                <a:spcPts val="0"/>
              </a:spcAft>
              <a:buClr>
                <a:schemeClr val="accent2"/>
              </a:buClr>
              <a:buSzPts val="1400"/>
              <a:buChar char="●"/>
            </a:pPr>
            <a:r>
              <a:rPr lang="en"/>
              <a:t>Pluto is now considered a dwarf planet</a:t>
            </a:r>
            <a:endParaRPr dirty="0"/>
          </a:p>
          <a:p>
            <a:pPr marL="457200" lvl="0" indent="-317500" algn="l" rtl="0">
              <a:spcBef>
                <a:spcPts val="0"/>
              </a:spcBef>
              <a:spcAft>
                <a:spcPts val="0"/>
              </a:spcAft>
              <a:buClr>
                <a:schemeClr val="accent2"/>
              </a:buClr>
              <a:buSzPts val="1400"/>
              <a:buChar char="●"/>
            </a:pPr>
            <a:r>
              <a:rPr lang="en"/>
              <a:t>Jupiter is the biggest planet of the System</a:t>
            </a:r>
            <a:endParaRPr dirty="0"/>
          </a:p>
        </p:txBody>
      </p:sp>
      <p:grpSp>
        <p:nvGrpSpPr>
          <p:cNvPr id="2420" name="Google Shape;2420;p76"/>
          <p:cNvGrpSpPr/>
          <p:nvPr/>
        </p:nvGrpSpPr>
        <p:grpSpPr>
          <a:xfrm>
            <a:off x="5229171" y="1557310"/>
            <a:ext cx="3194451" cy="2790880"/>
            <a:chOff x="3248150" y="1619250"/>
            <a:chExt cx="2700982" cy="2291175"/>
          </a:xfrm>
        </p:grpSpPr>
        <p:sp>
          <p:nvSpPr>
            <p:cNvPr id="2421" name="Google Shape;2421;p76"/>
            <p:cNvSpPr/>
            <p:nvPr/>
          </p:nvSpPr>
          <p:spPr>
            <a:xfrm>
              <a:off x="3398385" y="1619250"/>
              <a:ext cx="1825549" cy="2191852"/>
            </a:xfrm>
            <a:custGeom>
              <a:avLst/>
              <a:gdLst/>
              <a:ahLst/>
              <a:cxnLst/>
              <a:rect l="l" t="t" r="r" b="b"/>
              <a:pathLst>
                <a:path w="50671" h="53049" extrusionOk="0">
                  <a:moveTo>
                    <a:pt x="50671" y="1"/>
                  </a:moveTo>
                  <a:lnTo>
                    <a:pt x="1" y="733"/>
                  </a:lnTo>
                  <a:lnTo>
                    <a:pt x="1833" y="2728"/>
                  </a:lnTo>
                  <a:lnTo>
                    <a:pt x="6218" y="5454"/>
                  </a:lnTo>
                  <a:lnTo>
                    <a:pt x="10248" y="12093"/>
                  </a:lnTo>
                  <a:lnTo>
                    <a:pt x="10840" y="13694"/>
                  </a:lnTo>
                  <a:lnTo>
                    <a:pt x="19162" y="30951"/>
                  </a:lnTo>
                  <a:lnTo>
                    <a:pt x="19579" y="32843"/>
                  </a:lnTo>
                  <a:lnTo>
                    <a:pt x="21509" y="39594"/>
                  </a:lnTo>
                  <a:lnTo>
                    <a:pt x="19868" y="42381"/>
                  </a:lnTo>
                  <a:lnTo>
                    <a:pt x="12580" y="48327"/>
                  </a:lnTo>
                  <a:lnTo>
                    <a:pt x="12500" y="53049"/>
                  </a:lnTo>
                  <a:lnTo>
                    <a:pt x="23584" y="52930"/>
                  </a:lnTo>
                  <a:lnTo>
                    <a:pt x="20443" y="48128"/>
                  </a:lnTo>
                  <a:lnTo>
                    <a:pt x="23111" y="45699"/>
                  </a:lnTo>
                  <a:lnTo>
                    <a:pt x="24000" y="41846"/>
                  </a:lnTo>
                  <a:lnTo>
                    <a:pt x="23652" y="33317"/>
                  </a:lnTo>
                  <a:lnTo>
                    <a:pt x="25289" y="30713"/>
                  </a:lnTo>
                  <a:lnTo>
                    <a:pt x="32415" y="11144"/>
                  </a:lnTo>
                  <a:lnTo>
                    <a:pt x="36281" y="8849"/>
                  </a:lnTo>
                  <a:lnTo>
                    <a:pt x="40594" y="4743"/>
                  </a:lnTo>
                  <a:lnTo>
                    <a:pt x="48100" y="3779"/>
                  </a:lnTo>
                  <a:lnTo>
                    <a:pt x="50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2" name="Google Shape;2422;p76"/>
            <p:cNvSpPr/>
            <p:nvPr/>
          </p:nvSpPr>
          <p:spPr>
            <a:xfrm>
              <a:off x="3896648" y="2328780"/>
              <a:ext cx="590527" cy="249558"/>
            </a:xfrm>
            <a:custGeom>
              <a:avLst/>
              <a:gdLst/>
              <a:ahLst/>
              <a:cxnLst/>
              <a:rect l="l" t="t" r="r" b="b"/>
              <a:pathLst>
                <a:path w="16391" h="6040" extrusionOk="0">
                  <a:moveTo>
                    <a:pt x="16390" y="0"/>
                  </a:moveTo>
                  <a:lnTo>
                    <a:pt x="1" y="2721"/>
                  </a:lnTo>
                  <a:lnTo>
                    <a:pt x="1600" y="6039"/>
                  </a:lnTo>
                  <a:lnTo>
                    <a:pt x="14375" y="5535"/>
                  </a:lnTo>
                  <a:lnTo>
                    <a:pt x="163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3" name="Google Shape;2423;p76"/>
            <p:cNvSpPr/>
            <p:nvPr/>
          </p:nvSpPr>
          <p:spPr>
            <a:xfrm>
              <a:off x="3398385" y="1619250"/>
              <a:ext cx="1825549" cy="599558"/>
            </a:xfrm>
            <a:custGeom>
              <a:avLst/>
              <a:gdLst/>
              <a:ahLst/>
              <a:cxnLst/>
              <a:rect l="l" t="t" r="r" b="b"/>
              <a:pathLst>
                <a:path w="50671" h="14511" extrusionOk="0">
                  <a:moveTo>
                    <a:pt x="50671" y="1"/>
                  </a:moveTo>
                  <a:lnTo>
                    <a:pt x="1" y="733"/>
                  </a:lnTo>
                  <a:lnTo>
                    <a:pt x="1833" y="2728"/>
                  </a:lnTo>
                  <a:lnTo>
                    <a:pt x="6218" y="5454"/>
                  </a:lnTo>
                  <a:lnTo>
                    <a:pt x="10248" y="12093"/>
                  </a:lnTo>
                  <a:lnTo>
                    <a:pt x="10840" y="13694"/>
                  </a:lnTo>
                  <a:lnTo>
                    <a:pt x="11234" y="14511"/>
                  </a:lnTo>
                  <a:lnTo>
                    <a:pt x="32125" y="11942"/>
                  </a:lnTo>
                  <a:lnTo>
                    <a:pt x="32415" y="11144"/>
                  </a:lnTo>
                  <a:lnTo>
                    <a:pt x="36281" y="8849"/>
                  </a:lnTo>
                  <a:lnTo>
                    <a:pt x="40594" y="4743"/>
                  </a:lnTo>
                  <a:lnTo>
                    <a:pt x="48100" y="3779"/>
                  </a:lnTo>
                  <a:lnTo>
                    <a:pt x="50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4" name="Google Shape;2424;p76"/>
            <p:cNvSpPr/>
            <p:nvPr/>
          </p:nvSpPr>
          <p:spPr>
            <a:xfrm>
              <a:off x="3398385" y="1619250"/>
              <a:ext cx="1825549" cy="112714"/>
            </a:xfrm>
            <a:custGeom>
              <a:avLst/>
              <a:gdLst/>
              <a:ahLst/>
              <a:cxnLst/>
              <a:rect l="l" t="t" r="r" b="b"/>
              <a:pathLst>
                <a:path w="50671" h="2728" extrusionOk="0">
                  <a:moveTo>
                    <a:pt x="50671" y="1"/>
                  </a:moveTo>
                  <a:lnTo>
                    <a:pt x="1" y="733"/>
                  </a:lnTo>
                  <a:lnTo>
                    <a:pt x="1833" y="2728"/>
                  </a:lnTo>
                  <a:lnTo>
                    <a:pt x="50671" y="1"/>
                  </a:lnTo>
                  <a:close/>
                </a:path>
              </a:pathLst>
            </a:custGeom>
            <a:solidFill>
              <a:srgbClr val="5C463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5" name="Google Shape;2425;p76"/>
            <p:cNvSpPr/>
            <p:nvPr/>
          </p:nvSpPr>
          <p:spPr>
            <a:xfrm>
              <a:off x="3848767" y="2720214"/>
              <a:ext cx="488533" cy="1090865"/>
            </a:xfrm>
            <a:custGeom>
              <a:avLst/>
              <a:gdLst/>
              <a:ahLst/>
              <a:cxnLst/>
              <a:rect l="l" t="t" r="r" b="b"/>
              <a:pathLst>
                <a:path w="13560" h="26402" extrusionOk="0">
                  <a:moveTo>
                    <a:pt x="4585" y="0"/>
                  </a:moveTo>
                  <a:lnTo>
                    <a:pt x="6661" y="4304"/>
                  </a:lnTo>
                  <a:lnTo>
                    <a:pt x="7078" y="6198"/>
                  </a:lnTo>
                  <a:lnTo>
                    <a:pt x="9010" y="12947"/>
                  </a:lnTo>
                  <a:lnTo>
                    <a:pt x="7367" y="15736"/>
                  </a:lnTo>
                  <a:lnTo>
                    <a:pt x="81" y="21680"/>
                  </a:lnTo>
                  <a:lnTo>
                    <a:pt x="1" y="26402"/>
                  </a:lnTo>
                  <a:lnTo>
                    <a:pt x="11085" y="26283"/>
                  </a:lnTo>
                  <a:lnTo>
                    <a:pt x="7944" y="21483"/>
                  </a:lnTo>
                  <a:lnTo>
                    <a:pt x="10611" y="19052"/>
                  </a:lnTo>
                  <a:lnTo>
                    <a:pt x="11500" y="15199"/>
                  </a:lnTo>
                  <a:lnTo>
                    <a:pt x="11153" y="6671"/>
                  </a:lnTo>
                  <a:lnTo>
                    <a:pt x="12789" y="4067"/>
                  </a:lnTo>
                  <a:lnTo>
                    <a:pt x="13560" y="1946"/>
                  </a:lnTo>
                  <a:cubicBezTo>
                    <a:pt x="12483" y="1775"/>
                    <a:pt x="11390" y="1580"/>
                    <a:pt x="10282" y="1358"/>
                  </a:cubicBezTo>
                  <a:cubicBezTo>
                    <a:pt x="8330" y="965"/>
                    <a:pt x="6430" y="512"/>
                    <a:pt x="4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6" name="Google Shape;2426;p76"/>
            <p:cNvSpPr/>
            <p:nvPr/>
          </p:nvSpPr>
          <p:spPr>
            <a:xfrm>
              <a:off x="4161703" y="3208659"/>
              <a:ext cx="98751" cy="66149"/>
            </a:xfrm>
            <a:custGeom>
              <a:avLst/>
              <a:gdLst/>
              <a:ahLst/>
              <a:cxnLst/>
              <a:rect l="l" t="t" r="r" b="b"/>
              <a:pathLst>
                <a:path w="2741" h="1601" extrusionOk="0">
                  <a:moveTo>
                    <a:pt x="1" y="1"/>
                  </a:moveTo>
                  <a:lnTo>
                    <a:pt x="322" y="1125"/>
                  </a:lnTo>
                  <a:lnTo>
                    <a:pt x="298" y="1167"/>
                  </a:lnTo>
                  <a:lnTo>
                    <a:pt x="2741" y="1600"/>
                  </a:lnTo>
                  <a:lnTo>
                    <a:pt x="26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7" name="Google Shape;2427;p76"/>
            <p:cNvSpPr/>
            <p:nvPr/>
          </p:nvSpPr>
          <p:spPr>
            <a:xfrm>
              <a:off x="3848731" y="3476101"/>
              <a:ext cx="399365" cy="334961"/>
            </a:xfrm>
            <a:custGeom>
              <a:avLst/>
              <a:gdLst/>
              <a:ahLst/>
              <a:cxnLst/>
              <a:rect l="l" t="t" r="r" b="b"/>
              <a:pathLst>
                <a:path w="11085" h="8107" extrusionOk="0">
                  <a:moveTo>
                    <a:pt x="4229" y="1"/>
                  </a:moveTo>
                  <a:lnTo>
                    <a:pt x="80" y="3385"/>
                  </a:lnTo>
                  <a:lnTo>
                    <a:pt x="0" y="8107"/>
                  </a:lnTo>
                  <a:lnTo>
                    <a:pt x="11084" y="7988"/>
                  </a:lnTo>
                  <a:lnTo>
                    <a:pt x="7943" y="3186"/>
                  </a:lnTo>
                  <a:lnTo>
                    <a:pt x="10263" y="1073"/>
                  </a:lnTo>
                  <a:lnTo>
                    <a:pt x="4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8" name="Google Shape;2428;p76"/>
            <p:cNvSpPr/>
            <p:nvPr/>
          </p:nvSpPr>
          <p:spPr>
            <a:xfrm>
              <a:off x="3983330" y="3332733"/>
              <a:ext cx="279718" cy="202662"/>
            </a:xfrm>
            <a:custGeom>
              <a:avLst/>
              <a:gdLst/>
              <a:ahLst/>
              <a:cxnLst/>
              <a:rect l="l" t="t" r="r" b="b"/>
              <a:pathLst>
                <a:path w="7764" h="4905" extrusionOk="0">
                  <a:moveTo>
                    <a:pt x="7748" y="0"/>
                  </a:moveTo>
                  <a:lnTo>
                    <a:pt x="3291" y="1189"/>
                  </a:lnTo>
                  <a:lnTo>
                    <a:pt x="0" y="3872"/>
                  </a:lnTo>
                  <a:lnTo>
                    <a:pt x="6130" y="4904"/>
                  </a:lnTo>
                  <a:lnTo>
                    <a:pt x="6875" y="4227"/>
                  </a:lnTo>
                  <a:lnTo>
                    <a:pt x="7764" y="374"/>
                  </a:lnTo>
                  <a:lnTo>
                    <a:pt x="7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9" name="Google Shape;2429;p76"/>
            <p:cNvSpPr/>
            <p:nvPr/>
          </p:nvSpPr>
          <p:spPr>
            <a:xfrm>
              <a:off x="3848731" y="3608852"/>
              <a:ext cx="399365" cy="202208"/>
            </a:xfrm>
            <a:custGeom>
              <a:avLst/>
              <a:gdLst/>
              <a:ahLst/>
              <a:cxnLst/>
              <a:rect l="l" t="t" r="r" b="b"/>
              <a:pathLst>
                <a:path w="11085" h="4894" extrusionOk="0">
                  <a:moveTo>
                    <a:pt x="288" y="1"/>
                  </a:moveTo>
                  <a:lnTo>
                    <a:pt x="80" y="172"/>
                  </a:lnTo>
                  <a:lnTo>
                    <a:pt x="0" y="4894"/>
                  </a:lnTo>
                  <a:lnTo>
                    <a:pt x="11084" y="4775"/>
                  </a:lnTo>
                  <a:lnTo>
                    <a:pt x="79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0" name="Google Shape;2430;p76"/>
            <p:cNvSpPr/>
            <p:nvPr/>
          </p:nvSpPr>
          <p:spPr>
            <a:xfrm>
              <a:off x="3824160" y="3700781"/>
              <a:ext cx="323671" cy="56274"/>
            </a:xfrm>
            <a:custGeom>
              <a:avLst/>
              <a:gdLst/>
              <a:ahLst/>
              <a:cxnLst/>
              <a:rect l="l" t="t" r="r" b="b"/>
              <a:pathLst>
                <a:path w="8984" h="1362" extrusionOk="0">
                  <a:moveTo>
                    <a:pt x="1" y="0"/>
                  </a:moveTo>
                  <a:lnTo>
                    <a:pt x="104" y="1361"/>
                  </a:lnTo>
                  <a:lnTo>
                    <a:pt x="8984" y="238"/>
                  </a:lnTo>
                  <a:lnTo>
                    <a:pt x="1" y="0"/>
                  </a:lnTo>
                  <a:close/>
                </a:path>
              </a:pathLst>
            </a:custGeom>
            <a:solidFill>
              <a:srgbClr val="5C463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1" name="Google Shape;2431;p76"/>
            <p:cNvSpPr/>
            <p:nvPr/>
          </p:nvSpPr>
          <p:spPr>
            <a:xfrm>
              <a:off x="3706638" y="2003701"/>
              <a:ext cx="946298" cy="22477"/>
            </a:xfrm>
            <a:custGeom>
              <a:avLst/>
              <a:gdLst/>
              <a:ahLst/>
              <a:cxnLst/>
              <a:rect l="l" t="t" r="r" b="b"/>
              <a:pathLst>
                <a:path w="26266" h="544" extrusionOk="0">
                  <a:moveTo>
                    <a:pt x="0" y="0"/>
                  </a:moveTo>
                  <a:lnTo>
                    <a:pt x="83" y="139"/>
                  </a:lnTo>
                  <a:lnTo>
                    <a:pt x="26042" y="543"/>
                  </a:lnTo>
                  <a:lnTo>
                    <a:pt x="26265" y="41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2" name="Google Shape;2432;p76"/>
            <p:cNvSpPr/>
            <p:nvPr/>
          </p:nvSpPr>
          <p:spPr>
            <a:xfrm>
              <a:off x="3664990" y="1925075"/>
              <a:ext cx="1045734" cy="59415"/>
            </a:xfrm>
            <a:custGeom>
              <a:avLst/>
              <a:gdLst/>
              <a:ahLst/>
              <a:cxnLst/>
              <a:rect l="l" t="t" r="r" b="b"/>
              <a:pathLst>
                <a:path w="29026" h="1438" extrusionOk="0">
                  <a:moveTo>
                    <a:pt x="1" y="1"/>
                  </a:moveTo>
                  <a:lnTo>
                    <a:pt x="84" y="138"/>
                  </a:lnTo>
                  <a:cubicBezTo>
                    <a:pt x="6543" y="407"/>
                    <a:pt x="21947" y="1116"/>
                    <a:pt x="28889" y="1437"/>
                  </a:cubicBezTo>
                  <a:lnTo>
                    <a:pt x="29025" y="1308"/>
                  </a:lnTo>
                  <a:cubicBezTo>
                    <a:pt x="21904" y="977"/>
                    <a:pt x="6423" y="26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3" name="Google Shape;2433;p76"/>
            <p:cNvSpPr/>
            <p:nvPr/>
          </p:nvSpPr>
          <p:spPr>
            <a:xfrm>
              <a:off x="3832086" y="2130543"/>
              <a:ext cx="718028" cy="162378"/>
            </a:xfrm>
            <a:custGeom>
              <a:avLst/>
              <a:gdLst/>
              <a:ahLst/>
              <a:cxnLst/>
              <a:rect l="l" t="t" r="r" b="b"/>
              <a:pathLst>
                <a:path w="19930" h="3930" extrusionOk="0">
                  <a:moveTo>
                    <a:pt x="19930" y="1"/>
                  </a:moveTo>
                  <a:lnTo>
                    <a:pt x="1" y="3803"/>
                  </a:lnTo>
                  <a:lnTo>
                    <a:pt x="62" y="3929"/>
                  </a:lnTo>
                  <a:lnTo>
                    <a:pt x="19874" y="148"/>
                  </a:lnTo>
                  <a:lnTo>
                    <a:pt x="199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4" name="Google Shape;2434;p76"/>
            <p:cNvSpPr/>
            <p:nvPr/>
          </p:nvSpPr>
          <p:spPr>
            <a:xfrm>
              <a:off x="3781611" y="2120710"/>
              <a:ext cx="771601" cy="47143"/>
            </a:xfrm>
            <a:custGeom>
              <a:avLst/>
              <a:gdLst/>
              <a:ahLst/>
              <a:cxnLst/>
              <a:rect l="l" t="t" r="r" b="b"/>
              <a:pathLst>
                <a:path w="21417" h="1141" extrusionOk="0">
                  <a:moveTo>
                    <a:pt x="21417" y="0"/>
                  </a:moveTo>
                  <a:lnTo>
                    <a:pt x="0" y="1006"/>
                  </a:lnTo>
                  <a:lnTo>
                    <a:pt x="50" y="1140"/>
                  </a:lnTo>
                  <a:lnTo>
                    <a:pt x="21366" y="139"/>
                  </a:lnTo>
                  <a:lnTo>
                    <a:pt x="214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5" name="Google Shape;2435;p76"/>
            <p:cNvSpPr/>
            <p:nvPr/>
          </p:nvSpPr>
          <p:spPr>
            <a:xfrm>
              <a:off x="4064645" y="3412350"/>
              <a:ext cx="173256" cy="66149"/>
            </a:xfrm>
            <a:custGeom>
              <a:avLst/>
              <a:gdLst/>
              <a:ahLst/>
              <a:cxnLst/>
              <a:rect l="l" t="t" r="r" b="b"/>
              <a:pathLst>
                <a:path w="4809" h="1601" extrusionOk="0">
                  <a:moveTo>
                    <a:pt x="126" y="1"/>
                  </a:moveTo>
                  <a:lnTo>
                    <a:pt x="0" y="104"/>
                  </a:lnTo>
                  <a:lnTo>
                    <a:pt x="4779" y="1600"/>
                  </a:lnTo>
                  <a:lnTo>
                    <a:pt x="4808" y="1467"/>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6" name="Google Shape;2436;p76"/>
            <p:cNvSpPr/>
            <p:nvPr/>
          </p:nvSpPr>
          <p:spPr>
            <a:xfrm>
              <a:off x="4140555" y="3313768"/>
              <a:ext cx="122457" cy="33880"/>
            </a:xfrm>
            <a:custGeom>
              <a:avLst/>
              <a:gdLst/>
              <a:ahLst/>
              <a:cxnLst/>
              <a:rect l="l" t="t" r="r" b="b"/>
              <a:pathLst>
                <a:path w="3399" h="820" extrusionOk="0">
                  <a:moveTo>
                    <a:pt x="74" y="1"/>
                  </a:moveTo>
                  <a:lnTo>
                    <a:pt x="0" y="124"/>
                  </a:lnTo>
                  <a:lnTo>
                    <a:pt x="3398" y="819"/>
                  </a:lnTo>
                  <a:lnTo>
                    <a:pt x="3392" y="678"/>
                  </a:lnTo>
                  <a:lnTo>
                    <a:pt x="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7" name="Google Shape;2437;p76"/>
            <p:cNvSpPr/>
            <p:nvPr/>
          </p:nvSpPr>
          <p:spPr>
            <a:xfrm>
              <a:off x="3851433" y="3621081"/>
              <a:ext cx="348962" cy="101393"/>
            </a:xfrm>
            <a:custGeom>
              <a:avLst/>
              <a:gdLst/>
              <a:ahLst/>
              <a:cxnLst/>
              <a:rect l="l" t="t" r="r" b="b"/>
              <a:pathLst>
                <a:path w="9686" h="2454" extrusionOk="0">
                  <a:moveTo>
                    <a:pt x="2" y="0"/>
                  </a:moveTo>
                  <a:lnTo>
                    <a:pt x="1" y="140"/>
                  </a:lnTo>
                  <a:lnTo>
                    <a:pt x="9685" y="2454"/>
                  </a:lnTo>
                  <a:lnTo>
                    <a:pt x="9576" y="2289"/>
                  </a:lnTo>
                  <a:lnTo>
                    <a:pt x="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8" name="Google Shape;2438;p76"/>
            <p:cNvSpPr/>
            <p:nvPr/>
          </p:nvSpPr>
          <p:spPr>
            <a:xfrm>
              <a:off x="4128017" y="3073430"/>
              <a:ext cx="125736" cy="13883"/>
            </a:xfrm>
            <a:custGeom>
              <a:avLst/>
              <a:gdLst/>
              <a:ahLst/>
              <a:cxnLst/>
              <a:rect l="l" t="t" r="r" b="b"/>
              <a:pathLst>
                <a:path w="3490" h="336" extrusionOk="0">
                  <a:moveTo>
                    <a:pt x="1" y="0"/>
                  </a:moveTo>
                  <a:lnTo>
                    <a:pt x="39" y="139"/>
                  </a:lnTo>
                  <a:lnTo>
                    <a:pt x="3489" y="336"/>
                  </a:lnTo>
                  <a:lnTo>
                    <a:pt x="3489" y="336"/>
                  </a:lnTo>
                  <a:lnTo>
                    <a:pt x="3485" y="199"/>
                  </a:lnTo>
                  <a:lnTo>
                    <a:pt x="1" y="0"/>
                  </a:lnTo>
                  <a:close/>
                </a:path>
              </a:pathLst>
            </a:custGeom>
            <a:solidFill>
              <a:srgbClr val="BCD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9" name="Google Shape;2439;p76"/>
            <p:cNvSpPr/>
            <p:nvPr/>
          </p:nvSpPr>
          <p:spPr>
            <a:xfrm>
              <a:off x="4164982" y="3221715"/>
              <a:ext cx="93960" cy="11445"/>
            </a:xfrm>
            <a:custGeom>
              <a:avLst/>
              <a:gdLst/>
              <a:ahLst/>
              <a:cxnLst/>
              <a:rect l="l" t="t" r="r" b="b"/>
              <a:pathLst>
                <a:path w="2608" h="277" extrusionOk="0">
                  <a:moveTo>
                    <a:pt x="1" y="0"/>
                  </a:moveTo>
                  <a:lnTo>
                    <a:pt x="41" y="139"/>
                  </a:lnTo>
                  <a:lnTo>
                    <a:pt x="2608" y="277"/>
                  </a:lnTo>
                  <a:lnTo>
                    <a:pt x="2602" y="14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0" name="Google Shape;2440;p76"/>
            <p:cNvSpPr/>
            <p:nvPr/>
          </p:nvSpPr>
          <p:spPr>
            <a:xfrm>
              <a:off x="3850064" y="3716192"/>
              <a:ext cx="275827" cy="15494"/>
            </a:xfrm>
            <a:custGeom>
              <a:avLst/>
              <a:gdLst/>
              <a:ahLst/>
              <a:cxnLst/>
              <a:rect l="l" t="t" r="r" b="b"/>
              <a:pathLst>
                <a:path w="7656" h="375" extrusionOk="0">
                  <a:moveTo>
                    <a:pt x="2" y="1"/>
                  </a:moveTo>
                  <a:lnTo>
                    <a:pt x="0" y="138"/>
                  </a:lnTo>
                  <a:lnTo>
                    <a:pt x="7651" y="375"/>
                  </a:lnTo>
                  <a:lnTo>
                    <a:pt x="7656" y="239"/>
                  </a:lnTo>
                  <a:lnTo>
                    <a:pt x="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1" name="Google Shape;2441;p76"/>
            <p:cNvSpPr/>
            <p:nvPr/>
          </p:nvSpPr>
          <p:spPr>
            <a:xfrm>
              <a:off x="3963371" y="3507502"/>
              <a:ext cx="177976" cy="111640"/>
            </a:xfrm>
            <a:custGeom>
              <a:avLst/>
              <a:gdLst/>
              <a:ahLst/>
              <a:cxnLst/>
              <a:rect l="l" t="t" r="r" b="b"/>
              <a:pathLst>
                <a:path w="4940" h="2702" extrusionOk="0">
                  <a:moveTo>
                    <a:pt x="116" y="0"/>
                  </a:moveTo>
                  <a:lnTo>
                    <a:pt x="1" y="93"/>
                  </a:lnTo>
                  <a:lnTo>
                    <a:pt x="4940" y="2701"/>
                  </a:lnTo>
                  <a:lnTo>
                    <a:pt x="4786" y="2466"/>
                  </a:lnTo>
                  <a:lnTo>
                    <a:pt x="1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2" name="Google Shape;2442;p76"/>
            <p:cNvSpPr/>
            <p:nvPr/>
          </p:nvSpPr>
          <p:spPr>
            <a:xfrm>
              <a:off x="4017845" y="3455567"/>
              <a:ext cx="215949" cy="43342"/>
            </a:xfrm>
            <a:custGeom>
              <a:avLst/>
              <a:gdLst/>
              <a:ahLst/>
              <a:cxnLst/>
              <a:rect l="l" t="t" r="r" b="b"/>
              <a:pathLst>
                <a:path w="5994" h="1049" extrusionOk="0">
                  <a:moveTo>
                    <a:pt x="142" y="1"/>
                  </a:moveTo>
                  <a:lnTo>
                    <a:pt x="1" y="118"/>
                  </a:lnTo>
                  <a:lnTo>
                    <a:pt x="5963" y="1048"/>
                  </a:lnTo>
                  <a:lnTo>
                    <a:pt x="5994" y="916"/>
                  </a:lnTo>
                  <a:lnTo>
                    <a:pt x="1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3" name="Google Shape;2443;p76"/>
            <p:cNvSpPr/>
            <p:nvPr/>
          </p:nvSpPr>
          <p:spPr>
            <a:xfrm>
              <a:off x="3877193" y="2322087"/>
              <a:ext cx="612071" cy="78297"/>
            </a:xfrm>
            <a:custGeom>
              <a:avLst/>
              <a:gdLst/>
              <a:ahLst/>
              <a:cxnLst/>
              <a:rect l="l" t="t" r="r" b="b"/>
              <a:pathLst>
                <a:path w="16989" h="1895" extrusionOk="0">
                  <a:moveTo>
                    <a:pt x="16989" y="1"/>
                  </a:moveTo>
                  <a:lnTo>
                    <a:pt x="1" y="1765"/>
                  </a:lnTo>
                  <a:lnTo>
                    <a:pt x="64" y="1894"/>
                  </a:lnTo>
                  <a:lnTo>
                    <a:pt x="16936" y="142"/>
                  </a:lnTo>
                  <a:lnTo>
                    <a:pt x="16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4" name="Google Shape;2444;p76"/>
            <p:cNvSpPr/>
            <p:nvPr/>
          </p:nvSpPr>
          <p:spPr>
            <a:xfrm>
              <a:off x="3980844" y="2634317"/>
              <a:ext cx="409272" cy="12767"/>
            </a:xfrm>
            <a:custGeom>
              <a:avLst/>
              <a:gdLst/>
              <a:ahLst/>
              <a:cxnLst/>
              <a:rect l="l" t="t" r="r" b="b"/>
              <a:pathLst>
                <a:path w="11360" h="309" extrusionOk="0">
                  <a:moveTo>
                    <a:pt x="11360" y="1"/>
                  </a:moveTo>
                  <a:lnTo>
                    <a:pt x="0" y="173"/>
                  </a:lnTo>
                  <a:lnTo>
                    <a:pt x="66" y="309"/>
                  </a:lnTo>
                  <a:lnTo>
                    <a:pt x="11309" y="138"/>
                  </a:lnTo>
                  <a:lnTo>
                    <a:pt x="113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5" name="Google Shape;2445;p76"/>
            <p:cNvSpPr/>
            <p:nvPr/>
          </p:nvSpPr>
          <p:spPr>
            <a:xfrm>
              <a:off x="3929757" y="2372700"/>
              <a:ext cx="543439" cy="152420"/>
            </a:xfrm>
            <a:custGeom>
              <a:avLst/>
              <a:gdLst/>
              <a:ahLst/>
              <a:cxnLst/>
              <a:rect l="l" t="t" r="r" b="b"/>
              <a:pathLst>
                <a:path w="15084" h="3689" extrusionOk="0">
                  <a:moveTo>
                    <a:pt x="15084" y="0"/>
                  </a:moveTo>
                  <a:lnTo>
                    <a:pt x="0" y="3564"/>
                  </a:lnTo>
                  <a:lnTo>
                    <a:pt x="62" y="3689"/>
                  </a:lnTo>
                  <a:lnTo>
                    <a:pt x="15028" y="152"/>
                  </a:lnTo>
                  <a:lnTo>
                    <a:pt x="150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6" name="Google Shape;2446;p76"/>
            <p:cNvSpPr/>
            <p:nvPr/>
          </p:nvSpPr>
          <p:spPr>
            <a:xfrm>
              <a:off x="3865736" y="2275812"/>
              <a:ext cx="638227" cy="97179"/>
            </a:xfrm>
            <a:custGeom>
              <a:avLst/>
              <a:gdLst/>
              <a:ahLst/>
              <a:cxnLst/>
              <a:rect l="l" t="t" r="r" b="b"/>
              <a:pathLst>
                <a:path w="17715" h="2352" extrusionOk="0">
                  <a:moveTo>
                    <a:pt x="17714" y="1"/>
                  </a:moveTo>
                  <a:lnTo>
                    <a:pt x="0" y="2222"/>
                  </a:lnTo>
                  <a:lnTo>
                    <a:pt x="62" y="2351"/>
                  </a:lnTo>
                  <a:lnTo>
                    <a:pt x="17662" y="144"/>
                  </a:lnTo>
                  <a:lnTo>
                    <a:pt x="177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7" name="Google Shape;2447;p76"/>
            <p:cNvSpPr/>
            <p:nvPr/>
          </p:nvSpPr>
          <p:spPr>
            <a:xfrm>
              <a:off x="4091269" y="2911427"/>
              <a:ext cx="202871" cy="10412"/>
            </a:xfrm>
            <a:custGeom>
              <a:avLst/>
              <a:gdLst/>
              <a:ahLst/>
              <a:cxnLst/>
              <a:rect l="l" t="t" r="r" b="b"/>
              <a:pathLst>
                <a:path w="5631" h="252" extrusionOk="0">
                  <a:moveTo>
                    <a:pt x="1" y="1"/>
                  </a:moveTo>
                  <a:lnTo>
                    <a:pt x="32" y="137"/>
                  </a:lnTo>
                  <a:lnTo>
                    <a:pt x="5546" y="251"/>
                  </a:lnTo>
                  <a:lnTo>
                    <a:pt x="5631" y="11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8" name="Google Shape;2448;p76"/>
            <p:cNvSpPr/>
            <p:nvPr/>
          </p:nvSpPr>
          <p:spPr>
            <a:xfrm>
              <a:off x="3998642" y="2663817"/>
              <a:ext cx="382108" cy="25452"/>
            </a:xfrm>
            <a:custGeom>
              <a:avLst/>
              <a:gdLst/>
              <a:ahLst/>
              <a:cxnLst/>
              <a:rect l="l" t="t" r="r" b="b"/>
              <a:pathLst>
                <a:path w="10606" h="616" extrusionOk="0">
                  <a:moveTo>
                    <a:pt x="10606" y="1"/>
                  </a:moveTo>
                  <a:lnTo>
                    <a:pt x="0" y="484"/>
                  </a:lnTo>
                  <a:lnTo>
                    <a:pt x="65" y="616"/>
                  </a:lnTo>
                  <a:lnTo>
                    <a:pt x="10555" y="139"/>
                  </a:lnTo>
                  <a:lnTo>
                    <a:pt x="10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9" name="Google Shape;2449;p76"/>
            <p:cNvSpPr/>
            <p:nvPr/>
          </p:nvSpPr>
          <p:spPr>
            <a:xfrm>
              <a:off x="4027824" y="2753185"/>
              <a:ext cx="324572" cy="5619"/>
            </a:xfrm>
            <a:custGeom>
              <a:avLst/>
              <a:gdLst/>
              <a:ahLst/>
              <a:cxnLst/>
              <a:rect l="l" t="t" r="r" b="b"/>
              <a:pathLst>
                <a:path w="9009" h="136" extrusionOk="0">
                  <a:moveTo>
                    <a:pt x="1" y="0"/>
                  </a:moveTo>
                  <a:lnTo>
                    <a:pt x="67" y="136"/>
                  </a:lnTo>
                  <a:lnTo>
                    <a:pt x="8959" y="136"/>
                  </a:lnTo>
                  <a:lnTo>
                    <a:pt x="90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0" name="Google Shape;2450;p76"/>
            <p:cNvSpPr/>
            <p:nvPr/>
          </p:nvSpPr>
          <p:spPr>
            <a:xfrm>
              <a:off x="4068175" y="2657578"/>
              <a:ext cx="775384" cy="508990"/>
            </a:xfrm>
            <a:custGeom>
              <a:avLst/>
              <a:gdLst/>
              <a:ahLst/>
              <a:cxnLst/>
              <a:rect l="l" t="t" r="r" b="b"/>
              <a:pathLst>
                <a:path w="21522" h="12319" extrusionOk="0">
                  <a:moveTo>
                    <a:pt x="15721" y="1"/>
                  </a:moveTo>
                  <a:lnTo>
                    <a:pt x="0" y="7794"/>
                  </a:lnTo>
                  <a:lnTo>
                    <a:pt x="134" y="8103"/>
                  </a:lnTo>
                  <a:lnTo>
                    <a:pt x="15775" y="12319"/>
                  </a:lnTo>
                  <a:lnTo>
                    <a:pt x="16190" y="11517"/>
                  </a:lnTo>
                  <a:lnTo>
                    <a:pt x="14827" y="10333"/>
                  </a:lnTo>
                  <a:lnTo>
                    <a:pt x="15390" y="9562"/>
                  </a:lnTo>
                  <a:lnTo>
                    <a:pt x="14678" y="8732"/>
                  </a:lnTo>
                  <a:lnTo>
                    <a:pt x="15596" y="8229"/>
                  </a:lnTo>
                  <a:lnTo>
                    <a:pt x="20457" y="11341"/>
                  </a:lnTo>
                  <a:lnTo>
                    <a:pt x="21522" y="3556"/>
                  </a:lnTo>
                  <a:lnTo>
                    <a:pt x="1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1" name="Google Shape;2451;p76"/>
            <p:cNvSpPr/>
            <p:nvPr/>
          </p:nvSpPr>
          <p:spPr>
            <a:xfrm>
              <a:off x="4073003" y="2678897"/>
              <a:ext cx="750597" cy="504528"/>
            </a:xfrm>
            <a:custGeom>
              <a:avLst/>
              <a:gdLst/>
              <a:ahLst/>
              <a:cxnLst/>
              <a:rect l="l" t="t" r="r" b="b"/>
              <a:pathLst>
                <a:path w="20834" h="12211" extrusionOk="0">
                  <a:moveTo>
                    <a:pt x="15707" y="0"/>
                  </a:moveTo>
                  <a:lnTo>
                    <a:pt x="0" y="7587"/>
                  </a:lnTo>
                  <a:lnTo>
                    <a:pt x="16151" y="12211"/>
                  </a:lnTo>
                  <a:lnTo>
                    <a:pt x="16567" y="11411"/>
                  </a:lnTo>
                  <a:lnTo>
                    <a:pt x="15202" y="10225"/>
                  </a:lnTo>
                  <a:lnTo>
                    <a:pt x="15765" y="9454"/>
                  </a:lnTo>
                  <a:lnTo>
                    <a:pt x="15055" y="8625"/>
                  </a:lnTo>
                  <a:lnTo>
                    <a:pt x="15973" y="8120"/>
                  </a:lnTo>
                  <a:lnTo>
                    <a:pt x="20834" y="11232"/>
                  </a:lnTo>
                  <a:lnTo>
                    <a:pt x="20360" y="2580"/>
                  </a:lnTo>
                  <a:lnTo>
                    <a:pt x="157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2" name="Google Shape;2452;p76"/>
            <p:cNvSpPr/>
            <p:nvPr/>
          </p:nvSpPr>
          <p:spPr>
            <a:xfrm>
              <a:off x="4712962" y="3143379"/>
              <a:ext cx="49250" cy="40863"/>
            </a:xfrm>
            <a:custGeom>
              <a:avLst/>
              <a:gdLst/>
              <a:ahLst/>
              <a:cxnLst/>
              <a:rect l="l" t="t" r="r" b="b"/>
              <a:pathLst>
                <a:path w="1367" h="989" extrusionOk="0">
                  <a:moveTo>
                    <a:pt x="1350" y="1"/>
                  </a:moveTo>
                  <a:lnTo>
                    <a:pt x="1" y="113"/>
                  </a:lnTo>
                  <a:lnTo>
                    <a:pt x="145" y="989"/>
                  </a:lnTo>
                  <a:lnTo>
                    <a:pt x="1366" y="792"/>
                  </a:lnTo>
                  <a:lnTo>
                    <a:pt x="1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3" name="Google Shape;2453;p76"/>
            <p:cNvSpPr/>
            <p:nvPr/>
          </p:nvSpPr>
          <p:spPr>
            <a:xfrm>
              <a:off x="4647860" y="3055168"/>
              <a:ext cx="73676" cy="85734"/>
            </a:xfrm>
            <a:custGeom>
              <a:avLst/>
              <a:gdLst/>
              <a:ahLst/>
              <a:cxnLst/>
              <a:rect l="l" t="t" r="r" b="b"/>
              <a:pathLst>
                <a:path w="2045" h="2075" extrusionOk="0">
                  <a:moveTo>
                    <a:pt x="889" y="1"/>
                  </a:moveTo>
                  <a:lnTo>
                    <a:pt x="0" y="830"/>
                  </a:lnTo>
                  <a:lnTo>
                    <a:pt x="1155" y="2074"/>
                  </a:lnTo>
                  <a:lnTo>
                    <a:pt x="2044" y="1453"/>
                  </a:lnTo>
                  <a:lnTo>
                    <a:pt x="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4" name="Google Shape;2454;p76"/>
            <p:cNvSpPr/>
            <p:nvPr/>
          </p:nvSpPr>
          <p:spPr>
            <a:xfrm>
              <a:off x="4426326" y="3225681"/>
              <a:ext cx="163421" cy="95567"/>
            </a:xfrm>
            <a:custGeom>
              <a:avLst/>
              <a:gdLst/>
              <a:ahLst/>
              <a:cxnLst/>
              <a:rect l="l" t="t" r="r" b="b"/>
              <a:pathLst>
                <a:path w="4536" h="2313" extrusionOk="0">
                  <a:moveTo>
                    <a:pt x="445" y="1"/>
                  </a:moveTo>
                  <a:lnTo>
                    <a:pt x="1" y="1216"/>
                  </a:lnTo>
                  <a:lnTo>
                    <a:pt x="4120" y="2313"/>
                  </a:lnTo>
                  <a:lnTo>
                    <a:pt x="4536" y="1395"/>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5" name="Google Shape;2455;p76"/>
            <p:cNvSpPr/>
            <p:nvPr/>
          </p:nvSpPr>
          <p:spPr>
            <a:xfrm>
              <a:off x="4078587" y="3128009"/>
              <a:ext cx="148685" cy="91642"/>
            </a:xfrm>
            <a:custGeom>
              <a:avLst/>
              <a:gdLst/>
              <a:ahLst/>
              <a:cxnLst/>
              <a:rect l="l" t="t" r="r" b="b"/>
              <a:pathLst>
                <a:path w="4127" h="2218" extrusionOk="0">
                  <a:moveTo>
                    <a:pt x="542" y="1"/>
                  </a:moveTo>
                  <a:lnTo>
                    <a:pt x="1" y="1153"/>
                  </a:lnTo>
                  <a:lnTo>
                    <a:pt x="3769" y="2217"/>
                  </a:lnTo>
                  <a:lnTo>
                    <a:pt x="4126" y="1153"/>
                  </a:lnTo>
                  <a:lnTo>
                    <a:pt x="5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6" name="Google Shape;2456;p76"/>
            <p:cNvSpPr/>
            <p:nvPr/>
          </p:nvSpPr>
          <p:spPr>
            <a:xfrm>
              <a:off x="4080353" y="3121026"/>
              <a:ext cx="143462" cy="91560"/>
            </a:xfrm>
            <a:custGeom>
              <a:avLst/>
              <a:gdLst/>
              <a:ahLst/>
              <a:cxnLst/>
              <a:rect l="l" t="t" r="r" b="b"/>
              <a:pathLst>
                <a:path w="3982" h="2216" extrusionOk="0">
                  <a:moveTo>
                    <a:pt x="392" y="1"/>
                  </a:moveTo>
                  <a:lnTo>
                    <a:pt x="1" y="1226"/>
                  </a:lnTo>
                  <a:lnTo>
                    <a:pt x="3617" y="2216"/>
                  </a:lnTo>
                  <a:lnTo>
                    <a:pt x="3982" y="1286"/>
                  </a:lnTo>
                  <a:lnTo>
                    <a:pt x="3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7" name="Google Shape;2457;p76"/>
            <p:cNvSpPr/>
            <p:nvPr/>
          </p:nvSpPr>
          <p:spPr>
            <a:xfrm>
              <a:off x="4123370" y="3037402"/>
              <a:ext cx="122349" cy="77057"/>
            </a:xfrm>
            <a:custGeom>
              <a:avLst/>
              <a:gdLst/>
              <a:ahLst/>
              <a:cxnLst/>
              <a:rect l="l" t="t" r="r" b="b"/>
              <a:pathLst>
                <a:path w="3396" h="1865" extrusionOk="0">
                  <a:moveTo>
                    <a:pt x="3351" y="0"/>
                  </a:moveTo>
                  <a:lnTo>
                    <a:pt x="1" y="534"/>
                  </a:lnTo>
                  <a:lnTo>
                    <a:pt x="133" y="1865"/>
                  </a:lnTo>
                  <a:lnTo>
                    <a:pt x="3395" y="1043"/>
                  </a:lnTo>
                  <a:lnTo>
                    <a:pt x="33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8" name="Google Shape;2458;p76"/>
            <p:cNvSpPr/>
            <p:nvPr/>
          </p:nvSpPr>
          <p:spPr>
            <a:xfrm>
              <a:off x="3996336" y="2872548"/>
              <a:ext cx="139535" cy="70116"/>
            </a:xfrm>
            <a:custGeom>
              <a:avLst/>
              <a:gdLst/>
              <a:ahLst/>
              <a:cxnLst/>
              <a:rect l="l" t="t" r="r" b="b"/>
              <a:pathLst>
                <a:path w="3873" h="1697" extrusionOk="0">
                  <a:moveTo>
                    <a:pt x="3791" y="0"/>
                  </a:moveTo>
                  <a:lnTo>
                    <a:pt x="1" y="423"/>
                  </a:lnTo>
                  <a:lnTo>
                    <a:pt x="189" y="1697"/>
                  </a:lnTo>
                  <a:lnTo>
                    <a:pt x="3873" y="995"/>
                  </a:lnTo>
                  <a:lnTo>
                    <a:pt x="37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9" name="Google Shape;2459;p76"/>
            <p:cNvSpPr/>
            <p:nvPr/>
          </p:nvSpPr>
          <p:spPr>
            <a:xfrm>
              <a:off x="4207170" y="3422927"/>
              <a:ext cx="261488" cy="88048"/>
            </a:xfrm>
            <a:custGeom>
              <a:avLst/>
              <a:gdLst/>
              <a:ahLst/>
              <a:cxnLst/>
              <a:rect l="l" t="t" r="r" b="b"/>
              <a:pathLst>
                <a:path w="7258" h="2131" extrusionOk="0">
                  <a:moveTo>
                    <a:pt x="0" y="0"/>
                  </a:moveTo>
                  <a:lnTo>
                    <a:pt x="425" y="2130"/>
                  </a:lnTo>
                  <a:lnTo>
                    <a:pt x="7258" y="1314"/>
                  </a:lnTo>
                  <a:lnTo>
                    <a:pt x="7179" y="15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0" name="Google Shape;2460;p76"/>
            <p:cNvSpPr/>
            <p:nvPr/>
          </p:nvSpPr>
          <p:spPr>
            <a:xfrm>
              <a:off x="4053764" y="3583690"/>
              <a:ext cx="284725" cy="202910"/>
            </a:xfrm>
            <a:custGeom>
              <a:avLst/>
              <a:gdLst/>
              <a:ahLst/>
              <a:cxnLst/>
              <a:rect l="l" t="t" r="r" b="b"/>
              <a:pathLst>
                <a:path w="7903" h="4911" extrusionOk="0">
                  <a:moveTo>
                    <a:pt x="7412" y="1"/>
                  </a:moveTo>
                  <a:lnTo>
                    <a:pt x="1" y="3109"/>
                  </a:lnTo>
                  <a:lnTo>
                    <a:pt x="1186" y="4911"/>
                  </a:lnTo>
                  <a:lnTo>
                    <a:pt x="7902" y="1051"/>
                  </a:lnTo>
                  <a:lnTo>
                    <a:pt x="74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1" name="Google Shape;2461;p76"/>
            <p:cNvSpPr/>
            <p:nvPr/>
          </p:nvSpPr>
          <p:spPr>
            <a:xfrm>
              <a:off x="4494022" y="3312653"/>
              <a:ext cx="282996" cy="176591"/>
            </a:xfrm>
            <a:custGeom>
              <a:avLst/>
              <a:gdLst/>
              <a:ahLst/>
              <a:cxnLst/>
              <a:rect l="l" t="t" r="r" b="b"/>
              <a:pathLst>
                <a:path w="7855" h="4274" extrusionOk="0">
                  <a:moveTo>
                    <a:pt x="478" y="0"/>
                  </a:moveTo>
                  <a:lnTo>
                    <a:pt x="0" y="2103"/>
                  </a:lnTo>
                  <a:lnTo>
                    <a:pt x="7436" y="4273"/>
                  </a:lnTo>
                  <a:lnTo>
                    <a:pt x="7854" y="3192"/>
                  </a:lnTo>
                  <a:lnTo>
                    <a:pt x="4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2" name="Google Shape;2462;p76"/>
            <p:cNvSpPr/>
            <p:nvPr/>
          </p:nvSpPr>
          <p:spPr>
            <a:xfrm>
              <a:off x="4163216" y="3249976"/>
              <a:ext cx="284978" cy="106186"/>
            </a:xfrm>
            <a:custGeom>
              <a:avLst/>
              <a:gdLst/>
              <a:ahLst/>
              <a:cxnLst/>
              <a:rect l="l" t="t" r="r" b="b"/>
              <a:pathLst>
                <a:path w="7910" h="2570" extrusionOk="0">
                  <a:moveTo>
                    <a:pt x="0" y="1"/>
                  </a:moveTo>
                  <a:lnTo>
                    <a:pt x="16" y="2159"/>
                  </a:lnTo>
                  <a:lnTo>
                    <a:pt x="7752" y="2569"/>
                  </a:lnTo>
                  <a:lnTo>
                    <a:pt x="7910" y="142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3" name="Google Shape;2463;p76"/>
            <p:cNvSpPr/>
            <p:nvPr/>
          </p:nvSpPr>
          <p:spPr>
            <a:xfrm>
              <a:off x="4184293" y="3181638"/>
              <a:ext cx="1115087" cy="615507"/>
            </a:xfrm>
            <a:custGeom>
              <a:avLst/>
              <a:gdLst/>
              <a:ahLst/>
              <a:cxnLst/>
              <a:rect l="l" t="t" r="r" b="b"/>
              <a:pathLst>
                <a:path w="30951" h="14897" extrusionOk="0">
                  <a:moveTo>
                    <a:pt x="17666" y="1"/>
                  </a:moveTo>
                  <a:lnTo>
                    <a:pt x="11972" y="673"/>
                  </a:lnTo>
                  <a:lnTo>
                    <a:pt x="11923" y="2490"/>
                  </a:lnTo>
                  <a:lnTo>
                    <a:pt x="16790" y="3240"/>
                  </a:lnTo>
                  <a:lnTo>
                    <a:pt x="16351" y="4268"/>
                  </a:lnTo>
                  <a:lnTo>
                    <a:pt x="14551" y="4346"/>
                  </a:lnTo>
                  <a:lnTo>
                    <a:pt x="13919" y="6125"/>
                  </a:lnTo>
                  <a:lnTo>
                    <a:pt x="5548" y="5137"/>
                  </a:lnTo>
                  <a:lnTo>
                    <a:pt x="5499" y="7152"/>
                  </a:lnTo>
                  <a:lnTo>
                    <a:pt x="10951" y="7311"/>
                  </a:lnTo>
                  <a:lnTo>
                    <a:pt x="11047" y="8615"/>
                  </a:lnTo>
                  <a:lnTo>
                    <a:pt x="2629" y="7983"/>
                  </a:lnTo>
                  <a:lnTo>
                    <a:pt x="2532" y="9998"/>
                  </a:lnTo>
                  <a:lnTo>
                    <a:pt x="7982" y="10235"/>
                  </a:lnTo>
                  <a:lnTo>
                    <a:pt x="7836" y="11816"/>
                  </a:lnTo>
                  <a:lnTo>
                    <a:pt x="0" y="11973"/>
                  </a:lnTo>
                  <a:lnTo>
                    <a:pt x="535" y="14819"/>
                  </a:lnTo>
                  <a:lnTo>
                    <a:pt x="26863" y="14897"/>
                  </a:lnTo>
                  <a:lnTo>
                    <a:pt x="30950" y="5651"/>
                  </a:lnTo>
                  <a:lnTo>
                    <a:pt x="17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4" name="Google Shape;2464;p76"/>
            <p:cNvSpPr/>
            <p:nvPr/>
          </p:nvSpPr>
          <p:spPr>
            <a:xfrm>
              <a:off x="5090244" y="3651077"/>
              <a:ext cx="266387" cy="142835"/>
            </a:xfrm>
            <a:custGeom>
              <a:avLst/>
              <a:gdLst/>
              <a:ahLst/>
              <a:cxnLst/>
              <a:rect l="l" t="t" r="r" b="b"/>
              <a:pathLst>
                <a:path w="7394" h="3457" extrusionOk="0">
                  <a:moveTo>
                    <a:pt x="1274" y="0"/>
                  </a:moveTo>
                  <a:lnTo>
                    <a:pt x="1" y="3397"/>
                  </a:lnTo>
                  <a:lnTo>
                    <a:pt x="7115" y="3457"/>
                  </a:lnTo>
                  <a:lnTo>
                    <a:pt x="7393" y="1974"/>
                  </a:lnTo>
                  <a:lnTo>
                    <a:pt x="12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5" name="Google Shape;2465;p76"/>
            <p:cNvSpPr/>
            <p:nvPr/>
          </p:nvSpPr>
          <p:spPr>
            <a:xfrm>
              <a:off x="4689364" y="3651077"/>
              <a:ext cx="386107" cy="142835"/>
            </a:xfrm>
            <a:custGeom>
              <a:avLst/>
              <a:gdLst/>
              <a:ahLst/>
              <a:cxnLst/>
              <a:rect l="l" t="t" r="r" b="b"/>
              <a:pathLst>
                <a:path w="10717" h="3457" extrusionOk="0">
                  <a:moveTo>
                    <a:pt x="1848" y="0"/>
                  </a:moveTo>
                  <a:lnTo>
                    <a:pt x="0" y="3397"/>
                  </a:lnTo>
                  <a:lnTo>
                    <a:pt x="10314" y="3457"/>
                  </a:lnTo>
                  <a:lnTo>
                    <a:pt x="10717" y="1974"/>
                  </a:lnTo>
                  <a:lnTo>
                    <a:pt x="1848" y="0"/>
                  </a:lnTo>
                  <a:close/>
                </a:path>
              </a:pathLst>
            </a:custGeom>
            <a:solidFill>
              <a:srgbClr val="EB5D37">
                <a:alpha val="2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6" name="Google Shape;2466;p76"/>
            <p:cNvSpPr/>
            <p:nvPr/>
          </p:nvSpPr>
          <p:spPr>
            <a:xfrm>
              <a:off x="4711413" y="3656738"/>
              <a:ext cx="386143" cy="137174"/>
            </a:xfrm>
            <a:custGeom>
              <a:avLst/>
              <a:gdLst/>
              <a:ahLst/>
              <a:cxnLst/>
              <a:rect l="l" t="t" r="r" b="b"/>
              <a:pathLst>
                <a:path w="10718" h="3320" extrusionOk="0">
                  <a:moveTo>
                    <a:pt x="1720" y="0"/>
                  </a:moveTo>
                  <a:lnTo>
                    <a:pt x="0" y="3260"/>
                  </a:lnTo>
                  <a:lnTo>
                    <a:pt x="10314" y="3320"/>
                  </a:lnTo>
                  <a:lnTo>
                    <a:pt x="10717" y="1837"/>
                  </a:lnTo>
                  <a:lnTo>
                    <a:pt x="17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7" name="Google Shape;2467;p76"/>
            <p:cNvSpPr/>
            <p:nvPr/>
          </p:nvSpPr>
          <p:spPr>
            <a:xfrm>
              <a:off x="5112869" y="3353061"/>
              <a:ext cx="317510" cy="443337"/>
            </a:xfrm>
            <a:custGeom>
              <a:avLst/>
              <a:gdLst/>
              <a:ahLst/>
              <a:cxnLst/>
              <a:rect l="l" t="t" r="r" b="b"/>
              <a:pathLst>
                <a:path w="8813" h="10730" extrusionOk="0">
                  <a:moveTo>
                    <a:pt x="3478" y="1"/>
                  </a:moveTo>
                  <a:cubicBezTo>
                    <a:pt x="3478" y="1"/>
                    <a:pt x="0" y="10471"/>
                    <a:pt x="0" y="10630"/>
                  </a:cubicBezTo>
                  <a:lnTo>
                    <a:pt x="7582" y="10730"/>
                  </a:lnTo>
                  <a:lnTo>
                    <a:pt x="8813" y="3162"/>
                  </a:lnTo>
                  <a:lnTo>
                    <a:pt x="34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8" name="Google Shape;2468;p76"/>
            <p:cNvSpPr/>
            <p:nvPr/>
          </p:nvSpPr>
          <p:spPr>
            <a:xfrm>
              <a:off x="4838915" y="3210559"/>
              <a:ext cx="362689" cy="214190"/>
            </a:xfrm>
            <a:custGeom>
              <a:avLst/>
              <a:gdLst/>
              <a:ahLst/>
              <a:cxnLst/>
              <a:rect l="l" t="t" r="r" b="b"/>
              <a:pathLst>
                <a:path w="10067" h="5184" extrusionOk="0">
                  <a:moveTo>
                    <a:pt x="532" y="1"/>
                  </a:moveTo>
                  <a:lnTo>
                    <a:pt x="1" y="2597"/>
                  </a:lnTo>
                  <a:lnTo>
                    <a:pt x="6169" y="5183"/>
                  </a:lnTo>
                  <a:lnTo>
                    <a:pt x="10067" y="4234"/>
                  </a:lnTo>
                  <a:lnTo>
                    <a:pt x="532" y="1"/>
                  </a:lnTo>
                  <a:close/>
                </a:path>
              </a:pathLst>
            </a:custGeom>
            <a:solidFill>
              <a:srgbClr val="EB5D37">
                <a:alpha val="2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9" name="Google Shape;2469;p76"/>
            <p:cNvSpPr/>
            <p:nvPr/>
          </p:nvSpPr>
          <p:spPr>
            <a:xfrm>
              <a:off x="4853795" y="3214071"/>
              <a:ext cx="395078" cy="260342"/>
            </a:xfrm>
            <a:custGeom>
              <a:avLst/>
              <a:gdLst/>
              <a:ahLst/>
              <a:cxnLst/>
              <a:rect l="l" t="t" r="r" b="b"/>
              <a:pathLst>
                <a:path w="10966" h="6301" extrusionOk="0">
                  <a:moveTo>
                    <a:pt x="595" y="0"/>
                  </a:moveTo>
                  <a:lnTo>
                    <a:pt x="0" y="2574"/>
                  </a:lnTo>
                  <a:lnTo>
                    <a:pt x="9963" y="6301"/>
                  </a:lnTo>
                  <a:lnTo>
                    <a:pt x="10966" y="4592"/>
                  </a:lnTo>
                  <a:lnTo>
                    <a:pt x="5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0" name="Google Shape;2470;p76"/>
            <p:cNvSpPr/>
            <p:nvPr/>
          </p:nvSpPr>
          <p:spPr>
            <a:xfrm>
              <a:off x="4858730" y="3173333"/>
              <a:ext cx="571648" cy="384211"/>
            </a:xfrm>
            <a:custGeom>
              <a:avLst/>
              <a:gdLst/>
              <a:ahLst/>
              <a:cxnLst/>
              <a:rect l="l" t="t" r="r" b="b"/>
              <a:pathLst>
                <a:path w="15867" h="9299" extrusionOk="0">
                  <a:moveTo>
                    <a:pt x="594" y="0"/>
                  </a:moveTo>
                  <a:lnTo>
                    <a:pt x="0" y="2574"/>
                  </a:lnTo>
                  <a:lnTo>
                    <a:pt x="15576" y="9299"/>
                  </a:lnTo>
                  <a:lnTo>
                    <a:pt x="15867" y="7512"/>
                  </a:lnTo>
                  <a:lnTo>
                    <a:pt x="594" y="0"/>
                  </a:lnTo>
                  <a:close/>
                </a:path>
              </a:pathLst>
            </a:custGeom>
            <a:solidFill>
              <a:srgbClr val="EB5D37">
                <a:alpha val="2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1" name="Google Shape;2471;p76"/>
            <p:cNvSpPr/>
            <p:nvPr/>
          </p:nvSpPr>
          <p:spPr>
            <a:xfrm>
              <a:off x="4659101" y="2735955"/>
              <a:ext cx="800099" cy="785694"/>
            </a:xfrm>
            <a:custGeom>
              <a:avLst/>
              <a:gdLst/>
              <a:ahLst/>
              <a:cxnLst/>
              <a:rect l="l" t="t" r="r" b="b"/>
              <a:pathLst>
                <a:path w="22208" h="19016" extrusionOk="0">
                  <a:moveTo>
                    <a:pt x="268" y="1"/>
                  </a:moveTo>
                  <a:lnTo>
                    <a:pt x="0" y="327"/>
                  </a:lnTo>
                  <a:lnTo>
                    <a:pt x="2529" y="10482"/>
                  </a:lnTo>
                  <a:lnTo>
                    <a:pt x="21812" y="19016"/>
                  </a:lnTo>
                  <a:lnTo>
                    <a:pt x="22208" y="18621"/>
                  </a:ln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2" name="Google Shape;2472;p76"/>
            <p:cNvSpPr/>
            <p:nvPr/>
          </p:nvSpPr>
          <p:spPr>
            <a:xfrm>
              <a:off x="4668756" y="2735955"/>
              <a:ext cx="804350" cy="775282"/>
            </a:xfrm>
            <a:custGeom>
              <a:avLst/>
              <a:gdLst/>
              <a:ahLst/>
              <a:cxnLst/>
              <a:rect l="l" t="t" r="r" b="b"/>
              <a:pathLst>
                <a:path w="22326" h="18764" extrusionOk="0">
                  <a:moveTo>
                    <a:pt x="0" y="1"/>
                  </a:moveTo>
                  <a:lnTo>
                    <a:pt x="2529" y="10156"/>
                  </a:lnTo>
                  <a:lnTo>
                    <a:pt x="21796" y="18764"/>
                  </a:lnTo>
                  <a:lnTo>
                    <a:pt x="22326" y="18417"/>
                  </a:lnTo>
                  <a:lnTo>
                    <a:pt x="10115" y="308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3" name="Google Shape;2473;p76"/>
            <p:cNvSpPr/>
            <p:nvPr/>
          </p:nvSpPr>
          <p:spPr>
            <a:xfrm>
              <a:off x="5044093" y="3066819"/>
              <a:ext cx="214400" cy="121887"/>
            </a:xfrm>
            <a:custGeom>
              <a:avLst/>
              <a:gdLst/>
              <a:ahLst/>
              <a:cxnLst/>
              <a:rect l="l" t="t" r="r" b="b"/>
              <a:pathLst>
                <a:path w="5951" h="2950" extrusionOk="0">
                  <a:moveTo>
                    <a:pt x="0" y="0"/>
                  </a:moveTo>
                  <a:lnTo>
                    <a:pt x="696" y="982"/>
                  </a:lnTo>
                  <a:lnTo>
                    <a:pt x="5950" y="2949"/>
                  </a:lnTo>
                  <a:lnTo>
                    <a:pt x="4320" y="93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4" name="Google Shape;2474;p76"/>
            <p:cNvSpPr/>
            <p:nvPr/>
          </p:nvSpPr>
          <p:spPr>
            <a:xfrm>
              <a:off x="4813840" y="2892669"/>
              <a:ext cx="184677" cy="130398"/>
            </a:xfrm>
            <a:custGeom>
              <a:avLst/>
              <a:gdLst/>
              <a:ahLst/>
              <a:cxnLst/>
              <a:rect l="l" t="t" r="r" b="b"/>
              <a:pathLst>
                <a:path w="5126" h="3156" extrusionOk="0">
                  <a:moveTo>
                    <a:pt x="437" y="1"/>
                  </a:moveTo>
                  <a:lnTo>
                    <a:pt x="0" y="805"/>
                  </a:lnTo>
                  <a:lnTo>
                    <a:pt x="5125" y="3156"/>
                  </a:lnTo>
                  <a:lnTo>
                    <a:pt x="4587" y="1819"/>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5" name="Google Shape;2475;p76"/>
            <p:cNvSpPr/>
            <p:nvPr/>
          </p:nvSpPr>
          <p:spPr>
            <a:xfrm>
              <a:off x="4936694" y="2907172"/>
              <a:ext cx="107758" cy="60943"/>
            </a:xfrm>
            <a:custGeom>
              <a:avLst/>
              <a:gdLst/>
              <a:ahLst/>
              <a:cxnLst/>
              <a:rect l="l" t="t" r="r" b="b"/>
              <a:pathLst>
                <a:path w="2991" h="1475" extrusionOk="0">
                  <a:moveTo>
                    <a:pt x="0" y="0"/>
                  </a:moveTo>
                  <a:lnTo>
                    <a:pt x="177" y="470"/>
                  </a:lnTo>
                  <a:lnTo>
                    <a:pt x="2991" y="1474"/>
                  </a:lnTo>
                  <a:lnTo>
                    <a:pt x="2991" y="1474"/>
                  </a:lnTo>
                  <a:lnTo>
                    <a:pt x="2298" y="60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6" name="Google Shape;2476;p76"/>
            <p:cNvSpPr/>
            <p:nvPr/>
          </p:nvSpPr>
          <p:spPr>
            <a:xfrm>
              <a:off x="4822847" y="2657413"/>
              <a:ext cx="166411" cy="163121"/>
            </a:xfrm>
            <a:custGeom>
              <a:avLst/>
              <a:gdLst/>
              <a:ahLst/>
              <a:cxnLst/>
              <a:rect l="l" t="t" r="r" b="b"/>
              <a:pathLst>
                <a:path w="4619" h="3948" extrusionOk="0">
                  <a:moveTo>
                    <a:pt x="576" y="0"/>
                  </a:moveTo>
                  <a:lnTo>
                    <a:pt x="1" y="713"/>
                  </a:lnTo>
                  <a:lnTo>
                    <a:pt x="4618" y="3947"/>
                  </a:lnTo>
                  <a:lnTo>
                    <a:pt x="4329" y="2535"/>
                  </a:lnTo>
                  <a:lnTo>
                    <a:pt x="5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7" name="Google Shape;2477;p76"/>
            <p:cNvSpPr/>
            <p:nvPr/>
          </p:nvSpPr>
          <p:spPr>
            <a:xfrm>
              <a:off x="4642745" y="2561806"/>
              <a:ext cx="141516" cy="179111"/>
            </a:xfrm>
            <a:custGeom>
              <a:avLst/>
              <a:gdLst/>
              <a:ahLst/>
              <a:cxnLst/>
              <a:rect l="l" t="t" r="r" b="b"/>
              <a:pathLst>
                <a:path w="3928" h="4335" extrusionOk="0">
                  <a:moveTo>
                    <a:pt x="1053" y="1"/>
                  </a:moveTo>
                  <a:lnTo>
                    <a:pt x="1" y="941"/>
                  </a:lnTo>
                  <a:lnTo>
                    <a:pt x="3540" y="4334"/>
                  </a:lnTo>
                  <a:lnTo>
                    <a:pt x="3928" y="3520"/>
                  </a:lnTo>
                  <a:lnTo>
                    <a:pt x="10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8" name="Google Shape;2478;p76"/>
            <p:cNvSpPr/>
            <p:nvPr/>
          </p:nvSpPr>
          <p:spPr>
            <a:xfrm>
              <a:off x="4925562" y="3381528"/>
              <a:ext cx="132761" cy="220842"/>
            </a:xfrm>
            <a:custGeom>
              <a:avLst/>
              <a:gdLst/>
              <a:ahLst/>
              <a:cxnLst/>
              <a:rect l="l" t="t" r="r" b="b"/>
              <a:pathLst>
                <a:path w="3685" h="5345" extrusionOk="0">
                  <a:moveTo>
                    <a:pt x="1963" y="1"/>
                  </a:moveTo>
                  <a:lnTo>
                    <a:pt x="0" y="5038"/>
                  </a:lnTo>
                  <a:lnTo>
                    <a:pt x="2187" y="5344"/>
                  </a:lnTo>
                  <a:lnTo>
                    <a:pt x="3684" y="445"/>
                  </a:lnTo>
                  <a:lnTo>
                    <a:pt x="1963" y="1"/>
                  </a:lnTo>
                  <a:close/>
                </a:path>
              </a:pathLst>
            </a:custGeom>
            <a:solidFill>
              <a:srgbClr val="EB5D37">
                <a:alpha val="2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9" name="Google Shape;2479;p76"/>
            <p:cNvSpPr/>
            <p:nvPr/>
          </p:nvSpPr>
          <p:spPr>
            <a:xfrm>
              <a:off x="4758862" y="3514485"/>
              <a:ext cx="362617" cy="170311"/>
            </a:xfrm>
            <a:custGeom>
              <a:avLst/>
              <a:gdLst/>
              <a:ahLst/>
              <a:cxnLst/>
              <a:rect l="l" t="t" r="r" b="b"/>
              <a:pathLst>
                <a:path w="10065" h="4122" extrusionOk="0">
                  <a:moveTo>
                    <a:pt x="768" y="1"/>
                  </a:moveTo>
                  <a:lnTo>
                    <a:pt x="0" y="1320"/>
                  </a:lnTo>
                  <a:lnTo>
                    <a:pt x="9626" y="4121"/>
                  </a:lnTo>
                  <a:lnTo>
                    <a:pt x="10065" y="2957"/>
                  </a:lnTo>
                  <a:lnTo>
                    <a:pt x="768" y="1"/>
                  </a:lnTo>
                  <a:close/>
                </a:path>
              </a:pathLst>
            </a:custGeom>
            <a:solidFill>
              <a:srgbClr val="EB5D37">
                <a:alpha val="2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0" name="Google Shape;2480;p76"/>
            <p:cNvSpPr/>
            <p:nvPr/>
          </p:nvSpPr>
          <p:spPr>
            <a:xfrm>
              <a:off x="4778028" y="3521054"/>
              <a:ext cx="384738" cy="180516"/>
            </a:xfrm>
            <a:custGeom>
              <a:avLst/>
              <a:gdLst/>
              <a:ahLst/>
              <a:cxnLst/>
              <a:rect l="l" t="t" r="r" b="b"/>
              <a:pathLst>
                <a:path w="10679" h="4369" extrusionOk="0">
                  <a:moveTo>
                    <a:pt x="791" y="0"/>
                  </a:moveTo>
                  <a:lnTo>
                    <a:pt x="0" y="1309"/>
                  </a:lnTo>
                  <a:lnTo>
                    <a:pt x="10234" y="4369"/>
                  </a:lnTo>
                  <a:lnTo>
                    <a:pt x="10679" y="3207"/>
                  </a:lnTo>
                  <a:lnTo>
                    <a:pt x="7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1" name="Google Shape;2481;p76"/>
            <p:cNvSpPr/>
            <p:nvPr/>
          </p:nvSpPr>
          <p:spPr>
            <a:xfrm>
              <a:off x="4944872" y="3372686"/>
              <a:ext cx="139607" cy="270878"/>
            </a:xfrm>
            <a:custGeom>
              <a:avLst/>
              <a:gdLst/>
              <a:ahLst/>
              <a:cxnLst/>
              <a:rect l="l" t="t" r="r" b="b"/>
              <a:pathLst>
                <a:path w="3875" h="6556" extrusionOk="0">
                  <a:moveTo>
                    <a:pt x="1924" y="1"/>
                  </a:moveTo>
                  <a:lnTo>
                    <a:pt x="1" y="5848"/>
                  </a:lnTo>
                  <a:lnTo>
                    <a:pt x="1690" y="6555"/>
                  </a:lnTo>
                  <a:lnTo>
                    <a:pt x="3874" y="556"/>
                  </a:lnTo>
                  <a:lnTo>
                    <a:pt x="19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2" name="Google Shape;2482;p76"/>
            <p:cNvSpPr/>
            <p:nvPr/>
          </p:nvSpPr>
          <p:spPr>
            <a:xfrm>
              <a:off x="3995364" y="3728546"/>
              <a:ext cx="476968" cy="53919"/>
            </a:xfrm>
            <a:custGeom>
              <a:avLst/>
              <a:gdLst/>
              <a:ahLst/>
              <a:cxnLst/>
              <a:rect l="l" t="t" r="r" b="b"/>
              <a:pathLst>
                <a:path w="13239" h="1305" extrusionOk="0">
                  <a:moveTo>
                    <a:pt x="13238" y="0"/>
                  </a:moveTo>
                  <a:lnTo>
                    <a:pt x="0" y="436"/>
                  </a:lnTo>
                  <a:lnTo>
                    <a:pt x="0" y="1305"/>
                  </a:lnTo>
                  <a:lnTo>
                    <a:pt x="13238" y="1305"/>
                  </a:lnTo>
                  <a:lnTo>
                    <a:pt x="13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3" name="Google Shape;2483;p76"/>
            <p:cNvSpPr/>
            <p:nvPr/>
          </p:nvSpPr>
          <p:spPr>
            <a:xfrm>
              <a:off x="3984699" y="3728546"/>
              <a:ext cx="476968" cy="53919"/>
            </a:xfrm>
            <a:custGeom>
              <a:avLst/>
              <a:gdLst/>
              <a:ahLst/>
              <a:cxnLst/>
              <a:rect l="l" t="t" r="r" b="b"/>
              <a:pathLst>
                <a:path w="13239" h="1305" extrusionOk="0">
                  <a:moveTo>
                    <a:pt x="13239" y="0"/>
                  </a:moveTo>
                  <a:lnTo>
                    <a:pt x="1" y="436"/>
                  </a:lnTo>
                  <a:lnTo>
                    <a:pt x="1" y="1305"/>
                  </a:lnTo>
                  <a:lnTo>
                    <a:pt x="13239" y="1305"/>
                  </a:lnTo>
                  <a:lnTo>
                    <a:pt x="13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4" name="Google Shape;2484;p76"/>
            <p:cNvSpPr/>
            <p:nvPr/>
          </p:nvSpPr>
          <p:spPr>
            <a:xfrm>
              <a:off x="3998678" y="3563982"/>
              <a:ext cx="478842" cy="155395"/>
            </a:xfrm>
            <a:custGeom>
              <a:avLst/>
              <a:gdLst/>
              <a:ahLst/>
              <a:cxnLst/>
              <a:rect l="l" t="t" r="r" b="b"/>
              <a:pathLst>
                <a:path w="13291" h="3761" extrusionOk="0">
                  <a:moveTo>
                    <a:pt x="619" y="1"/>
                  </a:moveTo>
                  <a:lnTo>
                    <a:pt x="273" y="105"/>
                  </a:lnTo>
                  <a:lnTo>
                    <a:pt x="1" y="1824"/>
                  </a:lnTo>
                  <a:lnTo>
                    <a:pt x="12802" y="3760"/>
                  </a:lnTo>
                  <a:lnTo>
                    <a:pt x="13108" y="3676"/>
                  </a:lnTo>
                  <a:lnTo>
                    <a:pt x="13291" y="2385"/>
                  </a:lnTo>
                  <a:lnTo>
                    <a:pt x="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5" name="Google Shape;2485;p76"/>
            <p:cNvSpPr/>
            <p:nvPr/>
          </p:nvSpPr>
          <p:spPr>
            <a:xfrm>
              <a:off x="3987654" y="3568320"/>
              <a:ext cx="478950" cy="151057"/>
            </a:xfrm>
            <a:custGeom>
              <a:avLst/>
              <a:gdLst/>
              <a:ahLst/>
              <a:cxnLst/>
              <a:rect l="l" t="t" r="r" b="b"/>
              <a:pathLst>
                <a:path w="13294" h="3656" extrusionOk="0">
                  <a:moveTo>
                    <a:pt x="579" y="0"/>
                  </a:moveTo>
                  <a:lnTo>
                    <a:pt x="0" y="1803"/>
                  </a:lnTo>
                  <a:lnTo>
                    <a:pt x="13108" y="3655"/>
                  </a:lnTo>
                  <a:lnTo>
                    <a:pt x="13294" y="2457"/>
                  </a:lnTo>
                  <a:lnTo>
                    <a:pt x="5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6" name="Google Shape;2486;p76"/>
            <p:cNvSpPr/>
            <p:nvPr/>
          </p:nvSpPr>
          <p:spPr>
            <a:xfrm>
              <a:off x="3951590" y="3457550"/>
              <a:ext cx="286599" cy="119077"/>
            </a:xfrm>
            <a:custGeom>
              <a:avLst/>
              <a:gdLst/>
              <a:ahLst/>
              <a:cxnLst/>
              <a:rect l="l" t="t" r="r" b="b"/>
              <a:pathLst>
                <a:path w="7955" h="2882" extrusionOk="0">
                  <a:moveTo>
                    <a:pt x="412" y="0"/>
                  </a:moveTo>
                  <a:lnTo>
                    <a:pt x="129" y="85"/>
                  </a:lnTo>
                  <a:lnTo>
                    <a:pt x="0" y="1706"/>
                  </a:lnTo>
                  <a:lnTo>
                    <a:pt x="7739" y="2881"/>
                  </a:lnTo>
                  <a:lnTo>
                    <a:pt x="7954" y="1577"/>
                  </a:lnTo>
                  <a:lnTo>
                    <a:pt x="4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7" name="Google Shape;2487;p76"/>
            <p:cNvSpPr/>
            <p:nvPr/>
          </p:nvSpPr>
          <p:spPr>
            <a:xfrm>
              <a:off x="3942367" y="3461021"/>
              <a:ext cx="284113" cy="113706"/>
            </a:xfrm>
            <a:custGeom>
              <a:avLst/>
              <a:gdLst/>
              <a:ahLst/>
              <a:cxnLst/>
              <a:rect l="l" t="t" r="r" b="b"/>
              <a:pathLst>
                <a:path w="7886" h="2752" extrusionOk="0">
                  <a:moveTo>
                    <a:pt x="385" y="1"/>
                  </a:moveTo>
                  <a:lnTo>
                    <a:pt x="1" y="1622"/>
                  </a:lnTo>
                  <a:lnTo>
                    <a:pt x="7747" y="2751"/>
                  </a:lnTo>
                  <a:lnTo>
                    <a:pt x="7886" y="1599"/>
                  </a:lnTo>
                  <a:lnTo>
                    <a:pt x="3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8" name="Google Shape;2488;p76"/>
            <p:cNvSpPr/>
            <p:nvPr/>
          </p:nvSpPr>
          <p:spPr>
            <a:xfrm>
              <a:off x="4025375" y="3301580"/>
              <a:ext cx="288832" cy="146966"/>
            </a:xfrm>
            <a:custGeom>
              <a:avLst/>
              <a:gdLst/>
              <a:ahLst/>
              <a:cxnLst/>
              <a:rect l="l" t="t" r="r" b="b"/>
              <a:pathLst>
                <a:path w="8017" h="3557" extrusionOk="0">
                  <a:moveTo>
                    <a:pt x="7812" y="1"/>
                  </a:moveTo>
                  <a:lnTo>
                    <a:pt x="1" y="3374"/>
                  </a:lnTo>
                  <a:lnTo>
                    <a:pt x="201" y="3557"/>
                  </a:lnTo>
                  <a:lnTo>
                    <a:pt x="7961" y="1319"/>
                  </a:lnTo>
                  <a:lnTo>
                    <a:pt x="8017" y="159"/>
                  </a:lnTo>
                  <a:lnTo>
                    <a:pt x="78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9" name="Google Shape;2489;p76"/>
            <p:cNvSpPr/>
            <p:nvPr/>
          </p:nvSpPr>
          <p:spPr>
            <a:xfrm>
              <a:off x="4025231" y="3301580"/>
              <a:ext cx="281591" cy="140438"/>
            </a:xfrm>
            <a:custGeom>
              <a:avLst/>
              <a:gdLst/>
              <a:ahLst/>
              <a:cxnLst/>
              <a:rect l="l" t="t" r="r" b="b"/>
              <a:pathLst>
                <a:path w="7816" h="3399" extrusionOk="0">
                  <a:moveTo>
                    <a:pt x="7816" y="1"/>
                  </a:moveTo>
                  <a:lnTo>
                    <a:pt x="268" y="1685"/>
                  </a:lnTo>
                  <a:lnTo>
                    <a:pt x="0" y="3398"/>
                  </a:lnTo>
                  <a:lnTo>
                    <a:pt x="7761" y="1159"/>
                  </a:lnTo>
                  <a:lnTo>
                    <a:pt x="78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0" name="Google Shape;2490;p76"/>
            <p:cNvSpPr/>
            <p:nvPr/>
          </p:nvSpPr>
          <p:spPr>
            <a:xfrm>
              <a:off x="3920030" y="3235184"/>
              <a:ext cx="154702" cy="200968"/>
            </a:xfrm>
            <a:custGeom>
              <a:avLst/>
              <a:gdLst/>
              <a:ahLst/>
              <a:cxnLst/>
              <a:rect l="l" t="t" r="r" b="b"/>
              <a:pathLst>
                <a:path w="4294" h="4864" extrusionOk="0">
                  <a:moveTo>
                    <a:pt x="3362" y="0"/>
                  </a:moveTo>
                  <a:lnTo>
                    <a:pt x="1" y="3430"/>
                  </a:lnTo>
                  <a:lnTo>
                    <a:pt x="898" y="4864"/>
                  </a:lnTo>
                  <a:lnTo>
                    <a:pt x="4294" y="1003"/>
                  </a:lnTo>
                  <a:lnTo>
                    <a:pt x="3551" y="31"/>
                  </a:lnTo>
                  <a:lnTo>
                    <a:pt x="33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1" name="Google Shape;2491;p76"/>
            <p:cNvSpPr/>
            <p:nvPr/>
          </p:nvSpPr>
          <p:spPr>
            <a:xfrm>
              <a:off x="3915166" y="3235184"/>
              <a:ext cx="150595" cy="192540"/>
            </a:xfrm>
            <a:custGeom>
              <a:avLst/>
              <a:gdLst/>
              <a:ahLst/>
              <a:cxnLst/>
              <a:rect l="l" t="t" r="r" b="b"/>
              <a:pathLst>
                <a:path w="4180" h="4660" extrusionOk="0">
                  <a:moveTo>
                    <a:pt x="3497" y="0"/>
                  </a:moveTo>
                  <a:lnTo>
                    <a:pt x="0" y="3226"/>
                  </a:lnTo>
                  <a:lnTo>
                    <a:pt x="897" y="4659"/>
                  </a:lnTo>
                  <a:lnTo>
                    <a:pt x="4180" y="938"/>
                  </a:lnTo>
                  <a:lnTo>
                    <a:pt x="34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2" name="Google Shape;2492;p76"/>
            <p:cNvSpPr/>
            <p:nvPr/>
          </p:nvSpPr>
          <p:spPr>
            <a:xfrm>
              <a:off x="4478422" y="3242539"/>
              <a:ext cx="21977" cy="36814"/>
            </a:xfrm>
            <a:custGeom>
              <a:avLst/>
              <a:gdLst/>
              <a:ahLst/>
              <a:cxnLst/>
              <a:rect l="l" t="t" r="r" b="b"/>
              <a:pathLst>
                <a:path w="610" h="891" extrusionOk="0">
                  <a:moveTo>
                    <a:pt x="441" y="1"/>
                  </a:moveTo>
                  <a:lnTo>
                    <a:pt x="1" y="154"/>
                  </a:lnTo>
                  <a:cubicBezTo>
                    <a:pt x="1" y="154"/>
                    <a:pt x="218" y="410"/>
                    <a:pt x="170" y="848"/>
                  </a:cubicBezTo>
                  <a:cubicBezTo>
                    <a:pt x="170" y="848"/>
                    <a:pt x="239" y="891"/>
                    <a:pt x="315" y="891"/>
                  </a:cubicBezTo>
                  <a:cubicBezTo>
                    <a:pt x="450" y="891"/>
                    <a:pt x="609" y="755"/>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3" name="Google Shape;2493;p76"/>
            <p:cNvSpPr/>
            <p:nvPr/>
          </p:nvSpPr>
          <p:spPr>
            <a:xfrm>
              <a:off x="4182960" y="3075785"/>
              <a:ext cx="43197" cy="25204"/>
            </a:xfrm>
            <a:custGeom>
              <a:avLst/>
              <a:gdLst/>
              <a:ahLst/>
              <a:cxnLst/>
              <a:rect l="l" t="t" r="r" b="b"/>
              <a:pathLst>
                <a:path w="1199" h="610" extrusionOk="0">
                  <a:moveTo>
                    <a:pt x="1198" y="0"/>
                  </a:moveTo>
                  <a:cubicBezTo>
                    <a:pt x="0" y="133"/>
                    <a:pt x="480" y="609"/>
                    <a:pt x="480" y="609"/>
                  </a:cubicBezTo>
                  <a:cubicBezTo>
                    <a:pt x="647" y="521"/>
                    <a:pt x="798" y="495"/>
                    <a:pt x="918" y="495"/>
                  </a:cubicBezTo>
                  <a:cubicBezTo>
                    <a:pt x="1086" y="495"/>
                    <a:pt x="1192" y="546"/>
                    <a:pt x="1192" y="546"/>
                  </a:cubicBezTo>
                  <a:lnTo>
                    <a:pt x="11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4" name="Google Shape;2494;p76"/>
            <p:cNvSpPr/>
            <p:nvPr/>
          </p:nvSpPr>
          <p:spPr>
            <a:xfrm>
              <a:off x="4407340" y="3276170"/>
              <a:ext cx="17978" cy="34128"/>
            </a:xfrm>
            <a:custGeom>
              <a:avLst/>
              <a:gdLst/>
              <a:ahLst/>
              <a:cxnLst/>
              <a:rect l="l" t="t" r="r" b="b"/>
              <a:pathLst>
                <a:path w="499" h="826" extrusionOk="0">
                  <a:moveTo>
                    <a:pt x="499" y="0"/>
                  </a:moveTo>
                  <a:lnTo>
                    <a:pt x="34" y="23"/>
                  </a:lnTo>
                  <a:cubicBezTo>
                    <a:pt x="34" y="23"/>
                    <a:pt x="170" y="329"/>
                    <a:pt x="0" y="737"/>
                  </a:cubicBezTo>
                  <a:cubicBezTo>
                    <a:pt x="0" y="737"/>
                    <a:pt x="80" y="826"/>
                    <a:pt x="177" y="826"/>
                  </a:cubicBezTo>
                  <a:cubicBezTo>
                    <a:pt x="301" y="826"/>
                    <a:pt x="454" y="678"/>
                    <a:pt x="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5" name="Google Shape;2495;p76"/>
            <p:cNvSpPr/>
            <p:nvPr/>
          </p:nvSpPr>
          <p:spPr>
            <a:xfrm>
              <a:off x="4190814" y="2950513"/>
              <a:ext cx="390178" cy="333928"/>
            </a:xfrm>
            <a:custGeom>
              <a:avLst/>
              <a:gdLst/>
              <a:ahLst/>
              <a:cxnLst/>
              <a:rect l="l" t="t" r="r" b="b"/>
              <a:pathLst>
                <a:path w="10830" h="8082" extrusionOk="0">
                  <a:moveTo>
                    <a:pt x="2739" y="1"/>
                  </a:moveTo>
                  <a:cubicBezTo>
                    <a:pt x="2411" y="1"/>
                    <a:pt x="2131" y="81"/>
                    <a:pt x="1917" y="259"/>
                  </a:cubicBezTo>
                  <a:cubicBezTo>
                    <a:pt x="677" y="1291"/>
                    <a:pt x="1" y="4071"/>
                    <a:pt x="2569" y="6086"/>
                  </a:cubicBezTo>
                  <a:cubicBezTo>
                    <a:pt x="4017" y="7222"/>
                    <a:pt x="5314" y="8082"/>
                    <a:pt x="6619" y="8082"/>
                  </a:cubicBezTo>
                  <a:cubicBezTo>
                    <a:pt x="7630" y="8082"/>
                    <a:pt x="8645" y="7566"/>
                    <a:pt x="9740" y="6264"/>
                  </a:cubicBezTo>
                  <a:cubicBezTo>
                    <a:pt x="10830" y="4969"/>
                    <a:pt x="5320" y="1"/>
                    <a:pt x="2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6" name="Google Shape;2496;p76"/>
            <p:cNvSpPr/>
            <p:nvPr/>
          </p:nvSpPr>
          <p:spPr>
            <a:xfrm>
              <a:off x="4201622" y="2950471"/>
              <a:ext cx="322446" cy="293891"/>
            </a:xfrm>
            <a:custGeom>
              <a:avLst/>
              <a:gdLst/>
              <a:ahLst/>
              <a:cxnLst/>
              <a:rect l="l" t="t" r="r" b="b"/>
              <a:pathLst>
                <a:path w="8950" h="7113" extrusionOk="0">
                  <a:moveTo>
                    <a:pt x="2441" y="1"/>
                  </a:moveTo>
                  <a:cubicBezTo>
                    <a:pt x="2112" y="1"/>
                    <a:pt x="1831" y="81"/>
                    <a:pt x="1617" y="260"/>
                  </a:cubicBezTo>
                  <a:cubicBezTo>
                    <a:pt x="630" y="1083"/>
                    <a:pt x="0" y="3016"/>
                    <a:pt x="1086" y="4787"/>
                  </a:cubicBezTo>
                  <a:cubicBezTo>
                    <a:pt x="1205" y="4899"/>
                    <a:pt x="1333" y="5010"/>
                    <a:pt x="1469" y="5118"/>
                  </a:cubicBezTo>
                  <a:cubicBezTo>
                    <a:pt x="2917" y="6253"/>
                    <a:pt x="4214" y="7113"/>
                    <a:pt x="5519" y="7113"/>
                  </a:cubicBezTo>
                  <a:cubicBezTo>
                    <a:pt x="6530" y="7113"/>
                    <a:pt x="7546" y="6598"/>
                    <a:pt x="8641" y="5296"/>
                  </a:cubicBezTo>
                  <a:cubicBezTo>
                    <a:pt x="8950" y="4928"/>
                    <a:pt x="8728" y="4265"/>
                    <a:pt x="8191" y="3502"/>
                  </a:cubicBezTo>
                  <a:cubicBezTo>
                    <a:pt x="6593" y="1792"/>
                    <a:pt x="3990" y="1"/>
                    <a:pt x="2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7" name="Google Shape;2497;p76"/>
            <p:cNvSpPr/>
            <p:nvPr/>
          </p:nvSpPr>
          <p:spPr>
            <a:xfrm>
              <a:off x="4231705" y="2957784"/>
              <a:ext cx="333651" cy="268192"/>
            </a:xfrm>
            <a:custGeom>
              <a:avLst/>
              <a:gdLst/>
              <a:ahLst/>
              <a:cxnLst/>
              <a:rect l="l" t="t" r="r" b="b"/>
              <a:pathLst>
                <a:path w="9261" h="6491" extrusionOk="0">
                  <a:moveTo>
                    <a:pt x="1511" y="1"/>
                  </a:moveTo>
                  <a:cubicBezTo>
                    <a:pt x="1145" y="1"/>
                    <a:pt x="857" y="89"/>
                    <a:pt x="681" y="274"/>
                  </a:cubicBezTo>
                  <a:cubicBezTo>
                    <a:pt x="1" y="986"/>
                    <a:pt x="1213" y="2870"/>
                    <a:pt x="3391" y="4484"/>
                  </a:cubicBezTo>
                  <a:cubicBezTo>
                    <a:pt x="4980" y="5661"/>
                    <a:pt x="6254" y="6490"/>
                    <a:pt x="7335" y="6490"/>
                  </a:cubicBezTo>
                  <a:cubicBezTo>
                    <a:pt x="7736" y="6490"/>
                    <a:pt x="8110" y="6376"/>
                    <a:pt x="8464" y="6123"/>
                  </a:cubicBezTo>
                  <a:cubicBezTo>
                    <a:pt x="9261" y="5553"/>
                    <a:pt x="8030" y="3518"/>
                    <a:pt x="5854" y="1906"/>
                  </a:cubicBezTo>
                  <a:cubicBezTo>
                    <a:pt x="4243" y="712"/>
                    <a:pt x="2555" y="1"/>
                    <a:pt x="1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8" name="Google Shape;2498;p76"/>
            <p:cNvSpPr/>
            <p:nvPr/>
          </p:nvSpPr>
          <p:spPr>
            <a:xfrm>
              <a:off x="4247413" y="2961668"/>
              <a:ext cx="302091" cy="258648"/>
            </a:xfrm>
            <a:custGeom>
              <a:avLst/>
              <a:gdLst/>
              <a:ahLst/>
              <a:cxnLst/>
              <a:rect l="l" t="t" r="r" b="b"/>
              <a:pathLst>
                <a:path w="8385" h="6260" extrusionOk="0">
                  <a:moveTo>
                    <a:pt x="1169" y="1"/>
                  </a:moveTo>
                  <a:cubicBezTo>
                    <a:pt x="918" y="1"/>
                    <a:pt x="720" y="60"/>
                    <a:pt x="592" y="186"/>
                  </a:cubicBezTo>
                  <a:cubicBezTo>
                    <a:pt x="0" y="767"/>
                    <a:pt x="1131" y="2544"/>
                    <a:pt x="3113" y="4153"/>
                  </a:cubicBezTo>
                  <a:cubicBezTo>
                    <a:pt x="4641" y="5393"/>
                    <a:pt x="5847" y="6260"/>
                    <a:pt x="6844" y="6260"/>
                  </a:cubicBezTo>
                  <a:cubicBezTo>
                    <a:pt x="7142" y="6260"/>
                    <a:pt x="7421" y="6182"/>
                    <a:pt x="7685" y="6014"/>
                  </a:cubicBezTo>
                  <a:cubicBezTo>
                    <a:pt x="8385" y="5568"/>
                    <a:pt x="7237" y="3656"/>
                    <a:pt x="5255" y="2047"/>
                  </a:cubicBezTo>
                  <a:cubicBezTo>
                    <a:pt x="3699" y="785"/>
                    <a:pt x="2080" y="1"/>
                    <a:pt x="1169" y="1"/>
                  </a:cubicBezTo>
                  <a:close/>
                </a:path>
              </a:pathLst>
            </a:custGeom>
            <a:solidFill>
              <a:srgbClr val="5C463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9" name="Google Shape;2499;p76"/>
            <p:cNvSpPr/>
            <p:nvPr/>
          </p:nvSpPr>
          <p:spPr>
            <a:xfrm>
              <a:off x="4247449" y="2961668"/>
              <a:ext cx="160178" cy="214273"/>
            </a:xfrm>
            <a:custGeom>
              <a:avLst/>
              <a:gdLst/>
              <a:ahLst/>
              <a:cxnLst/>
              <a:rect l="l" t="t" r="r" b="b"/>
              <a:pathLst>
                <a:path w="4446" h="5186" extrusionOk="0">
                  <a:moveTo>
                    <a:pt x="1168" y="0"/>
                  </a:moveTo>
                  <a:cubicBezTo>
                    <a:pt x="916" y="0"/>
                    <a:pt x="719" y="60"/>
                    <a:pt x="591" y="186"/>
                  </a:cubicBezTo>
                  <a:cubicBezTo>
                    <a:pt x="1" y="767"/>
                    <a:pt x="1130" y="2544"/>
                    <a:pt x="3112" y="4153"/>
                  </a:cubicBezTo>
                  <a:cubicBezTo>
                    <a:pt x="3586" y="4537"/>
                    <a:pt x="4029" y="4887"/>
                    <a:pt x="4446" y="5185"/>
                  </a:cubicBezTo>
                  <a:cubicBezTo>
                    <a:pt x="4175" y="4748"/>
                    <a:pt x="3915" y="4285"/>
                    <a:pt x="3672" y="3796"/>
                  </a:cubicBezTo>
                  <a:cubicBezTo>
                    <a:pt x="3057" y="2564"/>
                    <a:pt x="2631" y="1356"/>
                    <a:pt x="2406" y="297"/>
                  </a:cubicBezTo>
                  <a:cubicBezTo>
                    <a:pt x="1925" y="104"/>
                    <a:pt x="1500" y="0"/>
                    <a:pt x="1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0" name="Google Shape;2500;p76"/>
            <p:cNvSpPr/>
            <p:nvPr/>
          </p:nvSpPr>
          <p:spPr>
            <a:xfrm>
              <a:off x="4264526" y="2812928"/>
              <a:ext cx="175994" cy="155106"/>
            </a:xfrm>
            <a:custGeom>
              <a:avLst/>
              <a:gdLst/>
              <a:ahLst/>
              <a:cxnLst/>
              <a:rect l="l" t="t" r="r" b="b"/>
              <a:pathLst>
                <a:path w="4885" h="3754" extrusionOk="0">
                  <a:moveTo>
                    <a:pt x="4336" y="1"/>
                  </a:moveTo>
                  <a:cubicBezTo>
                    <a:pt x="3000" y="1"/>
                    <a:pt x="1969" y="1517"/>
                    <a:pt x="0" y="3663"/>
                  </a:cubicBezTo>
                  <a:lnTo>
                    <a:pt x="100" y="3754"/>
                  </a:lnTo>
                  <a:cubicBezTo>
                    <a:pt x="2028" y="1653"/>
                    <a:pt x="3035" y="295"/>
                    <a:pt x="4291" y="295"/>
                  </a:cubicBezTo>
                  <a:cubicBezTo>
                    <a:pt x="4465" y="295"/>
                    <a:pt x="4645" y="322"/>
                    <a:pt x="4832" y="376"/>
                  </a:cubicBezTo>
                  <a:lnTo>
                    <a:pt x="4884" y="82"/>
                  </a:lnTo>
                  <a:cubicBezTo>
                    <a:pt x="4694" y="27"/>
                    <a:pt x="4512" y="1"/>
                    <a:pt x="4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1" name="Google Shape;2501;p76"/>
            <p:cNvSpPr/>
            <p:nvPr/>
          </p:nvSpPr>
          <p:spPr>
            <a:xfrm>
              <a:off x="4417356" y="2816771"/>
              <a:ext cx="46692" cy="32476"/>
            </a:xfrm>
            <a:custGeom>
              <a:avLst/>
              <a:gdLst/>
              <a:ahLst/>
              <a:cxnLst/>
              <a:rect l="l" t="t" r="r" b="b"/>
              <a:pathLst>
                <a:path w="1296" h="786" extrusionOk="0">
                  <a:moveTo>
                    <a:pt x="633" y="1"/>
                  </a:moveTo>
                  <a:cubicBezTo>
                    <a:pt x="612" y="1"/>
                    <a:pt x="592" y="2"/>
                    <a:pt x="571" y="4"/>
                  </a:cubicBezTo>
                  <a:cubicBezTo>
                    <a:pt x="224" y="43"/>
                    <a:pt x="1" y="406"/>
                    <a:pt x="18" y="561"/>
                  </a:cubicBezTo>
                  <a:cubicBezTo>
                    <a:pt x="32" y="694"/>
                    <a:pt x="252" y="786"/>
                    <a:pt x="534" y="786"/>
                  </a:cubicBezTo>
                  <a:cubicBezTo>
                    <a:pt x="581" y="786"/>
                    <a:pt x="629" y="783"/>
                    <a:pt x="679" y="778"/>
                  </a:cubicBezTo>
                  <a:cubicBezTo>
                    <a:pt x="1027" y="739"/>
                    <a:pt x="1296" y="583"/>
                    <a:pt x="1279" y="427"/>
                  </a:cubicBezTo>
                  <a:cubicBezTo>
                    <a:pt x="1263" y="280"/>
                    <a:pt x="959" y="1"/>
                    <a:pt x="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2" name="Google Shape;2502;p76"/>
            <p:cNvSpPr/>
            <p:nvPr/>
          </p:nvSpPr>
          <p:spPr>
            <a:xfrm>
              <a:off x="4267120" y="2967783"/>
              <a:ext cx="14843" cy="25865"/>
            </a:xfrm>
            <a:custGeom>
              <a:avLst/>
              <a:gdLst/>
              <a:ahLst/>
              <a:cxnLst/>
              <a:rect l="l" t="t" r="r" b="b"/>
              <a:pathLst>
                <a:path w="412" h="626" extrusionOk="0">
                  <a:moveTo>
                    <a:pt x="345" y="0"/>
                  </a:moveTo>
                  <a:cubicBezTo>
                    <a:pt x="290" y="0"/>
                    <a:pt x="193" y="112"/>
                    <a:pt x="114" y="267"/>
                  </a:cubicBezTo>
                  <a:cubicBezTo>
                    <a:pt x="28" y="438"/>
                    <a:pt x="1" y="598"/>
                    <a:pt x="50" y="622"/>
                  </a:cubicBezTo>
                  <a:cubicBezTo>
                    <a:pt x="54" y="625"/>
                    <a:pt x="59" y="626"/>
                    <a:pt x="65" y="626"/>
                  </a:cubicBezTo>
                  <a:cubicBezTo>
                    <a:pt x="120" y="626"/>
                    <a:pt x="219" y="515"/>
                    <a:pt x="298" y="359"/>
                  </a:cubicBezTo>
                  <a:cubicBezTo>
                    <a:pt x="382" y="189"/>
                    <a:pt x="411" y="29"/>
                    <a:pt x="361" y="4"/>
                  </a:cubicBezTo>
                  <a:cubicBezTo>
                    <a:pt x="356" y="2"/>
                    <a:pt x="351" y="0"/>
                    <a:pt x="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3" name="Google Shape;2503;p76"/>
            <p:cNvSpPr/>
            <p:nvPr/>
          </p:nvSpPr>
          <p:spPr>
            <a:xfrm>
              <a:off x="4685906" y="2950595"/>
              <a:ext cx="136436" cy="131596"/>
            </a:xfrm>
            <a:custGeom>
              <a:avLst/>
              <a:gdLst/>
              <a:ahLst/>
              <a:cxnLst/>
              <a:rect l="l" t="t" r="r" b="b"/>
              <a:pathLst>
                <a:path w="3787" h="3185" extrusionOk="0">
                  <a:moveTo>
                    <a:pt x="1" y="0"/>
                  </a:moveTo>
                  <a:lnTo>
                    <a:pt x="732" y="2051"/>
                  </a:lnTo>
                  <a:lnTo>
                    <a:pt x="3786" y="3184"/>
                  </a:lnTo>
                  <a:lnTo>
                    <a:pt x="3057" y="113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4" name="Google Shape;2504;p76"/>
            <p:cNvSpPr/>
            <p:nvPr/>
          </p:nvSpPr>
          <p:spPr>
            <a:xfrm>
              <a:off x="5138449" y="2437195"/>
              <a:ext cx="628031" cy="1150899"/>
            </a:xfrm>
            <a:custGeom>
              <a:avLst/>
              <a:gdLst/>
              <a:ahLst/>
              <a:cxnLst/>
              <a:rect l="l" t="t" r="r" b="b"/>
              <a:pathLst>
                <a:path w="17432" h="27855" extrusionOk="0">
                  <a:moveTo>
                    <a:pt x="1" y="0"/>
                  </a:moveTo>
                  <a:cubicBezTo>
                    <a:pt x="1" y="1"/>
                    <a:pt x="2550" y="5572"/>
                    <a:pt x="4685" y="6639"/>
                  </a:cubicBezTo>
                  <a:cubicBezTo>
                    <a:pt x="6818" y="7705"/>
                    <a:pt x="8181" y="11855"/>
                    <a:pt x="8063" y="12863"/>
                  </a:cubicBezTo>
                  <a:cubicBezTo>
                    <a:pt x="8024" y="13186"/>
                    <a:pt x="7791" y="13296"/>
                    <a:pt x="7492" y="13296"/>
                  </a:cubicBezTo>
                  <a:cubicBezTo>
                    <a:pt x="6858" y="13296"/>
                    <a:pt x="5928" y="12803"/>
                    <a:pt x="5928" y="12803"/>
                  </a:cubicBezTo>
                  <a:lnTo>
                    <a:pt x="5928" y="12803"/>
                  </a:lnTo>
                  <a:cubicBezTo>
                    <a:pt x="5928" y="12803"/>
                    <a:pt x="10255" y="18079"/>
                    <a:pt x="10433" y="18908"/>
                  </a:cubicBezTo>
                  <a:cubicBezTo>
                    <a:pt x="10522" y="19323"/>
                    <a:pt x="10180" y="19427"/>
                    <a:pt x="9816" y="19427"/>
                  </a:cubicBezTo>
                  <a:cubicBezTo>
                    <a:pt x="9453" y="19427"/>
                    <a:pt x="9069" y="19323"/>
                    <a:pt x="9069" y="19323"/>
                  </a:cubicBezTo>
                  <a:lnTo>
                    <a:pt x="9069" y="19323"/>
                  </a:lnTo>
                  <a:cubicBezTo>
                    <a:pt x="9662" y="20983"/>
                    <a:pt x="12567" y="23235"/>
                    <a:pt x="12567" y="23235"/>
                  </a:cubicBezTo>
                  <a:cubicBezTo>
                    <a:pt x="12567" y="23235"/>
                    <a:pt x="13066" y="26436"/>
                    <a:pt x="15412" y="27739"/>
                  </a:cubicBezTo>
                  <a:cubicBezTo>
                    <a:pt x="15554" y="27817"/>
                    <a:pt x="15682" y="27854"/>
                    <a:pt x="15798" y="27854"/>
                  </a:cubicBezTo>
                  <a:cubicBezTo>
                    <a:pt x="17432" y="27854"/>
                    <a:pt x="16657" y="20568"/>
                    <a:pt x="16657" y="20568"/>
                  </a:cubicBezTo>
                  <a:lnTo>
                    <a:pt x="16657" y="20568"/>
                  </a:lnTo>
                  <a:lnTo>
                    <a:pt x="15828" y="21278"/>
                  </a:lnTo>
                  <a:cubicBezTo>
                    <a:pt x="15828" y="21278"/>
                    <a:pt x="16657" y="16656"/>
                    <a:pt x="14168" y="11559"/>
                  </a:cubicBezTo>
                  <a:cubicBezTo>
                    <a:pt x="11678" y="6461"/>
                    <a:pt x="1" y="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5" name="Google Shape;2505;p76"/>
            <p:cNvSpPr/>
            <p:nvPr/>
          </p:nvSpPr>
          <p:spPr>
            <a:xfrm>
              <a:off x="5138521" y="2437195"/>
              <a:ext cx="1585" cy="1074"/>
            </a:xfrm>
            <a:custGeom>
              <a:avLst/>
              <a:gdLst/>
              <a:ahLst/>
              <a:cxnLst/>
              <a:rect l="l" t="t" r="r" b="b"/>
              <a:pathLst>
                <a:path w="44" h="26" extrusionOk="0">
                  <a:moveTo>
                    <a:pt x="0" y="0"/>
                  </a:moveTo>
                  <a:lnTo>
                    <a:pt x="4" y="8"/>
                  </a:lnTo>
                  <a:cubicBezTo>
                    <a:pt x="16" y="13"/>
                    <a:pt x="30" y="20"/>
                    <a:pt x="43" y="25"/>
                  </a:cubicBezTo>
                  <a:lnTo>
                    <a:pt x="0" y="0"/>
                  </a:lnTo>
                  <a:close/>
                </a:path>
              </a:pathLst>
            </a:custGeom>
            <a:solidFill>
              <a:srgbClr val="BBB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6" name="Google Shape;2506;p76"/>
            <p:cNvSpPr/>
            <p:nvPr/>
          </p:nvSpPr>
          <p:spPr>
            <a:xfrm>
              <a:off x="5516956" y="2968609"/>
              <a:ext cx="197683" cy="820731"/>
            </a:xfrm>
            <a:custGeom>
              <a:avLst/>
              <a:gdLst/>
              <a:ahLst/>
              <a:cxnLst/>
              <a:rect l="l" t="t" r="r" b="b"/>
              <a:pathLst>
                <a:path w="5487" h="19864" extrusionOk="0">
                  <a:moveTo>
                    <a:pt x="90" y="1"/>
                  </a:moveTo>
                  <a:lnTo>
                    <a:pt x="1" y="52"/>
                  </a:lnTo>
                  <a:cubicBezTo>
                    <a:pt x="3320" y="5923"/>
                    <a:pt x="4846" y="10175"/>
                    <a:pt x="5054" y="13293"/>
                  </a:cubicBezTo>
                  <a:cubicBezTo>
                    <a:pt x="5245" y="16143"/>
                    <a:pt x="4223" y="17895"/>
                    <a:pt x="2971" y="19730"/>
                  </a:cubicBezTo>
                  <a:lnTo>
                    <a:pt x="3166" y="19864"/>
                  </a:lnTo>
                  <a:cubicBezTo>
                    <a:pt x="4445" y="17990"/>
                    <a:pt x="5486" y="16203"/>
                    <a:pt x="5291" y="13276"/>
                  </a:cubicBezTo>
                  <a:cubicBezTo>
                    <a:pt x="5080" y="10122"/>
                    <a:pt x="3428" y="5905"/>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7" name="Google Shape;2507;p76"/>
            <p:cNvSpPr/>
            <p:nvPr/>
          </p:nvSpPr>
          <p:spPr>
            <a:xfrm>
              <a:off x="3248150" y="3780853"/>
              <a:ext cx="2700982" cy="129572"/>
            </a:xfrm>
            <a:custGeom>
              <a:avLst/>
              <a:gdLst/>
              <a:ahLst/>
              <a:cxnLst/>
              <a:rect l="l" t="t" r="r" b="b"/>
              <a:pathLst>
                <a:path w="74970" h="3136" extrusionOk="0">
                  <a:moveTo>
                    <a:pt x="1" y="0"/>
                  </a:moveTo>
                  <a:lnTo>
                    <a:pt x="1" y="3135"/>
                  </a:lnTo>
                  <a:lnTo>
                    <a:pt x="74970" y="3135"/>
                  </a:lnTo>
                  <a:lnTo>
                    <a:pt x="749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8" name="Google Shape;2508;p76"/>
            <p:cNvSpPr/>
            <p:nvPr/>
          </p:nvSpPr>
          <p:spPr>
            <a:xfrm>
              <a:off x="5158408" y="3226466"/>
              <a:ext cx="212454" cy="124366"/>
            </a:xfrm>
            <a:custGeom>
              <a:avLst/>
              <a:gdLst/>
              <a:ahLst/>
              <a:cxnLst/>
              <a:rect l="l" t="t" r="r" b="b"/>
              <a:pathLst>
                <a:path w="5897" h="3010" extrusionOk="0">
                  <a:moveTo>
                    <a:pt x="1" y="0"/>
                  </a:moveTo>
                  <a:lnTo>
                    <a:pt x="610" y="999"/>
                  </a:lnTo>
                  <a:lnTo>
                    <a:pt x="5897" y="3009"/>
                  </a:lnTo>
                  <a:lnTo>
                    <a:pt x="4432" y="96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9" name="Google Shape;2509;p76"/>
            <p:cNvSpPr/>
            <p:nvPr/>
          </p:nvSpPr>
          <p:spPr>
            <a:xfrm>
              <a:off x="4996032" y="3409168"/>
              <a:ext cx="225028" cy="286537"/>
            </a:xfrm>
            <a:custGeom>
              <a:avLst/>
              <a:gdLst/>
              <a:ahLst/>
              <a:cxnLst/>
              <a:rect l="l" t="t" r="r" b="b"/>
              <a:pathLst>
                <a:path w="6246" h="6935" extrusionOk="0">
                  <a:moveTo>
                    <a:pt x="1939" y="1"/>
                  </a:moveTo>
                  <a:lnTo>
                    <a:pt x="1" y="5383"/>
                  </a:lnTo>
                  <a:lnTo>
                    <a:pt x="4306" y="6935"/>
                  </a:lnTo>
                  <a:lnTo>
                    <a:pt x="6246" y="1551"/>
                  </a:lnTo>
                  <a:lnTo>
                    <a:pt x="19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0" name="Google Shape;2510;p76"/>
            <p:cNvSpPr/>
            <p:nvPr/>
          </p:nvSpPr>
          <p:spPr>
            <a:xfrm>
              <a:off x="5027448" y="3443833"/>
              <a:ext cx="171527" cy="221462"/>
            </a:xfrm>
            <a:custGeom>
              <a:avLst/>
              <a:gdLst/>
              <a:ahLst/>
              <a:cxnLst/>
              <a:rect l="l" t="t" r="r" b="b"/>
              <a:pathLst>
                <a:path w="4761" h="5360" extrusionOk="0">
                  <a:moveTo>
                    <a:pt x="1510" y="0"/>
                  </a:moveTo>
                  <a:lnTo>
                    <a:pt x="1" y="4189"/>
                  </a:lnTo>
                  <a:lnTo>
                    <a:pt x="3251" y="5359"/>
                  </a:lnTo>
                  <a:lnTo>
                    <a:pt x="4760" y="1171"/>
                  </a:lnTo>
                  <a:lnTo>
                    <a:pt x="15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1" name="Google Shape;2511;p76"/>
            <p:cNvSpPr/>
            <p:nvPr/>
          </p:nvSpPr>
          <p:spPr>
            <a:xfrm>
              <a:off x="5030943" y="3453295"/>
              <a:ext cx="154666" cy="199729"/>
            </a:xfrm>
            <a:custGeom>
              <a:avLst/>
              <a:gdLst/>
              <a:ahLst/>
              <a:cxnLst/>
              <a:rect l="l" t="t" r="r" b="b"/>
              <a:pathLst>
                <a:path w="4293" h="4834" extrusionOk="0">
                  <a:moveTo>
                    <a:pt x="1361" y="0"/>
                  </a:moveTo>
                  <a:lnTo>
                    <a:pt x="1" y="3778"/>
                  </a:lnTo>
                  <a:lnTo>
                    <a:pt x="2931" y="4833"/>
                  </a:lnTo>
                  <a:lnTo>
                    <a:pt x="4292" y="1057"/>
                  </a:lnTo>
                  <a:lnTo>
                    <a:pt x="1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2" name="Google Shape;2512;p76"/>
            <p:cNvSpPr/>
            <p:nvPr/>
          </p:nvSpPr>
          <p:spPr>
            <a:xfrm>
              <a:off x="5079508" y="3453914"/>
              <a:ext cx="71226" cy="203613"/>
            </a:xfrm>
            <a:custGeom>
              <a:avLst/>
              <a:gdLst/>
              <a:ahLst/>
              <a:cxnLst/>
              <a:rect l="l" t="t" r="r" b="b"/>
              <a:pathLst>
                <a:path w="1977" h="4928" extrusionOk="0">
                  <a:moveTo>
                    <a:pt x="1752" y="1"/>
                  </a:moveTo>
                  <a:lnTo>
                    <a:pt x="0" y="4791"/>
                  </a:lnTo>
                  <a:lnTo>
                    <a:pt x="225" y="4928"/>
                  </a:lnTo>
                  <a:lnTo>
                    <a:pt x="1977" y="138"/>
                  </a:lnTo>
                  <a:lnTo>
                    <a:pt x="17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3" name="Google Shape;2513;p76"/>
            <p:cNvSpPr/>
            <p:nvPr/>
          </p:nvSpPr>
          <p:spPr>
            <a:xfrm>
              <a:off x="5047695" y="3516592"/>
              <a:ext cx="134094" cy="59001"/>
            </a:xfrm>
            <a:custGeom>
              <a:avLst/>
              <a:gdLst/>
              <a:ahLst/>
              <a:cxnLst/>
              <a:rect l="l" t="t" r="r" b="b"/>
              <a:pathLst>
                <a:path w="3722" h="1428" extrusionOk="0">
                  <a:moveTo>
                    <a:pt x="122" y="0"/>
                  </a:moveTo>
                  <a:lnTo>
                    <a:pt x="0" y="234"/>
                  </a:lnTo>
                  <a:lnTo>
                    <a:pt x="3601" y="1428"/>
                  </a:lnTo>
                  <a:lnTo>
                    <a:pt x="3721" y="1196"/>
                  </a:lnTo>
                  <a:lnTo>
                    <a:pt x="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4" name="Google Shape;2514;p76"/>
            <p:cNvSpPr/>
            <p:nvPr/>
          </p:nvSpPr>
          <p:spPr>
            <a:xfrm>
              <a:off x="4437135" y="3688097"/>
              <a:ext cx="9043" cy="15040"/>
            </a:xfrm>
            <a:custGeom>
              <a:avLst/>
              <a:gdLst/>
              <a:ahLst/>
              <a:cxnLst/>
              <a:rect l="l" t="t" r="r" b="b"/>
              <a:pathLst>
                <a:path w="251" h="364" extrusionOk="0">
                  <a:moveTo>
                    <a:pt x="125" y="1"/>
                  </a:moveTo>
                  <a:cubicBezTo>
                    <a:pt x="56" y="1"/>
                    <a:pt x="1" y="81"/>
                    <a:pt x="1" y="182"/>
                  </a:cubicBezTo>
                  <a:cubicBezTo>
                    <a:pt x="1" y="282"/>
                    <a:pt x="56" y="364"/>
                    <a:pt x="125" y="364"/>
                  </a:cubicBezTo>
                  <a:cubicBezTo>
                    <a:pt x="195" y="364"/>
                    <a:pt x="250" y="282"/>
                    <a:pt x="250" y="182"/>
                  </a:cubicBezTo>
                  <a:cubicBezTo>
                    <a:pt x="250" y="81"/>
                    <a:pt x="195"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5" name="Google Shape;2515;p76"/>
            <p:cNvSpPr/>
            <p:nvPr/>
          </p:nvSpPr>
          <p:spPr>
            <a:xfrm>
              <a:off x="4768265" y="3719746"/>
              <a:ext cx="11060" cy="14502"/>
            </a:xfrm>
            <a:custGeom>
              <a:avLst/>
              <a:gdLst/>
              <a:ahLst/>
              <a:cxnLst/>
              <a:rect l="l" t="t" r="r" b="b"/>
              <a:pathLst>
                <a:path w="307" h="351" extrusionOk="0">
                  <a:moveTo>
                    <a:pt x="187" y="1"/>
                  </a:moveTo>
                  <a:cubicBezTo>
                    <a:pt x="130" y="1"/>
                    <a:pt x="68" y="52"/>
                    <a:pt x="38" y="130"/>
                  </a:cubicBezTo>
                  <a:cubicBezTo>
                    <a:pt x="1" y="222"/>
                    <a:pt x="22" y="319"/>
                    <a:pt x="87" y="344"/>
                  </a:cubicBezTo>
                  <a:cubicBezTo>
                    <a:pt x="98" y="348"/>
                    <a:pt x="109" y="350"/>
                    <a:pt x="120" y="350"/>
                  </a:cubicBezTo>
                  <a:cubicBezTo>
                    <a:pt x="178" y="350"/>
                    <a:pt x="239" y="299"/>
                    <a:pt x="270" y="221"/>
                  </a:cubicBezTo>
                  <a:cubicBezTo>
                    <a:pt x="307" y="127"/>
                    <a:pt x="284" y="32"/>
                    <a:pt x="221" y="7"/>
                  </a:cubicBezTo>
                  <a:cubicBezTo>
                    <a:pt x="210" y="3"/>
                    <a:pt x="198" y="1"/>
                    <a:pt x="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6" name="Google Shape;2516;p76"/>
            <p:cNvSpPr/>
            <p:nvPr/>
          </p:nvSpPr>
          <p:spPr>
            <a:xfrm>
              <a:off x="4800149" y="3552455"/>
              <a:ext cx="11060" cy="14502"/>
            </a:xfrm>
            <a:custGeom>
              <a:avLst/>
              <a:gdLst/>
              <a:ahLst/>
              <a:cxnLst/>
              <a:rect l="l" t="t" r="r" b="b"/>
              <a:pathLst>
                <a:path w="307" h="351" extrusionOk="0">
                  <a:moveTo>
                    <a:pt x="188" y="0"/>
                  </a:moveTo>
                  <a:cubicBezTo>
                    <a:pt x="130" y="0"/>
                    <a:pt x="68" y="52"/>
                    <a:pt x="37" y="129"/>
                  </a:cubicBezTo>
                  <a:cubicBezTo>
                    <a:pt x="0" y="223"/>
                    <a:pt x="22" y="318"/>
                    <a:pt x="86" y="344"/>
                  </a:cubicBezTo>
                  <a:cubicBezTo>
                    <a:pt x="97" y="348"/>
                    <a:pt x="107" y="350"/>
                    <a:pt x="118" y="350"/>
                  </a:cubicBezTo>
                  <a:cubicBezTo>
                    <a:pt x="176" y="350"/>
                    <a:pt x="238" y="299"/>
                    <a:pt x="269" y="221"/>
                  </a:cubicBezTo>
                  <a:cubicBezTo>
                    <a:pt x="306" y="128"/>
                    <a:pt x="283" y="32"/>
                    <a:pt x="220" y="6"/>
                  </a:cubicBezTo>
                  <a:cubicBezTo>
                    <a:pt x="210" y="2"/>
                    <a:pt x="199" y="0"/>
                    <a:pt x="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7" name="Google Shape;2517;p76"/>
            <p:cNvSpPr/>
            <p:nvPr/>
          </p:nvSpPr>
          <p:spPr>
            <a:xfrm>
              <a:off x="4441242" y="3746643"/>
              <a:ext cx="9007" cy="15040"/>
            </a:xfrm>
            <a:custGeom>
              <a:avLst/>
              <a:gdLst/>
              <a:ahLst/>
              <a:cxnLst/>
              <a:rect l="l" t="t" r="r" b="b"/>
              <a:pathLst>
                <a:path w="250" h="364" extrusionOk="0">
                  <a:moveTo>
                    <a:pt x="125" y="1"/>
                  </a:moveTo>
                  <a:cubicBezTo>
                    <a:pt x="56" y="1"/>
                    <a:pt x="1" y="82"/>
                    <a:pt x="1" y="182"/>
                  </a:cubicBezTo>
                  <a:cubicBezTo>
                    <a:pt x="1" y="284"/>
                    <a:pt x="56" y="364"/>
                    <a:pt x="125" y="364"/>
                  </a:cubicBezTo>
                  <a:cubicBezTo>
                    <a:pt x="194" y="364"/>
                    <a:pt x="250" y="284"/>
                    <a:pt x="250" y="182"/>
                  </a:cubicBezTo>
                  <a:cubicBezTo>
                    <a:pt x="250" y="82"/>
                    <a:pt x="194"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8" name="Google Shape;2518;p76"/>
            <p:cNvSpPr/>
            <p:nvPr/>
          </p:nvSpPr>
          <p:spPr>
            <a:xfrm>
              <a:off x="3995292" y="3761888"/>
              <a:ext cx="8647" cy="8057"/>
            </a:xfrm>
            <a:custGeom>
              <a:avLst/>
              <a:gdLst/>
              <a:ahLst/>
              <a:cxnLst/>
              <a:rect l="l" t="t" r="r" b="b"/>
              <a:pathLst>
                <a:path w="240" h="195" extrusionOk="0">
                  <a:moveTo>
                    <a:pt x="120" y="0"/>
                  </a:moveTo>
                  <a:cubicBezTo>
                    <a:pt x="110" y="0"/>
                    <a:pt x="99" y="2"/>
                    <a:pt x="88" y="5"/>
                  </a:cubicBezTo>
                  <a:cubicBezTo>
                    <a:pt x="5" y="35"/>
                    <a:pt x="1" y="148"/>
                    <a:pt x="79" y="185"/>
                  </a:cubicBezTo>
                  <a:cubicBezTo>
                    <a:pt x="92" y="191"/>
                    <a:pt x="106" y="194"/>
                    <a:pt x="120" y="194"/>
                  </a:cubicBezTo>
                  <a:cubicBezTo>
                    <a:pt x="155" y="194"/>
                    <a:pt x="188" y="175"/>
                    <a:pt x="204" y="142"/>
                  </a:cubicBezTo>
                  <a:cubicBezTo>
                    <a:pt x="240" y="75"/>
                    <a:pt x="189" y="0"/>
                    <a:pt x="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9" name="Google Shape;2519;p76"/>
            <p:cNvSpPr/>
            <p:nvPr/>
          </p:nvSpPr>
          <p:spPr>
            <a:xfrm>
              <a:off x="4028113" y="3599060"/>
              <a:ext cx="9007" cy="15040"/>
            </a:xfrm>
            <a:custGeom>
              <a:avLst/>
              <a:gdLst/>
              <a:ahLst/>
              <a:cxnLst/>
              <a:rect l="l" t="t" r="r" b="b"/>
              <a:pathLst>
                <a:path w="250" h="364" extrusionOk="0">
                  <a:moveTo>
                    <a:pt x="125" y="1"/>
                  </a:moveTo>
                  <a:cubicBezTo>
                    <a:pt x="56" y="1"/>
                    <a:pt x="0" y="81"/>
                    <a:pt x="0" y="182"/>
                  </a:cubicBezTo>
                  <a:cubicBezTo>
                    <a:pt x="0" y="282"/>
                    <a:pt x="56" y="364"/>
                    <a:pt x="125" y="364"/>
                  </a:cubicBezTo>
                  <a:cubicBezTo>
                    <a:pt x="194" y="364"/>
                    <a:pt x="250" y="282"/>
                    <a:pt x="250" y="182"/>
                  </a:cubicBezTo>
                  <a:cubicBezTo>
                    <a:pt x="250" y="81"/>
                    <a:pt x="194"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0" name="Google Shape;2520;p76"/>
            <p:cNvSpPr/>
            <p:nvPr/>
          </p:nvSpPr>
          <p:spPr>
            <a:xfrm>
              <a:off x="3958219" y="3488001"/>
              <a:ext cx="9007" cy="15040"/>
            </a:xfrm>
            <a:custGeom>
              <a:avLst/>
              <a:gdLst/>
              <a:ahLst/>
              <a:cxnLst/>
              <a:rect l="l" t="t" r="r" b="b"/>
              <a:pathLst>
                <a:path w="250" h="364" extrusionOk="0">
                  <a:moveTo>
                    <a:pt x="125" y="0"/>
                  </a:moveTo>
                  <a:cubicBezTo>
                    <a:pt x="56" y="0"/>
                    <a:pt x="1" y="82"/>
                    <a:pt x="1" y="182"/>
                  </a:cubicBezTo>
                  <a:cubicBezTo>
                    <a:pt x="1" y="282"/>
                    <a:pt x="56" y="363"/>
                    <a:pt x="125" y="363"/>
                  </a:cubicBezTo>
                  <a:cubicBezTo>
                    <a:pt x="194" y="363"/>
                    <a:pt x="250" y="283"/>
                    <a:pt x="250" y="182"/>
                  </a:cubicBezTo>
                  <a:cubicBezTo>
                    <a:pt x="250" y="82"/>
                    <a:pt x="194"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1" name="Google Shape;2521;p76"/>
            <p:cNvSpPr/>
            <p:nvPr/>
          </p:nvSpPr>
          <p:spPr>
            <a:xfrm>
              <a:off x="3938008" y="3372686"/>
              <a:ext cx="9007" cy="15040"/>
            </a:xfrm>
            <a:custGeom>
              <a:avLst/>
              <a:gdLst/>
              <a:ahLst/>
              <a:cxnLst/>
              <a:rect l="l" t="t" r="r" b="b"/>
              <a:pathLst>
                <a:path w="250" h="364" extrusionOk="0">
                  <a:moveTo>
                    <a:pt x="125" y="1"/>
                  </a:moveTo>
                  <a:cubicBezTo>
                    <a:pt x="56" y="1"/>
                    <a:pt x="0" y="82"/>
                    <a:pt x="0" y="182"/>
                  </a:cubicBezTo>
                  <a:cubicBezTo>
                    <a:pt x="0" y="282"/>
                    <a:pt x="56" y="364"/>
                    <a:pt x="125" y="364"/>
                  </a:cubicBezTo>
                  <a:cubicBezTo>
                    <a:pt x="194" y="364"/>
                    <a:pt x="249" y="282"/>
                    <a:pt x="249" y="182"/>
                  </a:cubicBezTo>
                  <a:cubicBezTo>
                    <a:pt x="249" y="82"/>
                    <a:pt x="194"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2" name="Google Shape;2522;p76"/>
            <p:cNvSpPr/>
            <p:nvPr/>
          </p:nvSpPr>
          <p:spPr>
            <a:xfrm>
              <a:off x="4202991" y="3545183"/>
              <a:ext cx="10268" cy="10040"/>
            </a:xfrm>
            <a:custGeom>
              <a:avLst/>
              <a:gdLst/>
              <a:ahLst/>
              <a:cxnLst/>
              <a:rect l="l" t="t" r="r" b="b"/>
              <a:pathLst>
                <a:path w="285" h="243" extrusionOk="0">
                  <a:moveTo>
                    <a:pt x="161" y="0"/>
                  </a:moveTo>
                  <a:cubicBezTo>
                    <a:pt x="132" y="0"/>
                    <a:pt x="103" y="11"/>
                    <a:pt x="78" y="34"/>
                  </a:cubicBezTo>
                  <a:cubicBezTo>
                    <a:pt x="1" y="110"/>
                    <a:pt x="55" y="242"/>
                    <a:pt x="162" y="242"/>
                  </a:cubicBezTo>
                  <a:cubicBezTo>
                    <a:pt x="229" y="242"/>
                    <a:pt x="282" y="190"/>
                    <a:pt x="282" y="125"/>
                  </a:cubicBezTo>
                  <a:cubicBezTo>
                    <a:pt x="285" y="50"/>
                    <a:pt x="225"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3" name="Google Shape;2523;p76"/>
            <p:cNvSpPr/>
            <p:nvPr/>
          </p:nvSpPr>
          <p:spPr>
            <a:xfrm>
              <a:off x="4284197" y="3325130"/>
              <a:ext cx="10304" cy="10040"/>
            </a:xfrm>
            <a:custGeom>
              <a:avLst/>
              <a:gdLst/>
              <a:ahLst/>
              <a:cxnLst/>
              <a:rect l="l" t="t" r="r" b="b"/>
              <a:pathLst>
                <a:path w="286" h="243" extrusionOk="0">
                  <a:moveTo>
                    <a:pt x="162" y="1"/>
                  </a:moveTo>
                  <a:cubicBezTo>
                    <a:pt x="133" y="1"/>
                    <a:pt x="103" y="11"/>
                    <a:pt x="79" y="35"/>
                  </a:cubicBezTo>
                  <a:cubicBezTo>
                    <a:pt x="0" y="110"/>
                    <a:pt x="54" y="243"/>
                    <a:pt x="163" y="243"/>
                  </a:cubicBezTo>
                  <a:cubicBezTo>
                    <a:pt x="228" y="243"/>
                    <a:pt x="282" y="190"/>
                    <a:pt x="283" y="126"/>
                  </a:cubicBezTo>
                  <a:cubicBezTo>
                    <a:pt x="286" y="51"/>
                    <a:pt x="225"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4" name="Google Shape;2524;p76"/>
            <p:cNvSpPr/>
            <p:nvPr/>
          </p:nvSpPr>
          <p:spPr>
            <a:xfrm>
              <a:off x="4047279" y="3391526"/>
              <a:ext cx="8683" cy="9668"/>
            </a:xfrm>
            <a:custGeom>
              <a:avLst/>
              <a:gdLst/>
              <a:ahLst/>
              <a:cxnLst/>
              <a:rect l="l" t="t" r="r" b="b"/>
              <a:pathLst>
                <a:path w="241" h="234" extrusionOk="0">
                  <a:moveTo>
                    <a:pt x="121" y="0"/>
                  </a:moveTo>
                  <a:cubicBezTo>
                    <a:pt x="54" y="0"/>
                    <a:pt x="1" y="52"/>
                    <a:pt x="1" y="117"/>
                  </a:cubicBezTo>
                  <a:cubicBezTo>
                    <a:pt x="1" y="182"/>
                    <a:pt x="54" y="234"/>
                    <a:pt x="121" y="234"/>
                  </a:cubicBezTo>
                  <a:cubicBezTo>
                    <a:pt x="187" y="234"/>
                    <a:pt x="241" y="182"/>
                    <a:pt x="241" y="117"/>
                  </a:cubicBezTo>
                  <a:cubicBezTo>
                    <a:pt x="241" y="52"/>
                    <a:pt x="18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5" name="Google Shape;2525;p76"/>
            <p:cNvSpPr/>
            <p:nvPr/>
          </p:nvSpPr>
          <p:spPr>
            <a:xfrm>
              <a:off x="4037192" y="3259809"/>
              <a:ext cx="10268" cy="9958"/>
            </a:xfrm>
            <a:custGeom>
              <a:avLst/>
              <a:gdLst/>
              <a:ahLst/>
              <a:cxnLst/>
              <a:rect l="l" t="t" r="r" b="b"/>
              <a:pathLst>
                <a:path w="285" h="241" extrusionOk="0">
                  <a:moveTo>
                    <a:pt x="161" y="0"/>
                  </a:moveTo>
                  <a:cubicBezTo>
                    <a:pt x="132" y="0"/>
                    <a:pt x="102" y="11"/>
                    <a:pt x="78" y="35"/>
                  </a:cubicBezTo>
                  <a:cubicBezTo>
                    <a:pt x="1" y="109"/>
                    <a:pt x="53" y="241"/>
                    <a:pt x="162" y="241"/>
                  </a:cubicBezTo>
                  <a:cubicBezTo>
                    <a:pt x="163" y="241"/>
                    <a:pt x="164" y="241"/>
                    <a:pt x="165" y="241"/>
                  </a:cubicBezTo>
                  <a:cubicBezTo>
                    <a:pt x="228" y="241"/>
                    <a:pt x="281" y="189"/>
                    <a:pt x="282" y="124"/>
                  </a:cubicBezTo>
                  <a:cubicBezTo>
                    <a:pt x="284" y="50"/>
                    <a:pt x="224"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6" name="Google Shape;2526;p76"/>
            <p:cNvSpPr/>
            <p:nvPr/>
          </p:nvSpPr>
          <p:spPr>
            <a:xfrm>
              <a:off x="4093611" y="3142387"/>
              <a:ext cx="10268" cy="9999"/>
            </a:xfrm>
            <a:custGeom>
              <a:avLst/>
              <a:gdLst/>
              <a:ahLst/>
              <a:cxnLst/>
              <a:rect l="l" t="t" r="r" b="b"/>
              <a:pathLst>
                <a:path w="285" h="242" extrusionOk="0">
                  <a:moveTo>
                    <a:pt x="160" y="1"/>
                  </a:moveTo>
                  <a:cubicBezTo>
                    <a:pt x="131" y="1"/>
                    <a:pt x="102" y="11"/>
                    <a:pt x="77" y="34"/>
                  </a:cubicBezTo>
                  <a:cubicBezTo>
                    <a:pt x="1" y="110"/>
                    <a:pt x="53" y="242"/>
                    <a:pt x="162" y="242"/>
                  </a:cubicBezTo>
                  <a:cubicBezTo>
                    <a:pt x="163" y="242"/>
                    <a:pt x="164" y="242"/>
                    <a:pt x="165" y="242"/>
                  </a:cubicBezTo>
                  <a:cubicBezTo>
                    <a:pt x="228" y="242"/>
                    <a:pt x="280" y="190"/>
                    <a:pt x="282" y="125"/>
                  </a:cubicBezTo>
                  <a:cubicBezTo>
                    <a:pt x="284" y="51"/>
                    <a:pt x="22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7" name="Google Shape;2527;p76"/>
            <p:cNvSpPr/>
            <p:nvPr/>
          </p:nvSpPr>
          <p:spPr>
            <a:xfrm>
              <a:off x="4197803" y="3183167"/>
              <a:ext cx="10232" cy="9958"/>
            </a:xfrm>
            <a:custGeom>
              <a:avLst/>
              <a:gdLst/>
              <a:ahLst/>
              <a:cxnLst/>
              <a:rect l="l" t="t" r="r" b="b"/>
              <a:pathLst>
                <a:path w="284" h="241" extrusionOk="0">
                  <a:moveTo>
                    <a:pt x="161" y="0"/>
                  </a:moveTo>
                  <a:cubicBezTo>
                    <a:pt x="132" y="0"/>
                    <a:pt x="102" y="11"/>
                    <a:pt x="77" y="35"/>
                  </a:cubicBezTo>
                  <a:cubicBezTo>
                    <a:pt x="0" y="110"/>
                    <a:pt x="54" y="241"/>
                    <a:pt x="162" y="241"/>
                  </a:cubicBezTo>
                  <a:cubicBezTo>
                    <a:pt x="163" y="241"/>
                    <a:pt x="164" y="241"/>
                    <a:pt x="165" y="241"/>
                  </a:cubicBezTo>
                  <a:cubicBezTo>
                    <a:pt x="228" y="241"/>
                    <a:pt x="280" y="189"/>
                    <a:pt x="282" y="126"/>
                  </a:cubicBezTo>
                  <a:cubicBezTo>
                    <a:pt x="284" y="51"/>
                    <a:pt x="224"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8" name="Google Shape;2528;p76"/>
            <p:cNvSpPr/>
            <p:nvPr/>
          </p:nvSpPr>
          <p:spPr>
            <a:xfrm>
              <a:off x="4704136" y="2952496"/>
              <a:ext cx="118206" cy="129696"/>
            </a:xfrm>
            <a:custGeom>
              <a:avLst/>
              <a:gdLst/>
              <a:ahLst/>
              <a:cxnLst/>
              <a:rect l="l" t="t" r="r" b="b"/>
              <a:pathLst>
                <a:path w="3281" h="3139" extrusionOk="0">
                  <a:moveTo>
                    <a:pt x="289" y="0"/>
                  </a:moveTo>
                  <a:lnTo>
                    <a:pt x="1" y="142"/>
                  </a:lnTo>
                  <a:lnTo>
                    <a:pt x="2324" y="1451"/>
                  </a:lnTo>
                  <a:lnTo>
                    <a:pt x="2871" y="2986"/>
                  </a:lnTo>
                  <a:lnTo>
                    <a:pt x="3280" y="3138"/>
                  </a:lnTo>
                  <a:lnTo>
                    <a:pt x="2551" y="1088"/>
                  </a:lnTo>
                  <a:lnTo>
                    <a:pt x="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9" name="Google Shape;2529;p76"/>
            <p:cNvSpPr/>
            <p:nvPr/>
          </p:nvSpPr>
          <p:spPr>
            <a:xfrm>
              <a:off x="3625720" y="1768857"/>
              <a:ext cx="1509444" cy="132547"/>
            </a:xfrm>
            <a:custGeom>
              <a:avLst/>
              <a:gdLst/>
              <a:ahLst/>
              <a:cxnLst/>
              <a:rect l="l" t="t" r="r" b="b"/>
              <a:pathLst>
                <a:path w="41897" h="3208" extrusionOk="0">
                  <a:moveTo>
                    <a:pt x="41897" y="1"/>
                  </a:moveTo>
                  <a:lnTo>
                    <a:pt x="16467" y="754"/>
                  </a:lnTo>
                  <a:lnTo>
                    <a:pt x="0" y="1987"/>
                  </a:lnTo>
                  <a:lnTo>
                    <a:pt x="40" y="2051"/>
                  </a:lnTo>
                  <a:lnTo>
                    <a:pt x="14492" y="2116"/>
                  </a:lnTo>
                  <a:lnTo>
                    <a:pt x="32092" y="3208"/>
                  </a:lnTo>
                  <a:lnTo>
                    <a:pt x="34284" y="1122"/>
                  </a:lnTo>
                  <a:lnTo>
                    <a:pt x="41790" y="158"/>
                  </a:lnTo>
                  <a:lnTo>
                    <a:pt x="41897" y="1"/>
                  </a:lnTo>
                  <a:close/>
                </a:path>
              </a:pathLst>
            </a:custGeom>
            <a:solidFill>
              <a:srgbClr val="5C463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0" name="Google Shape;2530;p76"/>
            <p:cNvSpPr/>
            <p:nvPr/>
          </p:nvSpPr>
          <p:spPr>
            <a:xfrm>
              <a:off x="5149149" y="3193165"/>
              <a:ext cx="221173" cy="102343"/>
            </a:xfrm>
            <a:custGeom>
              <a:avLst/>
              <a:gdLst/>
              <a:ahLst/>
              <a:cxnLst/>
              <a:rect l="l" t="t" r="r" b="b"/>
              <a:pathLst>
                <a:path w="6139" h="2477" extrusionOk="0">
                  <a:moveTo>
                    <a:pt x="1" y="0"/>
                  </a:moveTo>
                  <a:lnTo>
                    <a:pt x="694" y="942"/>
                  </a:lnTo>
                  <a:lnTo>
                    <a:pt x="6138" y="2477"/>
                  </a:lnTo>
                  <a:lnTo>
                    <a:pt x="4500" y="568"/>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1" name="Google Shape;2531;p76"/>
            <p:cNvSpPr/>
            <p:nvPr/>
          </p:nvSpPr>
          <p:spPr>
            <a:xfrm>
              <a:off x="5047803" y="3056283"/>
              <a:ext cx="219876" cy="107095"/>
            </a:xfrm>
            <a:custGeom>
              <a:avLst/>
              <a:gdLst/>
              <a:ahLst/>
              <a:cxnLst/>
              <a:rect l="l" t="t" r="r" b="b"/>
              <a:pathLst>
                <a:path w="6103" h="2592" extrusionOk="0">
                  <a:moveTo>
                    <a:pt x="0" y="0"/>
                  </a:moveTo>
                  <a:lnTo>
                    <a:pt x="708" y="949"/>
                  </a:lnTo>
                  <a:lnTo>
                    <a:pt x="6102" y="2592"/>
                  </a:lnTo>
                  <a:lnTo>
                    <a:pt x="6102" y="2592"/>
                  </a:lnTo>
                  <a:lnTo>
                    <a:pt x="4438" y="66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2" name="Google Shape;2532;p76"/>
            <p:cNvSpPr/>
            <p:nvPr/>
          </p:nvSpPr>
          <p:spPr>
            <a:xfrm>
              <a:off x="4864963" y="3089171"/>
              <a:ext cx="200817" cy="154486"/>
            </a:xfrm>
            <a:custGeom>
              <a:avLst/>
              <a:gdLst/>
              <a:ahLst/>
              <a:cxnLst/>
              <a:rect l="l" t="t" r="r" b="b"/>
              <a:pathLst>
                <a:path w="5574" h="3739" extrusionOk="0">
                  <a:moveTo>
                    <a:pt x="1" y="1"/>
                  </a:moveTo>
                  <a:lnTo>
                    <a:pt x="298" y="1748"/>
                  </a:lnTo>
                  <a:lnTo>
                    <a:pt x="5574" y="3739"/>
                  </a:lnTo>
                  <a:lnTo>
                    <a:pt x="5574" y="3739"/>
                  </a:lnTo>
                  <a:lnTo>
                    <a:pt x="4902" y="234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3" name="Google Shape;2533;p76"/>
            <p:cNvSpPr/>
            <p:nvPr/>
          </p:nvSpPr>
          <p:spPr>
            <a:xfrm>
              <a:off x="4660254" y="2801938"/>
              <a:ext cx="229711" cy="90899"/>
            </a:xfrm>
            <a:custGeom>
              <a:avLst/>
              <a:gdLst/>
              <a:ahLst/>
              <a:cxnLst/>
              <a:rect l="l" t="t" r="r" b="b"/>
              <a:pathLst>
                <a:path w="6376" h="2200" extrusionOk="0">
                  <a:moveTo>
                    <a:pt x="1317" y="0"/>
                  </a:moveTo>
                  <a:lnTo>
                    <a:pt x="1" y="340"/>
                  </a:lnTo>
                  <a:lnTo>
                    <a:pt x="522" y="1634"/>
                  </a:lnTo>
                  <a:lnTo>
                    <a:pt x="910" y="1111"/>
                  </a:lnTo>
                  <a:lnTo>
                    <a:pt x="2768" y="1338"/>
                  </a:lnTo>
                  <a:lnTo>
                    <a:pt x="6375" y="2200"/>
                  </a:lnTo>
                  <a:lnTo>
                    <a:pt x="2293" y="840"/>
                  </a:lnTo>
                  <a:lnTo>
                    <a:pt x="13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4" name="Google Shape;2534;p76"/>
            <p:cNvSpPr/>
            <p:nvPr/>
          </p:nvSpPr>
          <p:spPr>
            <a:xfrm>
              <a:off x="4672900" y="2800285"/>
              <a:ext cx="217066" cy="92551"/>
            </a:xfrm>
            <a:custGeom>
              <a:avLst/>
              <a:gdLst/>
              <a:ahLst/>
              <a:cxnLst/>
              <a:rect l="l" t="t" r="r" b="b"/>
              <a:pathLst>
                <a:path w="6025" h="2240" extrusionOk="0">
                  <a:moveTo>
                    <a:pt x="76" y="0"/>
                  </a:moveTo>
                  <a:lnTo>
                    <a:pt x="0" y="289"/>
                  </a:lnTo>
                  <a:lnTo>
                    <a:pt x="909" y="391"/>
                  </a:lnTo>
                  <a:lnTo>
                    <a:pt x="1929" y="1149"/>
                  </a:lnTo>
                  <a:lnTo>
                    <a:pt x="2274" y="1362"/>
                  </a:lnTo>
                  <a:lnTo>
                    <a:pt x="2417" y="1378"/>
                  </a:lnTo>
                  <a:lnTo>
                    <a:pt x="6024" y="2240"/>
                  </a:lnTo>
                  <a:lnTo>
                    <a:pt x="2057" y="723"/>
                  </a:lnTo>
                  <a:lnTo>
                    <a:pt x="966" y="40"/>
                  </a:lnTo>
                  <a:lnTo>
                    <a:pt x="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5" name="Google Shape;2535;p76"/>
            <p:cNvSpPr/>
            <p:nvPr/>
          </p:nvSpPr>
          <p:spPr>
            <a:xfrm>
              <a:off x="4864603" y="3031535"/>
              <a:ext cx="179021" cy="79743"/>
            </a:xfrm>
            <a:custGeom>
              <a:avLst/>
              <a:gdLst/>
              <a:ahLst/>
              <a:cxnLst/>
              <a:rect l="l" t="t" r="r" b="b"/>
              <a:pathLst>
                <a:path w="4969" h="1930" extrusionOk="0">
                  <a:moveTo>
                    <a:pt x="0" y="1"/>
                  </a:moveTo>
                  <a:lnTo>
                    <a:pt x="2246" y="1134"/>
                  </a:lnTo>
                  <a:lnTo>
                    <a:pt x="4968" y="1930"/>
                  </a:lnTo>
                  <a:lnTo>
                    <a:pt x="2223" y="75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6" name="Google Shape;2536;p76"/>
            <p:cNvSpPr/>
            <p:nvPr/>
          </p:nvSpPr>
          <p:spPr>
            <a:xfrm>
              <a:off x="3614119" y="2041836"/>
              <a:ext cx="848376" cy="86230"/>
            </a:xfrm>
            <a:custGeom>
              <a:avLst/>
              <a:gdLst/>
              <a:ahLst/>
              <a:cxnLst/>
              <a:rect l="l" t="t" r="r" b="b"/>
              <a:pathLst>
                <a:path w="23548" h="2087" extrusionOk="0">
                  <a:moveTo>
                    <a:pt x="23548" y="0"/>
                  </a:moveTo>
                  <a:lnTo>
                    <a:pt x="1" y="273"/>
                  </a:lnTo>
                  <a:lnTo>
                    <a:pt x="1090" y="2086"/>
                  </a:lnTo>
                  <a:lnTo>
                    <a:pt x="23548" y="0"/>
                  </a:lnTo>
                  <a:close/>
                </a:path>
              </a:pathLst>
            </a:custGeom>
            <a:solidFill>
              <a:srgbClr val="5C463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7" name="Google Shape;2537;p76"/>
            <p:cNvSpPr/>
            <p:nvPr/>
          </p:nvSpPr>
          <p:spPr>
            <a:xfrm>
              <a:off x="3868330" y="2587298"/>
              <a:ext cx="350656" cy="74041"/>
            </a:xfrm>
            <a:custGeom>
              <a:avLst/>
              <a:gdLst/>
              <a:ahLst/>
              <a:cxnLst/>
              <a:rect l="l" t="t" r="r" b="b"/>
              <a:pathLst>
                <a:path w="9733" h="1792" extrusionOk="0">
                  <a:moveTo>
                    <a:pt x="1" y="1"/>
                  </a:moveTo>
                  <a:lnTo>
                    <a:pt x="1102" y="1791"/>
                  </a:lnTo>
                  <a:lnTo>
                    <a:pt x="9733" y="1362"/>
                  </a:lnTo>
                  <a:lnTo>
                    <a:pt x="1" y="1"/>
                  </a:lnTo>
                  <a:close/>
                </a:path>
              </a:pathLst>
            </a:custGeom>
            <a:solidFill>
              <a:srgbClr val="5C463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8" name="Google Shape;2538;p76"/>
            <p:cNvSpPr/>
            <p:nvPr/>
          </p:nvSpPr>
          <p:spPr>
            <a:xfrm>
              <a:off x="3293977" y="1752413"/>
              <a:ext cx="684883" cy="110814"/>
            </a:xfrm>
            <a:custGeom>
              <a:avLst/>
              <a:gdLst/>
              <a:ahLst/>
              <a:cxnLst/>
              <a:rect l="l" t="t" r="r" b="b"/>
              <a:pathLst>
                <a:path w="19010" h="2682" extrusionOk="0">
                  <a:moveTo>
                    <a:pt x="19010" y="0"/>
                  </a:moveTo>
                  <a:lnTo>
                    <a:pt x="1" y="576"/>
                  </a:lnTo>
                  <a:lnTo>
                    <a:pt x="2423" y="2681"/>
                  </a:lnTo>
                  <a:lnTo>
                    <a:pt x="19010" y="0"/>
                  </a:lnTo>
                  <a:close/>
                </a:path>
              </a:pathLst>
            </a:custGeom>
            <a:solidFill>
              <a:srgbClr val="5C463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9" name="Google Shape;2539;p76"/>
            <p:cNvSpPr/>
            <p:nvPr/>
          </p:nvSpPr>
          <p:spPr>
            <a:xfrm>
              <a:off x="4571194" y="3652978"/>
              <a:ext cx="107902" cy="66562"/>
            </a:xfrm>
            <a:custGeom>
              <a:avLst/>
              <a:gdLst/>
              <a:ahLst/>
              <a:cxnLst/>
              <a:rect l="l" t="t" r="r" b="b"/>
              <a:pathLst>
                <a:path w="2995" h="1611" extrusionOk="0">
                  <a:moveTo>
                    <a:pt x="2950" y="0"/>
                  </a:moveTo>
                  <a:lnTo>
                    <a:pt x="1" y="273"/>
                  </a:lnTo>
                  <a:lnTo>
                    <a:pt x="227" y="1611"/>
                  </a:lnTo>
                  <a:lnTo>
                    <a:pt x="2994" y="1134"/>
                  </a:lnTo>
                  <a:lnTo>
                    <a:pt x="29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0" name="Google Shape;2540;p76"/>
            <p:cNvSpPr/>
            <p:nvPr/>
          </p:nvSpPr>
          <p:spPr>
            <a:xfrm>
              <a:off x="5110492" y="3692311"/>
              <a:ext cx="133014" cy="37971"/>
            </a:xfrm>
            <a:custGeom>
              <a:avLst/>
              <a:gdLst/>
              <a:ahLst/>
              <a:cxnLst/>
              <a:rect l="l" t="t" r="r" b="b"/>
              <a:pathLst>
                <a:path w="3692" h="919" extrusionOk="0">
                  <a:moveTo>
                    <a:pt x="219" y="0"/>
                  </a:moveTo>
                  <a:lnTo>
                    <a:pt x="0" y="307"/>
                  </a:lnTo>
                  <a:lnTo>
                    <a:pt x="3692" y="919"/>
                  </a:lnTo>
                  <a:lnTo>
                    <a:pt x="3692" y="919"/>
                  </a:lnTo>
                  <a:lnTo>
                    <a:pt x="2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1" name="Google Shape;2541;p76"/>
            <p:cNvSpPr/>
            <p:nvPr/>
          </p:nvSpPr>
          <p:spPr>
            <a:xfrm>
              <a:off x="5543364" y="3221839"/>
              <a:ext cx="132041" cy="140108"/>
            </a:xfrm>
            <a:custGeom>
              <a:avLst/>
              <a:gdLst/>
              <a:ahLst/>
              <a:cxnLst/>
              <a:rect l="l" t="t" r="r" b="b"/>
              <a:pathLst>
                <a:path w="3665" h="3391" extrusionOk="0">
                  <a:moveTo>
                    <a:pt x="0" y="0"/>
                  </a:moveTo>
                  <a:lnTo>
                    <a:pt x="22" y="68"/>
                  </a:lnTo>
                  <a:cubicBezTo>
                    <a:pt x="43" y="83"/>
                    <a:pt x="2294" y="1588"/>
                    <a:pt x="3664" y="3390"/>
                  </a:cubicBezTo>
                  <a:lnTo>
                    <a:pt x="3598" y="3086"/>
                  </a:lnTo>
                  <a:cubicBezTo>
                    <a:pt x="2183" y="1337"/>
                    <a:pt x="22" y="1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2" name="Google Shape;2542;p76"/>
            <p:cNvSpPr/>
            <p:nvPr/>
          </p:nvSpPr>
          <p:spPr>
            <a:xfrm>
              <a:off x="5311274" y="2905767"/>
              <a:ext cx="30623" cy="44623"/>
            </a:xfrm>
            <a:custGeom>
              <a:avLst/>
              <a:gdLst/>
              <a:ahLst/>
              <a:cxnLst/>
              <a:rect l="l" t="t" r="r" b="b"/>
              <a:pathLst>
                <a:path w="850" h="1080" extrusionOk="0">
                  <a:moveTo>
                    <a:pt x="0" y="1"/>
                  </a:moveTo>
                  <a:lnTo>
                    <a:pt x="0" y="1"/>
                  </a:lnTo>
                  <a:cubicBezTo>
                    <a:pt x="0" y="1"/>
                    <a:pt x="102" y="510"/>
                    <a:pt x="186" y="714"/>
                  </a:cubicBezTo>
                  <a:cubicBezTo>
                    <a:pt x="291" y="966"/>
                    <a:pt x="462" y="1080"/>
                    <a:pt x="599" y="1080"/>
                  </a:cubicBezTo>
                  <a:cubicBezTo>
                    <a:pt x="711" y="1080"/>
                    <a:pt x="801" y="1005"/>
                    <a:pt x="815" y="868"/>
                  </a:cubicBezTo>
                  <a:cubicBezTo>
                    <a:pt x="849" y="562"/>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3" name="Google Shape;2543;p76"/>
            <p:cNvSpPr/>
            <p:nvPr/>
          </p:nvSpPr>
          <p:spPr>
            <a:xfrm>
              <a:off x="5392156" y="3157592"/>
              <a:ext cx="36532" cy="38177"/>
            </a:xfrm>
            <a:custGeom>
              <a:avLst/>
              <a:gdLst/>
              <a:ahLst/>
              <a:cxnLst/>
              <a:rect l="l" t="t" r="r" b="b"/>
              <a:pathLst>
                <a:path w="1014" h="924" extrusionOk="0">
                  <a:moveTo>
                    <a:pt x="1" y="0"/>
                  </a:moveTo>
                  <a:cubicBezTo>
                    <a:pt x="1" y="0"/>
                    <a:pt x="216" y="474"/>
                    <a:pt x="345" y="654"/>
                  </a:cubicBezTo>
                  <a:cubicBezTo>
                    <a:pt x="482" y="843"/>
                    <a:pt x="642" y="924"/>
                    <a:pt x="769" y="924"/>
                  </a:cubicBezTo>
                  <a:cubicBezTo>
                    <a:pt x="912" y="924"/>
                    <a:pt x="1013" y="822"/>
                    <a:pt x="994" y="660"/>
                  </a:cubicBezTo>
                  <a:cubicBezTo>
                    <a:pt x="958" y="354"/>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4" name="Google Shape;2544;p76"/>
            <p:cNvSpPr/>
            <p:nvPr/>
          </p:nvSpPr>
          <p:spPr>
            <a:xfrm>
              <a:off x="5154661" y="2557840"/>
              <a:ext cx="24174" cy="51482"/>
            </a:xfrm>
            <a:custGeom>
              <a:avLst/>
              <a:gdLst/>
              <a:ahLst/>
              <a:cxnLst/>
              <a:rect l="l" t="t" r="r" b="b"/>
              <a:pathLst>
                <a:path w="671" h="1246" extrusionOk="0">
                  <a:moveTo>
                    <a:pt x="346" y="0"/>
                  </a:moveTo>
                  <a:cubicBezTo>
                    <a:pt x="271" y="0"/>
                    <a:pt x="198" y="43"/>
                    <a:pt x="149" y="131"/>
                  </a:cubicBezTo>
                  <a:cubicBezTo>
                    <a:pt x="0" y="401"/>
                    <a:pt x="569" y="1246"/>
                    <a:pt x="569" y="1246"/>
                  </a:cubicBezTo>
                  <a:cubicBezTo>
                    <a:pt x="569" y="1246"/>
                    <a:pt x="671" y="735"/>
                    <a:pt x="671" y="515"/>
                  </a:cubicBezTo>
                  <a:cubicBezTo>
                    <a:pt x="671" y="181"/>
                    <a:pt x="502" y="0"/>
                    <a:pt x="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5" name="Google Shape;2545;p76"/>
            <p:cNvSpPr/>
            <p:nvPr/>
          </p:nvSpPr>
          <p:spPr>
            <a:xfrm>
              <a:off x="5039373" y="2625475"/>
              <a:ext cx="48493" cy="21237"/>
            </a:xfrm>
            <a:custGeom>
              <a:avLst/>
              <a:gdLst/>
              <a:ahLst/>
              <a:cxnLst/>
              <a:rect l="l" t="t" r="r" b="b"/>
              <a:pathLst>
                <a:path w="1346" h="514" extrusionOk="0">
                  <a:moveTo>
                    <a:pt x="777" y="1"/>
                  </a:moveTo>
                  <a:cubicBezTo>
                    <a:pt x="428" y="1"/>
                    <a:pt x="1" y="98"/>
                    <a:pt x="1" y="98"/>
                  </a:cubicBezTo>
                  <a:cubicBezTo>
                    <a:pt x="1" y="98"/>
                    <a:pt x="439" y="378"/>
                    <a:pt x="645" y="458"/>
                  </a:cubicBezTo>
                  <a:cubicBezTo>
                    <a:pt x="745" y="497"/>
                    <a:pt x="836" y="513"/>
                    <a:pt x="916" y="513"/>
                  </a:cubicBezTo>
                  <a:cubicBezTo>
                    <a:pt x="1206" y="513"/>
                    <a:pt x="1345" y="295"/>
                    <a:pt x="1190" y="109"/>
                  </a:cubicBezTo>
                  <a:cubicBezTo>
                    <a:pt x="1122" y="27"/>
                    <a:pt x="960" y="1"/>
                    <a:pt x="7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6" name="Google Shape;2546;p76"/>
            <p:cNvSpPr/>
            <p:nvPr/>
          </p:nvSpPr>
          <p:spPr>
            <a:xfrm>
              <a:off x="5197102" y="2858005"/>
              <a:ext cx="42873" cy="33137"/>
            </a:xfrm>
            <a:custGeom>
              <a:avLst/>
              <a:gdLst/>
              <a:ahLst/>
              <a:cxnLst/>
              <a:rect l="l" t="t" r="r" b="b"/>
              <a:pathLst>
                <a:path w="1190" h="802" extrusionOk="0">
                  <a:moveTo>
                    <a:pt x="862" y="0"/>
                  </a:moveTo>
                  <a:cubicBezTo>
                    <a:pt x="552" y="0"/>
                    <a:pt x="0" y="801"/>
                    <a:pt x="0" y="801"/>
                  </a:cubicBezTo>
                  <a:cubicBezTo>
                    <a:pt x="0" y="801"/>
                    <a:pt x="513" y="709"/>
                    <a:pt x="719" y="628"/>
                  </a:cubicBezTo>
                  <a:cubicBezTo>
                    <a:pt x="1180" y="446"/>
                    <a:pt x="1189" y="41"/>
                    <a:pt x="883" y="1"/>
                  </a:cubicBezTo>
                  <a:cubicBezTo>
                    <a:pt x="876" y="1"/>
                    <a:pt x="869" y="0"/>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7" name="Google Shape;2547;p76"/>
            <p:cNvSpPr/>
            <p:nvPr/>
          </p:nvSpPr>
          <p:spPr>
            <a:xfrm>
              <a:off x="4911763" y="2321922"/>
              <a:ext cx="49754" cy="21072"/>
            </a:xfrm>
            <a:custGeom>
              <a:avLst/>
              <a:gdLst/>
              <a:ahLst/>
              <a:cxnLst/>
              <a:rect l="l" t="t" r="r" b="b"/>
              <a:pathLst>
                <a:path w="1381" h="510" extrusionOk="0">
                  <a:moveTo>
                    <a:pt x="955" y="0"/>
                  </a:moveTo>
                  <a:cubicBezTo>
                    <a:pt x="593" y="0"/>
                    <a:pt x="0" y="242"/>
                    <a:pt x="0" y="242"/>
                  </a:cubicBezTo>
                  <a:cubicBezTo>
                    <a:pt x="0" y="242"/>
                    <a:pt x="478" y="445"/>
                    <a:pt x="695" y="491"/>
                  </a:cubicBezTo>
                  <a:cubicBezTo>
                    <a:pt x="757" y="504"/>
                    <a:pt x="815" y="510"/>
                    <a:pt x="868" y="510"/>
                  </a:cubicBezTo>
                  <a:cubicBezTo>
                    <a:pt x="1231" y="510"/>
                    <a:pt x="1381" y="234"/>
                    <a:pt x="1177" y="59"/>
                  </a:cubicBezTo>
                  <a:cubicBezTo>
                    <a:pt x="1129" y="17"/>
                    <a:pt x="1050" y="0"/>
                    <a:pt x="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8" name="Google Shape;2548;p76"/>
            <p:cNvSpPr/>
            <p:nvPr/>
          </p:nvSpPr>
          <p:spPr>
            <a:xfrm>
              <a:off x="5553307" y="3690204"/>
              <a:ext cx="52132" cy="94948"/>
            </a:xfrm>
            <a:custGeom>
              <a:avLst/>
              <a:gdLst/>
              <a:ahLst/>
              <a:cxnLst/>
              <a:rect l="l" t="t" r="r" b="b"/>
              <a:pathLst>
                <a:path w="1447" h="2298" extrusionOk="0">
                  <a:moveTo>
                    <a:pt x="70" y="1"/>
                  </a:moveTo>
                  <a:cubicBezTo>
                    <a:pt x="1" y="545"/>
                    <a:pt x="224" y="1803"/>
                    <a:pt x="955" y="2297"/>
                  </a:cubicBezTo>
                  <a:lnTo>
                    <a:pt x="1447" y="2179"/>
                  </a:lnTo>
                  <a:cubicBezTo>
                    <a:pt x="393" y="1599"/>
                    <a:pt x="70" y="1"/>
                    <a:pt x="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9" name="Google Shape;2549;p76"/>
            <p:cNvSpPr/>
            <p:nvPr/>
          </p:nvSpPr>
          <p:spPr>
            <a:xfrm>
              <a:off x="5536411" y="3702847"/>
              <a:ext cx="57608" cy="84412"/>
            </a:xfrm>
            <a:custGeom>
              <a:avLst/>
              <a:gdLst/>
              <a:ahLst/>
              <a:cxnLst/>
              <a:rect l="l" t="t" r="r" b="b"/>
              <a:pathLst>
                <a:path w="1599" h="2043" extrusionOk="0">
                  <a:moveTo>
                    <a:pt x="18" y="1"/>
                  </a:moveTo>
                  <a:lnTo>
                    <a:pt x="18" y="1"/>
                  </a:lnTo>
                  <a:cubicBezTo>
                    <a:pt x="1" y="484"/>
                    <a:pt x="339" y="1604"/>
                    <a:pt x="1118" y="2042"/>
                  </a:cubicBezTo>
                  <a:lnTo>
                    <a:pt x="1599" y="1936"/>
                  </a:lnTo>
                  <a:cubicBezTo>
                    <a:pt x="490" y="1422"/>
                    <a:pt x="18" y="1"/>
                    <a:pt x="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0" name="Google Shape;2550;p76"/>
            <p:cNvSpPr/>
            <p:nvPr/>
          </p:nvSpPr>
          <p:spPr>
            <a:xfrm>
              <a:off x="5571934" y="3707061"/>
              <a:ext cx="57680" cy="84453"/>
            </a:xfrm>
            <a:custGeom>
              <a:avLst/>
              <a:gdLst/>
              <a:ahLst/>
              <a:cxnLst/>
              <a:rect l="l" t="t" r="r" b="b"/>
              <a:pathLst>
                <a:path w="1601" h="2044" extrusionOk="0">
                  <a:moveTo>
                    <a:pt x="18" y="0"/>
                  </a:moveTo>
                  <a:lnTo>
                    <a:pt x="18" y="0"/>
                  </a:lnTo>
                  <a:cubicBezTo>
                    <a:pt x="1" y="485"/>
                    <a:pt x="341" y="1603"/>
                    <a:pt x="1118" y="2043"/>
                  </a:cubicBezTo>
                  <a:lnTo>
                    <a:pt x="1600" y="1937"/>
                  </a:lnTo>
                  <a:cubicBezTo>
                    <a:pt x="492" y="1422"/>
                    <a:pt x="18" y="1"/>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1" name="Google Shape;2551;p76"/>
            <p:cNvSpPr/>
            <p:nvPr/>
          </p:nvSpPr>
          <p:spPr>
            <a:xfrm>
              <a:off x="5593406" y="3722514"/>
              <a:ext cx="57644" cy="84412"/>
            </a:xfrm>
            <a:custGeom>
              <a:avLst/>
              <a:gdLst/>
              <a:ahLst/>
              <a:cxnLst/>
              <a:rect l="l" t="t" r="r" b="b"/>
              <a:pathLst>
                <a:path w="1600" h="2043" extrusionOk="0">
                  <a:moveTo>
                    <a:pt x="17" y="0"/>
                  </a:moveTo>
                  <a:cubicBezTo>
                    <a:pt x="0" y="485"/>
                    <a:pt x="340" y="1604"/>
                    <a:pt x="1117" y="2043"/>
                  </a:cubicBezTo>
                  <a:lnTo>
                    <a:pt x="1600" y="1937"/>
                  </a:lnTo>
                  <a:cubicBezTo>
                    <a:pt x="491" y="1423"/>
                    <a:pt x="17" y="0"/>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2" name="Google Shape;2552;p76"/>
            <p:cNvSpPr/>
            <p:nvPr/>
          </p:nvSpPr>
          <p:spPr>
            <a:xfrm>
              <a:off x="5523945" y="3720076"/>
              <a:ext cx="65534" cy="77842"/>
            </a:xfrm>
            <a:custGeom>
              <a:avLst/>
              <a:gdLst/>
              <a:ahLst/>
              <a:cxnLst/>
              <a:rect l="l" t="t" r="r" b="b"/>
              <a:pathLst>
                <a:path w="1819" h="1884" extrusionOk="0">
                  <a:moveTo>
                    <a:pt x="1" y="1"/>
                  </a:moveTo>
                  <a:lnTo>
                    <a:pt x="1" y="1"/>
                  </a:lnTo>
                  <a:cubicBezTo>
                    <a:pt x="45" y="482"/>
                    <a:pt x="527" y="1548"/>
                    <a:pt x="1354" y="1883"/>
                  </a:cubicBezTo>
                  <a:lnTo>
                    <a:pt x="1819" y="1716"/>
                  </a:lnTo>
                  <a:cubicBezTo>
                    <a:pt x="653" y="1350"/>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3" name="Google Shape;2553;p76"/>
            <p:cNvSpPr/>
            <p:nvPr/>
          </p:nvSpPr>
          <p:spPr>
            <a:xfrm>
              <a:off x="5367837" y="3696815"/>
              <a:ext cx="52132" cy="94948"/>
            </a:xfrm>
            <a:custGeom>
              <a:avLst/>
              <a:gdLst/>
              <a:ahLst/>
              <a:cxnLst/>
              <a:rect l="l" t="t" r="r" b="b"/>
              <a:pathLst>
                <a:path w="1447" h="2298" extrusionOk="0">
                  <a:moveTo>
                    <a:pt x="68" y="1"/>
                  </a:moveTo>
                  <a:lnTo>
                    <a:pt x="68" y="1"/>
                  </a:lnTo>
                  <a:cubicBezTo>
                    <a:pt x="1" y="545"/>
                    <a:pt x="222" y="1805"/>
                    <a:pt x="953" y="2297"/>
                  </a:cubicBezTo>
                  <a:lnTo>
                    <a:pt x="1446" y="2179"/>
                  </a:lnTo>
                  <a:cubicBezTo>
                    <a:pt x="391" y="1600"/>
                    <a:pt x="6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4" name="Google Shape;2554;p76"/>
            <p:cNvSpPr/>
            <p:nvPr/>
          </p:nvSpPr>
          <p:spPr>
            <a:xfrm>
              <a:off x="5350868" y="3709458"/>
              <a:ext cx="57680" cy="84370"/>
            </a:xfrm>
            <a:custGeom>
              <a:avLst/>
              <a:gdLst/>
              <a:ahLst/>
              <a:cxnLst/>
              <a:rect l="l" t="t" r="r" b="b"/>
              <a:pathLst>
                <a:path w="1601" h="2042" extrusionOk="0">
                  <a:moveTo>
                    <a:pt x="18" y="1"/>
                  </a:moveTo>
                  <a:lnTo>
                    <a:pt x="18" y="1"/>
                  </a:lnTo>
                  <a:cubicBezTo>
                    <a:pt x="1" y="485"/>
                    <a:pt x="341" y="1604"/>
                    <a:pt x="1118" y="2042"/>
                  </a:cubicBezTo>
                  <a:lnTo>
                    <a:pt x="1601" y="1937"/>
                  </a:lnTo>
                  <a:cubicBezTo>
                    <a:pt x="492" y="1422"/>
                    <a:pt x="18" y="1"/>
                    <a:pt x="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5" name="Google Shape;2555;p76"/>
            <p:cNvSpPr/>
            <p:nvPr/>
          </p:nvSpPr>
          <p:spPr>
            <a:xfrm>
              <a:off x="5386463" y="3713672"/>
              <a:ext cx="57608" cy="84453"/>
            </a:xfrm>
            <a:custGeom>
              <a:avLst/>
              <a:gdLst/>
              <a:ahLst/>
              <a:cxnLst/>
              <a:rect l="l" t="t" r="r" b="b"/>
              <a:pathLst>
                <a:path w="1599" h="2044" extrusionOk="0">
                  <a:moveTo>
                    <a:pt x="17" y="0"/>
                  </a:moveTo>
                  <a:lnTo>
                    <a:pt x="17" y="0"/>
                  </a:lnTo>
                  <a:cubicBezTo>
                    <a:pt x="0" y="485"/>
                    <a:pt x="339" y="1605"/>
                    <a:pt x="1117" y="2043"/>
                  </a:cubicBezTo>
                  <a:lnTo>
                    <a:pt x="1599" y="1937"/>
                  </a:lnTo>
                  <a:cubicBezTo>
                    <a:pt x="490" y="1423"/>
                    <a:pt x="17" y="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6" name="Google Shape;2556;p76"/>
            <p:cNvSpPr/>
            <p:nvPr/>
          </p:nvSpPr>
          <p:spPr>
            <a:xfrm>
              <a:off x="5407900" y="3729166"/>
              <a:ext cx="57680" cy="84370"/>
            </a:xfrm>
            <a:custGeom>
              <a:avLst/>
              <a:gdLst/>
              <a:ahLst/>
              <a:cxnLst/>
              <a:rect l="l" t="t" r="r" b="b"/>
              <a:pathLst>
                <a:path w="1601" h="2042" extrusionOk="0">
                  <a:moveTo>
                    <a:pt x="18" y="1"/>
                  </a:moveTo>
                  <a:lnTo>
                    <a:pt x="18" y="1"/>
                  </a:lnTo>
                  <a:cubicBezTo>
                    <a:pt x="1" y="484"/>
                    <a:pt x="341" y="1603"/>
                    <a:pt x="1117" y="2042"/>
                  </a:cubicBezTo>
                  <a:lnTo>
                    <a:pt x="1600" y="1936"/>
                  </a:lnTo>
                  <a:cubicBezTo>
                    <a:pt x="490" y="1422"/>
                    <a:pt x="18" y="1"/>
                    <a:pt x="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7" name="Google Shape;2557;p76"/>
            <p:cNvSpPr/>
            <p:nvPr/>
          </p:nvSpPr>
          <p:spPr>
            <a:xfrm>
              <a:off x="5418312" y="3717225"/>
              <a:ext cx="57644" cy="84370"/>
            </a:xfrm>
            <a:custGeom>
              <a:avLst/>
              <a:gdLst/>
              <a:ahLst/>
              <a:cxnLst/>
              <a:rect l="l" t="t" r="r" b="b"/>
              <a:pathLst>
                <a:path w="1600" h="2042" extrusionOk="0">
                  <a:moveTo>
                    <a:pt x="18" y="0"/>
                  </a:moveTo>
                  <a:lnTo>
                    <a:pt x="18" y="0"/>
                  </a:lnTo>
                  <a:cubicBezTo>
                    <a:pt x="1" y="483"/>
                    <a:pt x="339" y="1603"/>
                    <a:pt x="1118" y="2042"/>
                  </a:cubicBezTo>
                  <a:lnTo>
                    <a:pt x="1599" y="1936"/>
                  </a:lnTo>
                  <a:cubicBezTo>
                    <a:pt x="490" y="1422"/>
                    <a:pt x="18" y="1"/>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8" name="Google Shape;2558;p76"/>
            <p:cNvSpPr/>
            <p:nvPr/>
          </p:nvSpPr>
          <p:spPr>
            <a:xfrm>
              <a:off x="5338403" y="3726687"/>
              <a:ext cx="65534" cy="77842"/>
            </a:xfrm>
            <a:custGeom>
              <a:avLst/>
              <a:gdLst/>
              <a:ahLst/>
              <a:cxnLst/>
              <a:rect l="l" t="t" r="r" b="b"/>
              <a:pathLst>
                <a:path w="1819" h="1884" extrusionOk="0">
                  <a:moveTo>
                    <a:pt x="1" y="1"/>
                  </a:moveTo>
                  <a:cubicBezTo>
                    <a:pt x="47" y="484"/>
                    <a:pt x="527" y="1550"/>
                    <a:pt x="1354" y="1883"/>
                  </a:cubicBezTo>
                  <a:lnTo>
                    <a:pt x="1819" y="1716"/>
                  </a:lnTo>
                  <a:cubicBezTo>
                    <a:pt x="653" y="135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9" name="Google Shape;2559;p76"/>
            <p:cNvSpPr/>
            <p:nvPr/>
          </p:nvSpPr>
          <p:spPr>
            <a:xfrm>
              <a:off x="4702856" y="3694027"/>
              <a:ext cx="44134" cy="88585"/>
            </a:xfrm>
            <a:custGeom>
              <a:avLst/>
              <a:gdLst/>
              <a:ahLst/>
              <a:cxnLst/>
              <a:rect l="l" t="t" r="r" b="b"/>
              <a:pathLst>
                <a:path w="1225" h="2144" extrusionOk="0">
                  <a:moveTo>
                    <a:pt x="142" y="1"/>
                  </a:moveTo>
                  <a:cubicBezTo>
                    <a:pt x="0" y="508"/>
                    <a:pt x="51" y="1684"/>
                    <a:pt x="716" y="2144"/>
                  </a:cubicBezTo>
                  <a:lnTo>
                    <a:pt x="1225" y="2033"/>
                  </a:lnTo>
                  <a:cubicBezTo>
                    <a:pt x="250" y="1493"/>
                    <a:pt x="142" y="1"/>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0" name="Google Shape;2560;p76"/>
            <p:cNvSpPr/>
            <p:nvPr/>
          </p:nvSpPr>
          <p:spPr>
            <a:xfrm>
              <a:off x="4684770" y="3705843"/>
              <a:ext cx="50547" cy="78751"/>
            </a:xfrm>
            <a:custGeom>
              <a:avLst/>
              <a:gdLst/>
              <a:ahLst/>
              <a:cxnLst/>
              <a:rect l="l" t="t" r="r" b="b"/>
              <a:pathLst>
                <a:path w="1403" h="1906" extrusionOk="0">
                  <a:moveTo>
                    <a:pt x="83" y="1"/>
                  </a:moveTo>
                  <a:cubicBezTo>
                    <a:pt x="1" y="452"/>
                    <a:pt x="187" y="1496"/>
                    <a:pt x="905" y="1905"/>
                  </a:cubicBezTo>
                  <a:lnTo>
                    <a:pt x="1402" y="1807"/>
                  </a:lnTo>
                  <a:cubicBezTo>
                    <a:pt x="363" y="1327"/>
                    <a:pt x="83" y="1"/>
                    <a:pt x="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1" name="Google Shape;2561;p76"/>
            <p:cNvSpPr/>
            <p:nvPr/>
          </p:nvSpPr>
          <p:spPr>
            <a:xfrm>
              <a:off x="4719753" y="3709727"/>
              <a:ext cx="50583" cy="78792"/>
            </a:xfrm>
            <a:custGeom>
              <a:avLst/>
              <a:gdLst/>
              <a:ahLst/>
              <a:cxnLst/>
              <a:rect l="l" t="t" r="r" b="b"/>
              <a:pathLst>
                <a:path w="1404" h="1907" extrusionOk="0">
                  <a:moveTo>
                    <a:pt x="84" y="1"/>
                  </a:moveTo>
                  <a:lnTo>
                    <a:pt x="84" y="1"/>
                  </a:lnTo>
                  <a:cubicBezTo>
                    <a:pt x="1" y="453"/>
                    <a:pt x="188" y="1497"/>
                    <a:pt x="907" y="1907"/>
                  </a:cubicBezTo>
                  <a:lnTo>
                    <a:pt x="1403" y="1808"/>
                  </a:lnTo>
                  <a:cubicBezTo>
                    <a:pt x="364" y="1328"/>
                    <a:pt x="84"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2" name="Google Shape;2562;p76"/>
            <p:cNvSpPr/>
            <p:nvPr/>
          </p:nvSpPr>
          <p:spPr>
            <a:xfrm>
              <a:off x="4735624" y="3719746"/>
              <a:ext cx="50511" cy="78792"/>
            </a:xfrm>
            <a:custGeom>
              <a:avLst/>
              <a:gdLst/>
              <a:ahLst/>
              <a:cxnLst/>
              <a:rect l="l" t="t" r="r" b="b"/>
              <a:pathLst>
                <a:path w="1402" h="1907" extrusionOk="0">
                  <a:moveTo>
                    <a:pt x="82" y="1"/>
                  </a:moveTo>
                  <a:lnTo>
                    <a:pt x="82" y="1"/>
                  </a:lnTo>
                  <a:cubicBezTo>
                    <a:pt x="1" y="453"/>
                    <a:pt x="187" y="1498"/>
                    <a:pt x="905" y="1907"/>
                  </a:cubicBezTo>
                  <a:lnTo>
                    <a:pt x="1402" y="1808"/>
                  </a:lnTo>
                  <a:cubicBezTo>
                    <a:pt x="362" y="1329"/>
                    <a:pt x="82"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3" name="Google Shape;2563;p76"/>
            <p:cNvSpPr/>
            <p:nvPr/>
          </p:nvSpPr>
          <p:spPr>
            <a:xfrm>
              <a:off x="4747477" y="3708631"/>
              <a:ext cx="50547" cy="78792"/>
            </a:xfrm>
            <a:custGeom>
              <a:avLst/>
              <a:gdLst/>
              <a:ahLst/>
              <a:cxnLst/>
              <a:rect l="l" t="t" r="r" b="b"/>
              <a:pathLst>
                <a:path w="1403" h="1907" extrusionOk="0">
                  <a:moveTo>
                    <a:pt x="82" y="1"/>
                  </a:moveTo>
                  <a:lnTo>
                    <a:pt x="82" y="1"/>
                  </a:lnTo>
                  <a:cubicBezTo>
                    <a:pt x="1" y="453"/>
                    <a:pt x="187" y="1497"/>
                    <a:pt x="905" y="1907"/>
                  </a:cubicBezTo>
                  <a:lnTo>
                    <a:pt x="1402" y="1807"/>
                  </a:lnTo>
                  <a:cubicBezTo>
                    <a:pt x="362" y="1327"/>
                    <a:pt x="82"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4" name="Google Shape;2564;p76"/>
            <p:cNvSpPr/>
            <p:nvPr/>
          </p:nvSpPr>
          <p:spPr>
            <a:xfrm>
              <a:off x="4671872" y="3721874"/>
              <a:ext cx="57896" cy="72677"/>
            </a:xfrm>
            <a:custGeom>
              <a:avLst/>
              <a:gdLst/>
              <a:ahLst/>
              <a:cxnLst/>
              <a:rect l="l" t="t" r="r" b="b"/>
              <a:pathLst>
                <a:path w="1607" h="1759" extrusionOk="0">
                  <a:moveTo>
                    <a:pt x="21" y="1"/>
                  </a:moveTo>
                  <a:cubicBezTo>
                    <a:pt x="1" y="451"/>
                    <a:pt x="336" y="1447"/>
                    <a:pt x="1119" y="1759"/>
                  </a:cubicBezTo>
                  <a:lnTo>
                    <a:pt x="1606" y="1602"/>
                  </a:lnTo>
                  <a:cubicBezTo>
                    <a:pt x="490" y="1260"/>
                    <a:pt x="21" y="1"/>
                    <a:pt x="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5" name="Google Shape;2565;p76"/>
            <p:cNvSpPr/>
            <p:nvPr/>
          </p:nvSpPr>
          <p:spPr>
            <a:xfrm>
              <a:off x="3625612" y="1823767"/>
              <a:ext cx="1227421" cy="32476"/>
            </a:xfrm>
            <a:custGeom>
              <a:avLst/>
              <a:gdLst/>
              <a:ahLst/>
              <a:cxnLst/>
              <a:rect l="l" t="t" r="r" b="b"/>
              <a:pathLst>
                <a:path w="34069" h="786" extrusionOk="0">
                  <a:moveTo>
                    <a:pt x="34069" y="1"/>
                  </a:moveTo>
                  <a:lnTo>
                    <a:pt x="0" y="650"/>
                  </a:lnTo>
                  <a:lnTo>
                    <a:pt x="82" y="785"/>
                  </a:lnTo>
                  <a:lnTo>
                    <a:pt x="33924" y="141"/>
                  </a:lnTo>
                  <a:lnTo>
                    <a:pt x="34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6" name="Google Shape;2566;p76"/>
            <p:cNvSpPr/>
            <p:nvPr/>
          </p:nvSpPr>
          <p:spPr>
            <a:xfrm>
              <a:off x="3479592" y="1708866"/>
              <a:ext cx="1691167" cy="39458"/>
            </a:xfrm>
            <a:custGeom>
              <a:avLst/>
              <a:gdLst/>
              <a:ahLst/>
              <a:cxnLst/>
              <a:rect l="l" t="t" r="r" b="b"/>
              <a:pathLst>
                <a:path w="46941" h="955" extrusionOk="0">
                  <a:moveTo>
                    <a:pt x="46940" y="1"/>
                  </a:moveTo>
                  <a:lnTo>
                    <a:pt x="0" y="820"/>
                  </a:lnTo>
                  <a:lnTo>
                    <a:pt x="0" y="820"/>
                  </a:lnTo>
                  <a:lnTo>
                    <a:pt x="212" y="954"/>
                  </a:lnTo>
                  <a:lnTo>
                    <a:pt x="46848" y="139"/>
                  </a:lnTo>
                  <a:lnTo>
                    <a:pt x="469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7" name="Google Shape;2567;p76"/>
            <p:cNvSpPr/>
            <p:nvPr/>
          </p:nvSpPr>
          <p:spPr>
            <a:xfrm>
              <a:off x="3633069" y="1864753"/>
              <a:ext cx="1181017" cy="7231"/>
            </a:xfrm>
            <a:custGeom>
              <a:avLst/>
              <a:gdLst/>
              <a:ahLst/>
              <a:cxnLst/>
              <a:rect l="l" t="t" r="r" b="b"/>
              <a:pathLst>
                <a:path w="32781" h="175" extrusionOk="0">
                  <a:moveTo>
                    <a:pt x="1" y="1"/>
                  </a:moveTo>
                  <a:lnTo>
                    <a:pt x="84" y="138"/>
                  </a:lnTo>
                  <a:lnTo>
                    <a:pt x="32637" y="175"/>
                  </a:lnTo>
                  <a:lnTo>
                    <a:pt x="32780" y="3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8" name="Google Shape;2568;p76"/>
            <p:cNvSpPr/>
            <p:nvPr/>
          </p:nvSpPr>
          <p:spPr>
            <a:xfrm>
              <a:off x="4299473" y="1840500"/>
              <a:ext cx="634588" cy="104120"/>
            </a:xfrm>
            <a:custGeom>
              <a:avLst/>
              <a:gdLst/>
              <a:ahLst/>
              <a:cxnLst/>
              <a:rect l="l" t="t" r="r" b="b"/>
              <a:pathLst>
                <a:path w="17614" h="2520" extrusionOk="0">
                  <a:moveTo>
                    <a:pt x="17613" y="0"/>
                  </a:moveTo>
                  <a:lnTo>
                    <a:pt x="1" y="1818"/>
                  </a:lnTo>
                  <a:lnTo>
                    <a:pt x="16474" y="2520"/>
                  </a:lnTo>
                  <a:lnTo>
                    <a:pt x="17613" y="0"/>
                  </a:lnTo>
                  <a:close/>
                </a:path>
              </a:pathLst>
            </a:custGeom>
            <a:solidFill>
              <a:srgbClr val="5C463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9" name="Google Shape;2569;p76"/>
            <p:cNvSpPr/>
            <p:nvPr/>
          </p:nvSpPr>
          <p:spPr>
            <a:xfrm>
              <a:off x="3837707" y="2124263"/>
              <a:ext cx="685856" cy="86271"/>
            </a:xfrm>
            <a:custGeom>
              <a:avLst/>
              <a:gdLst/>
              <a:ahLst/>
              <a:cxnLst/>
              <a:rect l="l" t="t" r="r" b="b"/>
              <a:pathLst>
                <a:path w="19037" h="2088" extrusionOk="0">
                  <a:moveTo>
                    <a:pt x="19037" y="0"/>
                  </a:moveTo>
                  <a:lnTo>
                    <a:pt x="0" y="2088"/>
                  </a:lnTo>
                  <a:lnTo>
                    <a:pt x="0" y="2088"/>
                  </a:lnTo>
                  <a:lnTo>
                    <a:pt x="10432" y="1938"/>
                  </a:lnTo>
                  <a:lnTo>
                    <a:pt x="19037" y="0"/>
                  </a:lnTo>
                  <a:close/>
                </a:path>
              </a:pathLst>
            </a:custGeom>
            <a:solidFill>
              <a:srgbClr val="5C463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0" name="Google Shape;2570;p76"/>
            <p:cNvSpPr/>
            <p:nvPr/>
          </p:nvSpPr>
          <p:spPr>
            <a:xfrm>
              <a:off x="4505479" y="2447111"/>
              <a:ext cx="16429" cy="22353"/>
            </a:xfrm>
            <a:custGeom>
              <a:avLst/>
              <a:gdLst/>
              <a:ahLst/>
              <a:cxnLst/>
              <a:rect l="l" t="t" r="r" b="b"/>
              <a:pathLst>
                <a:path w="456" h="541" extrusionOk="0">
                  <a:moveTo>
                    <a:pt x="184" y="0"/>
                  </a:moveTo>
                  <a:lnTo>
                    <a:pt x="0" y="477"/>
                  </a:lnTo>
                  <a:lnTo>
                    <a:pt x="70" y="540"/>
                  </a:lnTo>
                  <a:lnTo>
                    <a:pt x="456" y="174"/>
                  </a:lnTo>
                  <a:lnTo>
                    <a:pt x="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1" name="Google Shape;2571;p76"/>
            <p:cNvSpPr/>
            <p:nvPr/>
          </p:nvSpPr>
          <p:spPr>
            <a:xfrm>
              <a:off x="4491068" y="2428725"/>
              <a:ext cx="16429" cy="22311"/>
            </a:xfrm>
            <a:custGeom>
              <a:avLst/>
              <a:gdLst/>
              <a:ahLst/>
              <a:cxnLst/>
              <a:rect l="l" t="t" r="r" b="b"/>
              <a:pathLst>
                <a:path w="456" h="540" extrusionOk="0">
                  <a:moveTo>
                    <a:pt x="184" y="1"/>
                  </a:moveTo>
                  <a:lnTo>
                    <a:pt x="1" y="476"/>
                  </a:lnTo>
                  <a:lnTo>
                    <a:pt x="70" y="539"/>
                  </a:lnTo>
                  <a:lnTo>
                    <a:pt x="456" y="173"/>
                  </a:lnTo>
                  <a:lnTo>
                    <a:pt x="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2" name="Google Shape;2572;p76"/>
            <p:cNvSpPr/>
            <p:nvPr/>
          </p:nvSpPr>
          <p:spPr>
            <a:xfrm>
              <a:off x="4418869" y="2360222"/>
              <a:ext cx="18806" cy="20204"/>
            </a:xfrm>
            <a:custGeom>
              <a:avLst/>
              <a:gdLst/>
              <a:ahLst/>
              <a:cxnLst/>
              <a:rect l="l" t="t" r="r" b="b"/>
              <a:pathLst>
                <a:path w="522" h="489" extrusionOk="0">
                  <a:moveTo>
                    <a:pt x="317" y="1"/>
                  </a:moveTo>
                  <a:lnTo>
                    <a:pt x="0" y="427"/>
                  </a:lnTo>
                  <a:lnTo>
                    <a:pt x="71" y="488"/>
                  </a:lnTo>
                  <a:lnTo>
                    <a:pt x="522" y="250"/>
                  </a:lnTo>
                  <a:lnTo>
                    <a:pt x="3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3" name="Google Shape;2573;p76"/>
            <p:cNvSpPr/>
            <p:nvPr/>
          </p:nvSpPr>
          <p:spPr>
            <a:xfrm>
              <a:off x="4438107" y="2384268"/>
              <a:ext cx="18806" cy="20246"/>
            </a:xfrm>
            <a:custGeom>
              <a:avLst/>
              <a:gdLst/>
              <a:ahLst/>
              <a:cxnLst/>
              <a:rect l="l" t="t" r="r" b="b"/>
              <a:pathLst>
                <a:path w="522" h="490" extrusionOk="0">
                  <a:moveTo>
                    <a:pt x="317" y="0"/>
                  </a:moveTo>
                  <a:lnTo>
                    <a:pt x="0" y="428"/>
                  </a:lnTo>
                  <a:lnTo>
                    <a:pt x="71" y="489"/>
                  </a:lnTo>
                  <a:lnTo>
                    <a:pt x="521" y="251"/>
                  </a:lnTo>
                  <a:lnTo>
                    <a:pt x="3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4" name="Google Shape;2574;p76"/>
            <p:cNvSpPr/>
            <p:nvPr/>
          </p:nvSpPr>
          <p:spPr>
            <a:xfrm>
              <a:off x="4425065" y="2364850"/>
              <a:ext cx="94140" cy="96270"/>
            </a:xfrm>
            <a:custGeom>
              <a:avLst/>
              <a:gdLst/>
              <a:ahLst/>
              <a:cxnLst/>
              <a:rect l="l" t="t" r="r" b="b"/>
              <a:pathLst>
                <a:path w="2613" h="2330" extrusionOk="0">
                  <a:moveTo>
                    <a:pt x="130" y="1"/>
                  </a:moveTo>
                  <a:lnTo>
                    <a:pt x="1" y="156"/>
                  </a:lnTo>
                  <a:lnTo>
                    <a:pt x="2483" y="2330"/>
                  </a:lnTo>
                  <a:lnTo>
                    <a:pt x="2612" y="2173"/>
                  </a:lnTo>
                  <a:lnTo>
                    <a:pt x="1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5" name="Google Shape;2575;p76"/>
            <p:cNvSpPr/>
            <p:nvPr/>
          </p:nvSpPr>
          <p:spPr>
            <a:xfrm>
              <a:off x="4454320" y="2250031"/>
              <a:ext cx="110064" cy="158163"/>
            </a:xfrm>
            <a:custGeom>
              <a:avLst/>
              <a:gdLst/>
              <a:ahLst/>
              <a:cxnLst/>
              <a:rect l="l" t="t" r="r" b="b"/>
              <a:pathLst>
                <a:path w="3055" h="3828" extrusionOk="0">
                  <a:moveTo>
                    <a:pt x="1773" y="0"/>
                  </a:moveTo>
                  <a:cubicBezTo>
                    <a:pt x="1763" y="0"/>
                    <a:pt x="1753" y="1"/>
                    <a:pt x="1743" y="4"/>
                  </a:cubicBezTo>
                  <a:cubicBezTo>
                    <a:pt x="974" y="168"/>
                    <a:pt x="1" y="2046"/>
                    <a:pt x="1" y="2046"/>
                  </a:cubicBezTo>
                  <a:lnTo>
                    <a:pt x="1900" y="3828"/>
                  </a:lnTo>
                  <a:cubicBezTo>
                    <a:pt x="1900" y="3828"/>
                    <a:pt x="3054" y="2492"/>
                    <a:pt x="2925" y="1537"/>
                  </a:cubicBezTo>
                  <a:cubicBezTo>
                    <a:pt x="2855" y="1023"/>
                    <a:pt x="2104" y="0"/>
                    <a:pt x="17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6" name="Google Shape;2576;p76"/>
            <p:cNvSpPr/>
            <p:nvPr/>
          </p:nvSpPr>
          <p:spPr>
            <a:xfrm>
              <a:off x="4461381" y="2255815"/>
              <a:ext cx="111181" cy="159816"/>
            </a:xfrm>
            <a:custGeom>
              <a:avLst/>
              <a:gdLst/>
              <a:ahLst/>
              <a:cxnLst/>
              <a:rect l="l" t="t" r="r" b="b"/>
              <a:pathLst>
                <a:path w="3086" h="3868" extrusionOk="0">
                  <a:moveTo>
                    <a:pt x="1791" y="0"/>
                  </a:moveTo>
                  <a:cubicBezTo>
                    <a:pt x="1781" y="0"/>
                    <a:pt x="1771" y="1"/>
                    <a:pt x="1761" y="3"/>
                  </a:cubicBezTo>
                  <a:cubicBezTo>
                    <a:pt x="985" y="170"/>
                    <a:pt x="0" y="2068"/>
                    <a:pt x="0" y="2068"/>
                  </a:cubicBezTo>
                  <a:lnTo>
                    <a:pt x="1920" y="3867"/>
                  </a:lnTo>
                  <a:cubicBezTo>
                    <a:pt x="1920" y="3867"/>
                    <a:pt x="3086" y="2518"/>
                    <a:pt x="2955" y="1554"/>
                  </a:cubicBezTo>
                  <a:cubicBezTo>
                    <a:pt x="2883" y="1035"/>
                    <a:pt x="2124"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7" name="Google Shape;2577;p76"/>
            <p:cNvSpPr/>
            <p:nvPr/>
          </p:nvSpPr>
          <p:spPr>
            <a:xfrm>
              <a:off x="4423123" y="2333423"/>
              <a:ext cx="118227" cy="129570"/>
            </a:xfrm>
            <a:custGeom>
              <a:avLst/>
              <a:gdLst/>
              <a:ahLst/>
              <a:cxnLst/>
              <a:rect l="l" t="t" r="r" b="b"/>
              <a:pathLst>
                <a:path w="3162" h="2954" extrusionOk="0">
                  <a:moveTo>
                    <a:pt x="1118" y="0"/>
                  </a:moveTo>
                  <a:cubicBezTo>
                    <a:pt x="1108" y="0"/>
                    <a:pt x="1098" y="1"/>
                    <a:pt x="1090" y="3"/>
                  </a:cubicBezTo>
                  <a:cubicBezTo>
                    <a:pt x="313" y="169"/>
                    <a:pt x="1" y="646"/>
                    <a:pt x="1" y="646"/>
                  </a:cubicBezTo>
                  <a:lnTo>
                    <a:pt x="2586" y="2953"/>
                  </a:lnTo>
                  <a:cubicBezTo>
                    <a:pt x="2586" y="2953"/>
                    <a:pt x="3162" y="2121"/>
                    <a:pt x="2985" y="1630"/>
                  </a:cubicBezTo>
                  <a:cubicBezTo>
                    <a:pt x="2805" y="1135"/>
                    <a:pt x="1481" y="0"/>
                    <a:pt x="1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8" name="Google Shape;2578;p76"/>
            <p:cNvSpPr/>
            <p:nvPr/>
          </p:nvSpPr>
          <p:spPr>
            <a:xfrm>
              <a:off x="4457418" y="2334193"/>
              <a:ext cx="28606" cy="66810"/>
            </a:xfrm>
            <a:custGeom>
              <a:avLst/>
              <a:gdLst/>
              <a:ahLst/>
              <a:cxnLst/>
              <a:rect l="l" t="t" r="r" b="b"/>
              <a:pathLst>
                <a:path w="794" h="1617" extrusionOk="0">
                  <a:moveTo>
                    <a:pt x="599" y="0"/>
                  </a:moveTo>
                  <a:cubicBezTo>
                    <a:pt x="601" y="6"/>
                    <a:pt x="602" y="11"/>
                    <a:pt x="604" y="17"/>
                  </a:cubicBezTo>
                  <a:cubicBezTo>
                    <a:pt x="716" y="520"/>
                    <a:pt x="56" y="1455"/>
                    <a:pt x="1" y="1532"/>
                  </a:cubicBezTo>
                  <a:lnTo>
                    <a:pt x="82" y="1617"/>
                  </a:lnTo>
                  <a:cubicBezTo>
                    <a:pt x="82" y="1617"/>
                    <a:pt x="793" y="715"/>
                    <a:pt x="676" y="194"/>
                  </a:cubicBezTo>
                  <a:cubicBezTo>
                    <a:pt x="658" y="126"/>
                    <a:pt x="632" y="62"/>
                    <a:pt x="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9" name="Google Shape;2579;p76"/>
            <p:cNvSpPr/>
            <p:nvPr/>
          </p:nvSpPr>
          <p:spPr>
            <a:xfrm>
              <a:off x="4423120" y="2297545"/>
              <a:ext cx="89636" cy="88791"/>
            </a:xfrm>
            <a:custGeom>
              <a:avLst/>
              <a:gdLst/>
              <a:ahLst/>
              <a:cxnLst/>
              <a:rect l="l" t="t" r="r" b="b"/>
              <a:pathLst>
                <a:path w="2488" h="2149" extrusionOk="0">
                  <a:moveTo>
                    <a:pt x="1230" y="1"/>
                  </a:moveTo>
                  <a:cubicBezTo>
                    <a:pt x="593" y="1"/>
                    <a:pt x="1" y="1570"/>
                    <a:pt x="1" y="1570"/>
                  </a:cubicBezTo>
                  <a:lnTo>
                    <a:pt x="659" y="2148"/>
                  </a:lnTo>
                  <a:cubicBezTo>
                    <a:pt x="659" y="2148"/>
                    <a:pt x="2488" y="609"/>
                    <a:pt x="1417" y="49"/>
                  </a:cubicBezTo>
                  <a:cubicBezTo>
                    <a:pt x="1355" y="16"/>
                    <a:pt x="1292" y="1"/>
                    <a:pt x="1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0" name="Google Shape;2580;p76"/>
            <p:cNvSpPr/>
            <p:nvPr/>
          </p:nvSpPr>
          <p:spPr>
            <a:xfrm>
              <a:off x="4524322" y="2376418"/>
              <a:ext cx="52456" cy="79825"/>
            </a:xfrm>
            <a:custGeom>
              <a:avLst/>
              <a:gdLst/>
              <a:ahLst/>
              <a:cxnLst/>
              <a:rect l="l" t="t" r="r" b="b"/>
              <a:pathLst>
                <a:path w="1456" h="1932" extrusionOk="0">
                  <a:moveTo>
                    <a:pt x="431" y="0"/>
                  </a:moveTo>
                  <a:cubicBezTo>
                    <a:pt x="152" y="0"/>
                    <a:pt x="0" y="290"/>
                    <a:pt x="0" y="290"/>
                  </a:cubicBezTo>
                  <a:cubicBezTo>
                    <a:pt x="253" y="529"/>
                    <a:pt x="159" y="1068"/>
                    <a:pt x="14" y="1931"/>
                  </a:cubicBezTo>
                  <a:cubicBezTo>
                    <a:pt x="14" y="1931"/>
                    <a:pt x="1456" y="788"/>
                    <a:pt x="888" y="233"/>
                  </a:cubicBezTo>
                  <a:cubicBezTo>
                    <a:pt x="711" y="60"/>
                    <a:pt x="558"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1" name="Google Shape;2581;p76"/>
            <p:cNvSpPr/>
            <p:nvPr/>
          </p:nvSpPr>
          <p:spPr>
            <a:xfrm>
              <a:off x="4514414" y="2387822"/>
              <a:ext cx="68308" cy="87345"/>
            </a:xfrm>
            <a:custGeom>
              <a:avLst/>
              <a:gdLst/>
              <a:ahLst/>
              <a:cxnLst/>
              <a:rect l="l" t="t" r="r" b="b"/>
              <a:pathLst>
                <a:path w="1896" h="2114" extrusionOk="0">
                  <a:moveTo>
                    <a:pt x="1151" y="0"/>
                  </a:moveTo>
                  <a:cubicBezTo>
                    <a:pt x="795" y="0"/>
                    <a:pt x="0" y="1654"/>
                    <a:pt x="0" y="1654"/>
                  </a:cubicBezTo>
                  <a:lnTo>
                    <a:pt x="442" y="2114"/>
                  </a:lnTo>
                  <a:cubicBezTo>
                    <a:pt x="442" y="2114"/>
                    <a:pt x="1895" y="397"/>
                    <a:pt x="1200" y="13"/>
                  </a:cubicBezTo>
                  <a:cubicBezTo>
                    <a:pt x="1185" y="4"/>
                    <a:pt x="1168" y="0"/>
                    <a:pt x="1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2" name="Google Shape;2582;p76"/>
            <p:cNvSpPr/>
            <p:nvPr/>
          </p:nvSpPr>
          <p:spPr>
            <a:xfrm>
              <a:off x="4430648" y="2306271"/>
              <a:ext cx="65523" cy="87368"/>
            </a:xfrm>
            <a:custGeom>
              <a:avLst/>
              <a:gdLst/>
              <a:ahLst/>
              <a:cxnLst/>
              <a:rect l="l" t="t" r="r" b="b"/>
              <a:pathLst>
                <a:path w="1986" h="2196" extrusionOk="0">
                  <a:moveTo>
                    <a:pt x="1207" y="0"/>
                  </a:moveTo>
                  <a:cubicBezTo>
                    <a:pt x="662" y="0"/>
                    <a:pt x="1" y="1617"/>
                    <a:pt x="1" y="1617"/>
                  </a:cubicBezTo>
                  <a:lnTo>
                    <a:pt x="659" y="2195"/>
                  </a:lnTo>
                  <a:cubicBezTo>
                    <a:pt x="659" y="2195"/>
                    <a:pt x="1985" y="649"/>
                    <a:pt x="1418" y="94"/>
                  </a:cubicBezTo>
                  <a:cubicBezTo>
                    <a:pt x="1351" y="29"/>
                    <a:pt x="1280" y="0"/>
                    <a:pt x="1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3" name="Google Shape;2583;p76"/>
            <p:cNvSpPr/>
            <p:nvPr/>
          </p:nvSpPr>
          <p:spPr>
            <a:xfrm>
              <a:off x="4513081" y="2395507"/>
              <a:ext cx="23958" cy="62265"/>
            </a:xfrm>
            <a:custGeom>
              <a:avLst/>
              <a:gdLst/>
              <a:ahLst/>
              <a:cxnLst/>
              <a:rect l="l" t="t" r="r" b="b"/>
              <a:pathLst>
                <a:path w="665" h="1507" extrusionOk="0">
                  <a:moveTo>
                    <a:pt x="391" y="0"/>
                  </a:moveTo>
                  <a:cubicBezTo>
                    <a:pt x="392" y="5"/>
                    <a:pt x="396" y="11"/>
                    <a:pt x="397" y="16"/>
                  </a:cubicBezTo>
                  <a:cubicBezTo>
                    <a:pt x="566" y="490"/>
                    <a:pt x="43" y="1354"/>
                    <a:pt x="0" y="1425"/>
                  </a:cubicBezTo>
                  <a:lnTo>
                    <a:pt x="89" y="1506"/>
                  </a:lnTo>
                  <a:cubicBezTo>
                    <a:pt x="89" y="1506"/>
                    <a:pt x="665" y="674"/>
                    <a:pt x="488" y="183"/>
                  </a:cubicBezTo>
                  <a:cubicBezTo>
                    <a:pt x="463" y="119"/>
                    <a:pt x="429" y="57"/>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4" name="Google Shape;2584;p76"/>
            <p:cNvSpPr/>
            <p:nvPr/>
          </p:nvSpPr>
          <p:spPr>
            <a:xfrm>
              <a:off x="4218995" y="2492415"/>
              <a:ext cx="387620" cy="63588"/>
            </a:xfrm>
            <a:custGeom>
              <a:avLst/>
              <a:gdLst/>
              <a:ahLst/>
              <a:cxnLst/>
              <a:rect l="l" t="t" r="r" b="b"/>
              <a:pathLst>
                <a:path w="10759" h="1539" extrusionOk="0">
                  <a:moveTo>
                    <a:pt x="10758" y="1"/>
                  </a:moveTo>
                  <a:lnTo>
                    <a:pt x="0" y="1111"/>
                  </a:lnTo>
                  <a:lnTo>
                    <a:pt x="10063" y="1539"/>
                  </a:lnTo>
                  <a:lnTo>
                    <a:pt x="10758" y="1"/>
                  </a:lnTo>
                  <a:close/>
                </a:path>
              </a:pathLst>
            </a:custGeom>
            <a:solidFill>
              <a:srgbClr val="5C463F">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0"/>
        <p:cNvGrpSpPr/>
        <p:nvPr/>
      </p:nvGrpSpPr>
      <p:grpSpPr>
        <a:xfrm>
          <a:off x="0" y="0"/>
          <a:ext cx="0" cy="0"/>
          <a:chOff x="0" y="0"/>
          <a:chExt cx="0" cy="0"/>
        </a:xfrm>
      </p:grpSpPr>
      <p:sp>
        <p:nvSpPr>
          <p:cNvPr id="2741" name="Google Shape;2741;p80"/>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NATURAL OR MAN-MADE DISASTERS?</a:t>
            </a:r>
            <a:endParaRPr dirty="0"/>
          </a:p>
        </p:txBody>
      </p:sp>
      <p:grpSp>
        <p:nvGrpSpPr>
          <p:cNvPr id="2742" name="Google Shape;2742;p80"/>
          <p:cNvGrpSpPr/>
          <p:nvPr/>
        </p:nvGrpSpPr>
        <p:grpSpPr>
          <a:xfrm>
            <a:off x="2035017" y="1412449"/>
            <a:ext cx="2040782" cy="1343944"/>
            <a:chOff x="720000" y="1463374"/>
            <a:chExt cx="2695525" cy="1775121"/>
          </a:xfrm>
        </p:grpSpPr>
        <p:sp>
          <p:nvSpPr>
            <p:cNvPr id="2743" name="Google Shape;2743;p80"/>
            <p:cNvSpPr/>
            <p:nvPr/>
          </p:nvSpPr>
          <p:spPr>
            <a:xfrm>
              <a:off x="3109056" y="2660442"/>
              <a:ext cx="44401" cy="348689"/>
            </a:xfrm>
            <a:custGeom>
              <a:avLst/>
              <a:gdLst/>
              <a:ahLst/>
              <a:cxnLst/>
              <a:rect l="l" t="t" r="r" b="b"/>
              <a:pathLst>
                <a:path w="1103" h="8662" extrusionOk="0">
                  <a:moveTo>
                    <a:pt x="1103" y="1"/>
                  </a:moveTo>
                  <a:lnTo>
                    <a:pt x="962" y="74"/>
                  </a:lnTo>
                  <a:lnTo>
                    <a:pt x="814" y="1941"/>
                  </a:lnTo>
                  <a:lnTo>
                    <a:pt x="0" y="4499"/>
                  </a:lnTo>
                  <a:lnTo>
                    <a:pt x="230" y="8426"/>
                  </a:lnTo>
                  <a:lnTo>
                    <a:pt x="999" y="8661"/>
                  </a:lnTo>
                  <a:lnTo>
                    <a:pt x="319" y="4543"/>
                  </a:lnTo>
                  <a:lnTo>
                    <a:pt x="1030" y="1956"/>
                  </a:lnTo>
                  <a:lnTo>
                    <a:pt x="1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4" name="Google Shape;2744;p80"/>
            <p:cNvSpPr/>
            <p:nvPr/>
          </p:nvSpPr>
          <p:spPr>
            <a:xfrm>
              <a:off x="1246912" y="1872755"/>
              <a:ext cx="257994" cy="575204"/>
            </a:xfrm>
            <a:custGeom>
              <a:avLst/>
              <a:gdLst/>
              <a:ahLst/>
              <a:cxnLst/>
              <a:rect l="l" t="t" r="r" b="b"/>
              <a:pathLst>
                <a:path w="6409" h="14289" extrusionOk="0">
                  <a:moveTo>
                    <a:pt x="1852" y="1"/>
                  </a:moveTo>
                  <a:lnTo>
                    <a:pt x="1852" y="1"/>
                  </a:lnTo>
                  <a:cubicBezTo>
                    <a:pt x="452" y="2433"/>
                    <a:pt x="1" y="14288"/>
                    <a:pt x="2239" y="14288"/>
                  </a:cubicBezTo>
                  <a:cubicBezTo>
                    <a:pt x="2268" y="14288"/>
                    <a:pt x="2297" y="14286"/>
                    <a:pt x="2327" y="14282"/>
                  </a:cubicBezTo>
                  <a:cubicBezTo>
                    <a:pt x="6408" y="13740"/>
                    <a:pt x="2689" y="353"/>
                    <a:pt x="1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5" name="Google Shape;2745;p80"/>
            <p:cNvSpPr/>
            <p:nvPr/>
          </p:nvSpPr>
          <p:spPr>
            <a:xfrm>
              <a:off x="1489517" y="1918322"/>
              <a:ext cx="258759" cy="660625"/>
            </a:xfrm>
            <a:custGeom>
              <a:avLst/>
              <a:gdLst/>
              <a:ahLst/>
              <a:cxnLst/>
              <a:rect l="l" t="t" r="r" b="b"/>
              <a:pathLst>
                <a:path w="6428" h="16411" extrusionOk="0">
                  <a:moveTo>
                    <a:pt x="2283" y="0"/>
                  </a:moveTo>
                  <a:cubicBezTo>
                    <a:pt x="802" y="2984"/>
                    <a:pt x="0" y="16411"/>
                    <a:pt x="2256" y="16411"/>
                  </a:cubicBezTo>
                  <a:cubicBezTo>
                    <a:pt x="2280" y="16411"/>
                    <a:pt x="2305" y="16409"/>
                    <a:pt x="2330" y="16406"/>
                  </a:cubicBezTo>
                  <a:cubicBezTo>
                    <a:pt x="6427" y="15892"/>
                    <a:pt x="3108" y="471"/>
                    <a:pt x="2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6" name="Google Shape;2746;p80"/>
            <p:cNvSpPr/>
            <p:nvPr/>
          </p:nvSpPr>
          <p:spPr>
            <a:xfrm>
              <a:off x="1018999" y="2025921"/>
              <a:ext cx="262141" cy="659135"/>
            </a:xfrm>
            <a:custGeom>
              <a:avLst/>
              <a:gdLst/>
              <a:ahLst/>
              <a:cxnLst/>
              <a:rect l="l" t="t" r="r" b="b"/>
              <a:pathLst>
                <a:path w="6512" h="16374" extrusionOk="0">
                  <a:moveTo>
                    <a:pt x="1261" y="0"/>
                  </a:moveTo>
                  <a:lnTo>
                    <a:pt x="1261" y="0"/>
                  </a:lnTo>
                  <a:cubicBezTo>
                    <a:pt x="1" y="3061"/>
                    <a:pt x="135" y="16374"/>
                    <a:pt x="2347" y="16374"/>
                  </a:cubicBezTo>
                  <a:cubicBezTo>
                    <a:pt x="2384" y="16374"/>
                    <a:pt x="2422" y="16370"/>
                    <a:pt x="2460" y="16363"/>
                  </a:cubicBezTo>
                  <a:cubicBezTo>
                    <a:pt x="6511" y="15562"/>
                    <a:pt x="2117" y="413"/>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7" name="Google Shape;2747;p80"/>
            <p:cNvSpPr/>
            <p:nvPr/>
          </p:nvSpPr>
          <p:spPr>
            <a:xfrm>
              <a:off x="1436262" y="1997059"/>
              <a:ext cx="335888" cy="775030"/>
            </a:xfrm>
            <a:custGeom>
              <a:avLst/>
              <a:gdLst/>
              <a:ahLst/>
              <a:cxnLst/>
              <a:rect l="l" t="t" r="r" b="b"/>
              <a:pathLst>
                <a:path w="8344" h="19253" extrusionOk="0">
                  <a:moveTo>
                    <a:pt x="1236" y="1"/>
                  </a:moveTo>
                  <a:lnTo>
                    <a:pt x="1236" y="1"/>
                  </a:lnTo>
                  <a:cubicBezTo>
                    <a:pt x="0" y="3816"/>
                    <a:pt x="439" y="19253"/>
                    <a:pt x="3160" y="19253"/>
                  </a:cubicBezTo>
                  <a:cubicBezTo>
                    <a:pt x="3216" y="19253"/>
                    <a:pt x="3272" y="19246"/>
                    <a:pt x="3330" y="19233"/>
                  </a:cubicBezTo>
                  <a:cubicBezTo>
                    <a:pt x="8344" y="18090"/>
                    <a:pt x="2236" y="740"/>
                    <a:pt x="1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8" name="Google Shape;2748;p80"/>
            <p:cNvSpPr/>
            <p:nvPr/>
          </p:nvSpPr>
          <p:spPr>
            <a:xfrm>
              <a:off x="857504" y="2268450"/>
              <a:ext cx="866690" cy="764281"/>
            </a:xfrm>
            <a:custGeom>
              <a:avLst/>
              <a:gdLst/>
              <a:ahLst/>
              <a:cxnLst/>
              <a:rect l="l" t="t" r="r" b="b"/>
              <a:pathLst>
                <a:path w="21530" h="18986" extrusionOk="0">
                  <a:moveTo>
                    <a:pt x="18365" y="1"/>
                  </a:moveTo>
                  <a:lnTo>
                    <a:pt x="16277" y="10701"/>
                  </a:lnTo>
                  <a:lnTo>
                    <a:pt x="0" y="10701"/>
                  </a:lnTo>
                  <a:lnTo>
                    <a:pt x="2349" y="18660"/>
                  </a:lnTo>
                  <a:lnTo>
                    <a:pt x="21529" y="18986"/>
                  </a:lnTo>
                  <a:lnTo>
                    <a:pt x="21529" y="10440"/>
                  </a:lnTo>
                  <a:lnTo>
                    <a:pt x="18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9" name="Google Shape;2749;p80"/>
            <p:cNvSpPr/>
            <p:nvPr/>
          </p:nvSpPr>
          <p:spPr>
            <a:xfrm>
              <a:off x="951656" y="2568583"/>
              <a:ext cx="202724" cy="373808"/>
            </a:xfrm>
            <a:custGeom>
              <a:avLst/>
              <a:gdLst/>
              <a:ahLst/>
              <a:cxnLst/>
              <a:rect l="l" t="t" r="r" b="b"/>
              <a:pathLst>
                <a:path w="5036" h="9286" extrusionOk="0">
                  <a:moveTo>
                    <a:pt x="1961" y="0"/>
                  </a:moveTo>
                  <a:cubicBezTo>
                    <a:pt x="1912" y="0"/>
                    <a:pt x="1864" y="4"/>
                    <a:pt x="1816" y="11"/>
                  </a:cubicBezTo>
                  <a:cubicBezTo>
                    <a:pt x="640" y="186"/>
                    <a:pt x="1" y="2450"/>
                    <a:pt x="388" y="5069"/>
                  </a:cubicBezTo>
                  <a:cubicBezTo>
                    <a:pt x="742" y="7463"/>
                    <a:pt x="1535" y="9285"/>
                    <a:pt x="2832" y="9285"/>
                  </a:cubicBezTo>
                  <a:cubicBezTo>
                    <a:pt x="2954" y="9285"/>
                    <a:pt x="3082" y="9269"/>
                    <a:pt x="3214" y="9235"/>
                  </a:cubicBezTo>
                  <a:cubicBezTo>
                    <a:pt x="4670" y="8862"/>
                    <a:pt x="5035" y="7058"/>
                    <a:pt x="4648" y="4439"/>
                  </a:cubicBezTo>
                  <a:cubicBezTo>
                    <a:pt x="4275" y="1926"/>
                    <a:pt x="3094" y="0"/>
                    <a:pt x="1961" y="0"/>
                  </a:cubicBezTo>
                  <a:close/>
                </a:path>
              </a:pathLst>
            </a:custGeom>
            <a:solidFill>
              <a:srgbClr val="EB5D3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0" name="Google Shape;2750;p80"/>
            <p:cNvSpPr/>
            <p:nvPr/>
          </p:nvSpPr>
          <p:spPr>
            <a:xfrm>
              <a:off x="851829" y="2094272"/>
              <a:ext cx="465710" cy="734291"/>
            </a:xfrm>
            <a:custGeom>
              <a:avLst/>
              <a:gdLst/>
              <a:ahLst/>
              <a:cxnLst/>
              <a:rect l="l" t="t" r="r" b="b"/>
              <a:pathLst>
                <a:path w="11569" h="18241" extrusionOk="0">
                  <a:moveTo>
                    <a:pt x="3833" y="0"/>
                  </a:moveTo>
                  <a:cubicBezTo>
                    <a:pt x="1" y="9261"/>
                    <a:pt x="3436" y="18045"/>
                    <a:pt x="5570" y="18229"/>
                  </a:cubicBezTo>
                  <a:cubicBezTo>
                    <a:pt x="5658" y="18236"/>
                    <a:pt x="5743" y="18240"/>
                    <a:pt x="5825" y="18240"/>
                  </a:cubicBezTo>
                  <a:cubicBezTo>
                    <a:pt x="11569" y="18240"/>
                    <a:pt x="3834" y="0"/>
                    <a:pt x="38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1" name="Google Shape;2751;p80"/>
            <p:cNvSpPr/>
            <p:nvPr/>
          </p:nvSpPr>
          <p:spPr>
            <a:xfrm>
              <a:off x="1074669" y="2813165"/>
              <a:ext cx="48507" cy="178893"/>
            </a:xfrm>
            <a:custGeom>
              <a:avLst/>
              <a:gdLst/>
              <a:ahLst/>
              <a:cxnLst/>
              <a:rect l="l" t="t" r="r" b="b"/>
              <a:pathLst>
                <a:path w="1205" h="4444" extrusionOk="0">
                  <a:moveTo>
                    <a:pt x="417" y="1"/>
                  </a:moveTo>
                  <a:lnTo>
                    <a:pt x="53" y="36"/>
                  </a:lnTo>
                  <a:cubicBezTo>
                    <a:pt x="442" y="2299"/>
                    <a:pt x="533" y="3930"/>
                    <a:pt x="1" y="4443"/>
                  </a:cubicBezTo>
                  <a:lnTo>
                    <a:pt x="1204" y="4281"/>
                  </a:lnTo>
                  <a:cubicBezTo>
                    <a:pt x="755" y="3915"/>
                    <a:pt x="439" y="2048"/>
                    <a:pt x="417" y="1"/>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2" name="Google Shape;2752;p80"/>
            <p:cNvSpPr/>
            <p:nvPr/>
          </p:nvSpPr>
          <p:spPr>
            <a:xfrm>
              <a:off x="990138" y="2094272"/>
              <a:ext cx="327394" cy="734291"/>
            </a:xfrm>
            <a:custGeom>
              <a:avLst/>
              <a:gdLst/>
              <a:ahLst/>
              <a:cxnLst/>
              <a:rect l="l" t="t" r="r" b="b"/>
              <a:pathLst>
                <a:path w="8133" h="18241" extrusionOk="0">
                  <a:moveTo>
                    <a:pt x="397" y="0"/>
                  </a:moveTo>
                  <a:cubicBezTo>
                    <a:pt x="1750" y="9461"/>
                    <a:pt x="0" y="18045"/>
                    <a:pt x="2134" y="18229"/>
                  </a:cubicBezTo>
                  <a:cubicBezTo>
                    <a:pt x="2222" y="18236"/>
                    <a:pt x="2307" y="18240"/>
                    <a:pt x="2389" y="18240"/>
                  </a:cubicBezTo>
                  <a:cubicBezTo>
                    <a:pt x="8133" y="18240"/>
                    <a:pt x="398" y="0"/>
                    <a:pt x="397" y="0"/>
                  </a:cubicBezTo>
                  <a:close/>
                </a:path>
              </a:pathLst>
            </a:custGeom>
            <a:solidFill>
              <a:srgbClr val="5C463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3" name="Google Shape;2753;p80"/>
            <p:cNvSpPr/>
            <p:nvPr/>
          </p:nvSpPr>
          <p:spPr>
            <a:xfrm>
              <a:off x="720000" y="2311683"/>
              <a:ext cx="509347" cy="612762"/>
            </a:xfrm>
            <a:custGeom>
              <a:avLst/>
              <a:gdLst/>
              <a:ahLst/>
              <a:cxnLst/>
              <a:rect l="l" t="t" r="r" b="b"/>
              <a:pathLst>
                <a:path w="12653" h="15222" extrusionOk="0">
                  <a:moveTo>
                    <a:pt x="2848" y="0"/>
                  </a:moveTo>
                  <a:cubicBezTo>
                    <a:pt x="0" y="8521"/>
                    <a:pt x="4075" y="15222"/>
                    <a:pt x="6260" y="15222"/>
                  </a:cubicBezTo>
                  <a:cubicBezTo>
                    <a:pt x="6304" y="15222"/>
                    <a:pt x="6348" y="15219"/>
                    <a:pt x="6390" y="15213"/>
                  </a:cubicBezTo>
                  <a:cubicBezTo>
                    <a:pt x="12653" y="14400"/>
                    <a:pt x="2848" y="1"/>
                    <a:pt x="2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4" name="Google Shape;2754;p80"/>
            <p:cNvSpPr/>
            <p:nvPr/>
          </p:nvSpPr>
          <p:spPr>
            <a:xfrm>
              <a:off x="1576181" y="2398027"/>
              <a:ext cx="395747" cy="664288"/>
            </a:xfrm>
            <a:custGeom>
              <a:avLst/>
              <a:gdLst/>
              <a:ahLst/>
              <a:cxnLst/>
              <a:rect l="l" t="t" r="r" b="b"/>
              <a:pathLst>
                <a:path w="9831" h="16502" extrusionOk="0">
                  <a:moveTo>
                    <a:pt x="3089" y="1"/>
                  </a:moveTo>
                  <a:cubicBezTo>
                    <a:pt x="1" y="4394"/>
                    <a:pt x="111" y="11600"/>
                    <a:pt x="2306" y="15441"/>
                  </a:cubicBezTo>
                  <a:cubicBezTo>
                    <a:pt x="2759" y="16234"/>
                    <a:pt x="3290" y="16501"/>
                    <a:pt x="3801" y="16501"/>
                  </a:cubicBezTo>
                  <a:cubicBezTo>
                    <a:pt x="4859" y="16501"/>
                    <a:pt x="5829" y="15354"/>
                    <a:pt x="5829" y="15354"/>
                  </a:cubicBezTo>
                  <a:cubicBezTo>
                    <a:pt x="9831" y="10352"/>
                    <a:pt x="3089" y="1"/>
                    <a:pt x="3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5" name="Google Shape;2755;p80"/>
            <p:cNvSpPr/>
            <p:nvPr/>
          </p:nvSpPr>
          <p:spPr>
            <a:xfrm>
              <a:off x="1725842" y="2361235"/>
              <a:ext cx="395747" cy="664328"/>
            </a:xfrm>
            <a:custGeom>
              <a:avLst/>
              <a:gdLst/>
              <a:ahLst/>
              <a:cxnLst/>
              <a:rect l="l" t="t" r="r" b="b"/>
              <a:pathLst>
                <a:path w="9831" h="16503" extrusionOk="0">
                  <a:moveTo>
                    <a:pt x="3089" y="1"/>
                  </a:moveTo>
                  <a:cubicBezTo>
                    <a:pt x="1" y="4394"/>
                    <a:pt x="111" y="11600"/>
                    <a:pt x="2306" y="15441"/>
                  </a:cubicBezTo>
                  <a:cubicBezTo>
                    <a:pt x="2760" y="16235"/>
                    <a:pt x="3291" y="16502"/>
                    <a:pt x="3802" y="16502"/>
                  </a:cubicBezTo>
                  <a:cubicBezTo>
                    <a:pt x="4861" y="16502"/>
                    <a:pt x="5830" y="15355"/>
                    <a:pt x="5830" y="15355"/>
                  </a:cubicBezTo>
                  <a:cubicBezTo>
                    <a:pt x="9831" y="10353"/>
                    <a:pt x="3089" y="1"/>
                    <a:pt x="3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6" name="Google Shape;2756;p80"/>
            <p:cNvSpPr/>
            <p:nvPr/>
          </p:nvSpPr>
          <p:spPr>
            <a:xfrm>
              <a:off x="1731558" y="2489082"/>
              <a:ext cx="173419" cy="375941"/>
            </a:xfrm>
            <a:custGeom>
              <a:avLst/>
              <a:gdLst/>
              <a:ahLst/>
              <a:cxnLst/>
              <a:rect l="l" t="t" r="r" b="b"/>
              <a:pathLst>
                <a:path w="4308" h="9339" extrusionOk="0">
                  <a:moveTo>
                    <a:pt x="2154" y="0"/>
                  </a:moveTo>
                  <a:cubicBezTo>
                    <a:pt x="965" y="0"/>
                    <a:pt x="0" y="2147"/>
                    <a:pt x="0" y="4796"/>
                  </a:cubicBezTo>
                  <a:cubicBezTo>
                    <a:pt x="0" y="7344"/>
                    <a:pt x="575" y="9338"/>
                    <a:pt x="2014" y="9338"/>
                  </a:cubicBezTo>
                  <a:cubicBezTo>
                    <a:pt x="2070" y="9338"/>
                    <a:pt x="2127" y="9335"/>
                    <a:pt x="2186" y="9329"/>
                  </a:cubicBezTo>
                  <a:cubicBezTo>
                    <a:pt x="3681" y="9174"/>
                    <a:pt x="4307" y="7443"/>
                    <a:pt x="4307" y="4796"/>
                  </a:cubicBezTo>
                  <a:cubicBezTo>
                    <a:pt x="4307" y="2147"/>
                    <a:pt x="3343" y="0"/>
                    <a:pt x="2154" y="0"/>
                  </a:cubicBezTo>
                  <a:close/>
                </a:path>
              </a:pathLst>
            </a:custGeom>
            <a:solidFill>
              <a:srgbClr val="9C5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7" name="Google Shape;2757;p80"/>
            <p:cNvSpPr/>
            <p:nvPr/>
          </p:nvSpPr>
          <p:spPr>
            <a:xfrm>
              <a:off x="1583588" y="2776454"/>
              <a:ext cx="48628" cy="178370"/>
            </a:xfrm>
            <a:custGeom>
              <a:avLst/>
              <a:gdLst/>
              <a:ahLst/>
              <a:cxnLst/>
              <a:rect l="l" t="t" r="r" b="b"/>
              <a:pathLst>
                <a:path w="1208" h="4431" extrusionOk="0">
                  <a:moveTo>
                    <a:pt x="531" y="1"/>
                  </a:moveTo>
                  <a:lnTo>
                    <a:pt x="166" y="26"/>
                  </a:lnTo>
                  <a:cubicBezTo>
                    <a:pt x="497" y="2299"/>
                    <a:pt x="547" y="3932"/>
                    <a:pt x="1" y="4431"/>
                  </a:cubicBezTo>
                  <a:lnTo>
                    <a:pt x="1208" y="4300"/>
                  </a:lnTo>
                  <a:cubicBezTo>
                    <a:pt x="768" y="3923"/>
                    <a:pt x="500" y="2049"/>
                    <a:pt x="531" y="1"/>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8" name="Google Shape;2758;p80"/>
            <p:cNvSpPr/>
            <p:nvPr/>
          </p:nvSpPr>
          <p:spPr>
            <a:xfrm>
              <a:off x="1493220" y="2182710"/>
              <a:ext cx="181912" cy="614090"/>
            </a:xfrm>
            <a:custGeom>
              <a:avLst/>
              <a:gdLst/>
              <a:ahLst/>
              <a:cxnLst/>
              <a:rect l="l" t="t" r="r" b="b"/>
              <a:pathLst>
                <a:path w="4519" h="15255" extrusionOk="0">
                  <a:moveTo>
                    <a:pt x="1909" y="0"/>
                  </a:moveTo>
                  <a:cubicBezTo>
                    <a:pt x="720" y="0"/>
                    <a:pt x="0" y="8000"/>
                    <a:pt x="106" y="10672"/>
                  </a:cubicBezTo>
                  <a:cubicBezTo>
                    <a:pt x="208" y="13244"/>
                    <a:pt x="864" y="15254"/>
                    <a:pt x="2303" y="15254"/>
                  </a:cubicBezTo>
                  <a:cubicBezTo>
                    <a:pt x="2359" y="15254"/>
                    <a:pt x="2416" y="15251"/>
                    <a:pt x="2475" y="15245"/>
                  </a:cubicBezTo>
                  <a:cubicBezTo>
                    <a:pt x="3962" y="15088"/>
                    <a:pt x="4519" y="13343"/>
                    <a:pt x="4412" y="10672"/>
                  </a:cubicBezTo>
                  <a:cubicBezTo>
                    <a:pt x="4305" y="8000"/>
                    <a:pt x="3098"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9" name="Google Shape;2759;p80"/>
            <p:cNvSpPr/>
            <p:nvPr/>
          </p:nvSpPr>
          <p:spPr>
            <a:xfrm>
              <a:off x="1310512" y="2491698"/>
              <a:ext cx="173378" cy="375941"/>
            </a:xfrm>
            <a:custGeom>
              <a:avLst/>
              <a:gdLst/>
              <a:ahLst/>
              <a:cxnLst/>
              <a:rect l="l" t="t" r="r" b="b"/>
              <a:pathLst>
                <a:path w="4307" h="9339" extrusionOk="0">
                  <a:moveTo>
                    <a:pt x="2153" y="1"/>
                  </a:moveTo>
                  <a:cubicBezTo>
                    <a:pt x="964" y="1"/>
                    <a:pt x="0" y="2147"/>
                    <a:pt x="0" y="4795"/>
                  </a:cubicBezTo>
                  <a:cubicBezTo>
                    <a:pt x="0" y="7345"/>
                    <a:pt x="575" y="9339"/>
                    <a:pt x="2014" y="9339"/>
                  </a:cubicBezTo>
                  <a:cubicBezTo>
                    <a:pt x="2070" y="9339"/>
                    <a:pt x="2127" y="9336"/>
                    <a:pt x="2186" y="9329"/>
                  </a:cubicBezTo>
                  <a:cubicBezTo>
                    <a:pt x="3679" y="9175"/>
                    <a:pt x="4306" y="7444"/>
                    <a:pt x="4306" y="4795"/>
                  </a:cubicBezTo>
                  <a:cubicBezTo>
                    <a:pt x="4306" y="2147"/>
                    <a:pt x="3343" y="1"/>
                    <a:pt x="2153" y="1"/>
                  </a:cubicBezTo>
                  <a:close/>
                </a:path>
              </a:pathLst>
            </a:custGeom>
            <a:solidFill>
              <a:srgbClr val="EB5D3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0" name="Google Shape;2760;p80"/>
            <p:cNvSpPr/>
            <p:nvPr/>
          </p:nvSpPr>
          <p:spPr>
            <a:xfrm>
              <a:off x="1552835" y="1799332"/>
              <a:ext cx="417324" cy="842457"/>
            </a:xfrm>
            <a:custGeom>
              <a:avLst/>
              <a:gdLst/>
              <a:ahLst/>
              <a:cxnLst/>
              <a:rect l="l" t="t" r="r" b="b"/>
              <a:pathLst>
                <a:path w="10367" h="20928" extrusionOk="0">
                  <a:moveTo>
                    <a:pt x="3157" y="1"/>
                  </a:moveTo>
                  <a:cubicBezTo>
                    <a:pt x="3090" y="1"/>
                    <a:pt x="3026" y="20"/>
                    <a:pt x="2964" y="59"/>
                  </a:cubicBezTo>
                  <a:cubicBezTo>
                    <a:pt x="365" y="3500"/>
                    <a:pt x="1" y="20927"/>
                    <a:pt x="3703" y="20927"/>
                  </a:cubicBezTo>
                  <a:cubicBezTo>
                    <a:pt x="3749" y="20927"/>
                    <a:pt x="3795" y="20924"/>
                    <a:pt x="3843" y="20919"/>
                  </a:cubicBezTo>
                  <a:cubicBezTo>
                    <a:pt x="10367" y="20168"/>
                    <a:pt x="5344" y="1"/>
                    <a:pt x="3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1" name="Google Shape;2761;p80"/>
            <p:cNvSpPr/>
            <p:nvPr/>
          </p:nvSpPr>
          <p:spPr>
            <a:xfrm>
              <a:off x="1569459" y="1799694"/>
              <a:ext cx="276351" cy="451178"/>
            </a:xfrm>
            <a:custGeom>
              <a:avLst/>
              <a:gdLst/>
              <a:ahLst/>
              <a:cxnLst/>
              <a:rect l="l" t="t" r="r" b="b"/>
              <a:pathLst>
                <a:path w="6865" h="11208" extrusionOk="0">
                  <a:moveTo>
                    <a:pt x="2864" y="0"/>
                  </a:moveTo>
                  <a:lnTo>
                    <a:pt x="2864" y="0"/>
                  </a:lnTo>
                  <a:cubicBezTo>
                    <a:pt x="0" y="10273"/>
                    <a:pt x="4499" y="11208"/>
                    <a:pt x="6231" y="11208"/>
                  </a:cubicBezTo>
                  <a:cubicBezTo>
                    <a:pt x="6616" y="11208"/>
                    <a:pt x="6865" y="11162"/>
                    <a:pt x="6865" y="11162"/>
                  </a:cubicBezTo>
                  <a:cubicBezTo>
                    <a:pt x="5507" y="1109"/>
                    <a:pt x="2864" y="0"/>
                    <a:pt x="2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2" name="Google Shape;2762;p80"/>
            <p:cNvSpPr/>
            <p:nvPr/>
          </p:nvSpPr>
          <p:spPr>
            <a:xfrm>
              <a:off x="1667636" y="2778225"/>
              <a:ext cx="48628" cy="178370"/>
            </a:xfrm>
            <a:custGeom>
              <a:avLst/>
              <a:gdLst/>
              <a:ahLst/>
              <a:cxnLst/>
              <a:rect l="l" t="t" r="r" b="b"/>
              <a:pathLst>
                <a:path w="1208" h="4431" extrusionOk="0">
                  <a:moveTo>
                    <a:pt x="530" y="1"/>
                  </a:moveTo>
                  <a:lnTo>
                    <a:pt x="166" y="26"/>
                  </a:lnTo>
                  <a:cubicBezTo>
                    <a:pt x="497" y="2299"/>
                    <a:pt x="546" y="3931"/>
                    <a:pt x="1" y="4430"/>
                  </a:cubicBezTo>
                  <a:lnTo>
                    <a:pt x="1208" y="4299"/>
                  </a:lnTo>
                  <a:cubicBezTo>
                    <a:pt x="767" y="3922"/>
                    <a:pt x="500" y="2048"/>
                    <a:pt x="530" y="1"/>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3" name="Google Shape;2763;p80"/>
            <p:cNvSpPr/>
            <p:nvPr/>
          </p:nvSpPr>
          <p:spPr>
            <a:xfrm>
              <a:off x="1518660" y="2205212"/>
              <a:ext cx="314512" cy="602497"/>
            </a:xfrm>
            <a:custGeom>
              <a:avLst/>
              <a:gdLst/>
              <a:ahLst/>
              <a:cxnLst/>
              <a:rect l="l" t="t" r="r" b="b"/>
              <a:pathLst>
                <a:path w="7813" h="14967" extrusionOk="0">
                  <a:moveTo>
                    <a:pt x="2993" y="0"/>
                  </a:moveTo>
                  <a:lnTo>
                    <a:pt x="2993" y="0"/>
                  </a:lnTo>
                  <a:cubicBezTo>
                    <a:pt x="1" y="8004"/>
                    <a:pt x="2036" y="14967"/>
                    <a:pt x="3508" y="14967"/>
                  </a:cubicBezTo>
                  <a:cubicBezTo>
                    <a:pt x="3512" y="14967"/>
                    <a:pt x="3516" y="14967"/>
                    <a:pt x="3520" y="14967"/>
                  </a:cubicBezTo>
                  <a:cubicBezTo>
                    <a:pt x="7813" y="14854"/>
                    <a:pt x="2994" y="0"/>
                    <a:pt x="2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4" name="Google Shape;2764;p80"/>
            <p:cNvSpPr/>
            <p:nvPr/>
          </p:nvSpPr>
          <p:spPr>
            <a:xfrm>
              <a:off x="1616072" y="2407648"/>
              <a:ext cx="80550" cy="87716"/>
            </a:xfrm>
            <a:custGeom>
              <a:avLst/>
              <a:gdLst/>
              <a:ahLst/>
              <a:cxnLst/>
              <a:rect l="l" t="t" r="r" b="b"/>
              <a:pathLst>
                <a:path w="2001" h="2179" extrusionOk="0">
                  <a:moveTo>
                    <a:pt x="2000" y="1"/>
                  </a:moveTo>
                  <a:lnTo>
                    <a:pt x="1" y="1826"/>
                  </a:lnTo>
                  <a:lnTo>
                    <a:pt x="432" y="2178"/>
                  </a:lnTo>
                  <a:cubicBezTo>
                    <a:pt x="432" y="2178"/>
                    <a:pt x="1478" y="685"/>
                    <a:pt x="2000" y="1"/>
                  </a:cubicBezTo>
                  <a:close/>
                </a:path>
              </a:pathLst>
            </a:custGeom>
            <a:solidFill>
              <a:srgbClr val="E27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5" name="Google Shape;2765;p80"/>
            <p:cNvSpPr/>
            <p:nvPr/>
          </p:nvSpPr>
          <p:spPr>
            <a:xfrm>
              <a:off x="1625290" y="2506149"/>
              <a:ext cx="80470" cy="87716"/>
            </a:xfrm>
            <a:custGeom>
              <a:avLst/>
              <a:gdLst/>
              <a:ahLst/>
              <a:cxnLst/>
              <a:rect l="l" t="t" r="r" b="b"/>
              <a:pathLst>
                <a:path w="1999" h="2179" extrusionOk="0">
                  <a:moveTo>
                    <a:pt x="1999" y="1"/>
                  </a:moveTo>
                  <a:lnTo>
                    <a:pt x="1" y="1824"/>
                  </a:lnTo>
                  <a:lnTo>
                    <a:pt x="431" y="2178"/>
                  </a:lnTo>
                  <a:cubicBezTo>
                    <a:pt x="431" y="2178"/>
                    <a:pt x="1477" y="685"/>
                    <a:pt x="1999" y="1"/>
                  </a:cubicBezTo>
                  <a:close/>
                </a:path>
              </a:pathLst>
            </a:custGeom>
            <a:solidFill>
              <a:srgbClr val="E27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6" name="Google Shape;2766;p80"/>
            <p:cNvSpPr/>
            <p:nvPr/>
          </p:nvSpPr>
          <p:spPr>
            <a:xfrm>
              <a:off x="1642357" y="2623006"/>
              <a:ext cx="80510" cy="87716"/>
            </a:xfrm>
            <a:custGeom>
              <a:avLst/>
              <a:gdLst/>
              <a:ahLst/>
              <a:cxnLst/>
              <a:rect l="l" t="t" r="r" b="b"/>
              <a:pathLst>
                <a:path w="2000" h="2179" extrusionOk="0">
                  <a:moveTo>
                    <a:pt x="1999" y="1"/>
                  </a:moveTo>
                  <a:lnTo>
                    <a:pt x="1" y="1825"/>
                  </a:lnTo>
                  <a:lnTo>
                    <a:pt x="431" y="2178"/>
                  </a:lnTo>
                  <a:cubicBezTo>
                    <a:pt x="431" y="2178"/>
                    <a:pt x="1477" y="686"/>
                    <a:pt x="1999" y="1"/>
                  </a:cubicBezTo>
                  <a:close/>
                </a:path>
              </a:pathLst>
            </a:custGeom>
            <a:solidFill>
              <a:srgbClr val="E27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7" name="Google Shape;2767;p80"/>
            <p:cNvSpPr/>
            <p:nvPr/>
          </p:nvSpPr>
          <p:spPr>
            <a:xfrm>
              <a:off x="1014773" y="1897793"/>
              <a:ext cx="520215" cy="924657"/>
            </a:xfrm>
            <a:custGeom>
              <a:avLst/>
              <a:gdLst/>
              <a:ahLst/>
              <a:cxnLst/>
              <a:rect l="l" t="t" r="r" b="b"/>
              <a:pathLst>
                <a:path w="12923" h="22970" extrusionOk="0">
                  <a:moveTo>
                    <a:pt x="3865" y="1"/>
                  </a:moveTo>
                  <a:lnTo>
                    <a:pt x="3865" y="1"/>
                  </a:lnTo>
                  <a:cubicBezTo>
                    <a:pt x="1" y="12515"/>
                    <a:pt x="3817" y="22970"/>
                    <a:pt x="6131" y="22970"/>
                  </a:cubicBezTo>
                  <a:cubicBezTo>
                    <a:pt x="6153" y="22970"/>
                    <a:pt x="6175" y="22969"/>
                    <a:pt x="6197" y="22967"/>
                  </a:cubicBezTo>
                  <a:cubicBezTo>
                    <a:pt x="12922" y="22380"/>
                    <a:pt x="3865" y="1"/>
                    <a:pt x="3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8" name="Google Shape;2768;p80"/>
            <p:cNvSpPr/>
            <p:nvPr/>
          </p:nvSpPr>
          <p:spPr>
            <a:xfrm>
              <a:off x="1103692" y="1897793"/>
              <a:ext cx="437974" cy="924577"/>
            </a:xfrm>
            <a:custGeom>
              <a:avLst/>
              <a:gdLst/>
              <a:ahLst/>
              <a:cxnLst/>
              <a:rect l="l" t="t" r="r" b="b"/>
              <a:pathLst>
                <a:path w="10880" h="22968" extrusionOk="0">
                  <a:moveTo>
                    <a:pt x="1656" y="1"/>
                  </a:moveTo>
                  <a:lnTo>
                    <a:pt x="1656" y="1"/>
                  </a:lnTo>
                  <a:cubicBezTo>
                    <a:pt x="3274" y="12311"/>
                    <a:pt x="0" y="22967"/>
                    <a:pt x="3959" y="22967"/>
                  </a:cubicBezTo>
                  <a:cubicBezTo>
                    <a:pt x="3968" y="22967"/>
                    <a:pt x="3978" y="22967"/>
                    <a:pt x="3988" y="22967"/>
                  </a:cubicBezTo>
                  <a:cubicBezTo>
                    <a:pt x="10880" y="22877"/>
                    <a:pt x="1656" y="2"/>
                    <a:pt x="1656" y="1"/>
                  </a:cubicBezTo>
                  <a:close/>
                </a:path>
              </a:pathLst>
            </a:custGeom>
            <a:solidFill>
              <a:srgbClr val="5C463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9" name="Google Shape;2769;p80"/>
            <p:cNvSpPr/>
            <p:nvPr/>
          </p:nvSpPr>
          <p:spPr>
            <a:xfrm>
              <a:off x="1243772" y="1961193"/>
              <a:ext cx="432017" cy="824865"/>
            </a:xfrm>
            <a:custGeom>
              <a:avLst/>
              <a:gdLst/>
              <a:ahLst/>
              <a:cxnLst/>
              <a:rect l="l" t="t" r="r" b="b"/>
              <a:pathLst>
                <a:path w="10732" h="20491" extrusionOk="0">
                  <a:moveTo>
                    <a:pt x="4497" y="1"/>
                  </a:moveTo>
                  <a:cubicBezTo>
                    <a:pt x="4497" y="1"/>
                    <a:pt x="4497" y="1"/>
                    <a:pt x="4497" y="1"/>
                  </a:cubicBezTo>
                  <a:lnTo>
                    <a:pt x="4497" y="1"/>
                  </a:lnTo>
                  <a:cubicBezTo>
                    <a:pt x="4497" y="1"/>
                    <a:pt x="4497" y="1"/>
                    <a:pt x="4497" y="1"/>
                  </a:cubicBezTo>
                  <a:close/>
                  <a:moveTo>
                    <a:pt x="4497" y="1"/>
                  </a:moveTo>
                  <a:cubicBezTo>
                    <a:pt x="1" y="10825"/>
                    <a:pt x="2708" y="20477"/>
                    <a:pt x="4760" y="20491"/>
                  </a:cubicBezTo>
                  <a:cubicBezTo>
                    <a:pt x="4767" y="20491"/>
                    <a:pt x="4773" y="20491"/>
                    <a:pt x="4779" y="20491"/>
                  </a:cubicBezTo>
                  <a:cubicBezTo>
                    <a:pt x="10731" y="20491"/>
                    <a:pt x="4497" y="4"/>
                    <a:pt x="4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0" name="Google Shape;2770;p80"/>
            <p:cNvSpPr/>
            <p:nvPr/>
          </p:nvSpPr>
          <p:spPr>
            <a:xfrm>
              <a:off x="1777970" y="2730162"/>
              <a:ext cx="38806" cy="240886"/>
            </a:xfrm>
            <a:custGeom>
              <a:avLst/>
              <a:gdLst/>
              <a:ahLst/>
              <a:cxnLst/>
              <a:rect l="l" t="t" r="r" b="b"/>
              <a:pathLst>
                <a:path w="964" h="5984" extrusionOk="0">
                  <a:moveTo>
                    <a:pt x="964" y="0"/>
                  </a:moveTo>
                  <a:lnTo>
                    <a:pt x="600" y="16"/>
                  </a:lnTo>
                  <a:cubicBezTo>
                    <a:pt x="702" y="2856"/>
                    <a:pt x="727" y="5413"/>
                    <a:pt x="1" y="5950"/>
                  </a:cubicBezTo>
                  <a:lnTo>
                    <a:pt x="913" y="5983"/>
                  </a:lnTo>
                  <a:cubicBezTo>
                    <a:pt x="641" y="5237"/>
                    <a:pt x="842" y="2439"/>
                    <a:pt x="964" y="0"/>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1" name="Google Shape;2771;p80"/>
            <p:cNvSpPr/>
            <p:nvPr/>
          </p:nvSpPr>
          <p:spPr>
            <a:xfrm>
              <a:off x="2991960" y="2337526"/>
              <a:ext cx="187749" cy="223778"/>
            </a:xfrm>
            <a:custGeom>
              <a:avLst/>
              <a:gdLst/>
              <a:ahLst/>
              <a:cxnLst/>
              <a:rect l="l" t="t" r="r" b="b"/>
              <a:pathLst>
                <a:path w="4664" h="5559" extrusionOk="0">
                  <a:moveTo>
                    <a:pt x="4550" y="0"/>
                  </a:moveTo>
                  <a:lnTo>
                    <a:pt x="1877" y="1422"/>
                  </a:lnTo>
                  <a:lnTo>
                    <a:pt x="0" y="4910"/>
                  </a:lnTo>
                  <a:lnTo>
                    <a:pt x="295" y="5559"/>
                  </a:lnTo>
                  <a:lnTo>
                    <a:pt x="2132" y="1608"/>
                  </a:lnTo>
                  <a:lnTo>
                    <a:pt x="4664" y="100"/>
                  </a:lnTo>
                  <a:lnTo>
                    <a:pt x="45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2" name="Google Shape;2772;p80"/>
            <p:cNvSpPr/>
            <p:nvPr/>
          </p:nvSpPr>
          <p:spPr>
            <a:xfrm>
              <a:off x="2770367" y="2026122"/>
              <a:ext cx="95606" cy="190889"/>
            </a:xfrm>
            <a:custGeom>
              <a:avLst/>
              <a:gdLst/>
              <a:ahLst/>
              <a:cxnLst/>
              <a:rect l="l" t="t" r="r" b="b"/>
              <a:pathLst>
                <a:path w="2375" h="4742" extrusionOk="0">
                  <a:moveTo>
                    <a:pt x="100" y="1"/>
                  </a:moveTo>
                  <a:lnTo>
                    <a:pt x="1" y="50"/>
                  </a:lnTo>
                  <a:lnTo>
                    <a:pt x="1503" y="1595"/>
                  </a:lnTo>
                  <a:lnTo>
                    <a:pt x="2041" y="4741"/>
                  </a:lnTo>
                  <a:lnTo>
                    <a:pt x="2375" y="4338"/>
                  </a:lnTo>
                  <a:lnTo>
                    <a:pt x="1721" y="1512"/>
                  </a:lnTo>
                  <a:lnTo>
                    <a:pt x="1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3" name="Google Shape;2773;p80"/>
            <p:cNvSpPr/>
            <p:nvPr/>
          </p:nvSpPr>
          <p:spPr>
            <a:xfrm>
              <a:off x="3017521" y="2112628"/>
              <a:ext cx="350339" cy="170319"/>
            </a:xfrm>
            <a:custGeom>
              <a:avLst/>
              <a:gdLst/>
              <a:ahLst/>
              <a:cxnLst/>
              <a:rect l="l" t="t" r="r" b="b"/>
              <a:pathLst>
                <a:path w="8703" h="4231" extrusionOk="0">
                  <a:moveTo>
                    <a:pt x="4507" y="1"/>
                  </a:moveTo>
                  <a:lnTo>
                    <a:pt x="99" y="3350"/>
                  </a:lnTo>
                  <a:lnTo>
                    <a:pt x="0" y="4230"/>
                  </a:lnTo>
                  <a:lnTo>
                    <a:pt x="4632" y="218"/>
                  </a:lnTo>
                  <a:lnTo>
                    <a:pt x="8702" y="208"/>
                  </a:lnTo>
                  <a:lnTo>
                    <a:pt x="8631" y="16"/>
                  </a:lnTo>
                  <a:lnTo>
                    <a:pt x="4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4" name="Google Shape;2774;p80"/>
            <p:cNvSpPr/>
            <p:nvPr/>
          </p:nvSpPr>
          <p:spPr>
            <a:xfrm>
              <a:off x="3090942" y="2558318"/>
              <a:ext cx="165408" cy="186622"/>
            </a:xfrm>
            <a:custGeom>
              <a:avLst/>
              <a:gdLst/>
              <a:ahLst/>
              <a:cxnLst/>
              <a:rect l="l" t="t" r="r" b="b"/>
              <a:pathLst>
                <a:path w="4109" h="4636" extrusionOk="0">
                  <a:moveTo>
                    <a:pt x="129" y="0"/>
                  </a:moveTo>
                  <a:lnTo>
                    <a:pt x="1" y="126"/>
                  </a:lnTo>
                  <a:lnTo>
                    <a:pt x="2520" y="1360"/>
                  </a:lnTo>
                  <a:lnTo>
                    <a:pt x="3777" y="4636"/>
                  </a:lnTo>
                  <a:lnTo>
                    <a:pt x="4108" y="4051"/>
                  </a:lnTo>
                  <a:lnTo>
                    <a:pt x="2790" y="1138"/>
                  </a:lnTo>
                  <a:lnTo>
                    <a:pt x="1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5" name="Google Shape;2775;p80"/>
            <p:cNvSpPr/>
            <p:nvPr/>
          </p:nvSpPr>
          <p:spPr>
            <a:xfrm>
              <a:off x="3125962" y="2424514"/>
              <a:ext cx="141818" cy="103979"/>
            </a:xfrm>
            <a:custGeom>
              <a:avLst/>
              <a:gdLst/>
              <a:ahLst/>
              <a:cxnLst/>
              <a:rect l="l" t="t" r="r" b="b"/>
              <a:pathLst>
                <a:path w="3523" h="2583" extrusionOk="0">
                  <a:moveTo>
                    <a:pt x="51" y="0"/>
                  </a:moveTo>
                  <a:lnTo>
                    <a:pt x="1" y="76"/>
                  </a:lnTo>
                  <a:lnTo>
                    <a:pt x="1734" y="560"/>
                  </a:lnTo>
                  <a:lnTo>
                    <a:pt x="3455" y="2583"/>
                  </a:lnTo>
                  <a:lnTo>
                    <a:pt x="3522" y="2157"/>
                  </a:lnTo>
                  <a:lnTo>
                    <a:pt x="1853" y="411"/>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6" name="Google Shape;2776;p80"/>
            <p:cNvSpPr/>
            <p:nvPr/>
          </p:nvSpPr>
          <p:spPr>
            <a:xfrm>
              <a:off x="3114369" y="2021775"/>
              <a:ext cx="50077" cy="158363"/>
            </a:xfrm>
            <a:custGeom>
              <a:avLst/>
              <a:gdLst/>
              <a:ahLst/>
              <a:cxnLst/>
              <a:rect l="l" t="t" r="r" b="b"/>
              <a:pathLst>
                <a:path w="1244" h="3934" extrusionOk="0">
                  <a:moveTo>
                    <a:pt x="855" y="1"/>
                  </a:moveTo>
                  <a:lnTo>
                    <a:pt x="1075" y="1898"/>
                  </a:lnTo>
                  <a:lnTo>
                    <a:pt x="0" y="3891"/>
                  </a:lnTo>
                  <a:lnTo>
                    <a:pt x="381" y="3934"/>
                  </a:lnTo>
                  <a:lnTo>
                    <a:pt x="1243" y="2017"/>
                  </a:lnTo>
                  <a:lnTo>
                    <a:pt x="936" y="50"/>
                  </a:lnTo>
                  <a:lnTo>
                    <a:pt x="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7" name="Google Shape;2777;p80"/>
            <p:cNvSpPr/>
            <p:nvPr/>
          </p:nvSpPr>
          <p:spPr>
            <a:xfrm>
              <a:off x="2900304" y="2180174"/>
              <a:ext cx="106595" cy="168628"/>
            </a:xfrm>
            <a:custGeom>
              <a:avLst/>
              <a:gdLst/>
              <a:ahLst/>
              <a:cxnLst/>
              <a:rect l="l" t="t" r="r" b="b"/>
              <a:pathLst>
                <a:path w="2648" h="4189" extrusionOk="0">
                  <a:moveTo>
                    <a:pt x="83" y="0"/>
                  </a:moveTo>
                  <a:lnTo>
                    <a:pt x="1" y="44"/>
                  </a:lnTo>
                  <a:lnTo>
                    <a:pt x="1525" y="1412"/>
                  </a:lnTo>
                  <a:lnTo>
                    <a:pt x="2404" y="4188"/>
                  </a:lnTo>
                  <a:lnTo>
                    <a:pt x="2648" y="3834"/>
                  </a:lnTo>
                  <a:lnTo>
                    <a:pt x="1706" y="1339"/>
                  </a:lnTo>
                  <a:lnTo>
                    <a:pt x="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8" name="Google Shape;2778;p80"/>
            <p:cNvSpPr/>
            <p:nvPr/>
          </p:nvSpPr>
          <p:spPr>
            <a:xfrm>
              <a:off x="3074962" y="2460823"/>
              <a:ext cx="149749" cy="41865"/>
            </a:xfrm>
            <a:custGeom>
              <a:avLst/>
              <a:gdLst/>
              <a:ahLst/>
              <a:cxnLst/>
              <a:rect l="l" t="t" r="r" b="b"/>
              <a:pathLst>
                <a:path w="3720" h="1040" extrusionOk="0">
                  <a:moveTo>
                    <a:pt x="1515" y="1"/>
                  </a:moveTo>
                  <a:lnTo>
                    <a:pt x="2" y="955"/>
                  </a:lnTo>
                  <a:lnTo>
                    <a:pt x="1" y="1039"/>
                  </a:lnTo>
                  <a:lnTo>
                    <a:pt x="1" y="1039"/>
                  </a:lnTo>
                  <a:lnTo>
                    <a:pt x="1498" y="179"/>
                  </a:lnTo>
                  <a:lnTo>
                    <a:pt x="3719" y="331"/>
                  </a:lnTo>
                  <a:lnTo>
                    <a:pt x="3566" y="8"/>
                  </a:lnTo>
                  <a:lnTo>
                    <a:pt x="15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9" name="Google Shape;2779;p80"/>
            <p:cNvSpPr/>
            <p:nvPr/>
          </p:nvSpPr>
          <p:spPr>
            <a:xfrm>
              <a:off x="3051253" y="2787443"/>
              <a:ext cx="71775" cy="88480"/>
            </a:xfrm>
            <a:custGeom>
              <a:avLst/>
              <a:gdLst/>
              <a:ahLst/>
              <a:cxnLst/>
              <a:rect l="l" t="t" r="r" b="b"/>
              <a:pathLst>
                <a:path w="1783" h="2198" extrusionOk="0">
                  <a:moveTo>
                    <a:pt x="78" y="0"/>
                  </a:moveTo>
                  <a:lnTo>
                    <a:pt x="0" y="30"/>
                  </a:lnTo>
                  <a:lnTo>
                    <a:pt x="1145" y="694"/>
                  </a:lnTo>
                  <a:lnTo>
                    <a:pt x="1515" y="2197"/>
                  </a:lnTo>
                  <a:lnTo>
                    <a:pt x="1782" y="1980"/>
                  </a:lnTo>
                  <a:lnTo>
                    <a:pt x="1317" y="640"/>
                  </a:lnTo>
                  <a:lnTo>
                    <a:pt x="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0" name="Google Shape;2780;p80"/>
            <p:cNvSpPr/>
            <p:nvPr/>
          </p:nvSpPr>
          <p:spPr>
            <a:xfrm>
              <a:off x="2922644" y="2402938"/>
              <a:ext cx="76162" cy="98182"/>
            </a:xfrm>
            <a:custGeom>
              <a:avLst/>
              <a:gdLst/>
              <a:ahLst/>
              <a:cxnLst/>
              <a:rect l="l" t="t" r="r" b="b"/>
              <a:pathLst>
                <a:path w="1892" h="2439" extrusionOk="0">
                  <a:moveTo>
                    <a:pt x="76" y="1"/>
                  </a:moveTo>
                  <a:lnTo>
                    <a:pt x="0" y="34"/>
                  </a:lnTo>
                  <a:lnTo>
                    <a:pt x="1183" y="770"/>
                  </a:lnTo>
                  <a:lnTo>
                    <a:pt x="1637" y="2438"/>
                  </a:lnTo>
                  <a:lnTo>
                    <a:pt x="1891" y="2197"/>
                  </a:lnTo>
                  <a:lnTo>
                    <a:pt x="1350" y="710"/>
                  </a:lnTo>
                  <a:lnTo>
                    <a:pt x="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1" name="Google Shape;2781;p80"/>
            <p:cNvSpPr/>
            <p:nvPr/>
          </p:nvSpPr>
          <p:spPr>
            <a:xfrm>
              <a:off x="2857314" y="2339297"/>
              <a:ext cx="115612" cy="81436"/>
            </a:xfrm>
            <a:custGeom>
              <a:avLst/>
              <a:gdLst/>
              <a:ahLst/>
              <a:cxnLst/>
              <a:rect l="l" t="t" r="r" b="b"/>
              <a:pathLst>
                <a:path w="2872" h="2023" extrusionOk="0">
                  <a:moveTo>
                    <a:pt x="2795" y="1"/>
                  </a:moveTo>
                  <a:lnTo>
                    <a:pt x="1175" y="100"/>
                  </a:lnTo>
                  <a:lnTo>
                    <a:pt x="1" y="1438"/>
                  </a:lnTo>
                  <a:lnTo>
                    <a:pt x="154" y="2022"/>
                  </a:lnTo>
                  <a:lnTo>
                    <a:pt x="1295" y="331"/>
                  </a:lnTo>
                  <a:lnTo>
                    <a:pt x="2872" y="133"/>
                  </a:lnTo>
                  <a:lnTo>
                    <a:pt x="27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2" name="Google Shape;2782;p80"/>
            <p:cNvSpPr/>
            <p:nvPr/>
          </p:nvSpPr>
          <p:spPr>
            <a:xfrm>
              <a:off x="2749395" y="2194826"/>
              <a:ext cx="116619" cy="143509"/>
            </a:xfrm>
            <a:custGeom>
              <a:avLst/>
              <a:gdLst/>
              <a:ahLst/>
              <a:cxnLst/>
              <a:rect l="l" t="t" r="r" b="b"/>
              <a:pathLst>
                <a:path w="2897" h="3565" extrusionOk="0">
                  <a:moveTo>
                    <a:pt x="90" y="0"/>
                  </a:moveTo>
                  <a:lnTo>
                    <a:pt x="1" y="80"/>
                  </a:lnTo>
                  <a:lnTo>
                    <a:pt x="1631" y="1241"/>
                  </a:lnTo>
                  <a:lnTo>
                    <a:pt x="2691" y="3565"/>
                  </a:lnTo>
                  <a:lnTo>
                    <a:pt x="2897" y="3100"/>
                  </a:lnTo>
                  <a:lnTo>
                    <a:pt x="1776" y="1095"/>
                  </a:lnTo>
                  <a:lnTo>
                    <a:pt x="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3" name="Google Shape;2783;p80"/>
            <p:cNvSpPr/>
            <p:nvPr/>
          </p:nvSpPr>
          <p:spPr>
            <a:xfrm>
              <a:off x="3036842" y="2333863"/>
              <a:ext cx="50641" cy="143066"/>
            </a:xfrm>
            <a:custGeom>
              <a:avLst/>
              <a:gdLst/>
              <a:ahLst/>
              <a:cxnLst/>
              <a:rect l="l" t="t" r="r" b="b"/>
              <a:pathLst>
                <a:path w="1258" h="3554" extrusionOk="0">
                  <a:moveTo>
                    <a:pt x="1159" y="0"/>
                  </a:moveTo>
                  <a:lnTo>
                    <a:pt x="1" y="1236"/>
                  </a:lnTo>
                  <a:lnTo>
                    <a:pt x="57" y="3554"/>
                  </a:lnTo>
                  <a:lnTo>
                    <a:pt x="301" y="2904"/>
                  </a:lnTo>
                  <a:lnTo>
                    <a:pt x="210" y="1255"/>
                  </a:lnTo>
                  <a:lnTo>
                    <a:pt x="1257" y="16"/>
                  </a:lnTo>
                  <a:lnTo>
                    <a:pt x="11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4" name="Google Shape;2784;p80"/>
            <p:cNvSpPr/>
            <p:nvPr/>
          </p:nvSpPr>
          <p:spPr>
            <a:xfrm>
              <a:off x="2849102" y="2096768"/>
              <a:ext cx="40577" cy="948569"/>
            </a:xfrm>
            <a:custGeom>
              <a:avLst/>
              <a:gdLst/>
              <a:ahLst/>
              <a:cxnLst/>
              <a:rect l="l" t="t" r="r" b="b"/>
              <a:pathLst>
                <a:path w="1008" h="23564" extrusionOk="0">
                  <a:moveTo>
                    <a:pt x="30" y="0"/>
                  </a:moveTo>
                  <a:lnTo>
                    <a:pt x="0" y="23409"/>
                  </a:lnTo>
                  <a:lnTo>
                    <a:pt x="1007" y="23563"/>
                  </a:lnTo>
                  <a:lnTo>
                    <a:pt x="265" y="137"/>
                  </a:lnTo>
                  <a:lnTo>
                    <a:pt x="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5" name="Google Shape;2785;p80"/>
            <p:cNvSpPr/>
            <p:nvPr/>
          </p:nvSpPr>
          <p:spPr>
            <a:xfrm>
              <a:off x="2979200" y="1974316"/>
              <a:ext cx="81959" cy="1021672"/>
            </a:xfrm>
            <a:custGeom>
              <a:avLst/>
              <a:gdLst/>
              <a:ahLst/>
              <a:cxnLst/>
              <a:rect l="l" t="t" r="r" b="b"/>
              <a:pathLst>
                <a:path w="2036" h="25380" extrusionOk="0">
                  <a:moveTo>
                    <a:pt x="1746" y="0"/>
                  </a:moveTo>
                  <a:lnTo>
                    <a:pt x="0" y="11918"/>
                  </a:lnTo>
                  <a:lnTo>
                    <a:pt x="1051" y="25380"/>
                  </a:lnTo>
                  <a:lnTo>
                    <a:pt x="1746" y="25313"/>
                  </a:lnTo>
                  <a:lnTo>
                    <a:pt x="485" y="11962"/>
                  </a:lnTo>
                  <a:lnTo>
                    <a:pt x="2035" y="143"/>
                  </a:lnTo>
                  <a:lnTo>
                    <a:pt x="17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6" name="Google Shape;2786;p80"/>
            <p:cNvSpPr/>
            <p:nvPr/>
          </p:nvSpPr>
          <p:spPr>
            <a:xfrm>
              <a:off x="1332892" y="1501574"/>
              <a:ext cx="1716755" cy="1496721"/>
            </a:xfrm>
            <a:custGeom>
              <a:avLst/>
              <a:gdLst/>
              <a:ahLst/>
              <a:cxnLst/>
              <a:rect l="l" t="t" r="r" b="b"/>
              <a:pathLst>
                <a:path w="42647" h="37181" extrusionOk="0">
                  <a:moveTo>
                    <a:pt x="28725" y="1"/>
                  </a:moveTo>
                  <a:cubicBezTo>
                    <a:pt x="25450" y="1"/>
                    <a:pt x="21971" y="742"/>
                    <a:pt x="21463" y="3783"/>
                  </a:cubicBezTo>
                  <a:cubicBezTo>
                    <a:pt x="20881" y="7272"/>
                    <a:pt x="20300" y="7115"/>
                    <a:pt x="14081" y="9263"/>
                  </a:cubicBezTo>
                  <a:cubicBezTo>
                    <a:pt x="1" y="14126"/>
                    <a:pt x="18843" y="26980"/>
                    <a:pt x="15247" y="36017"/>
                  </a:cubicBezTo>
                  <a:lnTo>
                    <a:pt x="42647" y="37180"/>
                  </a:lnTo>
                  <a:cubicBezTo>
                    <a:pt x="39925" y="36017"/>
                    <a:pt x="33955" y="36188"/>
                    <a:pt x="36622" y="28948"/>
                  </a:cubicBezTo>
                  <a:cubicBezTo>
                    <a:pt x="38469" y="23938"/>
                    <a:pt x="27683" y="23311"/>
                    <a:pt x="28364" y="18748"/>
                  </a:cubicBezTo>
                  <a:cubicBezTo>
                    <a:pt x="29043" y="14185"/>
                    <a:pt x="33459" y="11587"/>
                    <a:pt x="27727" y="6666"/>
                  </a:cubicBezTo>
                  <a:cubicBezTo>
                    <a:pt x="21995" y="1745"/>
                    <a:pt x="34776" y="674"/>
                    <a:pt x="34776" y="674"/>
                  </a:cubicBezTo>
                  <a:cubicBezTo>
                    <a:pt x="34776" y="674"/>
                    <a:pt x="31843" y="1"/>
                    <a:pt x="28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7" name="Google Shape;2787;p80"/>
            <p:cNvSpPr/>
            <p:nvPr/>
          </p:nvSpPr>
          <p:spPr>
            <a:xfrm>
              <a:off x="1422858" y="1517998"/>
              <a:ext cx="1716715" cy="1480297"/>
            </a:xfrm>
            <a:custGeom>
              <a:avLst/>
              <a:gdLst/>
              <a:ahLst/>
              <a:cxnLst/>
              <a:rect l="l" t="t" r="r" b="b"/>
              <a:pathLst>
                <a:path w="42646" h="36773" extrusionOk="0">
                  <a:moveTo>
                    <a:pt x="29780" y="0"/>
                  </a:moveTo>
                  <a:cubicBezTo>
                    <a:pt x="27003" y="0"/>
                    <a:pt x="23933" y="720"/>
                    <a:pt x="23409" y="3775"/>
                  </a:cubicBezTo>
                  <a:cubicBezTo>
                    <a:pt x="22826" y="7170"/>
                    <a:pt x="20299" y="7518"/>
                    <a:pt x="14081" y="9607"/>
                  </a:cubicBezTo>
                  <a:cubicBezTo>
                    <a:pt x="1" y="14339"/>
                    <a:pt x="18842" y="26847"/>
                    <a:pt x="15247" y="35640"/>
                  </a:cubicBezTo>
                  <a:lnTo>
                    <a:pt x="42645" y="36772"/>
                  </a:lnTo>
                  <a:cubicBezTo>
                    <a:pt x="39925" y="35640"/>
                    <a:pt x="33955" y="35806"/>
                    <a:pt x="36622" y="28762"/>
                  </a:cubicBezTo>
                  <a:cubicBezTo>
                    <a:pt x="38467" y="23886"/>
                    <a:pt x="27683" y="23276"/>
                    <a:pt x="28364" y="18837"/>
                  </a:cubicBezTo>
                  <a:cubicBezTo>
                    <a:pt x="29043" y="14397"/>
                    <a:pt x="34096" y="10304"/>
                    <a:pt x="28364" y="5515"/>
                  </a:cubicBezTo>
                  <a:cubicBezTo>
                    <a:pt x="22632" y="727"/>
                    <a:pt x="34495" y="572"/>
                    <a:pt x="34495" y="572"/>
                  </a:cubicBezTo>
                  <a:cubicBezTo>
                    <a:pt x="34495" y="572"/>
                    <a:pt x="32254" y="0"/>
                    <a:pt x="29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8" name="Google Shape;2788;p80"/>
            <p:cNvSpPr/>
            <p:nvPr/>
          </p:nvSpPr>
          <p:spPr>
            <a:xfrm>
              <a:off x="2145882" y="1668749"/>
              <a:ext cx="1269643" cy="1342102"/>
            </a:xfrm>
            <a:custGeom>
              <a:avLst/>
              <a:gdLst/>
              <a:ahLst/>
              <a:cxnLst/>
              <a:rect l="l" t="t" r="r" b="b"/>
              <a:pathLst>
                <a:path w="31540" h="33340" extrusionOk="0">
                  <a:moveTo>
                    <a:pt x="19984" y="1"/>
                  </a:moveTo>
                  <a:cubicBezTo>
                    <a:pt x="10456" y="1"/>
                    <a:pt x="0" y="3416"/>
                    <a:pt x="9904" y="16219"/>
                  </a:cubicBezTo>
                  <a:cubicBezTo>
                    <a:pt x="15919" y="23992"/>
                    <a:pt x="8998" y="28224"/>
                    <a:pt x="4137" y="33340"/>
                  </a:cubicBezTo>
                  <a:lnTo>
                    <a:pt x="13458" y="32947"/>
                  </a:lnTo>
                  <a:cubicBezTo>
                    <a:pt x="19582" y="29109"/>
                    <a:pt x="25940" y="26157"/>
                    <a:pt x="17732" y="18973"/>
                  </a:cubicBezTo>
                  <a:cubicBezTo>
                    <a:pt x="9596" y="11852"/>
                    <a:pt x="15939" y="5023"/>
                    <a:pt x="21731" y="5023"/>
                  </a:cubicBezTo>
                  <a:cubicBezTo>
                    <a:pt x="21782" y="5023"/>
                    <a:pt x="21832" y="5024"/>
                    <a:pt x="21883" y="5025"/>
                  </a:cubicBezTo>
                  <a:cubicBezTo>
                    <a:pt x="22041" y="5028"/>
                    <a:pt x="22185" y="5030"/>
                    <a:pt x="22317" y="5030"/>
                  </a:cubicBezTo>
                  <a:cubicBezTo>
                    <a:pt x="27409" y="5030"/>
                    <a:pt x="13482" y="2616"/>
                    <a:pt x="22927" y="1893"/>
                  </a:cubicBezTo>
                  <a:cubicBezTo>
                    <a:pt x="23837" y="1824"/>
                    <a:pt x="24694" y="1795"/>
                    <a:pt x="25489" y="1795"/>
                  </a:cubicBezTo>
                  <a:cubicBezTo>
                    <a:pt x="29190" y="1795"/>
                    <a:pt x="31539" y="2415"/>
                    <a:pt x="31539" y="2415"/>
                  </a:cubicBezTo>
                  <a:cubicBezTo>
                    <a:pt x="31132" y="1241"/>
                    <a:pt x="25727" y="1"/>
                    <a:pt x="19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9" name="Google Shape;2789;p80"/>
            <p:cNvSpPr/>
            <p:nvPr/>
          </p:nvSpPr>
          <p:spPr>
            <a:xfrm>
              <a:off x="859235" y="2945037"/>
              <a:ext cx="2493636" cy="283959"/>
            </a:xfrm>
            <a:custGeom>
              <a:avLst/>
              <a:gdLst/>
              <a:ahLst/>
              <a:cxnLst/>
              <a:rect l="l" t="t" r="r" b="b"/>
              <a:pathLst>
                <a:path w="61946" h="7054" extrusionOk="0">
                  <a:moveTo>
                    <a:pt x="32302" y="0"/>
                  </a:moveTo>
                  <a:cubicBezTo>
                    <a:pt x="22023" y="0"/>
                    <a:pt x="11590" y="876"/>
                    <a:pt x="1" y="2418"/>
                  </a:cubicBezTo>
                  <a:lnTo>
                    <a:pt x="2306" y="6289"/>
                  </a:lnTo>
                  <a:lnTo>
                    <a:pt x="57141" y="7054"/>
                  </a:lnTo>
                  <a:lnTo>
                    <a:pt x="61945" y="2535"/>
                  </a:lnTo>
                  <a:cubicBezTo>
                    <a:pt x="51634" y="786"/>
                    <a:pt x="42037" y="0"/>
                    <a:pt x="32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0" name="Google Shape;2790;p80"/>
            <p:cNvSpPr/>
            <p:nvPr/>
          </p:nvSpPr>
          <p:spPr>
            <a:xfrm>
              <a:off x="819787" y="2932196"/>
              <a:ext cx="1701096" cy="302677"/>
            </a:xfrm>
            <a:custGeom>
              <a:avLst/>
              <a:gdLst/>
              <a:ahLst/>
              <a:cxnLst/>
              <a:rect l="l" t="t" r="r" b="b"/>
              <a:pathLst>
                <a:path w="42258" h="7519" extrusionOk="0">
                  <a:moveTo>
                    <a:pt x="27196" y="1"/>
                  </a:moveTo>
                  <a:cubicBezTo>
                    <a:pt x="18295" y="1"/>
                    <a:pt x="10707" y="1248"/>
                    <a:pt x="0" y="2126"/>
                  </a:cubicBezTo>
                  <a:lnTo>
                    <a:pt x="2479" y="7519"/>
                  </a:lnTo>
                  <a:lnTo>
                    <a:pt x="42257" y="7217"/>
                  </a:lnTo>
                  <a:lnTo>
                    <a:pt x="35254" y="344"/>
                  </a:lnTo>
                  <a:cubicBezTo>
                    <a:pt x="32392" y="103"/>
                    <a:pt x="29740" y="1"/>
                    <a:pt x="27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1" name="Google Shape;2791;p80"/>
            <p:cNvSpPr/>
            <p:nvPr/>
          </p:nvSpPr>
          <p:spPr>
            <a:xfrm>
              <a:off x="1963013" y="2932196"/>
              <a:ext cx="1421002" cy="197048"/>
            </a:xfrm>
            <a:custGeom>
              <a:avLst/>
              <a:gdLst/>
              <a:ahLst/>
              <a:cxnLst/>
              <a:rect l="l" t="t" r="r" b="b"/>
              <a:pathLst>
                <a:path w="35300" h="4895" extrusionOk="0">
                  <a:moveTo>
                    <a:pt x="4288" y="1"/>
                  </a:moveTo>
                  <a:cubicBezTo>
                    <a:pt x="2879" y="1"/>
                    <a:pt x="1449" y="5"/>
                    <a:pt x="0" y="12"/>
                  </a:cubicBezTo>
                  <a:cubicBezTo>
                    <a:pt x="419" y="1508"/>
                    <a:pt x="22487" y="1008"/>
                    <a:pt x="32200" y="4895"/>
                  </a:cubicBezTo>
                  <a:lnTo>
                    <a:pt x="35299" y="2199"/>
                  </a:lnTo>
                  <a:cubicBezTo>
                    <a:pt x="28255" y="356"/>
                    <a:pt x="17164" y="1"/>
                    <a:pt x="4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2" name="Google Shape;2792;p80"/>
            <p:cNvSpPr/>
            <p:nvPr/>
          </p:nvSpPr>
          <p:spPr>
            <a:xfrm>
              <a:off x="2995301" y="1919611"/>
              <a:ext cx="344865" cy="100396"/>
            </a:xfrm>
            <a:custGeom>
              <a:avLst/>
              <a:gdLst/>
              <a:ahLst/>
              <a:cxnLst/>
              <a:rect l="l" t="t" r="r" b="b"/>
              <a:pathLst>
                <a:path w="8567" h="2494" extrusionOk="0">
                  <a:moveTo>
                    <a:pt x="8567" y="0"/>
                  </a:moveTo>
                  <a:cubicBezTo>
                    <a:pt x="7844" y="393"/>
                    <a:pt x="7196" y="1176"/>
                    <a:pt x="5825" y="1176"/>
                  </a:cubicBezTo>
                  <a:cubicBezTo>
                    <a:pt x="5278" y="1176"/>
                    <a:pt x="4617" y="1052"/>
                    <a:pt x="3791" y="729"/>
                  </a:cubicBezTo>
                  <a:cubicBezTo>
                    <a:pt x="2979" y="412"/>
                    <a:pt x="2320" y="284"/>
                    <a:pt x="1805" y="284"/>
                  </a:cubicBezTo>
                  <a:cubicBezTo>
                    <a:pt x="188" y="284"/>
                    <a:pt x="1" y="1553"/>
                    <a:pt x="976" y="2208"/>
                  </a:cubicBezTo>
                  <a:cubicBezTo>
                    <a:pt x="1276" y="2409"/>
                    <a:pt x="1548" y="2493"/>
                    <a:pt x="1777" y="2493"/>
                  </a:cubicBezTo>
                  <a:cubicBezTo>
                    <a:pt x="2510" y="2493"/>
                    <a:pt x="2797" y="1630"/>
                    <a:pt x="2151" y="1034"/>
                  </a:cubicBezTo>
                  <a:lnTo>
                    <a:pt x="2151" y="1034"/>
                  </a:lnTo>
                  <a:cubicBezTo>
                    <a:pt x="3354" y="1517"/>
                    <a:pt x="4367" y="1714"/>
                    <a:pt x="5216" y="1714"/>
                  </a:cubicBezTo>
                  <a:cubicBezTo>
                    <a:pt x="6944" y="1714"/>
                    <a:pt x="7990" y="895"/>
                    <a:pt x="8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3" name="Google Shape;2793;p80"/>
            <p:cNvSpPr/>
            <p:nvPr/>
          </p:nvSpPr>
          <p:spPr>
            <a:xfrm>
              <a:off x="1518781" y="1781258"/>
              <a:ext cx="1073842" cy="1151494"/>
            </a:xfrm>
            <a:custGeom>
              <a:avLst/>
              <a:gdLst/>
              <a:ahLst/>
              <a:cxnLst/>
              <a:rect l="l" t="t" r="r" b="b"/>
              <a:pathLst>
                <a:path w="26676" h="28605" extrusionOk="0">
                  <a:moveTo>
                    <a:pt x="19292" y="1"/>
                  </a:moveTo>
                  <a:lnTo>
                    <a:pt x="19292" y="1"/>
                  </a:lnTo>
                  <a:cubicBezTo>
                    <a:pt x="19291" y="1"/>
                    <a:pt x="0" y="3173"/>
                    <a:pt x="6972" y="13235"/>
                  </a:cubicBezTo>
                  <a:cubicBezTo>
                    <a:pt x="11191" y="19324"/>
                    <a:pt x="11079" y="24255"/>
                    <a:pt x="13061" y="27371"/>
                  </a:cubicBezTo>
                  <a:cubicBezTo>
                    <a:pt x="13613" y="28238"/>
                    <a:pt x="14411" y="28605"/>
                    <a:pt x="15325" y="28605"/>
                  </a:cubicBezTo>
                  <a:cubicBezTo>
                    <a:pt x="17435" y="28605"/>
                    <a:pt x="20160" y="26646"/>
                    <a:pt x="21890" y="24370"/>
                  </a:cubicBezTo>
                  <a:cubicBezTo>
                    <a:pt x="24717" y="20649"/>
                    <a:pt x="26675" y="16018"/>
                    <a:pt x="21412" y="12365"/>
                  </a:cubicBezTo>
                  <a:cubicBezTo>
                    <a:pt x="13026" y="6543"/>
                    <a:pt x="17465" y="1567"/>
                    <a:pt x="19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4" name="Google Shape;2794;p80"/>
            <p:cNvSpPr/>
            <p:nvPr/>
          </p:nvSpPr>
          <p:spPr>
            <a:xfrm>
              <a:off x="1849660" y="1781258"/>
              <a:ext cx="742946" cy="1151454"/>
            </a:xfrm>
            <a:custGeom>
              <a:avLst/>
              <a:gdLst/>
              <a:ahLst/>
              <a:cxnLst/>
              <a:rect l="l" t="t" r="r" b="b"/>
              <a:pathLst>
                <a:path w="18456" h="28604" extrusionOk="0">
                  <a:moveTo>
                    <a:pt x="11072" y="1"/>
                  </a:moveTo>
                  <a:lnTo>
                    <a:pt x="11072" y="1"/>
                  </a:lnTo>
                  <a:cubicBezTo>
                    <a:pt x="11072" y="1"/>
                    <a:pt x="10895" y="30"/>
                    <a:pt x="10582" y="92"/>
                  </a:cubicBezTo>
                  <a:cubicBezTo>
                    <a:pt x="6576" y="2409"/>
                    <a:pt x="0" y="10285"/>
                    <a:pt x="7321" y="15365"/>
                  </a:cubicBezTo>
                  <a:cubicBezTo>
                    <a:pt x="12584" y="19019"/>
                    <a:pt x="10104" y="21628"/>
                    <a:pt x="7278" y="25348"/>
                  </a:cubicBezTo>
                  <a:cubicBezTo>
                    <a:pt x="6626" y="26200"/>
                    <a:pt x="5875" y="26973"/>
                    <a:pt x="5043" y="27649"/>
                  </a:cubicBezTo>
                  <a:cubicBezTo>
                    <a:pt x="5580" y="28316"/>
                    <a:pt x="6298" y="28603"/>
                    <a:pt x="7107" y="28603"/>
                  </a:cubicBezTo>
                  <a:cubicBezTo>
                    <a:pt x="9217" y="28603"/>
                    <a:pt x="11942" y="26646"/>
                    <a:pt x="13671" y="24370"/>
                  </a:cubicBezTo>
                  <a:cubicBezTo>
                    <a:pt x="16497" y="20649"/>
                    <a:pt x="18455" y="16018"/>
                    <a:pt x="13192" y="12365"/>
                  </a:cubicBezTo>
                  <a:cubicBezTo>
                    <a:pt x="4806" y="6543"/>
                    <a:pt x="9245" y="1567"/>
                    <a:pt x="11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5" name="Google Shape;2795;p80"/>
            <p:cNvSpPr/>
            <p:nvPr/>
          </p:nvSpPr>
          <p:spPr>
            <a:xfrm>
              <a:off x="2651742" y="2078050"/>
              <a:ext cx="433627" cy="520537"/>
            </a:xfrm>
            <a:custGeom>
              <a:avLst/>
              <a:gdLst/>
              <a:ahLst/>
              <a:cxnLst/>
              <a:rect l="l" t="t" r="r" b="b"/>
              <a:pathLst>
                <a:path w="10772" h="12931" extrusionOk="0">
                  <a:moveTo>
                    <a:pt x="4595" y="1"/>
                  </a:moveTo>
                  <a:cubicBezTo>
                    <a:pt x="2696" y="1"/>
                    <a:pt x="961" y="1159"/>
                    <a:pt x="418" y="4842"/>
                  </a:cubicBezTo>
                  <a:cubicBezTo>
                    <a:pt x="0" y="11568"/>
                    <a:pt x="1381" y="12931"/>
                    <a:pt x="2569" y="12931"/>
                  </a:cubicBezTo>
                  <a:cubicBezTo>
                    <a:pt x="3377" y="12931"/>
                    <a:pt x="4096" y="12299"/>
                    <a:pt x="4096" y="12299"/>
                  </a:cubicBezTo>
                  <a:cubicBezTo>
                    <a:pt x="5578" y="10365"/>
                    <a:pt x="6031" y="10636"/>
                    <a:pt x="5401" y="9428"/>
                  </a:cubicBezTo>
                  <a:cubicBezTo>
                    <a:pt x="4771" y="8221"/>
                    <a:pt x="3158" y="4890"/>
                    <a:pt x="5140" y="3360"/>
                  </a:cubicBezTo>
                  <a:cubicBezTo>
                    <a:pt x="6005" y="2693"/>
                    <a:pt x="7031" y="2465"/>
                    <a:pt x="7981" y="2465"/>
                  </a:cubicBezTo>
                  <a:cubicBezTo>
                    <a:pt x="9210" y="2465"/>
                    <a:pt x="10312" y="2847"/>
                    <a:pt x="10771" y="3156"/>
                  </a:cubicBezTo>
                  <a:cubicBezTo>
                    <a:pt x="10472" y="2454"/>
                    <a:pt x="7359" y="1"/>
                    <a:pt x="4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6" name="Google Shape;2796;p80"/>
            <p:cNvSpPr/>
            <p:nvPr/>
          </p:nvSpPr>
          <p:spPr>
            <a:xfrm>
              <a:off x="2345054" y="1821472"/>
              <a:ext cx="479518" cy="645288"/>
            </a:xfrm>
            <a:custGeom>
              <a:avLst/>
              <a:gdLst/>
              <a:ahLst/>
              <a:cxnLst/>
              <a:rect l="l" t="t" r="r" b="b"/>
              <a:pathLst>
                <a:path w="11912" h="16030" extrusionOk="0">
                  <a:moveTo>
                    <a:pt x="8241" y="1"/>
                  </a:moveTo>
                  <a:cubicBezTo>
                    <a:pt x="4693" y="1"/>
                    <a:pt x="0" y="1245"/>
                    <a:pt x="1080" y="8104"/>
                  </a:cubicBezTo>
                  <a:lnTo>
                    <a:pt x="6855" y="16030"/>
                  </a:lnTo>
                  <a:cubicBezTo>
                    <a:pt x="4148" y="7484"/>
                    <a:pt x="6692" y="1645"/>
                    <a:pt x="11912" y="404"/>
                  </a:cubicBezTo>
                  <a:cubicBezTo>
                    <a:pt x="11912" y="404"/>
                    <a:pt x="10262" y="1"/>
                    <a:pt x="8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7" name="Google Shape;2797;p80"/>
            <p:cNvSpPr/>
            <p:nvPr/>
          </p:nvSpPr>
          <p:spPr>
            <a:xfrm>
              <a:off x="2492581" y="2389252"/>
              <a:ext cx="759491" cy="512889"/>
            </a:xfrm>
            <a:custGeom>
              <a:avLst/>
              <a:gdLst/>
              <a:ahLst/>
              <a:cxnLst/>
              <a:rect l="l" t="t" r="r" b="b"/>
              <a:pathLst>
                <a:path w="18867" h="12741" extrusionOk="0">
                  <a:moveTo>
                    <a:pt x="6289" y="0"/>
                  </a:moveTo>
                  <a:lnTo>
                    <a:pt x="6289" y="0"/>
                  </a:lnTo>
                  <a:cubicBezTo>
                    <a:pt x="9530" y="4742"/>
                    <a:pt x="2559" y="11341"/>
                    <a:pt x="0" y="12723"/>
                  </a:cubicBezTo>
                  <a:cubicBezTo>
                    <a:pt x="410" y="12734"/>
                    <a:pt x="805" y="12740"/>
                    <a:pt x="1188" y="12740"/>
                  </a:cubicBezTo>
                  <a:cubicBezTo>
                    <a:pt x="18866" y="12740"/>
                    <a:pt x="7588" y="682"/>
                    <a:pt x="6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8" name="Google Shape;2798;p80"/>
            <p:cNvSpPr/>
            <p:nvPr/>
          </p:nvSpPr>
          <p:spPr>
            <a:xfrm>
              <a:off x="2190442" y="3102067"/>
              <a:ext cx="801920" cy="119477"/>
            </a:xfrm>
            <a:custGeom>
              <a:avLst/>
              <a:gdLst/>
              <a:ahLst/>
              <a:cxnLst/>
              <a:rect l="l" t="t" r="r" b="b"/>
              <a:pathLst>
                <a:path w="19921" h="2968" extrusionOk="0">
                  <a:moveTo>
                    <a:pt x="4666" y="0"/>
                  </a:moveTo>
                  <a:cubicBezTo>
                    <a:pt x="1567" y="0"/>
                    <a:pt x="0" y="2968"/>
                    <a:pt x="7182" y="2968"/>
                  </a:cubicBezTo>
                  <a:cubicBezTo>
                    <a:pt x="7894" y="2968"/>
                    <a:pt x="8692" y="2938"/>
                    <a:pt x="9582" y="2874"/>
                  </a:cubicBezTo>
                  <a:cubicBezTo>
                    <a:pt x="19920" y="2130"/>
                    <a:pt x="7232" y="230"/>
                    <a:pt x="5154" y="24"/>
                  </a:cubicBezTo>
                  <a:cubicBezTo>
                    <a:pt x="4988" y="8"/>
                    <a:pt x="4825" y="0"/>
                    <a:pt x="4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9" name="Google Shape;2799;p80"/>
            <p:cNvSpPr/>
            <p:nvPr/>
          </p:nvSpPr>
          <p:spPr>
            <a:xfrm>
              <a:off x="1994611" y="2753026"/>
              <a:ext cx="158967" cy="141979"/>
            </a:xfrm>
            <a:custGeom>
              <a:avLst/>
              <a:gdLst/>
              <a:ahLst/>
              <a:cxnLst/>
              <a:rect l="l" t="t" r="r" b="b"/>
              <a:pathLst>
                <a:path w="3949" h="3527" extrusionOk="0">
                  <a:moveTo>
                    <a:pt x="2676" y="0"/>
                  </a:moveTo>
                  <a:lnTo>
                    <a:pt x="2676" y="0"/>
                  </a:lnTo>
                  <a:cubicBezTo>
                    <a:pt x="2695" y="1062"/>
                    <a:pt x="2074" y="1769"/>
                    <a:pt x="1364" y="1769"/>
                  </a:cubicBezTo>
                  <a:cubicBezTo>
                    <a:pt x="896" y="1769"/>
                    <a:pt x="389" y="1463"/>
                    <a:pt x="0" y="751"/>
                  </a:cubicBezTo>
                  <a:lnTo>
                    <a:pt x="0" y="751"/>
                  </a:lnTo>
                  <a:cubicBezTo>
                    <a:pt x="0" y="751"/>
                    <a:pt x="751" y="3262"/>
                    <a:pt x="817" y="3458"/>
                  </a:cubicBezTo>
                  <a:cubicBezTo>
                    <a:pt x="831" y="3502"/>
                    <a:pt x="908" y="3526"/>
                    <a:pt x="1029" y="3526"/>
                  </a:cubicBezTo>
                  <a:cubicBezTo>
                    <a:pt x="1446" y="3526"/>
                    <a:pt x="2384" y="3238"/>
                    <a:pt x="3068" y="2479"/>
                  </a:cubicBezTo>
                  <a:cubicBezTo>
                    <a:pt x="3948" y="1500"/>
                    <a:pt x="2676" y="0"/>
                    <a:pt x="2676" y="0"/>
                  </a:cubicBezTo>
                  <a:close/>
                </a:path>
              </a:pathLst>
            </a:custGeom>
            <a:solidFill>
              <a:srgbClr val="FDD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0" name="Google Shape;2800;p80"/>
            <p:cNvSpPr/>
            <p:nvPr/>
          </p:nvSpPr>
          <p:spPr>
            <a:xfrm>
              <a:off x="2020897" y="2410265"/>
              <a:ext cx="572024" cy="525328"/>
            </a:xfrm>
            <a:custGeom>
              <a:avLst/>
              <a:gdLst/>
              <a:ahLst/>
              <a:cxnLst/>
              <a:rect l="l" t="t" r="r" b="b"/>
              <a:pathLst>
                <a:path w="14210" h="13050" extrusionOk="0">
                  <a:moveTo>
                    <a:pt x="11896" y="0"/>
                  </a:moveTo>
                  <a:cubicBezTo>
                    <a:pt x="11898" y="3"/>
                    <a:pt x="11901" y="6"/>
                    <a:pt x="11903" y="9"/>
                  </a:cubicBezTo>
                  <a:lnTo>
                    <a:pt x="11903" y="9"/>
                  </a:lnTo>
                  <a:cubicBezTo>
                    <a:pt x="11899" y="3"/>
                    <a:pt x="11896" y="0"/>
                    <a:pt x="11896" y="0"/>
                  </a:cubicBezTo>
                  <a:close/>
                  <a:moveTo>
                    <a:pt x="11903" y="9"/>
                  </a:moveTo>
                  <a:cubicBezTo>
                    <a:pt x="11911" y="21"/>
                    <a:pt x="11928" y="44"/>
                    <a:pt x="11951" y="80"/>
                  </a:cubicBezTo>
                  <a:lnTo>
                    <a:pt x="11951" y="80"/>
                  </a:lnTo>
                  <a:cubicBezTo>
                    <a:pt x="11936" y="55"/>
                    <a:pt x="11920" y="32"/>
                    <a:pt x="11903" y="9"/>
                  </a:cubicBezTo>
                  <a:close/>
                  <a:moveTo>
                    <a:pt x="11951" y="80"/>
                  </a:moveTo>
                  <a:cubicBezTo>
                    <a:pt x="12911" y="1590"/>
                    <a:pt x="10891" y="5841"/>
                    <a:pt x="7079" y="9559"/>
                  </a:cubicBezTo>
                  <a:cubicBezTo>
                    <a:pt x="6010" y="10692"/>
                    <a:pt x="5315" y="11129"/>
                    <a:pt x="4805" y="11129"/>
                  </a:cubicBezTo>
                  <a:cubicBezTo>
                    <a:pt x="3611" y="11129"/>
                    <a:pt x="3427" y="8738"/>
                    <a:pt x="1827" y="7276"/>
                  </a:cubicBezTo>
                  <a:lnTo>
                    <a:pt x="1827" y="7276"/>
                  </a:lnTo>
                  <a:cubicBezTo>
                    <a:pt x="2740" y="11027"/>
                    <a:pt x="196" y="11516"/>
                    <a:pt x="0" y="13049"/>
                  </a:cubicBezTo>
                  <a:lnTo>
                    <a:pt x="10472" y="12984"/>
                  </a:lnTo>
                  <a:lnTo>
                    <a:pt x="13831" y="8613"/>
                  </a:lnTo>
                  <a:lnTo>
                    <a:pt x="13831" y="8613"/>
                  </a:lnTo>
                  <a:cubicBezTo>
                    <a:pt x="13372" y="9023"/>
                    <a:pt x="10260" y="11172"/>
                    <a:pt x="9474" y="11172"/>
                  </a:cubicBezTo>
                  <a:cubicBezTo>
                    <a:pt x="9198" y="11172"/>
                    <a:pt x="9209" y="10908"/>
                    <a:pt x="9721" y="10211"/>
                  </a:cubicBezTo>
                  <a:cubicBezTo>
                    <a:pt x="14210" y="4104"/>
                    <a:pt x="12314" y="635"/>
                    <a:pt x="11951"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1" name="Google Shape;2801;p80"/>
            <p:cNvSpPr/>
            <p:nvPr/>
          </p:nvSpPr>
          <p:spPr>
            <a:xfrm>
              <a:off x="2235365" y="1815796"/>
              <a:ext cx="437733" cy="382060"/>
            </a:xfrm>
            <a:custGeom>
              <a:avLst/>
              <a:gdLst/>
              <a:ahLst/>
              <a:cxnLst/>
              <a:rect l="l" t="t" r="r" b="b"/>
              <a:pathLst>
                <a:path w="10874" h="9491" extrusionOk="0">
                  <a:moveTo>
                    <a:pt x="9862" y="1"/>
                  </a:moveTo>
                  <a:cubicBezTo>
                    <a:pt x="6736" y="1"/>
                    <a:pt x="0" y="2224"/>
                    <a:pt x="6257" y="9490"/>
                  </a:cubicBezTo>
                  <a:cubicBezTo>
                    <a:pt x="5907" y="6004"/>
                    <a:pt x="8510" y="970"/>
                    <a:pt x="10874" y="111"/>
                  </a:cubicBezTo>
                  <a:cubicBezTo>
                    <a:pt x="10625" y="40"/>
                    <a:pt x="10275" y="1"/>
                    <a:pt x="98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2" name="Google Shape;2802;p80"/>
            <p:cNvSpPr/>
            <p:nvPr/>
          </p:nvSpPr>
          <p:spPr>
            <a:xfrm>
              <a:off x="2025002" y="1751068"/>
              <a:ext cx="318699" cy="499846"/>
            </a:xfrm>
            <a:custGeom>
              <a:avLst/>
              <a:gdLst/>
              <a:ahLst/>
              <a:cxnLst/>
              <a:rect l="l" t="t" r="r" b="b"/>
              <a:pathLst>
                <a:path w="7917" h="12417" extrusionOk="0">
                  <a:moveTo>
                    <a:pt x="7470" y="0"/>
                  </a:moveTo>
                  <a:lnTo>
                    <a:pt x="7470" y="0"/>
                  </a:lnTo>
                  <a:cubicBezTo>
                    <a:pt x="1" y="2892"/>
                    <a:pt x="2152" y="9032"/>
                    <a:pt x="7916" y="12417"/>
                  </a:cubicBezTo>
                  <a:cubicBezTo>
                    <a:pt x="3181" y="5475"/>
                    <a:pt x="7470" y="0"/>
                    <a:pt x="7470" y="0"/>
                  </a:cubicBezTo>
                  <a:close/>
                </a:path>
              </a:pathLst>
            </a:custGeom>
            <a:solidFill>
              <a:srgbClr val="FDD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3" name="Google Shape;2803;p80"/>
            <p:cNvSpPr/>
            <p:nvPr/>
          </p:nvSpPr>
          <p:spPr>
            <a:xfrm>
              <a:off x="1726848" y="2259232"/>
              <a:ext cx="270514" cy="535069"/>
            </a:xfrm>
            <a:custGeom>
              <a:avLst/>
              <a:gdLst/>
              <a:ahLst/>
              <a:cxnLst/>
              <a:rect l="l" t="t" r="r" b="b"/>
              <a:pathLst>
                <a:path w="6720" h="13292" extrusionOk="0">
                  <a:moveTo>
                    <a:pt x="2904" y="1"/>
                  </a:moveTo>
                  <a:lnTo>
                    <a:pt x="2904" y="1"/>
                  </a:lnTo>
                  <a:cubicBezTo>
                    <a:pt x="0" y="7029"/>
                    <a:pt x="1610" y="13281"/>
                    <a:pt x="2917" y="13291"/>
                  </a:cubicBezTo>
                  <a:cubicBezTo>
                    <a:pt x="2921" y="13291"/>
                    <a:pt x="2926" y="13291"/>
                    <a:pt x="2930" y="13291"/>
                  </a:cubicBezTo>
                  <a:cubicBezTo>
                    <a:pt x="6719" y="13291"/>
                    <a:pt x="2905" y="1"/>
                    <a:pt x="2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4" name="Google Shape;2804;p80"/>
            <p:cNvSpPr/>
            <p:nvPr/>
          </p:nvSpPr>
          <p:spPr>
            <a:xfrm>
              <a:off x="1671621" y="2254120"/>
              <a:ext cx="306985" cy="536639"/>
            </a:xfrm>
            <a:custGeom>
              <a:avLst/>
              <a:gdLst/>
              <a:ahLst/>
              <a:cxnLst/>
              <a:rect l="l" t="t" r="r" b="b"/>
              <a:pathLst>
                <a:path w="7626" h="13331" extrusionOk="0">
                  <a:moveTo>
                    <a:pt x="4336" y="0"/>
                  </a:moveTo>
                  <a:lnTo>
                    <a:pt x="4336" y="0"/>
                  </a:lnTo>
                  <a:cubicBezTo>
                    <a:pt x="1" y="6441"/>
                    <a:pt x="1403" y="13022"/>
                    <a:pt x="3041" y="13298"/>
                  </a:cubicBezTo>
                  <a:cubicBezTo>
                    <a:pt x="3174" y="13320"/>
                    <a:pt x="3300" y="13331"/>
                    <a:pt x="3421" y="13331"/>
                  </a:cubicBezTo>
                  <a:cubicBezTo>
                    <a:pt x="7625" y="13331"/>
                    <a:pt x="4336" y="1"/>
                    <a:pt x="4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5" name="Google Shape;2805;p80"/>
            <p:cNvSpPr/>
            <p:nvPr/>
          </p:nvSpPr>
          <p:spPr>
            <a:xfrm>
              <a:off x="1768671" y="2253234"/>
              <a:ext cx="192177" cy="498478"/>
            </a:xfrm>
            <a:custGeom>
              <a:avLst/>
              <a:gdLst/>
              <a:ahLst/>
              <a:cxnLst/>
              <a:rect l="l" t="t" r="r" b="b"/>
              <a:pathLst>
                <a:path w="4774" h="12383" extrusionOk="0">
                  <a:moveTo>
                    <a:pt x="1930" y="0"/>
                  </a:moveTo>
                  <a:cubicBezTo>
                    <a:pt x="0" y="9958"/>
                    <a:pt x="2461" y="12383"/>
                    <a:pt x="2461" y="12383"/>
                  </a:cubicBezTo>
                  <a:cubicBezTo>
                    <a:pt x="4774" y="6929"/>
                    <a:pt x="1930" y="1"/>
                    <a:pt x="1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6" name="Google Shape;2806;p80"/>
            <p:cNvSpPr/>
            <p:nvPr/>
          </p:nvSpPr>
          <p:spPr>
            <a:xfrm>
              <a:off x="1518338" y="2205212"/>
              <a:ext cx="200550" cy="602778"/>
            </a:xfrm>
            <a:custGeom>
              <a:avLst/>
              <a:gdLst/>
              <a:ahLst/>
              <a:cxnLst/>
              <a:rect l="l" t="t" r="r" b="b"/>
              <a:pathLst>
                <a:path w="4982" h="14974" extrusionOk="0">
                  <a:moveTo>
                    <a:pt x="3001" y="0"/>
                  </a:moveTo>
                  <a:lnTo>
                    <a:pt x="3001" y="0"/>
                  </a:lnTo>
                  <a:cubicBezTo>
                    <a:pt x="1" y="8026"/>
                    <a:pt x="2024" y="14860"/>
                    <a:pt x="3528" y="14967"/>
                  </a:cubicBezTo>
                  <a:cubicBezTo>
                    <a:pt x="3566" y="14971"/>
                    <a:pt x="3603" y="14974"/>
                    <a:pt x="3641" y="14974"/>
                  </a:cubicBezTo>
                  <a:cubicBezTo>
                    <a:pt x="4319" y="14974"/>
                    <a:pt x="4981" y="14246"/>
                    <a:pt x="4961" y="13772"/>
                  </a:cubicBezTo>
                  <a:cubicBezTo>
                    <a:pt x="2562" y="10124"/>
                    <a:pt x="3078" y="4045"/>
                    <a:pt x="3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7" name="Google Shape;2807;p80"/>
            <p:cNvSpPr/>
            <p:nvPr/>
          </p:nvSpPr>
          <p:spPr>
            <a:xfrm>
              <a:off x="1801155" y="2482077"/>
              <a:ext cx="84978" cy="60463"/>
            </a:xfrm>
            <a:custGeom>
              <a:avLst/>
              <a:gdLst/>
              <a:ahLst/>
              <a:cxnLst/>
              <a:rect l="l" t="t" r="r" b="b"/>
              <a:pathLst>
                <a:path w="2111" h="1502" extrusionOk="0">
                  <a:moveTo>
                    <a:pt x="2110" y="1"/>
                  </a:moveTo>
                  <a:cubicBezTo>
                    <a:pt x="2110" y="1"/>
                    <a:pt x="783" y="348"/>
                    <a:pt x="1" y="1043"/>
                  </a:cubicBezTo>
                  <a:lnTo>
                    <a:pt x="197" y="1501"/>
                  </a:lnTo>
                  <a:cubicBezTo>
                    <a:pt x="1002" y="718"/>
                    <a:pt x="2110" y="1"/>
                    <a:pt x="2110" y="1"/>
                  </a:cubicBezTo>
                  <a:close/>
                </a:path>
              </a:pathLst>
            </a:custGeom>
            <a:solidFill>
              <a:srgbClr val="DB5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8" name="Google Shape;2808;p80"/>
            <p:cNvSpPr/>
            <p:nvPr/>
          </p:nvSpPr>
          <p:spPr>
            <a:xfrm>
              <a:off x="1813433" y="2580981"/>
              <a:ext cx="79665" cy="65334"/>
            </a:xfrm>
            <a:custGeom>
              <a:avLst/>
              <a:gdLst/>
              <a:ahLst/>
              <a:cxnLst/>
              <a:rect l="l" t="t" r="r" b="b"/>
              <a:pathLst>
                <a:path w="1979" h="1623" extrusionOk="0">
                  <a:moveTo>
                    <a:pt x="1967" y="1"/>
                  </a:moveTo>
                  <a:cubicBezTo>
                    <a:pt x="1839" y="1"/>
                    <a:pt x="656" y="22"/>
                    <a:pt x="0" y="805"/>
                  </a:cubicBezTo>
                  <a:lnTo>
                    <a:pt x="200" y="1623"/>
                  </a:lnTo>
                  <a:cubicBezTo>
                    <a:pt x="827" y="588"/>
                    <a:pt x="1979" y="1"/>
                    <a:pt x="1979" y="1"/>
                  </a:cubicBezTo>
                  <a:cubicBezTo>
                    <a:pt x="1979" y="1"/>
                    <a:pt x="1975" y="1"/>
                    <a:pt x="1967" y="1"/>
                  </a:cubicBezTo>
                  <a:close/>
                </a:path>
              </a:pathLst>
            </a:custGeom>
            <a:solidFill>
              <a:srgbClr val="DB5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9" name="Google Shape;2809;p80"/>
            <p:cNvSpPr/>
            <p:nvPr/>
          </p:nvSpPr>
          <p:spPr>
            <a:xfrm>
              <a:off x="1652340" y="2510094"/>
              <a:ext cx="316968" cy="329165"/>
            </a:xfrm>
            <a:custGeom>
              <a:avLst/>
              <a:gdLst/>
              <a:ahLst/>
              <a:cxnLst/>
              <a:rect l="l" t="t" r="r" b="b"/>
              <a:pathLst>
                <a:path w="7874" h="8177" extrusionOk="0">
                  <a:moveTo>
                    <a:pt x="1566" y="0"/>
                  </a:moveTo>
                  <a:lnTo>
                    <a:pt x="1566" y="0"/>
                  </a:lnTo>
                  <a:cubicBezTo>
                    <a:pt x="0" y="1652"/>
                    <a:pt x="1349" y="4176"/>
                    <a:pt x="3524" y="4218"/>
                  </a:cubicBezTo>
                  <a:cubicBezTo>
                    <a:pt x="5698" y="4262"/>
                    <a:pt x="6959" y="5567"/>
                    <a:pt x="7873" y="8177"/>
                  </a:cubicBezTo>
                  <a:lnTo>
                    <a:pt x="7656" y="4479"/>
                  </a:lnTo>
                  <a:cubicBezTo>
                    <a:pt x="7003" y="2923"/>
                    <a:pt x="6455" y="2569"/>
                    <a:pt x="5610" y="2569"/>
                  </a:cubicBezTo>
                  <a:cubicBezTo>
                    <a:pt x="4992" y="2569"/>
                    <a:pt x="4215" y="2759"/>
                    <a:pt x="3122" y="2806"/>
                  </a:cubicBezTo>
                  <a:cubicBezTo>
                    <a:pt x="3055" y="2808"/>
                    <a:pt x="2991" y="2810"/>
                    <a:pt x="2929" y="2810"/>
                  </a:cubicBezTo>
                  <a:cubicBezTo>
                    <a:pt x="120" y="2810"/>
                    <a:pt x="1566" y="0"/>
                    <a:pt x="1566" y="0"/>
                  </a:cubicBezTo>
                  <a:close/>
                </a:path>
              </a:pathLst>
            </a:custGeom>
            <a:solidFill>
              <a:srgbClr val="FDD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0" name="Google Shape;2810;p80"/>
            <p:cNvSpPr/>
            <p:nvPr/>
          </p:nvSpPr>
          <p:spPr>
            <a:xfrm>
              <a:off x="1530011" y="2167252"/>
              <a:ext cx="241087" cy="141577"/>
            </a:xfrm>
            <a:custGeom>
              <a:avLst/>
              <a:gdLst/>
              <a:ahLst/>
              <a:cxnLst/>
              <a:rect l="l" t="t" r="r" b="b"/>
              <a:pathLst>
                <a:path w="5989" h="3517" extrusionOk="0">
                  <a:moveTo>
                    <a:pt x="3563" y="1"/>
                  </a:moveTo>
                  <a:cubicBezTo>
                    <a:pt x="2992" y="1"/>
                    <a:pt x="2655" y="620"/>
                    <a:pt x="1780" y="1401"/>
                  </a:cubicBezTo>
                  <a:cubicBezTo>
                    <a:pt x="1423" y="1719"/>
                    <a:pt x="1148" y="1840"/>
                    <a:pt x="938" y="1840"/>
                  </a:cubicBezTo>
                  <a:cubicBezTo>
                    <a:pt x="278" y="1840"/>
                    <a:pt x="245" y="651"/>
                    <a:pt x="245" y="651"/>
                  </a:cubicBezTo>
                  <a:lnTo>
                    <a:pt x="245" y="651"/>
                  </a:lnTo>
                  <a:cubicBezTo>
                    <a:pt x="0" y="1764"/>
                    <a:pt x="958" y="2715"/>
                    <a:pt x="1908" y="2715"/>
                  </a:cubicBezTo>
                  <a:cubicBezTo>
                    <a:pt x="2202" y="2715"/>
                    <a:pt x="2494" y="2624"/>
                    <a:pt x="2751" y="2419"/>
                  </a:cubicBezTo>
                  <a:cubicBezTo>
                    <a:pt x="3037" y="2191"/>
                    <a:pt x="3316" y="2095"/>
                    <a:pt x="3593" y="2095"/>
                  </a:cubicBezTo>
                  <a:cubicBezTo>
                    <a:pt x="4369" y="2095"/>
                    <a:pt x="5130" y="2843"/>
                    <a:pt x="5988" y="3516"/>
                  </a:cubicBezTo>
                  <a:lnTo>
                    <a:pt x="4477" y="372"/>
                  </a:lnTo>
                  <a:cubicBezTo>
                    <a:pt x="4091" y="113"/>
                    <a:pt x="3806" y="1"/>
                    <a:pt x="3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1" name="Google Shape;2811;p80"/>
            <p:cNvSpPr/>
            <p:nvPr/>
          </p:nvSpPr>
          <p:spPr>
            <a:xfrm>
              <a:off x="1763720" y="1607965"/>
              <a:ext cx="235290" cy="361973"/>
            </a:xfrm>
            <a:custGeom>
              <a:avLst/>
              <a:gdLst/>
              <a:ahLst/>
              <a:cxnLst/>
              <a:rect l="l" t="t" r="r" b="b"/>
              <a:pathLst>
                <a:path w="5845" h="8992" extrusionOk="0">
                  <a:moveTo>
                    <a:pt x="3452" y="1"/>
                  </a:moveTo>
                  <a:cubicBezTo>
                    <a:pt x="1425" y="1"/>
                    <a:pt x="58" y="2512"/>
                    <a:pt x="1384" y="3987"/>
                  </a:cubicBezTo>
                  <a:cubicBezTo>
                    <a:pt x="2794" y="5557"/>
                    <a:pt x="1286" y="7146"/>
                    <a:pt x="0" y="8992"/>
                  </a:cubicBezTo>
                  <a:lnTo>
                    <a:pt x="4639" y="6424"/>
                  </a:lnTo>
                  <a:cubicBezTo>
                    <a:pt x="5844" y="4382"/>
                    <a:pt x="4642" y="4218"/>
                    <a:pt x="2846" y="2426"/>
                  </a:cubicBezTo>
                  <a:cubicBezTo>
                    <a:pt x="717" y="301"/>
                    <a:pt x="3848" y="32"/>
                    <a:pt x="3848" y="32"/>
                  </a:cubicBezTo>
                  <a:cubicBezTo>
                    <a:pt x="3714" y="11"/>
                    <a:pt x="3581" y="1"/>
                    <a:pt x="3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2" name="Google Shape;2812;p80"/>
            <p:cNvSpPr/>
            <p:nvPr/>
          </p:nvSpPr>
          <p:spPr>
            <a:xfrm>
              <a:off x="2463398" y="1463374"/>
              <a:ext cx="568562" cy="255217"/>
            </a:xfrm>
            <a:custGeom>
              <a:avLst/>
              <a:gdLst/>
              <a:ahLst/>
              <a:cxnLst/>
              <a:rect l="l" t="t" r="r" b="b"/>
              <a:pathLst>
                <a:path w="14124" h="6340" extrusionOk="0">
                  <a:moveTo>
                    <a:pt x="11362" y="0"/>
                  </a:moveTo>
                  <a:cubicBezTo>
                    <a:pt x="11362" y="1"/>
                    <a:pt x="13875" y="1681"/>
                    <a:pt x="8607" y="1681"/>
                  </a:cubicBezTo>
                  <a:cubicBezTo>
                    <a:pt x="8529" y="1681"/>
                    <a:pt x="8448" y="1681"/>
                    <a:pt x="8366" y="1680"/>
                  </a:cubicBezTo>
                  <a:cubicBezTo>
                    <a:pt x="6423" y="1663"/>
                    <a:pt x="5037" y="1561"/>
                    <a:pt x="3923" y="1561"/>
                  </a:cubicBezTo>
                  <a:cubicBezTo>
                    <a:pt x="2337" y="1561"/>
                    <a:pt x="1304" y="1767"/>
                    <a:pt x="1" y="2715"/>
                  </a:cubicBezTo>
                  <a:lnTo>
                    <a:pt x="238" y="6340"/>
                  </a:lnTo>
                  <a:cubicBezTo>
                    <a:pt x="2054" y="4781"/>
                    <a:pt x="3224" y="3235"/>
                    <a:pt x="7193" y="3191"/>
                  </a:cubicBezTo>
                  <a:cubicBezTo>
                    <a:pt x="11162" y="3146"/>
                    <a:pt x="14124" y="970"/>
                    <a:pt x="11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3" name="Google Shape;2813;p80"/>
            <p:cNvSpPr/>
            <p:nvPr/>
          </p:nvSpPr>
          <p:spPr>
            <a:xfrm>
              <a:off x="2785140" y="2096526"/>
              <a:ext cx="491514" cy="178933"/>
            </a:xfrm>
            <a:custGeom>
              <a:avLst/>
              <a:gdLst/>
              <a:ahLst/>
              <a:cxnLst/>
              <a:rect l="l" t="t" r="r" b="b"/>
              <a:pathLst>
                <a:path w="12210" h="4445" extrusionOk="0">
                  <a:moveTo>
                    <a:pt x="2073" y="1"/>
                  </a:moveTo>
                  <a:cubicBezTo>
                    <a:pt x="1406" y="1"/>
                    <a:pt x="792" y="171"/>
                    <a:pt x="76" y="588"/>
                  </a:cubicBezTo>
                  <a:lnTo>
                    <a:pt x="0" y="4444"/>
                  </a:lnTo>
                  <a:cubicBezTo>
                    <a:pt x="1359" y="3462"/>
                    <a:pt x="2364" y="2401"/>
                    <a:pt x="4452" y="2401"/>
                  </a:cubicBezTo>
                  <a:cubicBezTo>
                    <a:pt x="5005" y="2401"/>
                    <a:pt x="5635" y="2476"/>
                    <a:pt x="6367" y="2646"/>
                  </a:cubicBezTo>
                  <a:cubicBezTo>
                    <a:pt x="7005" y="2794"/>
                    <a:pt x="7618" y="2861"/>
                    <a:pt x="8181" y="2861"/>
                  </a:cubicBezTo>
                  <a:cubicBezTo>
                    <a:pt x="10705" y="2861"/>
                    <a:pt x="12210" y="1522"/>
                    <a:pt x="10286" y="202"/>
                  </a:cubicBezTo>
                  <a:lnTo>
                    <a:pt x="10286" y="202"/>
                  </a:lnTo>
                  <a:cubicBezTo>
                    <a:pt x="10286" y="202"/>
                    <a:pt x="11622" y="1686"/>
                    <a:pt x="9763" y="1686"/>
                  </a:cubicBezTo>
                  <a:cubicBezTo>
                    <a:pt x="9268" y="1686"/>
                    <a:pt x="8548" y="1581"/>
                    <a:pt x="7517" y="1316"/>
                  </a:cubicBezTo>
                  <a:cubicBezTo>
                    <a:pt x="4802" y="616"/>
                    <a:pt x="3342" y="1"/>
                    <a:pt x="2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4" name="Google Shape;2814;p80"/>
            <p:cNvSpPr/>
            <p:nvPr/>
          </p:nvSpPr>
          <p:spPr>
            <a:xfrm>
              <a:off x="2519873" y="2419040"/>
              <a:ext cx="215364" cy="381255"/>
            </a:xfrm>
            <a:custGeom>
              <a:avLst/>
              <a:gdLst/>
              <a:ahLst/>
              <a:cxnLst/>
              <a:rect l="l" t="t" r="r" b="b"/>
              <a:pathLst>
                <a:path w="5350" h="9471" extrusionOk="0">
                  <a:moveTo>
                    <a:pt x="2240" y="1"/>
                  </a:moveTo>
                  <a:lnTo>
                    <a:pt x="2240" y="1"/>
                  </a:lnTo>
                  <a:cubicBezTo>
                    <a:pt x="2412" y="3950"/>
                    <a:pt x="1513" y="6503"/>
                    <a:pt x="0" y="9471"/>
                  </a:cubicBezTo>
                  <a:cubicBezTo>
                    <a:pt x="2512" y="7742"/>
                    <a:pt x="5350" y="4513"/>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5" name="Google Shape;2815;p80"/>
            <p:cNvSpPr/>
            <p:nvPr/>
          </p:nvSpPr>
          <p:spPr>
            <a:xfrm>
              <a:off x="2502564" y="1741407"/>
              <a:ext cx="324496" cy="232956"/>
            </a:xfrm>
            <a:custGeom>
              <a:avLst/>
              <a:gdLst/>
              <a:ahLst/>
              <a:cxnLst/>
              <a:rect l="l" t="t" r="r" b="b"/>
              <a:pathLst>
                <a:path w="8061" h="5787" extrusionOk="0">
                  <a:moveTo>
                    <a:pt x="6374" y="1"/>
                  </a:moveTo>
                  <a:cubicBezTo>
                    <a:pt x="6374" y="1"/>
                    <a:pt x="8025" y="1036"/>
                    <a:pt x="4775" y="1538"/>
                  </a:cubicBezTo>
                  <a:cubicBezTo>
                    <a:pt x="2032" y="1963"/>
                    <a:pt x="1152" y="1705"/>
                    <a:pt x="0" y="3117"/>
                  </a:cubicBezTo>
                  <a:lnTo>
                    <a:pt x="443" y="5786"/>
                  </a:lnTo>
                  <a:cubicBezTo>
                    <a:pt x="1367" y="4453"/>
                    <a:pt x="1917" y="3191"/>
                    <a:pt x="4221" y="2773"/>
                  </a:cubicBezTo>
                  <a:cubicBezTo>
                    <a:pt x="6524" y="2355"/>
                    <a:pt x="8061" y="452"/>
                    <a:pt x="6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6" name="Google Shape;2816;p80"/>
            <p:cNvSpPr/>
            <p:nvPr/>
          </p:nvSpPr>
          <p:spPr>
            <a:xfrm>
              <a:off x="1990747" y="1721642"/>
              <a:ext cx="305012" cy="363060"/>
            </a:xfrm>
            <a:custGeom>
              <a:avLst/>
              <a:gdLst/>
              <a:ahLst/>
              <a:cxnLst/>
              <a:rect l="l" t="t" r="r" b="b"/>
              <a:pathLst>
                <a:path w="7577" h="9019" extrusionOk="0">
                  <a:moveTo>
                    <a:pt x="5540" y="1"/>
                  </a:moveTo>
                  <a:cubicBezTo>
                    <a:pt x="5540" y="1"/>
                    <a:pt x="7576" y="1348"/>
                    <a:pt x="4896" y="2152"/>
                  </a:cubicBezTo>
                  <a:cubicBezTo>
                    <a:pt x="318" y="3525"/>
                    <a:pt x="1" y="5379"/>
                    <a:pt x="2728" y="9018"/>
                  </a:cubicBezTo>
                  <a:cubicBezTo>
                    <a:pt x="2868" y="7169"/>
                    <a:pt x="3173" y="4505"/>
                    <a:pt x="5039" y="3852"/>
                  </a:cubicBezTo>
                  <a:cubicBezTo>
                    <a:pt x="6906" y="3199"/>
                    <a:pt x="7304" y="553"/>
                    <a:pt x="5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7" name="Google Shape;2817;p80"/>
            <p:cNvSpPr/>
            <p:nvPr/>
          </p:nvSpPr>
          <p:spPr>
            <a:xfrm>
              <a:off x="1923203" y="1898199"/>
              <a:ext cx="234767" cy="322201"/>
            </a:xfrm>
            <a:custGeom>
              <a:avLst/>
              <a:gdLst/>
              <a:ahLst/>
              <a:cxnLst/>
              <a:rect l="l" t="t" r="r" b="b"/>
              <a:pathLst>
                <a:path w="5832" h="8004" extrusionOk="0">
                  <a:moveTo>
                    <a:pt x="1274" y="0"/>
                  </a:moveTo>
                  <a:cubicBezTo>
                    <a:pt x="968" y="0"/>
                    <a:pt x="654" y="95"/>
                    <a:pt x="355" y="308"/>
                  </a:cubicBezTo>
                  <a:cubicBezTo>
                    <a:pt x="355" y="308"/>
                    <a:pt x="688" y="191"/>
                    <a:pt x="1048" y="191"/>
                  </a:cubicBezTo>
                  <a:cubicBezTo>
                    <a:pt x="1633" y="191"/>
                    <a:pt x="2285" y="500"/>
                    <a:pt x="1678" y="2122"/>
                  </a:cubicBezTo>
                  <a:cubicBezTo>
                    <a:pt x="1" y="6599"/>
                    <a:pt x="1284" y="7974"/>
                    <a:pt x="5832" y="8004"/>
                  </a:cubicBezTo>
                  <a:cubicBezTo>
                    <a:pt x="4444" y="6773"/>
                    <a:pt x="2508" y="4919"/>
                    <a:pt x="3117" y="3038"/>
                  </a:cubicBezTo>
                  <a:cubicBezTo>
                    <a:pt x="3605" y="1531"/>
                    <a:pt x="2505" y="0"/>
                    <a:pt x="1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8" name="Google Shape;2818;p80"/>
            <p:cNvSpPr/>
            <p:nvPr/>
          </p:nvSpPr>
          <p:spPr>
            <a:xfrm>
              <a:off x="2253559" y="2034012"/>
              <a:ext cx="229373" cy="336371"/>
            </a:xfrm>
            <a:custGeom>
              <a:avLst/>
              <a:gdLst/>
              <a:ahLst/>
              <a:cxnLst/>
              <a:rect l="l" t="t" r="r" b="b"/>
              <a:pathLst>
                <a:path w="5698" h="8356" extrusionOk="0">
                  <a:moveTo>
                    <a:pt x="1690" y="0"/>
                  </a:moveTo>
                  <a:cubicBezTo>
                    <a:pt x="1422" y="0"/>
                    <a:pt x="1145" y="73"/>
                    <a:pt x="870" y="236"/>
                  </a:cubicBezTo>
                  <a:cubicBezTo>
                    <a:pt x="870" y="236"/>
                    <a:pt x="1122" y="171"/>
                    <a:pt x="1419" y="171"/>
                  </a:cubicBezTo>
                  <a:cubicBezTo>
                    <a:pt x="2033" y="171"/>
                    <a:pt x="2843" y="449"/>
                    <a:pt x="2039" y="2154"/>
                  </a:cubicBezTo>
                  <a:cubicBezTo>
                    <a:pt x="1" y="6477"/>
                    <a:pt x="1168" y="7952"/>
                    <a:pt x="5698" y="8355"/>
                  </a:cubicBezTo>
                  <a:cubicBezTo>
                    <a:pt x="4416" y="7016"/>
                    <a:pt x="2638" y="5008"/>
                    <a:pt x="3399" y="3184"/>
                  </a:cubicBezTo>
                  <a:cubicBezTo>
                    <a:pt x="4029" y="1674"/>
                    <a:pt x="2973" y="0"/>
                    <a:pt x="1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9" name="Google Shape;2819;p80"/>
            <p:cNvSpPr/>
            <p:nvPr/>
          </p:nvSpPr>
          <p:spPr>
            <a:xfrm>
              <a:off x="2733777" y="3004130"/>
              <a:ext cx="102691" cy="27414"/>
            </a:xfrm>
            <a:custGeom>
              <a:avLst/>
              <a:gdLst/>
              <a:ahLst/>
              <a:cxnLst/>
              <a:rect l="l" t="t" r="r" b="b"/>
              <a:pathLst>
                <a:path w="2551" h="681" extrusionOk="0">
                  <a:moveTo>
                    <a:pt x="1055" y="0"/>
                  </a:moveTo>
                  <a:cubicBezTo>
                    <a:pt x="455" y="0"/>
                    <a:pt x="1" y="119"/>
                    <a:pt x="6" y="285"/>
                  </a:cubicBezTo>
                  <a:cubicBezTo>
                    <a:pt x="11" y="471"/>
                    <a:pt x="584" y="645"/>
                    <a:pt x="1286" y="676"/>
                  </a:cubicBezTo>
                  <a:cubicBezTo>
                    <a:pt x="1357" y="679"/>
                    <a:pt x="1427" y="681"/>
                    <a:pt x="1495" y="681"/>
                  </a:cubicBezTo>
                  <a:cubicBezTo>
                    <a:pt x="2096" y="681"/>
                    <a:pt x="2551" y="562"/>
                    <a:pt x="2546" y="396"/>
                  </a:cubicBezTo>
                  <a:cubicBezTo>
                    <a:pt x="2540" y="211"/>
                    <a:pt x="1966" y="36"/>
                    <a:pt x="1265" y="5"/>
                  </a:cubicBezTo>
                  <a:cubicBezTo>
                    <a:pt x="1194" y="2"/>
                    <a:pt x="1124" y="0"/>
                    <a:pt x="1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0" name="Google Shape;2820;p80"/>
            <p:cNvSpPr/>
            <p:nvPr/>
          </p:nvSpPr>
          <p:spPr>
            <a:xfrm>
              <a:off x="2734945" y="3108226"/>
              <a:ext cx="61027" cy="16303"/>
            </a:xfrm>
            <a:custGeom>
              <a:avLst/>
              <a:gdLst/>
              <a:ahLst/>
              <a:cxnLst/>
              <a:rect l="l" t="t" r="r" b="b"/>
              <a:pathLst>
                <a:path w="1516" h="405" extrusionOk="0">
                  <a:moveTo>
                    <a:pt x="627" y="1"/>
                  </a:moveTo>
                  <a:cubicBezTo>
                    <a:pt x="270" y="1"/>
                    <a:pt x="0" y="71"/>
                    <a:pt x="5" y="170"/>
                  </a:cubicBezTo>
                  <a:cubicBezTo>
                    <a:pt x="8" y="279"/>
                    <a:pt x="348" y="384"/>
                    <a:pt x="765" y="402"/>
                  </a:cubicBezTo>
                  <a:cubicBezTo>
                    <a:pt x="805" y="404"/>
                    <a:pt x="845" y="405"/>
                    <a:pt x="884" y="405"/>
                  </a:cubicBezTo>
                  <a:cubicBezTo>
                    <a:pt x="1244" y="405"/>
                    <a:pt x="1516" y="335"/>
                    <a:pt x="1512" y="236"/>
                  </a:cubicBezTo>
                  <a:cubicBezTo>
                    <a:pt x="1508" y="125"/>
                    <a:pt x="1168" y="22"/>
                    <a:pt x="752" y="3"/>
                  </a:cubicBezTo>
                  <a:cubicBezTo>
                    <a:pt x="709" y="2"/>
                    <a:pt x="668" y="1"/>
                    <a:pt x="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1" name="Google Shape;2821;p80"/>
            <p:cNvSpPr/>
            <p:nvPr/>
          </p:nvSpPr>
          <p:spPr>
            <a:xfrm>
              <a:off x="1820034" y="2804672"/>
              <a:ext cx="112352" cy="55109"/>
            </a:xfrm>
            <a:custGeom>
              <a:avLst/>
              <a:gdLst/>
              <a:ahLst/>
              <a:cxnLst/>
              <a:rect l="l" t="t" r="r" b="b"/>
              <a:pathLst>
                <a:path w="2791" h="1369" extrusionOk="0">
                  <a:moveTo>
                    <a:pt x="1544" y="1"/>
                  </a:moveTo>
                  <a:cubicBezTo>
                    <a:pt x="1157" y="1"/>
                    <a:pt x="663" y="167"/>
                    <a:pt x="1" y="477"/>
                  </a:cubicBezTo>
                  <a:cubicBezTo>
                    <a:pt x="1" y="477"/>
                    <a:pt x="334" y="365"/>
                    <a:pt x="741" y="365"/>
                  </a:cubicBezTo>
                  <a:cubicBezTo>
                    <a:pt x="1166" y="365"/>
                    <a:pt x="1671" y="487"/>
                    <a:pt x="1963" y="987"/>
                  </a:cubicBezTo>
                  <a:cubicBezTo>
                    <a:pt x="2115" y="1247"/>
                    <a:pt x="2343" y="1368"/>
                    <a:pt x="2510" y="1368"/>
                  </a:cubicBezTo>
                  <a:cubicBezTo>
                    <a:pt x="2681" y="1368"/>
                    <a:pt x="2790" y="1243"/>
                    <a:pt x="2695" y="1014"/>
                  </a:cubicBezTo>
                  <a:cubicBezTo>
                    <a:pt x="2408" y="318"/>
                    <a:pt x="2078" y="1"/>
                    <a:pt x="1544" y="1"/>
                  </a:cubicBezTo>
                  <a:close/>
                </a:path>
              </a:pathLst>
            </a:custGeom>
            <a:solidFill>
              <a:srgbClr val="FDD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2" name="Google Shape;2822;p80"/>
            <p:cNvSpPr/>
            <p:nvPr/>
          </p:nvSpPr>
          <p:spPr>
            <a:xfrm>
              <a:off x="2109010" y="2172123"/>
              <a:ext cx="196807" cy="266649"/>
            </a:xfrm>
            <a:custGeom>
              <a:avLst/>
              <a:gdLst/>
              <a:ahLst/>
              <a:cxnLst/>
              <a:rect l="l" t="t" r="r" b="b"/>
              <a:pathLst>
                <a:path w="4889" h="6624" extrusionOk="0">
                  <a:moveTo>
                    <a:pt x="1461" y="0"/>
                  </a:moveTo>
                  <a:cubicBezTo>
                    <a:pt x="1147" y="0"/>
                    <a:pt x="817" y="111"/>
                    <a:pt x="497" y="362"/>
                  </a:cubicBezTo>
                  <a:cubicBezTo>
                    <a:pt x="497" y="362"/>
                    <a:pt x="876" y="200"/>
                    <a:pt x="1244" y="200"/>
                  </a:cubicBezTo>
                  <a:cubicBezTo>
                    <a:pt x="1759" y="200"/>
                    <a:pt x="2253" y="518"/>
                    <a:pt x="1654" y="2044"/>
                  </a:cubicBezTo>
                  <a:cubicBezTo>
                    <a:pt x="786" y="4250"/>
                    <a:pt x="0" y="4837"/>
                    <a:pt x="1224" y="6142"/>
                  </a:cubicBezTo>
                  <a:lnTo>
                    <a:pt x="4889" y="6623"/>
                  </a:lnTo>
                  <a:cubicBezTo>
                    <a:pt x="3648" y="5515"/>
                    <a:pt x="2308" y="4713"/>
                    <a:pt x="2957" y="2842"/>
                  </a:cubicBezTo>
                  <a:cubicBezTo>
                    <a:pt x="3463" y="1383"/>
                    <a:pt x="2568" y="0"/>
                    <a:pt x="1461" y="0"/>
                  </a:cubicBezTo>
                  <a:close/>
                </a:path>
              </a:pathLst>
            </a:custGeom>
            <a:solidFill>
              <a:srgbClr val="FDD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3" name="Google Shape;2823;p80"/>
            <p:cNvSpPr/>
            <p:nvPr/>
          </p:nvSpPr>
          <p:spPr>
            <a:xfrm>
              <a:off x="1892167" y="2086664"/>
              <a:ext cx="596257" cy="777364"/>
            </a:xfrm>
            <a:custGeom>
              <a:avLst/>
              <a:gdLst/>
              <a:ahLst/>
              <a:cxnLst/>
              <a:rect l="l" t="t" r="r" b="b"/>
              <a:pathLst>
                <a:path w="14812" h="19311" extrusionOk="0">
                  <a:moveTo>
                    <a:pt x="1332" y="1"/>
                  </a:moveTo>
                  <a:cubicBezTo>
                    <a:pt x="603" y="1"/>
                    <a:pt x="1" y="243"/>
                    <a:pt x="1" y="243"/>
                  </a:cubicBezTo>
                  <a:cubicBezTo>
                    <a:pt x="122" y="221"/>
                    <a:pt x="244" y="210"/>
                    <a:pt x="365" y="210"/>
                  </a:cubicBezTo>
                  <a:cubicBezTo>
                    <a:pt x="1836" y="210"/>
                    <a:pt x="3192" y="1826"/>
                    <a:pt x="2579" y="4288"/>
                  </a:cubicBezTo>
                  <a:cubicBezTo>
                    <a:pt x="1969" y="7159"/>
                    <a:pt x="5655" y="8561"/>
                    <a:pt x="8962" y="10344"/>
                  </a:cubicBezTo>
                  <a:cubicBezTo>
                    <a:pt x="12267" y="12129"/>
                    <a:pt x="10407" y="17271"/>
                    <a:pt x="8265" y="19305"/>
                  </a:cubicBezTo>
                  <a:cubicBezTo>
                    <a:pt x="8293" y="19309"/>
                    <a:pt x="8322" y="19311"/>
                    <a:pt x="8352" y="19311"/>
                  </a:cubicBezTo>
                  <a:cubicBezTo>
                    <a:pt x="9791" y="19311"/>
                    <a:pt x="13211" y="15315"/>
                    <a:pt x="13213" y="15315"/>
                  </a:cubicBezTo>
                  <a:cubicBezTo>
                    <a:pt x="13213" y="15315"/>
                    <a:pt x="13213" y="15315"/>
                    <a:pt x="13213" y="15315"/>
                  </a:cubicBezTo>
                  <a:cubicBezTo>
                    <a:pt x="14811" y="12574"/>
                    <a:pt x="13800" y="9279"/>
                    <a:pt x="11158" y="8464"/>
                  </a:cubicBezTo>
                  <a:cubicBezTo>
                    <a:pt x="11158" y="8464"/>
                    <a:pt x="3674" y="6876"/>
                    <a:pt x="3850" y="4125"/>
                  </a:cubicBezTo>
                  <a:cubicBezTo>
                    <a:pt x="4073" y="656"/>
                    <a:pt x="2530"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4" name="Google Shape;2824;p80"/>
            <p:cNvSpPr/>
            <p:nvPr/>
          </p:nvSpPr>
          <p:spPr>
            <a:xfrm>
              <a:off x="1421932" y="2727425"/>
              <a:ext cx="48668" cy="218987"/>
            </a:xfrm>
            <a:custGeom>
              <a:avLst/>
              <a:gdLst/>
              <a:ahLst/>
              <a:cxnLst/>
              <a:rect l="l" t="t" r="r" b="b"/>
              <a:pathLst>
                <a:path w="1209" h="5440" extrusionOk="0">
                  <a:moveTo>
                    <a:pt x="793" y="0"/>
                  </a:moveTo>
                  <a:lnTo>
                    <a:pt x="430" y="35"/>
                  </a:lnTo>
                  <a:cubicBezTo>
                    <a:pt x="622" y="2819"/>
                    <a:pt x="572" y="4822"/>
                    <a:pt x="1" y="5439"/>
                  </a:cubicBezTo>
                  <a:lnTo>
                    <a:pt x="1208" y="5267"/>
                  </a:lnTo>
                  <a:cubicBezTo>
                    <a:pt x="794" y="4809"/>
                    <a:pt x="639" y="2512"/>
                    <a:pt x="793" y="0"/>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5" name="Google Shape;2825;p80"/>
            <p:cNvSpPr/>
            <p:nvPr/>
          </p:nvSpPr>
          <p:spPr>
            <a:xfrm>
              <a:off x="1352777" y="1961193"/>
              <a:ext cx="322926" cy="824865"/>
            </a:xfrm>
            <a:custGeom>
              <a:avLst/>
              <a:gdLst/>
              <a:ahLst/>
              <a:cxnLst/>
              <a:rect l="l" t="t" r="r" b="b"/>
              <a:pathLst>
                <a:path w="8022" h="20491" extrusionOk="0">
                  <a:moveTo>
                    <a:pt x="1789" y="1"/>
                  </a:moveTo>
                  <a:lnTo>
                    <a:pt x="1789" y="1"/>
                  </a:lnTo>
                  <a:cubicBezTo>
                    <a:pt x="1789" y="1"/>
                    <a:pt x="1789" y="1"/>
                    <a:pt x="1789" y="1"/>
                  </a:cubicBezTo>
                  <a:lnTo>
                    <a:pt x="1789" y="1"/>
                  </a:lnTo>
                  <a:cubicBezTo>
                    <a:pt x="1789" y="1"/>
                    <a:pt x="1789" y="1"/>
                    <a:pt x="1789" y="1"/>
                  </a:cubicBezTo>
                  <a:close/>
                  <a:moveTo>
                    <a:pt x="1789" y="1"/>
                  </a:moveTo>
                  <a:lnTo>
                    <a:pt x="1789" y="1"/>
                  </a:lnTo>
                  <a:cubicBezTo>
                    <a:pt x="2832" y="11156"/>
                    <a:pt x="0" y="20477"/>
                    <a:pt x="2052" y="20491"/>
                  </a:cubicBezTo>
                  <a:cubicBezTo>
                    <a:pt x="2059" y="20491"/>
                    <a:pt x="2065" y="20491"/>
                    <a:pt x="2071" y="20491"/>
                  </a:cubicBezTo>
                  <a:cubicBezTo>
                    <a:pt x="8022" y="20491"/>
                    <a:pt x="1791" y="12"/>
                    <a:pt x="1789" y="1"/>
                  </a:cubicBezTo>
                  <a:close/>
                </a:path>
              </a:pathLst>
            </a:custGeom>
            <a:solidFill>
              <a:srgbClr val="5C463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6" name="Google Shape;2826;p80"/>
            <p:cNvSpPr/>
            <p:nvPr/>
          </p:nvSpPr>
          <p:spPr>
            <a:xfrm>
              <a:off x="1335307" y="2547369"/>
              <a:ext cx="114686" cy="116820"/>
            </a:xfrm>
            <a:custGeom>
              <a:avLst/>
              <a:gdLst/>
              <a:ahLst/>
              <a:cxnLst/>
              <a:rect l="l" t="t" r="r" b="b"/>
              <a:pathLst>
                <a:path w="2849" h="2902" extrusionOk="0">
                  <a:moveTo>
                    <a:pt x="1" y="1"/>
                  </a:moveTo>
                  <a:lnTo>
                    <a:pt x="1" y="1"/>
                  </a:lnTo>
                  <a:cubicBezTo>
                    <a:pt x="1" y="1"/>
                    <a:pt x="24" y="16"/>
                    <a:pt x="67" y="44"/>
                  </a:cubicBezTo>
                  <a:lnTo>
                    <a:pt x="67" y="44"/>
                  </a:lnTo>
                  <a:cubicBezTo>
                    <a:pt x="43" y="26"/>
                    <a:pt x="21" y="12"/>
                    <a:pt x="1" y="1"/>
                  </a:cubicBezTo>
                  <a:close/>
                  <a:moveTo>
                    <a:pt x="67" y="44"/>
                  </a:moveTo>
                  <a:lnTo>
                    <a:pt x="67" y="44"/>
                  </a:lnTo>
                  <a:cubicBezTo>
                    <a:pt x="553" y="402"/>
                    <a:pt x="1837" y="2155"/>
                    <a:pt x="2287" y="2902"/>
                  </a:cubicBezTo>
                  <a:cubicBezTo>
                    <a:pt x="2287" y="2902"/>
                    <a:pt x="2848" y="2808"/>
                    <a:pt x="2348" y="1990"/>
                  </a:cubicBezTo>
                  <a:cubicBezTo>
                    <a:pt x="1906" y="1264"/>
                    <a:pt x="402" y="261"/>
                    <a:pt x="67"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7" name="Google Shape;2827;p80"/>
            <p:cNvSpPr/>
            <p:nvPr/>
          </p:nvSpPr>
          <p:spPr>
            <a:xfrm>
              <a:off x="1352173" y="2443957"/>
              <a:ext cx="94076" cy="95807"/>
            </a:xfrm>
            <a:custGeom>
              <a:avLst/>
              <a:gdLst/>
              <a:ahLst/>
              <a:cxnLst/>
              <a:rect l="l" t="t" r="r" b="b"/>
              <a:pathLst>
                <a:path w="2337" h="2380" extrusionOk="0">
                  <a:moveTo>
                    <a:pt x="0" y="0"/>
                  </a:moveTo>
                  <a:cubicBezTo>
                    <a:pt x="0" y="0"/>
                    <a:pt x="20" y="13"/>
                    <a:pt x="55" y="35"/>
                  </a:cubicBezTo>
                  <a:lnTo>
                    <a:pt x="55" y="35"/>
                  </a:lnTo>
                  <a:cubicBezTo>
                    <a:pt x="35" y="21"/>
                    <a:pt x="17" y="9"/>
                    <a:pt x="0" y="0"/>
                  </a:cubicBezTo>
                  <a:close/>
                  <a:moveTo>
                    <a:pt x="55" y="35"/>
                  </a:moveTo>
                  <a:lnTo>
                    <a:pt x="55" y="35"/>
                  </a:lnTo>
                  <a:cubicBezTo>
                    <a:pt x="454" y="329"/>
                    <a:pt x="1506" y="1767"/>
                    <a:pt x="1875" y="2379"/>
                  </a:cubicBezTo>
                  <a:cubicBezTo>
                    <a:pt x="1875" y="2379"/>
                    <a:pt x="2336" y="2303"/>
                    <a:pt x="1926" y="1632"/>
                  </a:cubicBezTo>
                  <a:cubicBezTo>
                    <a:pt x="1563" y="1036"/>
                    <a:pt x="329" y="214"/>
                    <a:pt x="55"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8" name="Google Shape;2828;p80"/>
            <p:cNvSpPr/>
            <p:nvPr/>
          </p:nvSpPr>
          <p:spPr>
            <a:xfrm>
              <a:off x="1361552" y="2328066"/>
              <a:ext cx="94036" cy="95807"/>
            </a:xfrm>
            <a:custGeom>
              <a:avLst/>
              <a:gdLst/>
              <a:ahLst/>
              <a:cxnLst/>
              <a:rect l="l" t="t" r="r" b="b"/>
              <a:pathLst>
                <a:path w="2336" h="2380" extrusionOk="0">
                  <a:moveTo>
                    <a:pt x="1" y="0"/>
                  </a:moveTo>
                  <a:cubicBezTo>
                    <a:pt x="1" y="0"/>
                    <a:pt x="19" y="12"/>
                    <a:pt x="52" y="34"/>
                  </a:cubicBezTo>
                  <a:lnTo>
                    <a:pt x="52" y="34"/>
                  </a:lnTo>
                  <a:cubicBezTo>
                    <a:pt x="34" y="20"/>
                    <a:pt x="16" y="9"/>
                    <a:pt x="1" y="0"/>
                  </a:cubicBezTo>
                  <a:close/>
                  <a:moveTo>
                    <a:pt x="52" y="34"/>
                  </a:moveTo>
                  <a:cubicBezTo>
                    <a:pt x="448" y="324"/>
                    <a:pt x="1505" y="1766"/>
                    <a:pt x="1876" y="2379"/>
                  </a:cubicBezTo>
                  <a:cubicBezTo>
                    <a:pt x="1876" y="2379"/>
                    <a:pt x="2336" y="2303"/>
                    <a:pt x="1926" y="1632"/>
                  </a:cubicBezTo>
                  <a:cubicBezTo>
                    <a:pt x="1561" y="1035"/>
                    <a:pt x="321" y="209"/>
                    <a:pt x="52"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9" name="Google Shape;2829;p80"/>
            <p:cNvSpPr/>
            <p:nvPr/>
          </p:nvSpPr>
          <p:spPr>
            <a:xfrm>
              <a:off x="1379062" y="2196758"/>
              <a:ext cx="94036" cy="95807"/>
            </a:xfrm>
            <a:custGeom>
              <a:avLst/>
              <a:gdLst/>
              <a:ahLst/>
              <a:cxnLst/>
              <a:rect l="l" t="t" r="r" b="b"/>
              <a:pathLst>
                <a:path w="2336" h="2380" extrusionOk="0">
                  <a:moveTo>
                    <a:pt x="0" y="1"/>
                  </a:moveTo>
                  <a:cubicBezTo>
                    <a:pt x="0" y="1"/>
                    <a:pt x="19" y="13"/>
                    <a:pt x="54" y="35"/>
                  </a:cubicBezTo>
                  <a:lnTo>
                    <a:pt x="54" y="35"/>
                  </a:lnTo>
                  <a:cubicBezTo>
                    <a:pt x="34" y="21"/>
                    <a:pt x="16" y="9"/>
                    <a:pt x="0" y="1"/>
                  </a:cubicBezTo>
                  <a:close/>
                  <a:moveTo>
                    <a:pt x="54" y="35"/>
                  </a:moveTo>
                  <a:cubicBezTo>
                    <a:pt x="451" y="328"/>
                    <a:pt x="1505" y="1767"/>
                    <a:pt x="1875" y="2380"/>
                  </a:cubicBezTo>
                  <a:cubicBezTo>
                    <a:pt x="1875" y="2380"/>
                    <a:pt x="2335" y="2304"/>
                    <a:pt x="1926" y="1632"/>
                  </a:cubicBezTo>
                  <a:cubicBezTo>
                    <a:pt x="1561" y="1036"/>
                    <a:pt x="326" y="213"/>
                    <a:pt x="54"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0" name="Google Shape;2830;p80"/>
            <p:cNvSpPr/>
            <p:nvPr/>
          </p:nvSpPr>
          <p:spPr>
            <a:xfrm>
              <a:off x="1123416" y="2497857"/>
              <a:ext cx="152204" cy="111828"/>
            </a:xfrm>
            <a:custGeom>
              <a:avLst/>
              <a:gdLst/>
              <a:ahLst/>
              <a:cxnLst/>
              <a:rect l="l" t="t" r="r" b="b"/>
              <a:pathLst>
                <a:path w="3781" h="2778" extrusionOk="0">
                  <a:moveTo>
                    <a:pt x="0" y="1"/>
                  </a:moveTo>
                  <a:cubicBezTo>
                    <a:pt x="0" y="1"/>
                    <a:pt x="31" y="14"/>
                    <a:pt x="86" y="39"/>
                  </a:cubicBezTo>
                  <a:lnTo>
                    <a:pt x="86" y="39"/>
                  </a:lnTo>
                  <a:cubicBezTo>
                    <a:pt x="54" y="23"/>
                    <a:pt x="26" y="10"/>
                    <a:pt x="0" y="1"/>
                  </a:cubicBezTo>
                  <a:close/>
                  <a:moveTo>
                    <a:pt x="86" y="39"/>
                  </a:moveTo>
                  <a:cubicBezTo>
                    <a:pt x="721" y="371"/>
                    <a:pt x="2462" y="2055"/>
                    <a:pt x="3083" y="2777"/>
                  </a:cubicBezTo>
                  <a:cubicBezTo>
                    <a:pt x="3083" y="2777"/>
                    <a:pt x="3780" y="2655"/>
                    <a:pt x="3093" y="1864"/>
                  </a:cubicBezTo>
                  <a:cubicBezTo>
                    <a:pt x="2484" y="1162"/>
                    <a:pt x="519" y="238"/>
                    <a:pt x="86"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1" name="Google Shape;2831;p80"/>
            <p:cNvSpPr/>
            <p:nvPr/>
          </p:nvSpPr>
          <p:spPr>
            <a:xfrm>
              <a:off x="1117740" y="2383174"/>
              <a:ext cx="124871" cy="91741"/>
            </a:xfrm>
            <a:custGeom>
              <a:avLst/>
              <a:gdLst/>
              <a:ahLst/>
              <a:cxnLst/>
              <a:rect l="l" t="t" r="r" b="b"/>
              <a:pathLst>
                <a:path w="3102" h="2279" extrusionOk="0">
                  <a:moveTo>
                    <a:pt x="1" y="1"/>
                  </a:moveTo>
                  <a:cubicBezTo>
                    <a:pt x="1" y="1"/>
                    <a:pt x="26" y="12"/>
                    <a:pt x="72" y="33"/>
                  </a:cubicBezTo>
                  <a:lnTo>
                    <a:pt x="72" y="33"/>
                  </a:lnTo>
                  <a:cubicBezTo>
                    <a:pt x="46" y="19"/>
                    <a:pt x="22" y="9"/>
                    <a:pt x="1" y="1"/>
                  </a:cubicBezTo>
                  <a:close/>
                  <a:moveTo>
                    <a:pt x="72" y="33"/>
                  </a:moveTo>
                  <a:lnTo>
                    <a:pt x="72" y="33"/>
                  </a:lnTo>
                  <a:cubicBezTo>
                    <a:pt x="595" y="306"/>
                    <a:pt x="2021" y="1686"/>
                    <a:pt x="2529" y="2278"/>
                  </a:cubicBezTo>
                  <a:cubicBezTo>
                    <a:pt x="2529" y="2278"/>
                    <a:pt x="3102" y="2178"/>
                    <a:pt x="2538" y="1529"/>
                  </a:cubicBezTo>
                  <a:cubicBezTo>
                    <a:pt x="2039" y="954"/>
                    <a:pt x="431" y="197"/>
                    <a:pt x="72" y="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2" name="Google Shape;2832;p80"/>
            <p:cNvSpPr/>
            <p:nvPr/>
          </p:nvSpPr>
          <p:spPr>
            <a:xfrm>
              <a:off x="1125589" y="2268531"/>
              <a:ext cx="124831" cy="91741"/>
            </a:xfrm>
            <a:custGeom>
              <a:avLst/>
              <a:gdLst/>
              <a:ahLst/>
              <a:cxnLst/>
              <a:rect l="l" t="t" r="r" b="b"/>
              <a:pathLst>
                <a:path w="3101" h="2279" extrusionOk="0">
                  <a:moveTo>
                    <a:pt x="0" y="1"/>
                  </a:moveTo>
                  <a:lnTo>
                    <a:pt x="0" y="1"/>
                  </a:lnTo>
                  <a:cubicBezTo>
                    <a:pt x="0" y="1"/>
                    <a:pt x="25" y="12"/>
                    <a:pt x="69" y="32"/>
                  </a:cubicBezTo>
                  <a:lnTo>
                    <a:pt x="69" y="32"/>
                  </a:lnTo>
                  <a:cubicBezTo>
                    <a:pt x="44" y="19"/>
                    <a:pt x="21" y="9"/>
                    <a:pt x="0" y="1"/>
                  </a:cubicBezTo>
                  <a:close/>
                  <a:moveTo>
                    <a:pt x="69" y="32"/>
                  </a:moveTo>
                  <a:lnTo>
                    <a:pt x="69" y="32"/>
                  </a:lnTo>
                  <a:cubicBezTo>
                    <a:pt x="590" y="303"/>
                    <a:pt x="2020" y="1686"/>
                    <a:pt x="2528" y="2279"/>
                  </a:cubicBezTo>
                  <a:cubicBezTo>
                    <a:pt x="2528" y="2279"/>
                    <a:pt x="3101" y="2178"/>
                    <a:pt x="2538" y="1530"/>
                  </a:cubicBezTo>
                  <a:cubicBezTo>
                    <a:pt x="2037" y="953"/>
                    <a:pt x="423" y="194"/>
                    <a:pt x="69"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3" name="Google Shape;2833;p80"/>
            <p:cNvSpPr/>
            <p:nvPr/>
          </p:nvSpPr>
          <p:spPr>
            <a:xfrm>
              <a:off x="1133318" y="2144710"/>
              <a:ext cx="99792" cy="73345"/>
            </a:xfrm>
            <a:custGeom>
              <a:avLst/>
              <a:gdLst/>
              <a:ahLst/>
              <a:cxnLst/>
              <a:rect l="l" t="t" r="r" b="b"/>
              <a:pathLst>
                <a:path w="2479" h="1822" extrusionOk="0">
                  <a:moveTo>
                    <a:pt x="0" y="0"/>
                  </a:moveTo>
                  <a:cubicBezTo>
                    <a:pt x="0" y="0"/>
                    <a:pt x="21" y="9"/>
                    <a:pt x="57" y="26"/>
                  </a:cubicBezTo>
                  <a:lnTo>
                    <a:pt x="57" y="26"/>
                  </a:lnTo>
                  <a:cubicBezTo>
                    <a:pt x="36" y="15"/>
                    <a:pt x="17" y="7"/>
                    <a:pt x="0" y="0"/>
                  </a:cubicBezTo>
                  <a:close/>
                  <a:moveTo>
                    <a:pt x="57" y="26"/>
                  </a:moveTo>
                  <a:lnTo>
                    <a:pt x="57" y="26"/>
                  </a:lnTo>
                  <a:cubicBezTo>
                    <a:pt x="475" y="244"/>
                    <a:pt x="1615" y="1347"/>
                    <a:pt x="2021" y="1821"/>
                  </a:cubicBezTo>
                  <a:cubicBezTo>
                    <a:pt x="2021" y="1821"/>
                    <a:pt x="2479" y="1740"/>
                    <a:pt x="2028" y="1222"/>
                  </a:cubicBezTo>
                  <a:cubicBezTo>
                    <a:pt x="1629" y="763"/>
                    <a:pt x="344" y="158"/>
                    <a:pt x="57"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4" name="Google Shape;2834;p80"/>
            <p:cNvSpPr/>
            <p:nvPr/>
          </p:nvSpPr>
          <p:spPr>
            <a:xfrm>
              <a:off x="1721414" y="2931109"/>
              <a:ext cx="1571394" cy="188554"/>
            </a:xfrm>
            <a:custGeom>
              <a:avLst/>
              <a:gdLst/>
              <a:ahLst/>
              <a:cxnLst/>
              <a:rect l="l" t="t" r="r" b="b"/>
              <a:pathLst>
                <a:path w="39036" h="4684" extrusionOk="0">
                  <a:moveTo>
                    <a:pt x="6811" y="1"/>
                  </a:moveTo>
                  <a:cubicBezTo>
                    <a:pt x="6788" y="1"/>
                    <a:pt x="6766" y="1"/>
                    <a:pt x="6745" y="1"/>
                  </a:cubicBezTo>
                  <a:cubicBezTo>
                    <a:pt x="1" y="72"/>
                    <a:pt x="114" y="4683"/>
                    <a:pt x="17006" y="4683"/>
                  </a:cubicBezTo>
                  <a:cubicBezTo>
                    <a:pt x="17842" y="4683"/>
                    <a:pt x="18719" y="4672"/>
                    <a:pt x="19639" y="4648"/>
                  </a:cubicBezTo>
                  <a:cubicBezTo>
                    <a:pt x="39035" y="4148"/>
                    <a:pt x="11190" y="1"/>
                    <a:pt x="6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5" name="Google Shape;2835;p80"/>
            <p:cNvSpPr/>
            <p:nvPr/>
          </p:nvSpPr>
          <p:spPr>
            <a:xfrm>
              <a:off x="819707" y="2973899"/>
              <a:ext cx="1597681" cy="264596"/>
            </a:xfrm>
            <a:custGeom>
              <a:avLst/>
              <a:gdLst/>
              <a:ahLst/>
              <a:cxnLst/>
              <a:rect l="l" t="t" r="r" b="b"/>
              <a:pathLst>
                <a:path w="39689" h="6573" extrusionOk="0">
                  <a:moveTo>
                    <a:pt x="14900" y="1"/>
                  </a:moveTo>
                  <a:cubicBezTo>
                    <a:pt x="10047" y="1"/>
                    <a:pt x="4628" y="330"/>
                    <a:pt x="1" y="1089"/>
                  </a:cubicBezTo>
                  <a:lnTo>
                    <a:pt x="2461" y="6572"/>
                  </a:lnTo>
                  <a:cubicBezTo>
                    <a:pt x="39689" y="3212"/>
                    <a:pt x="30054" y="1"/>
                    <a:pt x="14900" y="1"/>
                  </a:cubicBezTo>
                  <a:close/>
                </a:path>
              </a:pathLst>
            </a:custGeom>
            <a:solidFill>
              <a:srgbClr val="FFD238">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6" name="Google Shape;2836;p80"/>
            <p:cNvSpPr/>
            <p:nvPr/>
          </p:nvSpPr>
          <p:spPr>
            <a:xfrm>
              <a:off x="1061909" y="2778507"/>
              <a:ext cx="444013" cy="213392"/>
            </a:xfrm>
            <a:custGeom>
              <a:avLst/>
              <a:gdLst/>
              <a:ahLst/>
              <a:cxnLst/>
              <a:rect l="l" t="t" r="r" b="b"/>
              <a:pathLst>
                <a:path w="11030" h="5301" extrusionOk="0">
                  <a:moveTo>
                    <a:pt x="5684" y="0"/>
                  </a:moveTo>
                  <a:cubicBezTo>
                    <a:pt x="5278" y="0"/>
                    <a:pt x="4719" y="772"/>
                    <a:pt x="4719" y="772"/>
                  </a:cubicBezTo>
                  <a:cubicBezTo>
                    <a:pt x="4453" y="218"/>
                    <a:pt x="4293" y="31"/>
                    <a:pt x="4198" y="31"/>
                  </a:cubicBezTo>
                  <a:cubicBezTo>
                    <a:pt x="4001" y="31"/>
                    <a:pt x="4084" y="837"/>
                    <a:pt x="4084" y="837"/>
                  </a:cubicBezTo>
                  <a:cubicBezTo>
                    <a:pt x="3737" y="726"/>
                    <a:pt x="3468" y="679"/>
                    <a:pt x="3262" y="679"/>
                  </a:cubicBezTo>
                  <a:cubicBezTo>
                    <a:pt x="2090" y="679"/>
                    <a:pt x="2945" y="2208"/>
                    <a:pt x="2945" y="2208"/>
                  </a:cubicBezTo>
                  <a:cubicBezTo>
                    <a:pt x="2922" y="2207"/>
                    <a:pt x="2900" y="2207"/>
                    <a:pt x="2879" y="2207"/>
                  </a:cubicBezTo>
                  <a:cubicBezTo>
                    <a:pt x="1684" y="2207"/>
                    <a:pt x="2428" y="3425"/>
                    <a:pt x="2428" y="3425"/>
                  </a:cubicBezTo>
                  <a:cubicBezTo>
                    <a:pt x="0" y="4154"/>
                    <a:pt x="215" y="5301"/>
                    <a:pt x="3246" y="5301"/>
                  </a:cubicBezTo>
                  <a:cubicBezTo>
                    <a:pt x="4181" y="5301"/>
                    <a:pt x="5383" y="5192"/>
                    <a:pt x="6858" y="4928"/>
                  </a:cubicBezTo>
                  <a:cubicBezTo>
                    <a:pt x="11029" y="4182"/>
                    <a:pt x="8416" y="3565"/>
                    <a:pt x="8416" y="3565"/>
                  </a:cubicBezTo>
                  <a:cubicBezTo>
                    <a:pt x="10500" y="2409"/>
                    <a:pt x="7494" y="2408"/>
                    <a:pt x="7494" y="2408"/>
                  </a:cubicBezTo>
                  <a:cubicBezTo>
                    <a:pt x="9107" y="1478"/>
                    <a:pt x="7428" y="1409"/>
                    <a:pt x="6898" y="1409"/>
                  </a:cubicBezTo>
                  <a:cubicBezTo>
                    <a:pt x="6806" y="1409"/>
                    <a:pt x="6749" y="1411"/>
                    <a:pt x="6749" y="1411"/>
                  </a:cubicBezTo>
                  <a:cubicBezTo>
                    <a:pt x="7332" y="793"/>
                    <a:pt x="7237" y="627"/>
                    <a:pt x="6966" y="627"/>
                  </a:cubicBezTo>
                  <a:cubicBezTo>
                    <a:pt x="6648" y="627"/>
                    <a:pt x="6090" y="854"/>
                    <a:pt x="6090" y="854"/>
                  </a:cubicBezTo>
                  <a:cubicBezTo>
                    <a:pt x="6065" y="211"/>
                    <a:pt x="5895" y="0"/>
                    <a:pt x="5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7" name="Google Shape;2837;p80"/>
            <p:cNvSpPr/>
            <p:nvPr/>
          </p:nvSpPr>
          <p:spPr>
            <a:xfrm>
              <a:off x="1225135" y="2803706"/>
              <a:ext cx="280779" cy="187186"/>
            </a:xfrm>
            <a:custGeom>
              <a:avLst/>
              <a:gdLst/>
              <a:ahLst/>
              <a:cxnLst/>
              <a:rect l="l" t="t" r="r" b="b"/>
              <a:pathLst>
                <a:path w="6975" h="4650" extrusionOk="0">
                  <a:moveTo>
                    <a:pt x="2910" y="1"/>
                  </a:moveTo>
                  <a:cubicBezTo>
                    <a:pt x="2645" y="1"/>
                    <a:pt x="2213" y="158"/>
                    <a:pt x="2078" y="210"/>
                  </a:cubicBezTo>
                  <a:cubicBezTo>
                    <a:pt x="2142" y="495"/>
                    <a:pt x="2175" y="786"/>
                    <a:pt x="2177" y="1080"/>
                  </a:cubicBezTo>
                  <a:cubicBezTo>
                    <a:pt x="2177" y="2619"/>
                    <a:pt x="1297" y="3960"/>
                    <a:pt x="0" y="4649"/>
                  </a:cubicBezTo>
                  <a:cubicBezTo>
                    <a:pt x="790" y="4604"/>
                    <a:pt x="1721" y="4496"/>
                    <a:pt x="2803" y="4302"/>
                  </a:cubicBezTo>
                  <a:cubicBezTo>
                    <a:pt x="6974" y="3557"/>
                    <a:pt x="4361" y="2939"/>
                    <a:pt x="4361" y="2939"/>
                  </a:cubicBezTo>
                  <a:cubicBezTo>
                    <a:pt x="6445" y="1783"/>
                    <a:pt x="3439" y="1782"/>
                    <a:pt x="3439" y="1782"/>
                  </a:cubicBezTo>
                  <a:cubicBezTo>
                    <a:pt x="5052" y="852"/>
                    <a:pt x="3373" y="783"/>
                    <a:pt x="2843" y="783"/>
                  </a:cubicBezTo>
                  <a:cubicBezTo>
                    <a:pt x="2751" y="783"/>
                    <a:pt x="2694" y="785"/>
                    <a:pt x="2694" y="785"/>
                  </a:cubicBezTo>
                  <a:cubicBezTo>
                    <a:pt x="3278" y="167"/>
                    <a:pt x="3182" y="1"/>
                    <a:pt x="2910" y="1"/>
                  </a:cubicBezTo>
                  <a:close/>
                </a:path>
              </a:pathLst>
            </a:custGeom>
            <a:solidFill>
              <a:srgbClr val="5C463F">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8" name="Google Shape;2838;p80"/>
            <p:cNvSpPr/>
            <p:nvPr/>
          </p:nvSpPr>
          <p:spPr>
            <a:xfrm>
              <a:off x="1330356" y="2817794"/>
              <a:ext cx="364871" cy="154056"/>
            </a:xfrm>
            <a:custGeom>
              <a:avLst/>
              <a:gdLst/>
              <a:ahLst/>
              <a:cxnLst/>
              <a:rect l="l" t="t" r="r" b="b"/>
              <a:pathLst>
                <a:path w="9064" h="3827" extrusionOk="0">
                  <a:moveTo>
                    <a:pt x="3670" y="1"/>
                  </a:moveTo>
                  <a:cubicBezTo>
                    <a:pt x="3512" y="1"/>
                    <a:pt x="3547" y="586"/>
                    <a:pt x="3547" y="586"/>
                  </a:cubicBezTo>
                  <a:cubicBezTo>
                    <a:pt x="3250" y="490"/>
                    <a:pt x="3022" y="449"/>
                    <a:pt x="2850" y="449"/>
                  </a:cubicBezTo>
                  <a:cubicBezTo>
                    <a:pt x="1949" y="449"/>
                    <a:pt x="2567" y="1557"/>
                    <a:pt x="2567" y="1557"/>
                  </a:cubicBezTo>
                  <a:cubicBezTo>
                    <a:pt x="2532" y="1555"/>
                    <a:pt x="2498" y="1554"/>
                    <a:pt x="2467" y="1554"/>
                  </a:cubicBezTo>
                  <a:cubicBezTo>
                    <a:pt x="1561" y="1554"/>
                    <a:pt x="2101" y="2432"/>
                    <a:pt x="2101" y="2432"/>
                  </a:cubicBezTo>
                  <a:cubicBezTo>
                    <a:pt x="1" y="2925"/>
                    <a:pt x="245" y="3827"/>
                    <a:pt x="3066" y="3827"/>
                  </a:cubicBezTo>
                  <a:cubicBezTo>
                    <a:pt x="3766" y="3827"/>
                    <a:pt x="4624" y="3771"/>
                    <a:pt x="5643" y="3641"/>
                  </a:cubicBezTo>
                  <a:cubicBezTo>
                    <a:pt x="9064" y="3201"/>
                    <a:pt x="6963" y="2685"/>
                    <a:pt x="6963" y="2685"/>
                  </a:cubicBezTo>
                  <a:cubicBezTo>
                    <a:pt x="8703" y="1894"/>
                    <a:pt x="6258" y="1817"/>
                    <a:pt x="6258" y="1817"/>
                  </a:cubicBezTo>
                  <a:cubicBezTo>
                    <a:pt x="7828" y="1074"/>
                    <a:pt x="5718" y="1072"/>
                    <a:pt x="5692" y="1072"/>
                  </a:cubicBezTo>
                  <a:cubicBezTo>
                    <a:pt x="5692" y="1072"/>
                    <a:pt x="5692" y="1072"/>
                    <a:pt x="5692" y="1072"/>
                  </a:cubicBezTo>
                  <a:cubicBezTo>
                    <a:pt x="6206" y="623"/>
                    <a:pt x="6114" y="505"/>
                    <a:pt x="5877" y="505"/>
                  </a:cubicBezTo>
                  <a:cubicBezTo>
                    <a:pt x="5616" y="505"/>
                    <a:pt x="5178" y="648"/>
                    <a:pt x="5178" y="648"/>
                  </a:cubicBezTo>
                  <a:cubicBezTo>
                    <a:pt x="5183" y="171"/>
                    <a:pt x="5048" y="16"/>
                    <a:pt x="4872" y="16"/>
                  </a:cubicBezTo>
                  <a:cubicBezTo>
                    <a:pt x="4543" y="16"/>
                    <a:pt x="4066" y="555"/>
                    <a:pt x="4066" y="555"/>
                  </a:cubicBezTo>
                  <a:cubicBezTo>
                    <a:pt x="3870" y="140"/>
                    <a:pt x="3747" y="1"/>
                    <a:pt x="3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9" name="Google Shape;2839;p80"/>
            <p:cNvSpPr/>
            <p:nvPr/>
          </p:nvSpPr>
          <p:spPr>
            <a:xfrm>
              <a:off x="1493220" y="2833936"/>
              <a:ext cx="202000" cy="136585"/>
            </a:xfrm>
            <a:custGeom>
              <a:avLst/>
              <a:gdLst/>
              <a:ahLst/>
              <a:cxnLst/>
              <a:rect l="l" t="t" r="r" b="b"/>
              <a:pathLst>
                <a:path w="5018" h="3393" extrusionOk="0">
                  <a:moveTo>
                    <a:pt x="1119" y="1"/>
                  </a:moveTo>
                  <a:lnTo>
                    <a:pt x="1119" y="1"/>
                  </a:lnTo>
                  <a:cubicBezTo>
                    <a:pt x="1121" y="59"/>
                    <a:pt x="1127" y="116"/>
                    <a:pt x="1127" y="176"/>
                  </a:cubicBezTo>
                  <a:cubicBezTo>
                    <a:pt x="1127" y="1425"/>
                    <a:pt x="697" y="2557"/>
                    <a:pt x="0" y="3392"/>
                  </a:cubicBezTo>
                  <a:cubicBezTo>
                    <a:pt x="480" y="3364"/>
                    <a:pt x="1011" y="3314"/>
                    <a:pt x="1597" y="3240"/>
                  </a:cubicBezTo>
                  <a:cubicBezTo>
                    <a:pt x="5018" y="2800"/>
                    <a:pt x="2917" y="2284"/>
                    <a:pt x="2917" y="2284"/>
                  </a:cubicBezTo>
                  <a:cubicBezTo>
                    <a:pt x="4658" y="1493"/>
                    <a:pt x="2214" y="1416"/>
                    <a:pt x="2214" y="1416"/>
                  </a:cubicBezTo>
                  <a:cubicBezTo>
                    <a:pt x="3784" y="673"/>
                    <a:pt x="1673" y="671"/>
                    <a:pt x="1647" y="671"/>
                  </a:cubicBezTo>
                  <a:cubicBezTo>
                    <a:pt x="1647" y="671"/>
                    <a:pt x="1647" y="671"/>
                    <a:pt x="1647" y="671"/>
                  </a:cubicBezTo>
                  <a:cubicBezTo>
                    <a:pt x="2160" y="222"/>
                    <a:pt x="2069" y="104"/>
                    <a:pt x="1832" y="104"/>
                  </a:cubicBezTo>
                  <a:cubicBezTo>
                    <a:pt x="1571" y="104"/>
                    <a:pt x="1133" y="247"/>
                    <a:pt x="1133" y="247"/>
                  </a:cubicBezTo>
                  <a:cubicBezTo>
                    <a:pt x="1134" y="165"/>
                    <a:pt x="1129" y="82"/>
                    <a:pt x="1119" y="1"/>
                  </a:cubicBezTo>
                  <a:close/>
                </a:path>
              </a:pathLst>
            </a:custGeom>
            <a:solidFill>
              <a:srgbClr val="5C463F">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0" name="Google Shape;2840;p80"/>
            <p:cNvSpPr/>
            <p:nvPr/>
          </p:nvSpPr>
          <p:spPr>
            <a:xfrm>
              <a:off x="1990264" y="2520600"/>
              <a:ext cx="92828" cy="110299"/>
            </a:xfrm>
            <a:custGeom>
              <a:avLst/>
              <a:gdLst/>
              <a:ahLst/>
              <a:cxnLst/>
              <a:rect l="l" t="t" r="r" b="b"/>
              <a:pathLst>
                <a:path w="2306" h="2740" extrusionOk="0">
                  <a:moveTo>
                    <a:pt x="0" y="0"/>
                  </a:moveTo>
                  <a:lnTo>
                    <a:pt x="0" y="0"/>
                  </a:lnTo>
                  <a:cubicBezTo>
                    <a:pt x="130" y="1696"/>
                    <a:pt x="957" y="1870"/>
                    <a:pt x="1957" y="2740"/>
                  </a:cubicBezTo>
                  <a:cubicBezTo>
                    <a:pt x="1957" y="2740"/>
                    <a:pt x="2305" y="1652"/>
                    <a:pt x="1305" y="1130"/>
                  </a:cubicBezTo>
                  <a:cubicBezTo>
                    <a:pt x="765" y="849"/>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1" name="Google Shape;2841;p80"/>
            <p:cNvSpPr/>
            <p:nvPr/>
          </p:nvSpPr>
          <p:spPr>
            <a:xfrm>
              <a:off x="1137424" y="2864086"/>
              <a:ext cx="72016" cy="56599"/>
            </a:xfrm>
            <a:custGeom>
              <a:avLst/>
              <a:gdLst/>
              <a:ahLst/>
              <a:cxnLst/>
              <a:rect l="l" t="t" r="r" b="b"/>
              <a:pathLst>
                <a:path w="1789" h="1406" extrusionOk="0">
                  <a:moveTo>
                    <a:pt x="864" y="0"/>
                  </a:moveTo>
                  <a:cubicBezTo>
                    <a:pt x="1" y="0"/>
                    <a:pt x="188" y="879"/>
                    <a:pt x="657" y="1405"/>
                  </a:cubicBezTo>
                  <a:cubicBezTo>
                    <a:pt x="1554" y="1127"/>
                    <a:pt x="1788" y="834"/>
                    <a:pt x="1201" y="36"/>
                  </a:cubicBezTo>
                  <a:cubicBezTo>
                    <a:pt x="1074" y="11"/>
                    <a:pt x="962" y="0"/>
                    <a:pt x="8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2" name="Google Shape;2842;p80"/>
            <p:cNvSpPr/>
            <p:nvPr/>
          </p:nvSpPr>
          <p:spPr>
            <a:xfrm>
              <a:off x="1391501" y="1684488"/>
              <a:ext cx="70889" cy="70164"/>
            </a:xfrm>
            <a:custGeom>
              <a:avLst/>
              <a:gdLst/>
              <a:ahLst/>
              <a:cxnLst/>
              <a:rect l="l" t="t" r="r" b="b"/>
              <a:pathLst>
                <a:path w="1761" h="1743" extrusionOk="0">
                  <a:moveTo>
                    <a:pt x="1761" y="1"/>
                  </a:moveTo>
                  <a:lnTo>
                    <a:pt x="1761" y="1"/>
                  </a:lnTo>
                  <a:cubicBezTo>
                    <a:pt x="1349" y="295"/>
                    <a:pt x="1140" y="599"/>
                    <a:pt x="1142" y="1085"/>
                  </a:cubicBezTo>
                  <a:cubicBezTo>
                    <a:pt x="770" y="1125"/>
                    <a:pt x="421" y="1340"/>
                    <a:pt x="0" y="1743"/>
                  </a:cubicBezTo>
                  <a:cubicBezTo>
                    <a:pt x="466" y="1484"/>
                    <a:pt x="865" y="1404"/>
                    <a:pt x="1134" y="1404"/>
                  </a:cubicBezTo>
                  <a:cubicBezTo>
                    <a:pt x="1302" y="1404"/>
                    <a:pt x="1419" y="1435"/>
                    <a:pt x="1471" y="1472"/>
                  </a:cubicBezTo>
                  <a:cubicBezTo>
                    <a:pt x="1549" y="1342"/>
                    <a:pt x="1350" y="491"/>
                    <a:pt x="1761" y="1"/>
                  </a:cubicBezTo>
                  <a:close/>
                </a:path>
              </a:pathLst>
            </a:custGeom>
            <a:solidFill>
              <a:srgbClr val="F08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3" name="Google Shape;2843;p80"/>
            <p:cNvSpPr/>
            <p:nvPr/>
          </p:nvSpPr>
          <p:spPr>
            <a:xfrm>
              <a:off x="1496400" y="1569523"/>
              <a:ext cx="64166" cy="38846"/>
            </a:xfrm>
            <a:custGeom>
              <a:avLst/>
              <a:gdLst/>
              <a:ahLst/>
              <a:cxnLst/>
              <a:rect l="l" t="t" r="r" b="b"/>
              <a:pathLst>
                <a:path w="1594" h="965" extrusionOk="0">
                  <a:moveTo>
                    <a:pt x="1593" y="1"/>
                  </a:moveTo>
                  <a:cubicBezTo>
                    <a:pt x="1245" y="119"/>
                    <a:pt x="1035" y="286"/>
                    <a:pt x="934" y="625"/>
                  </a:cubicBezTo>
                  <a:cubicBezTo>
                    <a:pt x="881" y="615"/>
                    <a:pt x="826" y="610"/>
                    <a:pt x="771" y="610"/>
                  </a:cubicBezTo>
                  <a:cubicBezTo>
                    <a:pt x="548" y="610"/>
                    <a:pt x="303" y="690"/>
                    <a:pt x="1" y="844"/>
                  </a:cubicBezTo>
                  <a:cubicBezTo>
                    <a:pt x="169" y="807"/>
                    <a:pt x="321" y="792"/>
                    <a:pt x="454" y="792"/>
                  </a:cubicBezTo>
                  <a:cubicBezTo>
                    <a:pt x="806" y="792"/>
                    <a:pt x="1028" y="895"/>
                    <a:pt x="1081" y="964"/>
                  </a:cubicBezTo>
                  <a:cubicBezTo>
                    <a:pt x="1164" y="891"/>
                    <a:pt x="1204" y="256"/>
                    <a:pt x="1593" y="1"/>
                  </a:cubicBezTo>
                  <a:close/>
                </a:path>
              </a:pathLst>
            </a:custGeom>
            <a:solidFill>
              <a:srgbClr val="F08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4" name="Google Shape;2844;p80"/>
            <p:cNvSpPr/>
            <p:nvPr/>
          </p:nvSpPr>
          <p:spPr>
            <a:xfrm>
              <a:off x="1194382" y="1721079"/>
              <a:ext cx="64207" cy="38766"/>
            </a:xfrm>
            <a:custGeom>
              <a:avLst/>
              <a:gdLst/>
              <a:ahLst/>
              <a:cxnLst/>
              <a:rect l="l" t="t" r="r" b="b"/>
              <a:pathLst>
                <a:path w="1595" h="963" extrusionOk="0">
                  <a:moveTo>
                    <a:pt x="1594" y="0"/>
                  </a:moveTo>
                  <a:lnTo>
                    <a:pt x="1594" y="0"/>
                  </a:lnTo>
                  <a:cubicBezTo>
                    <a:pt x="1245" y="117"/>
                    <a:pt x="1036" y="284"/>
                    <a:pt x="934" y="623"/>
                  </a:cubicBezTo>
                  <a:cubicBezTo>
                    <a:pt x="881" y="613"/>
                    <a:pt x="826" y="608"/>
                    <a:pt x="771" y="608"/>
                  </a:cubicBezTo>
                  <a:cubicBezTo>
                    <a:pt x="548" y="608"/>
                    <a:pt x="303" y="688"/>
                    <a:pt x="1" y="842"/>
                  </a:cubicBezTo>
                  <a:cubicBezTo>
                    <a:pt x="169" y="805"/>
                    <a:pt x="321" y="790"/>
                    <a:pt x="454" y="790"/>
                  </a:cubicBezTo>
                  <a:cubicBezTo>
                    <a:pt x="806" y="790"/>
                    <a:pt x="1027" y="893"/>
                    <a:pt x="1082" y="962"/>
                  </a:cubicBezTo>
                  <a:cubicBezTo>
                    <a:pt x="1164" y="889"/>
                    <a:pt x="1205" y="254"/>
                    <a:pt x="1594" y="0"/>
                  </a:cubicBezTo>
                  <a:close/>
                </a:path>
              </a:pathLst>
            </a:custGeom>
            <a:solidFill>
              <a:srgbClr val="F08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5" name="Google Shape;2845;p80"/>
            <p:cNvSpPr/>
            <p:nvPr/>
          </p:nvSpPr>
          <p:spPr>
            <a:xfrm>
              <a:off x="2537021" y="3040237"/>
              <a:ext cx="160094" cy="42751"/>
            </a:xfrm>
            <a:custGeom>
              <a:avLst/>
              <a:gdLst/>
              <a:ahLst/>
              <a:cxnLst/>
              <a:rect l="l" t="t" r="r" b="b"/>
              <a:pathLst>
                <a:path w="3977" h="1062" extrusionOk="0">
                  <a:moveTo>
                    <a:pt x="1645" y="1"/>
                  </a:moveTo>
                  <a:cubicBezTo>
                    <a:pt x="708" y="1"/>
                    <a:pt x="1" y="186"/>
                    <a:pt x="8" y="445"/>
                  </a:cubicBezTo>
                  <a:cubicBezTo>
                    <a:pt x="17" y="734"/>
                    <a:pt x="910" y="1006"/>
                    <a:pt x="2005" y="1054"/>
                  </a:cubicBezTo>
                  <a:cubicBezTo>
                    <a:pt x="2114" y="1059"/>
                    <a:pt x="2222" y="1061"/>
                    <a:pt x="2326" y="1061"/>
                  </a:cubicBezTo>
                  <a:cubicBezTo>
                    <a:pt x="3266" y="1061"/>
                    <a:pt x="3977" y="877"/>
                    <a:pt x="3968" y="616"/>
                  </a:cubicBezTo>
                  <a:cubicBezTo>
                    <a:pt x="3959" y="328"/>
                    <a:pt x="3066" y="56"/>
                    <a:pt x="1971" y="8"/>
                  </a:cubicBezTo>
                  <a:cubicBezTo>
                    <a:pt x="1860" y="3"/>
                    <a:pt x="1751" y="1"/>
                    <a:pt x="1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6" name="Google Shape;2846;p80"/>
            <p:cNvSpPr/>
            <p:nvPr/>
          </p:nvSpPr>
          <p:spPr>
            <a:xfrm>
              <a:off x="1391501" y="1684488"/>
              <a:ext cx="70889" cy="70164"/>
            </a:xfrm>
            <a:custGeom>
              <a:avLst/>
              <a:gdLst/>
              <a:ahLst/>
              <a:cxnLst/>
              <a:rect l="l" t="t" r="r" b="b"/>
              <a:pathLst>
                <a:path w="1761" h="1743" extrusionOk="0">
                  <a:moveTo>
                    <a:pt x="1471" y="1472"/>
                  </a:moveTo>
                  <a:cubicBezTo>
                    <a:pt x="1549" y="1342"/>
                    <a:pt x="1350" y="491"/>
                    <a:pt x="1761" y="1"/>
                  </a:cubicBezTo>
                  <a:cubicBezTo>
                    <a:pt x="1349" y="295"/>
                    <a:pt x="1140" y="599"/>
                    <a:pt x="1142" y="1085"/>
                  </a:cubicBezTo>
                  <a:cubicBezTo>
                    <a:pt x="770" y="1125"/>
                    <a:pt x="421" y="1340"/>
                    <a:pt x="0" y="1743"/>
                  </a:cubicBezTo>
                  <a:cubicBezTo>
                    <a:pt x="755" y="1323"/>
                    <a:pt x="1335" y="1375"/>
                    <a:pt x="1471" y="14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7" name="Google Shape;2847;p80"/>
            <p:cNvSpPr/>
            <p:nvPr/>
          </p:nvSpPr>
          <p:spPr>
            <a:xfrm>
              <a:off x="1496400" y="1569523"/>
              <a:ext cx="64166" cy="38846"/>
            </a:xfrm>
            <a:custGeom>
              <a:avLst/>
              <a:gdLst/>
              <a:ahLst/>
              <a:cxnLst/>
              <a:rect l="l" t="t" r="r" b="b"/>
              <a:pathLst>
                <a:path w="1594" h="965" extrusionOk="0">
                  <a:moveTo>
                    <a:pt x="1081" y="964"/>
                  </a:moveTo>
                  <a:cubicBezTo>
                    <a:pt x="1164" y="891"/>
                    <a:pt x="1204" y="256"/>
                    <a:pt x="1593" y="1"/>
                  </a:cubicBezTo>
                  <a:cubicBezTo>
                    <a:pt x="1245" y="119"/>
                    <a:pt x="1035" y="286"/>
                    <a:pt x="934" y="625"/>
                  </a:cubicBezTo>
                  <a:cubicBezTo>
                    <a:pt x="666" y="575"/>
                    <a:pt x="379" y="652"/>
                    <a:pt x="1" y="842"/>
                  </a:cubicBezTo>
                  <a:cubicBezTo>
                    <a:pt x="615" y="710"/>
                    <a:pt x="1008" y="869"/>
                    <a:pt x="1081" y="9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8" name="Google Shape;2848;p80"/>
            <p:cNvSpPr/>
            <p:nvPr/>
          </p:nvSpPr>
          <p:spPr>
            <a:xfrm>
              <a:off x="1194382" y="1720998"/>
              <a:ext cx="64207" cy="38806"/>
            </a:xfrm>
            <a:custGeom>
              <a:avLst/>
              <a:gdLst/>
              <a:ahLst/>
              <a:cxnLst/>
              <a:rect l="l" t="t" r="r" b="b"/>
              <a:pathLst>
                <a:path w="1595" h="964" extrusionOk="0">
                  <a:moveTo>
                    <a:pt x="1082" y="963"/>
                  </a:moveTo>
                  <a:cubicBezTo>
                    <a:pt x="1164" y="891"/>
                    <a:pt x="1205" y="255"/>
                    <a:pt x="1594" y="1"/>
                  </a:cubicBezTo>
                  <a:cubicBezTo>
                    <a:pt x="1245" y="118"/>
                    <a:pt x="1036" y="286"/>
                    <a:pt x="934" y="624"/>
                  </a:cubicBezTo>
                  <a:cubicBezTo>
                    <a:pt x="667" y="575"/>
                    <a:pt x="379" y="650"/>
                    <a:pt x="1" y="842"/>
                  </a:cubicBezTo>
                  <a:cubicBezTo>
                    <a:pt x="615" y="710"/>
                    <a:pt x="1008" y="868"/>
                    <a:pt x="1082" y="9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49" name="Google Shape;2849;p80"/>
          <p:cNvGrpSpPr/>
          <p:nvPr/>
        </p:nvGrpSpPr>
        <p:grpSpPr>
          <a:xfrm>
            <a:off x="1887928" y="3178090"/>
            <a:ext cx="2315706" cy="1344186"/>
            <a:chOff x="2333625" y="2362200"/>
            <a:chExt cx="3869830" cy="2246300"/>
          </a:xfrm>
        </p:grpSpPr>
        <p:sp>
          <p:nvSpPr>
            <p:cNvPr id="2850" name="Google Shape;2850;p80"/>
            <p:cNvSpPr/>
            <p:nvPr/>
          </p:nvSpPr>
          <p:spPr>
            <a:xfrm>
              <a:off x="3014954" y="2851319"/>
              <a:ext cx="62726" cy="49823"/>
            </a:xfrm>
            <a:custGeom>
              <a:avLst/>
              <a:gdLst/>
              <a:ahLst/>
              <a:cxnLst/>
              <a:rect l="l" t="t" r="r" b="b"/>
              <a:pathLst>
                <a:path w="1541" h="1224" extrusionOk="0">
                  <a:moveTo>
                    <a:pt x="850" y="0"/>
                  </a:moveTo>
                  <a:cubicBezTo>
                    <a:pt x="745" y="0"/>
                    <a:pt x="637" y="22"/>
                    <a:pt x="531" y="69"/>
                  </a:cubicBezTo>
                  <a:cubicBezTo>
                    <a:pt x="179" y="223"/>
                    <a:pt x="1" y="592"/>
                    <a:pt x="133" y="892"/>
                  </a:cubicBezTo>
                  <a:cubicBezTo>
                    <a:pt x="225" y="1102"/>
                    <a:pt x="446" y="1224"/>
                    <a:pt x="692" y="1224"/>
                  </a:cubicBezTo>
                  <a:cubicBezTo>
                    <a:pt x="795" y="1224"/>
                    <a:pt x="904" y="1202"/>
                    <a:pt x="1008" y="1156"/>
                  </a:cubicBezTo>
                  <a:cubicBezTo>
                    <a:pt x="1361" y="1002"/>
                    <a:pt x="1541" y="633"/>
                    <a:pt x="1408" y="333"/>
                  </a:cubicBezTo>
                  <a:cubicBezTo>
                    <a:pt x="1315" y="122"/>
                    <a:pt x="1095"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1" name="Google Shape;2851;p80"/>
            <p:cNvSpPr/>
            <p:nvPr/>
          </p:nvSpPr>
          <p:spPr>
            <a:xfrm>
              <a:off x="3045524" y="2777561"/>
              <a:ext cx="56580" cy="55644"/>
            </a:xfrm>
            <a:custGeom>
              <a:avLst/>
              <a:gdLst/>
              <a:ahLst/>
              <a:cxnLst/>
              <a:rect l="l" t="t" r="r" b="b"/>
              <a:pathLst>
                <a:path w="1390" h="1367" extrusionOk="0">
                  <a:moveTo>
                    <a:pt x="762" y="0"/>
                  </a:moveTo>
                  <a:cubicBezTo>
                    <a:pt x="510" y="0"/>
                    <a:pt x="258" y="178"/>
                    <a:pt x="143" y="461"/>
                  </a:cubicBezTo>
                  <a:cubicBezTo>
                    <a:pt x="0" y="816"/>
                    <a:pt x="131" y="1205"/>
                    <a:pt x="434" y="1329"/>
                  </a:cubicBezTo>
                  <a:cubicBezTo>
                    <a:pt x="497" y="1354"/>
                    <a:pt x="563" y="1366"/>
                    <a:pt x="628" y="1366"/>
                  </a:cubicBezTo>
                  <a:cubicBezTo>
                    <a:pt x="880" y="1366"/>
                    <a:pt x="1132" y="1189"/>
                    <a:pt x="1246" y="906"/>
                  </a:cubicBezTo>
                  <a:cubicBezTo>
                    <a:pt x="1389" y="549"/>
                    <a:pt x="1260" y="159"/>
                    <a:pt x="956" y="38"/>
                  </a:cubicBezTo>
                  <a:cubicBezTo>
                    <a:pt x="893" y="13"/>
                    <a:pt x="827"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2" name="Google Shape;2852;p80"/>
            <p:cNvSpPr/>
            <p:nvPr/>
          </p:nvSpPr>
          <p:spPr>
            <a:xfrm>
              <a:off x="2384710" y="2664073"/>
              <a:ext cx="572109" cy="133227"/>
            </a:xfrm>
            <a:custGeom>
              <a:avLst/>
              <a:gdLst/>
              <a:ahLst/>
              <a:cxnLst/>
              <a:rect l="l" t="t" r="r" b="b"/>
              <a:pathLst>
                <a:path w="14055" h="3273" extrusionOk="0">
                  <a:moveTo>
                    <a:pt x="5690" y="0"/>
                  </a:moveTo>
                  <a:cubicBezTo>
                    <a:pt x="3744" y="0"/>
                    <a:pt x="1755" y="378"/>
                    <a:pt x="0" y="1240"/>
                  </a:cubicBezTo>
                  <a:cubicBezTo>
                    <a:pt x="0" y="1240"/>
                    <a:pt x="4907" y="2871"/>
                    <a:pt x="5773" y="3254"/>
                  </a:cubicBezTo>
                  <a:cubicBezTo>
                    <a:pt x="6991" y="2971"/>
                    <a:pt x="8349" y="2778"/>
                    <a:pt x="9788" y="2778"/>
                  </a:cubicBezTo>
                  <a:cubicBezTo>
                    <a:pt x="11027" y="2778"/>
                    <a:pt x="12326" y="2921"/>
                    <a:pt x="13646" y="3272"/>
                  </a:cubicBezTo>
                  <a:lnTo>
                    <a:pt x="14055" y="2949"/>
                  </a:lnTo>
                  <a:cubicBezTo>
                    <a:pt x="12437" y="1182"/>
                    <a:pt x="9133" y="0"/>
                    <a:pt x="56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3" name="Google Shape;2853;p80"/>
            <p:cNvSpPr/>
            <p:nvPr/>
          </p:nvSpPr>
          <p:spPr>
            <a:xfrm>
              <a:off x="2561413" y="2437505"/>
              <a:ext cx="488012" cy="381447"/>
            </a:xfrm>
            <a:custGeom>
              <a:avLst/>
              <a:gdLst/>
              <a:ahLst/>
              <a:cxnLst/>
              <a:rect l="l" t="t" r="r" b="b"/>
              <a:pathLst>
                <a:path w="11989" h="9371" extrusionOk="0">
                  <a:moveTo>
                    <a:pt x="6450" y="0"/>
                  </a:moveTo>
                  <a:cubicBezTo>
                    <a:pt x="4023" y="0"/>
                    <a:pt x="657" y="684"/>
                    <a:pt x="0" y="1050"/>
                  </a:cubicBezTo>
                  <a:cubicBezTo>
                    <a:pt x="0" y="1050"/>
                    <a:pt x="4892" y="2158"/>
                    <a:pt x="7059" y="3482"/>
                  </a:cubicBezTo>
                  <a:cubicBezTo>
                    <a:pt x="11350" y="6103"/>
                    <a:pt x="11281" y="9367"/>
                    <a:pt x="11281" y="9367"/>
                  </a:cubicBezTo>
                  <a:lnTo>
                    <a:pt x="11729" y="9370"/>
                  </a:lnTo>
                  <a:cubicBezTo>
                    <a:pt x="11989" y="6300"/>
                    <a:pt x="11181" y="2039"/>
                    <a:pt x="8319" y="224"/>
                  </a:cubicBezTo>
                  <a:cubicBezTo>
                    <a:pt x="7856" y="65"/>
                    <a:pt x="7198" y="0"/>
                    <a:pt x="64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4" name="Google Shape;2854;p80"/>
            <p:cNvSpPr/>
            <p:nvPr/>
          </p:nvSpPr>
          <p:spPr>
            <a:xfrm>
              <a:off x="4414126" y="4106072"/>
              <a:ext cx="1220254" cy="366141"/>
            </a:xfrm>
            <a:custGeom>
              <a:avLst/>
              <a:gdLst/>
              <a:ahLst/>
              <a:cxnLst/>
              <a:rect l="l" t="t" r="r" b="b"/>
              <a:pathLst>
                <a:path w="29978" h="8995" extrusionOk="0">
                  <a:moveTo>
                    <a:pt x="27027" y="0"/>
                  </a:moveTo>
                  <a:cubicBezTo>
                    <a:pt x="27027" y="0"/>
                    <a:pt x="26152" y="4963"/>
                    <a:pt x="22607" y="4963"/>
                  </a:cubicBezTo>
                  <a:cubicBezTo>
                    <a:pt x="22583" y="4963"/>
                    <a:pt x="22557" y="4963"/>
                    <a:pt x="22532" y="4962"/>
                  </a:cubicBezTo>
                  <a:cubicBezTo>
                    <a:pt x="18181" y="4877"/>
                    <a:pt x="14584" y="3065"/>
                    <a:pt x="13065" y="3065"/>
                  </a:cubicBezTo>
                  <a:cubicBezTo>
                    <a:pt x="12753" y="3065"/>
                    <a:pt x="12529" y="3141"/>
                    <a:pt x="12403" y="3324"/>
                  </a:cubicBezTo>
                  <a:cubicBezTo>
                    <a:pt x="12225" y="3584"/>
                    <a:pt x="13478" y="3661"/>
                    <a:pt x="13397" y="4798"/>
                  </a:cubicBezTo>
                  <a:cubicBezTo>
                    <a:pt x="13313" y="5970"/>
                    <a:pt x="10508" y="6814"/>
                    <a:pt x="114" y="6814"/>
                  </a:cubicBezTo>
                  <a:cubicBezTo>
                    <a:pt x="76" y="6814"/>
                    <a:pt x="39" y="6814"/>
                    <a:pt x="1" y="6814"/>
                  </a:cubicBezTo>
                  <a:lnTo>
                    <a:pt x="1" y="6814"/>
                  </a:lnTo>
                  <a:lnTo>
                    <a:pt x="29977" y="8994"/>
                  </a:lnTo>
                  <a:lnTo>
                    <a:pt x="27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5" name="Google Shape;2855;p80"/>
            <p:cNvSpPr/>
            <p:nvPr/>
          </p:nvSpPr>
          <p:spPr>
            <a:xfrm>
              <a:off x="4035117" y="3793696"/>
              <a:ext cx="96145" cy="185493"/>
            </a:xfrm>
            <a:custGeom>
              <a:avLst/>
              <a:gdLst/>
              <a:ahLst/>
              <a:cxnLst/>
              <a:rect l="l" t="t" r="r" b="b"/>
              <a:pathLst>
                <a:path w="2362" h="4557" extrusionOk="0">
                  <a:moveTo>
                    <a:pt x="813" y="0"/>
                  </a:moveTo>
                  <a:cubicBezTo>
                    <a:pt x="822" y="15"/>
                    <a:pt x="1890" y="2126"/>
                    <a:pt x="1" y="4422"/>
                  </a:cubicBezTo>
                  <a:lnTo>
                    <a:pt x="179" y="4556"/>
                  </a:lnTo>
                  <a:cubicBezTo>
                    <a:pt x="2362" y="2427"/>
                    <a:pt x="1684" y="621"/>
                    <a:pt x="1382" y="39"/>
                  </a:cubicBezTo>
                  <a:lnTo>
                    <a:pt x="813" y="0"/>
                  </a:ln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6" name="Google Shape;2856;p80"/>
            <p:cNvSpPr/>
            <p:nvPr/>
          </p:nvSpPr>
          <p:spPr>
            <a:xfrm>
              <a:off x="3397668" y="4113724"/>
              <a:ext cx="563154" cy="272805"/>
            </a:xfrm>
            <a:custGeom>
              <a:avLst/>
              <a:gdLst/>
              <a:ahLst/>
              <a:cxnLst/>
              <a:rect l="l" t="t" r="r" b="b"/>
              <a:pathLst>
                <a:path w="13835" h="6702" extrusionOk="0">
                  <a:moveTo>
                    <a:pt x="6422" y="0"/>
                  </a:moveTo>
                  <a:cubicBezTo>
                    <a:pt x="4904" y="0"/>
                    <a:pt x="4004" y="1123"/>
                    <a:pt x="4004" y="1123"/>
                  </a:cubicBezTo>
                  <a:cubicBezTo>
                    <a:pt x="4004" y="1123"/>
                    <a:pt x="3562" y="207"/>
                    <a:pt x="2371" y="207"/>
                  </a:cubicBezTo>
                  <a:cubicBezTo>
                    <a:pt x="2169" y="207"/>
                    <a:pt x="1945" y="233"/>
                    <a:pt x="1699" y="295"/>
                  </a:cubicBezTo>
                  <a:cubicBezTo>
                    <a:pt x="0" y="721"/>
                    <a:pt x="323" y="4790"/>
                    <a:pt x="1092" y="6702"/>
                  </a:cubicBezTo>
                  <a:lnTo>
                    <a:pt x="13835" y="5594"/>
                  </a:lnTo>
                  <a:cubicBezTo>
                    <a:pt x="13835" y="5594"/>
                    <a:pt x="13510" y="3950"/>
                    <a:pt x="12783" y="2772"/>
                  </a:cubicBezTo>
                  <a:cubicBezTo>
                    <a:pt x="12501" y="2314"/>
                    <a:pt x="11968" y="2175"/>
                    <a:pt x="11423" y="2175"/>
                  </a:cubicBezTo>
                  <a:cubicBezTo>
                    <a:pt x="10562" y="2175"/>
                    <a:pt x="9668" y="2522"/>
                    <a:pt x="9668" y="2522"/>
                  </a:cubicBezTo>
                  <a:cubicBezTo>
                    <a:pt x="9668" y="2522"/>
                    <a:pt x="9506" y="798"/>
                    <a:pt x="7402" y="152"/>
                  </a:cubicBezTo>
                  <a:cubicBezTo>
                    <a:pt x="7052" y="45"/>
                    <a:pt x="6725" y="0"/>
                    <a:pt x="6422" y="0"/>
                  </a:cubicBezTo>
                  <a:close/>
                </a:path>
              </a:pathLst>
            </a:custGeom>
            <a:solidFill>
              <a:srgbClr val="A0A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7" name="Google Shape;2857;p80"/>
            <p:cNvSpPr/>
            <p:nvPr/>
          </p:nvSpPr>
          <p:spPr>
            <a:xfrm>
              <a:off x="3874289" y="4204376"/>
              <a:ext cx="521797" cy="209590"/>
            </a:xfrm>
            <a:custGeom>
              <a:avLst/>
              <a:gdLst/>
              <a:ahLst/>
              <a:cxnLst/>
              <a:rect l="l" t="t" r="r" b="b"/>
              <a:pathLst>
                <a:path w="12819" h="5149" extrusionOk="0">
                  <a:moveTo>
                    <a:pt x="1900" y="1"/>
                  </a:moveTo>
                  <a:cubicBezTo>
                    <a:pt x="1797" y="1"/>
                    <a:pt x="1688" y="6"/>
                    <a:pt x="1574" y="17"/>
                  </a:cubicBezTo>
                  <a:cubicBezTo>
                    <a:pt x="0" y="171"/>
                    <a:pt x="300" y="3246"/>
                    <a:pt x="1012" y="4750"/>
                  </a:cubicBezTo>
                  <a:lnTo>
                    <a:pt x="12818" y="5149"/>
                  </a:lnTo>
                  <a:cubicBezTo>
                    <a:pt x="12818" y="5149"/>
                    <a:pt x="12518" y="3887"/>
                    <a:pt x="11843" y="2937"/>
                  </a:cubicBezTo>
                  <a:cubicBezTo>
                    <a:pt x="11502" y="2456"/>
                    <a:pt x="10768" y="2337"/>
                    <a:pt x="10125" y="2337"/>
                  </a:cubicBezTo>
                  <a:cubicBezTo>
                    <a:pt x="9498" y="2337"/>
                    <a:pt x="8957" y="2450"/>
                    <a:pt x="8957" y="2450"/>
                  </a:cubicBezTo>
                  <a:cubicBezTo>
                    <a:pt x="8957" y="2450"/>
                    <a:pt x="8808" y="1145"/>
                    <a:pt x="6859" y="459"/>
                  </a:cubicBezTo>
                  <a:cubicBezTo>
                    <a:pt x="6391" y="294"/>
                    <a:pt x="5966" y="231"/>
                    <a:pt x="5590" y="231"/>
                  </a:cubicBezTo>
                  <a:cubicBezTo>
                    <a:pt x="4403" y="231"/>
                    <a:pt x="3710" y="857"/>
                    <a:pt x="3710" y="857"/>
                  </a:cubicBezTo>
                  <a:cubicBezTo>
                    <a:pt x="3710" y="857"/>
                    <a:pt x="3227" y="1"/>
                    <a:pt x="19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8" name="Google Shape;2858;p80"/>
            <p:cNvSpPr/>
            <p:nvPr/>
          </p:nvSpPr>
          <p:spPr>
            <a:xfrm>
              <a:off x="2961427" y="4248582"/>
              <a:ext cx="2141164" cy="222412"/>
            </a:xfrm>
            <a:custGeom>
              <a:avLst/>
              <a:gdLst/>
              <a:ahLst/>
              <a:cxnLst/>
              <a:rect l="l" t="t" r="r" b="b"/>
              <a:pathLst>
                <a:path w="52602" h="5464" extrusionOk="0">
                  <a:moveTo>
                    <a:pt x="1" y="0"/>
                  </a:moveTo>
                  <a:lnTo>
                    <a:pt x="1" y="4832"/>
                  </a:lnTo>
                  <a:lnTo>
                    <a:pt x="52601" y="5464"/>
                  </a:lnTo>
                  <a:lnTo>
                    <a:pt x="52601" y="361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9" name="Google Shape;2859;p80"/>
            <p:cNvSpPr/>
            <p:nvPr/>
          </p:nvSpPr>
          <p:spPr>
            <a:xfrm>
              <a:off x="2753625" y="3829273"/>
              <a:ext cx="889323" cy="582163"/>
            </a:xfrm>
            <a:custGeom>
              <a:avLst/>
              <a:gdLst/>
              <a:ahLst/>
              <a:cxnLst/>
              <a:rect l="l" t="t" r="r" b="b"/>
              <a:pathLst>
                <a:path w="21848" h="14302" extrusionOk="0">
                  <a:moveTo>
                    <a:pt x="3944" y="1"/>
                  </a:moveTo>
                  <a:cubicBezTo>
                    <a:pt x="3775" y="1"/>
                    <a:pt x="3598" y="15"/>
                    <a:pt x="3412" y="46"/>
                  </a:cubicBezTo>
                  <a:cubicBezTo>
                    <a:pt x="831" y="477"/>
                    <a:pt x="0" y="9018"/>
                    <a:pt x="1168" y="13196"/>
                  </a:cubicBezTo>
                  <a:lnTo>
                    <a:pt x="21847" y="14302"/>
                  </a:lnTo>
                  <a:cubicBezTo>
                    <a:pt x="21847" y="14302"/>
                    <a:pt x="21355" y="10799"/>
                    <a:pt x="20249" y="8157"/>
                  </a:cubicBezTo>
                  <a:cubicBezTo>
                    <a:pt x="19690" y="6820"/>
                    <a:pt x="18485" y="6490"/>
                    <a:pt x="17431" y="6490"/>
                  </a:cubicBezTo>
                  <a:cubicBezTo>
                    <a:pt x="16402" y="6490"/>
                    <a:pt x="15518" y="6805"/>
                    <a:pt x="15518" y="6805"/>
                  </a:cubicBezTo>
                  <a:cubicBezTo>
                    <a:pt x="15518" y="6805"/>
                    <a:pt x="15272" y="3179"/>
                    <a:pt x="12077" y="1275"/>
                  </a:cubicBezTo>
                  <a:cubicBezTo>
                    <a:pt x="11309" y="817"/>
                    <a:pt x="10612" y="644"/>
                    <a:pt x="9996" y="644"/>
                  </a:cubicBezTo>
                  <a:cubicBezTo>
                    <a:pt x="8049" y="644"/>
                    <a:pt x="6915" y="2381"/>
                    <a:pt x="6915" y="2381"/>
                  </a:cubicBezTo>
                  <a:cubicBezTo>
                    <a:pt x="6915" y="2381"/>
                    <a:pt x="6121" y="1"/>
                    <a:pt x="3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0" name="Google Shape;2860;p80"/>
            <p:cNvSpPr/>
            <p:nvPr/>
          </p:nvSpPr>
          <p:spPr>
            <a:xfrm>
              <a:off x="2753543" y="3829884"/>
              <a:ext cx="889323" cy="581552"/>
            </a:xfrm>
            <a:custGeom>
              <a:avLst/>
              <a:gdLst/>
              <a:ahLst/>
              <a:cxnLst/>
              <a:rect l="l" t="t" r="r" b="b"/>
              <a:pathLst>
                <a:path w="21848" h="14287" extrusionOk="0">
                  <a:moveTo>
                    <a:pt x="3659" y="0"/>
                  </a:moveTo>
                  <a:cubicBezTo>
                    <a:pt x="3579" y="6"/>
                    <a:pt x="3497" y="17"/>
                    <a:pt x="3414" y="31"/>
                  </a:cubicBezTo>
                  <a:cubicBezTo>
                    <a:pt x="833" y="462"/>
                    <a:pt x="1" y="9003"/>
                    <a:pt x="1168" y="13181"/>
                  </a:cubicBezTo>
                  <a:lnTo>
                    <a:pt x="21848" y="14287"/>
                  </a:lnTo>
                  <a:cubicBezTo>
                    <a:pt x="21848" y="14287"/>
                    <a:pt x="21683" y="13110"/>
                    <a:pt x="21330" y="11606"/>
                  </a:cubicBezTo>
                  <a:cubicBezTo>
                    <a:pt x="20321" y="12450"/>
                    <a:pt x="18900" y="12868"/>
                    <a:pt x="17273" y="12868"/>
                  </a:cubicBezTo>
                  <a:cubicBezTo>
                    <a:pt x="14900" y="12868"/>
                    <a:pt x="12089" y="11978"/>
                    <a:pt x="9479" y="10223"/>
                  </a:cubicBezTo>
                  <a:cubicBezTo>
                    <a:pt x="5188" y="7337"/>
                    <a:pt x="2857" y="3066"/>
                    <a:pt x="3659" y="0"/>
                  </a:cubicBezTo>
                  <a:close/>
                </a:path>
              </a:pathLst>
            </a:custGeom>
            <a:solidFill>
              <a:srgbClr val="5C463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1" name="Google Shape;2861;p80"/>
            <p:cNvSpPr/>
            <p:nvPr/>
          </p:nvSpPr>
          <p:spPr>
            <a:xfrm>
              <a:off x="4318224" y="3982327"/>
              <a:ext cx="153865" cy="494362"/>
            </a:xfrm>
            <a:custGeom>
              <a:avLst/>
              <a:gdLst/>
              <a:ahLst/>
              <a:cxnLst/>
              <a:rect l="l" t="t" r="r" b="b"/>
              <a:pathLst>
                <a:path w="3780" h="12145" extrusionOk="0">
                  <a:moveTo>
                    <a:pt x="115" y="1"/>
                  </a:moveTo>
                  <a:lnTo>
                    <a:pt x="0" y="158"/>
                  </a:lnTo>
                  <a:cubicBezTo>
                    <a:pt x="1277" y="2026"/>
                    <a:pt x="3392" y="7026"/>
                    <a:pt x="3472" y="12117"/>
                  </a:cubicBezTo>
                  <a:lnTo>
                    <a:pt x="3779" y="12145"/>
                  </a:lnTo>
                  <a:cubicBezTo>
                    <a:pt x="3470" y="4681"/>
                    <a:pt x="11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2" name="Google Shape;2862;p80"/>
            <p:cNvSpPr/>
            <p:nvPr/>
          </p:nvSpPr>
          <p:spPr>
            <a:xfrm>
              <a:off x="4527776" y="4336222"/>
              <a:ext cx="13107" cy="78764"/>
            </a:xfrm>
            <a:custGeom>
              <a:avLst/>
              <a:gdLst/>
              <a:ahLst/>
              <a:cxnLst/>
              <a:rect l="l" t="t" r="r" b="b"/>
              <a:pathLst>
                <a:path w="322" h="1935" extrusionOk="0">
                  <a:moveTo>
                    <a:pt x="0" y="1"/>
                  </a:moveTo>
                  <a:lnTo>
                    <a:pt x="120" y="1920"/>
                  </a:lnTo>
                  <a:lnTo>
                    <a:pt x="322" y="1934"/>
                  </a:lnTo>
                  <a:lnTo>
                    <a:pt x="208" y="2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3" name="Google Shape;2863;p80"/>
            <p:cNvSpPr/>
            <p:nvPr/>
          </p:nvSpPr>
          <p:spPr>
            <a:xfrm>
              <a:off x="4744859" y="4357592"/>
              <a:ext cx="15671" cy="75345"/>
            </a:xfrm>
            <a:custGeom>
              <a:avLst/>
              <a:gdLst/>
              <a:ahLst/>
              <a:cxnLst/>
              <a:rect l="l" t="t" r="r" b="b"/>
              <a:pathLst>
                <a:path w="385" h="1851" extrusionOk="0">
                  <a:moveTo>
                    <a:pt x="228" y="0"/>
                  </a:moveTo>
                  <a:lnTo>
                    <a:pt x="0" y="1840"/>
                  </a:lnTo>
                  <a:lnTo>
                    <a:pt x="156" y="1851"/>
                  </a:lnTo>
                  <a:lnTo>
                    <a:pt x="385" y="17"/>
                  </a:lnTo>
                  <a:lnTo>
                    <a:pt x="228" y="0"/>
                  </a:lnTo>
                  <a:close/>
                </a:path>
              </a:pathLst>
            </a:custGeom>
            <a:solidFill>
              <a:srgbClr val="713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4" name="Google Shape;2864;p80"/>
            <p:cNvSpPr/>
            <p:nvPr/>
          </p:nvSpPr>
          <p:spPr>
            <a:xfrm>
              <a:off x="4527084" y="4236045"/>
              <a:ext cx="238287" cy="151952"/>
            </a:xfrm>
            <a:custGeom>
              <a:avLst/>
              <a:gdLst/>
              <a:ahLst/>
              <a:cxnLst/>
              <a:rect l="l" t="t" r="r" b="b"/>
              <a:pathLst>
                <a:path w="5854" h="3733" extrusionOk="0">
                  <a:moveTo>
                    <a:pt x="1" y="0"/>
                  </a:moveTo>
                  <a:lnTo>
                    <a:pt x="534" y="3209"/>
                  </a:lnTo>
                  <a:lnTo>
                    <a:pt x="5853" y="3732"/>
                  </a:lnTo>
                  <a:lnTo>
                    <a:pt x="5655" y="85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5" name="Google Shape;2865;p80"/>
            <p:cNvSpPr/>
            <p:nvPr/>
          </p:nvSpPr>
          <p:spPr>
            <a:xfrm>
              <a:off x="4527084" y="4236045"/>
              <a:ext cx="235519" cy="141491"/>
            </a:xfrm>
            <a:custGeom>
              <a:avLst/>
              <a:gdLst/>
              <a:ahLst/>
              <a:cxnLst/>
              <a:rect l="l" t="t" r="r" b="b"/>
              <a:pathLst>
                <a:path w="5786" h="3476" extrusionOk="0">
                  <a:moveTo>
                    <a:pt x="1" y="0"/>
                  </a:moveTo>
                  <a:lnTo>
                    <a:pt x="534" y="3209"/>
                  </a:lnTo>
                  <a:lnTo>
                    <a:pt x="3243" y="3475"/>
                  </a:lnTo>
                  <a:lnTo>
                    <a:pt x="3228" y="3417"/>
                  </a:lnTo>
                  <a:lnTo>
                    <a:pt x="5786" y="2749"/>
                  </a:lnTo>
                  <a:lnTo>
                    <a:pt x="5655" y="85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6" name="Google Shape;2866;p80"/>
            <p:cNvSpPr/>
            <p:nvPr/>
          </p:nvSpPr>
          <p:spPr>
            <a:xfrm>
              <a:off x="4784791" y="4362192"/>
              <a:ext cx="16038" cy="73310"/>
            </a:xfrm>
            <a:custGeom>
              <a:avLst/>
              <a:gdLst/>
              <a:ahLst/>
              <a:cxnLst/>
              <a:rect l="l" t="t" r="r" b="b"/>
              <a:pathLst>
                <a:path w="394" h="1801" extrusionOk="0">
                  <a:moveTo>
                    <a:pt x="242" y="1"/>
                  </a:moveTo>
                  <a:lnTo>
                    <a:pt x="1" y="1790"/>
                  </a:lnTo>
                  <a:lnTo>
                    <a:pt x="147" y="1801"/>
                  </a:lnTo>
                  <a:lnTo>
                    <a:pt x="393" y="18"/>
                  </a:lnTo>
                  <a:lnTo>
                    <a:pt x="2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7" name="Google Shape;2867;p80"/>
            <p:cNvSpPr/>
            <p:nvPr/>
          </p:nvSpPr>
          <p:spPr>
            <a:xfrm>
              <a:off x="4497857" y="4328162"/>
              <a:ext cx="14287" cy="73961"/>
            </a:xfrm>
            <a:custGeom>
              <a:avLst/>
              <a:gdLst/>
              <a:ahLst/>
              <a:cxnLst/>
              <a:rect l="l" t="t" r="r" b="b"/>
              <a:pathLst>
                <a:path w="351" h="1817" extrusionOk="0">
                  <a:moveTo>
                    <a:pt x="0" y="0"/>
                  </a:moveTo>
                  <a:lnTo>
                    <a:pt x="142" y="1801"/>
                  </a:lnTo>
                  <a:lnTo>
                    <a:pt x="351" y="1817"/>
                  </a:lnTo>
                  <a:lnTo>
                    <a:pt x="351" y="1817"/>
                  </a:lnTo>
                  <a:lnTo>
                    <a:pt x="216" y="2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8" name="Google Shape;2868;p80"/>
            <p:cNvSpPr/>
            <p:nvPr/>
          </p:nvSpPr>
          <p:spPr>
            <a:xfrm>
              <a:off x="4485890" y="4354132"/>
              <a:ext cx="328937" cy="38914"/>
            </a:xfrm>
            <a:custGeom>
              <a:avLst/>
              <a:gdLst/>
              <a:ahLst/>
              <a:cxnLst/>
              <a:rect l="l" t="t" r="r" b="b"/>
              <a:pathLst>
                <a:path w="8081" h="956" extrusionOk="0">
                  <a:moveTo>
                    <a:pt x="0" y="1"/>
                  </a:moveTo>
                  <a:lnTo>
                    <a:pt x="3" y="210"/>
                  </a:lnTo>
                  <a:lnTo>
                    <a:pt x="8071" y="956"/>
                  </a:lnTo>
                  <a:lnTo>
                    <a:pt x="8081" y="86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9" name="Google Shape;2869;p80"/>
            <p:cNvSpPr/>
            <p:nvPr/>
          </p:nvSpPr>
          <p:spPr>
            <a:xfrm>
              <a:off x="4490693" y="4142707"/>
              <a:ext cx="297024" cy="182969"/>
            </a:xfrm>
            <a:custGeom>
              <a:avLst/>
              <a:gdLst/>
              <a:ahLst/>
              <a:cxnLst/>
              <a:rect l="l" t="t" r="r" b="b"/>
              <a:pathLst>
                <a:path w="7297" h="4495" extrusionOk="0">
                  <a:moveTo>
                    <a:pt x="3090" y="0"/>
                  </a:moveTo>
                  <a:cubicBezTo>
                    <a:pt x="2391" y="82"/>
                    <a:pt x="165" y="2018"/>
                    <a:pt x="1" y="4025"/>
                  </a:cubicBezTo>
                  <a:cubicBezTo>
                    <a:pt x="743" y="4287"/>
                    <a:pt x="2613" y="4494"/>
                    <a:pt x="4340" y="4494"/>
                  </a:cubicBezTo>
                  <a:cubicBezTo>
                    <a:pt x="5534" y="4494"/>
                    <a:pt x="6659" y="4395"/>
                    <a:pt x="7297" y="4145"/>
                  </a:cubicBezTo>
                  <a:cubicBezTo>
                    <a:pt x="6869" y="2404"/>
                    <a:pt x="3896" y="375"/>
                    <a:pt x="3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0" name="Google Shape;2870;p80"/>
            <p:cNvSpPr/>
            <p:nvPr/>
          </p:nvSpPr>
          <p:spPr>
            <a:xfrm>
              <a:off x="4490775" y="4174498"/>
              <a:ext cx="296943" cy="151138"/>
            </a:xfrm>
            <a:custGeom>
              <a:avLst/>
              <a:gdLst/>
              <a:ahLst/>
              <a:cxnLst/>
              <a:rect l="l" t="t" r="r" b="b"/>
              <a:pathLst>
                <a:path w="7295" h="3713" extrusionOk="0">
                  <a:moveTo>
                    <a:pt x="1846" y="0"/>
                  </a:moveTo>
                  <a:cubicBezTo>
                    <a:pt x="1009" y="763"/>
                    <a:pt x="102" y="1989"/>
                    <a:pt x="0" y="3243"/>
                  </a:cubicBezTo>
                  <a:cubicBezTo>
                    <a:pt x="743" y="3505"/>
                    <a:pt x="2613" y="3713"/>
                    <a:pt x="4340" y="3713"/>
                  </a:cubicBezTo>
                  <a:cubicBezTo>
                    <a:pt x="5533" y="3713"/>
                    <a:pt x="6658" y="3613"/>
                    <a:pt x="7295" y="3364"/>
                  </a:cubicBezTo>
                  <a:cubicBezTo>
                    <a:pt x="7287" y="3331"/>
                    <a:pt x="7276" y="3295"/>
                    <a:pt x="7265" y="3261"/>
                  </a:cubicBezTo>
                  <a:cubicBezTo>
                    <a:pt x="6974" y="3391"/>
                    <a:pt x="6632" y="3456"/>
                    <a:pt x="6259" y="3456"/>
                  </a:cubicBezTo>
                  <a:cubicBezTo>
                    <a:pt x="5495" y="3456"/>
                    <a:pt x="4606" y="3183"/>
                    <a:pt x="3778" y="2640"/>
                  </a:cubicBezTo>
                  <a:cubicBezTo>
                    <a:pt x="2678" y="1917"/>
                    <a:pt x="1974" y="902"/>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1" name="Google Shape;2871;p80"/>
            <p:cNvSpPr/>
            <p:nvPr/>
          </p:nvSpPr>
          <p:spPr>
            <a:xfrm>
              <a:off x="4592946" y="3926560"/>
              <a:ext cx="1234827" cy="587332"/>
            </a:xfrm>
            <a:custGeom>
              <a:avLst/>
              <a:gdLst/>
              <a:ahLst/>
              <a:cxnLst/>
              <a:rect l="l" t="t" r="r" b="b"/>
              <a:pathLst>
                <a:path w="30336" h="14429" extrusionOk="0">
                  <a:moveTo>
                    <a:pt x="19934" y="0"/>
                  </a:moveTo>
                  <a:cubicBezTo>
                    <a:pt x="19935" y="1"/>
                    <a:pt x="22042" y="7427"/>
                    <a:pt x="17401" y="7671"/>
                  </a:cubicBezTo>
                  <a:cubicBezTo>
                    <a:pt x="15695" y="7762"/>
                    <a:pt x="13504" y="11076"/>
                    <a:pt x="10932" y="11076"/>
                  </a:cubicBezTo>
                  <a:cubicBezTo>
                    <a:pt x="10729" y="11076"/>
                    <a:pt x="10523" y="11055"/>
                    <a:pt x="10314" y="11011"/>
                  </a:cubicBezTo>
                  <a:cubicBezTo>
                    <a:pt x="9763" y="10892"/>
                    <a:pt x="9216" y="10841"/>
                    <a:pt x="8659" y="10841"/>
                  </a:cubicBezTo>
                  <a:cubicBezTo>
                    <a:pt x="6351" y="10841"/>
                    <a:pt x="3856" y="11712"/>
                    <a:pt x="1" y="12220"/>
                  </a:cubicBezTo>
                  <a:lnTo>
                    <a:pt x="30336" y="14428"/>
                  </a:lnTo>
                  <a:lnTo>
                    <a:pt x="19934" y="0"/>
                  </a:lnTo>
                  <a:close/>
                </a:path>
              </a:pathLst>
            </a:custGeom>
            <a:solidFill>
              <a:srgbClr val="92D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2" name="Google Shape;2872;p80"/>
            <p:cNvSpPr/>
            <p:nvPr/>
          </p:nvSpPr>
          <p:spPr>
            <a:xfrm>
              <a:off x="4639553" y="3892530"/>
              <a:ext cx="1195750" cy="618838"/>
            </a:xfrm>
            <a:custGeom>
              <a:avLst/>
              <a:gdLst/>
              <a:ahLst/>
              <a:cxnLst/>
              <a:rect l="l" t="t" r="r" b="b"/>
              <a:pathLst>
                <a:path w="29376" h="15203" extrusionOk="0">
                  <a:moveTo>
                    <a:pt x="26194" y="1"/>
                  </a:moveTo>
                  <a:cubicBezTo>
                    <a:pt x="26194" y="1"/>
                    <a:pt x="24062" y="9154"/>
                    <a:pt x="17643" y="9154"/>
                  </a:cubicBezTo>
                  <a:cubicBezTo>
                    <a:pt x="17611" y="9154"/>
                    <a:pt x="17579" y="9154"/>
                    <a:pt x="17547" y="9153"/>
                  </a:cubicBezTo>
                  <a:cubicBezTo>
                    <a:pt x="17540" y="9153"/>
                    <a:pt x="17534" y="9153"/>
                    <a:pt x="17528" y="9153"/>
                  </a:cubicBezTo>
                  <a:cubicBezTo>
                    <a:pt x="15863" y="9153"/>
                    <a:pt x="12833" y="12282"/>
                    <a:pt x="10154" y="12282"/>
                  </a:cubicBezTo>
                  <a:cubicBezTo>
                    <a:pt x="9953" y="12282"/>
                    <a:pt x="9755" y="12264"/>
                    <a:pt x="9559" y="12227"/>
                  </a:cubicBezTo>
                  <a:cubicBezTo>
                    <a:pt x="9129" y="12144"/>
                    <a:pt x="8723" y="12107"/>
                    <a:pt x="8327" y="12107"/>
                  </a:cubicBezTo>
                  <a:cubicBezTo>
                    <a:pt x="6078" y="12107"/>
                    <a:pt x="4147" y="13291"/>
                    <a:pt x="0" y="13975"/>
                  </a:cubicBezTo>
                  <a:lnTo>
                    <a:pt x="29375" y="15203"/>
                  </a:lnTo>
                  <a:lnTo>
                    <a:pt x="29375" y="15203"/>
                  </a:lnTo>
                  <a:lnTo>
                    <a:pt x="26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3" name="Google Shape;2873;p80"/>
            <p:cNvSpPr/>
            <p:nvPr/>
          </p:nvSpPr>
          <p:spPr>
            <a:xfrm>
              <a:off x="2781101" y="4266045"/>
              <a:ext cx="2763381" cy="282493"/>
            </a:xfrm>
            <a:custGeom>
              <a:avLst/>
              <a:gdLst/>
              <a:ahLst/>
              <a:cxnLst/>
              <a:rect l="l" t="t" r="r" b="b"/>
              <a:pathLst>
                <a:path w="67888" h="6940" extrusionOk="0">
                  <a:moveTo>
                    <a:pt x="1" y="0"/>
                  </a:moveTo>
                  <a:lnTo>
                    <a:pt x="1" y="6685"/>
                  </a:lnTo>
                  <a:lnTo>
                    <a:pt x="67888" y="6939"/>
                  </a:lnTo>
                  <a:lnTo>
                    <a:pt x="67888" y="459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4" name="Google Shape;2874;p80"/>
            <p:cNvSpPr/>
            <p:nvPr/>
          </p:nvSpPr>
          <p:spPr>
            <a:xfrm>
              <a:off x="2781101" y="4244675"/>
              <a:ext cx="1059470" cy="88411"/>
            </a:xfrm>
            <a:custGeom>
              <a:avLst/>
              <a:gdLst/>
              <a:ahLst/>
              <a:cxnLst/>
              <a:rect l="l" t="t" r="r" b="b"/>
              <a:pathLst>
                <a:path w="26028" h="2172" extrusionOk="0">
                  <a:moveTo>
                    <a:pt x="1" y="1"/>
                  </a:moveTo>
                  <a:lnTo>
                    <a:pt x="1" y="1680"/>
                  </a:lnTo>
                  <a:lnTo>
                    <a:pt x="26027" y="2171"/>
                  </a:lnTo>
                  <a:lnTo>
                    <a:pt x="1" y="1"/>
                  </a:lnTo>
                  <a:close/>
                </a:path>
              </a:pathLst>
            </a:custGeom>
            <a:solidFill>
              <a:srgbClr val="FEC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5" name="Google Shape;2875;p80"/>
            <p:cNvSpPr/>
            <p:nvPr/>
          </p:nvSpPr>
          <p:spPr>
            <a:xfrm>
              <a:off x="3020857" y="2798321"/>
              <a:ext cx="453739" cy="1623153"/>
            </a:xfrm>
            <a:custGeom>
              <a:avLst/>
              <a:gdLst/>
              <a:ahLst/>
              <a:cxnLst/>
              <a:rect l="l" t="t" r="r" b="b"/>
              <a:pathLst>
                <a:path w="11147" h="39876" extrusionOk="0">
                  <a:moveTo>
                    <a:pt x="402" y="0"/>
                  </a:moveTo>
                  <a:lnTo>
                    <a:pt x="0" y="559"/>
                  </a:lnTo>
                  <a:cubicBezTo>
                    <a:pt x="3990" y="6321"/>
                    <a:pt x="10525" y="22587"/>
                    <a:pt x="10054" y="39783"/>
                  </a:cubicBezTo>
                  <a:lnTo>
                    <a:pt x="11128" y="39875"/>
                  </a:lnTo>
                  <a:cubicBezTo>
                    <a:pt x="11146" y="14639"/>
                    <a:pt x="402" y="0"/>
                    <a:pt x="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6" name="Google Shape;2876;p80"/>
            <p:cNvSpPr/>
            <p:nvPr/>
          </p:nvSpPr>
          <p:spPr>
            <a:xfrm>
              <a:off x="3402797" y="4272192"/>
              <a:ext cx="79253" cy="68832"/>
            </a:xfrm>
            <a:custGeom>
              <a:avLst/>
              <a:gdLst/>
              <a:ahLst/>
              <a:cxnLst/>
              <a:rect l="l" t="t" r="r" b="b"/>
              <a:pathLst>
                <a:path w="1947" h="1691" extrusionOk="0">
                  <a:moveTo>
                    <a:pt x="1946" y="0"/>
                  </a:moveTo>
                  <a:lnTo>
                    <a:pt x="0" y="226"/>
                  </a:lnTo>
                  <a:lnTo>
                    <a:pt x="223" y="1572"/>
                  </a:lnTo>
                  <a:lnTo>
                    <a:pt x="1822" y="1690"/>
                  </a:lnTo>
                  <a:lnTo>
                    <a:pt x="1946" y="0"/>
                  </a:lnTo>
                  <a:close/>
                </a:path>
              </a:pathLst>
            </a:custGeom>
            <a:solidFill>
              <a:srgbClr val="A08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7" name="Google Shape;2877;p80"/>
            <p:cNvSpPr/>
            <p:nvPr/>
          </p:nvSpPr>
          <p:spPr>
            <a:xfrm>
              <a:off x="3154656" y="3832245"/>
              <a:ext cx="864859" cy="464566"/>
            </a:xfrm>
            <a:custGeom>
              <a:avLst/>
              <a:gdLst/>
              <a:ahLst/>
              <a:cxnLst/>
              <a:rect l="l" t="t" r="r" b="b"/>
              <a:pathLst>
                <a:path w="21247" h="11413" extrusionOk="0">
                  <a:moveTo>
                    <a:pt x="19639" y="1"/>
                  </a:moveTo>
                  <a:lnTo>
                    <a:pt x="1" y="1007"/>
                  </a:lnTo>
                  <a:lnTo>
                    <a:pt x="722" y="11413"/>
                  </a:lnTo>
                  <a:lnTo>
                    <a:pt x="21246" y="11413"/>
                  </a:lnTo>
                  <a:lnTo>
                    <a:pt x="19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8" name="Google Shape;2878;p80"/>
            <p:cNvSpPr/>
            <p:nvPr/>
          </p:nvSpPr>
          <p:spPr>
            <a:xfrm>
              <a:off x="3154656" y="3832245"/>
              <a:ext cx="829894" cy="464566"/>
            </a:xfrm>
            <a:custGeom>
              <a:avLst/>
              <a:gdLst/>
              <a:ahLst/>
              <a:cxnLst/>
              <a:rect l="l" t="t" r="r" b="b"/>
              <a:pathLst>
                <a:path w="20388" h="11413" extrusionOk="0">
                  <a:moveTo>
                    <a:pt x="19639" y="1"/>
                  </a:moveTo>
                  <a:lnTo>
                    <a:pt x="1" y="1007"/>
                  </a:lnTo>
                  <a:lnTo>
                    <a:pt x="722" y="11413"/>
                  </a:lnTo>
                  <a:lnTo>
                    <a:pt x="8516" y="11413"/>
                  </a:lnTo>
                  <a:lnTo>
                    <a:pt x="8015" y="10113"/>
                  </a:lnTo>
                  <a:lnTo>
                    <a:pt x="20388" y="5326"/>
                  </a:lnTo>
                  <a:lnTo>
                    <a:pt x="19639" y="1"/>
                  </a:lnTo>
                  <a:close/>
                </a:path>
              </a:pathLst>
            </a:custGeom>
            <a:solidFill>
              <a:srgbClr val="5C463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9" name="Google Shape;2879;p80"/>
            <p:cNvSpPr/>
            <p:nvPr/>
          </p:nvSpPr>
          <p:spPr>
            <a:xfrm>
              <a:off x="3617804" y="4077130"/>
              <a:ext cx="208939" cy="92645"/>
            </a:xfrm>
            <a:custGeom>
              <a:avLst/>
              <a:gdLst/>
              <a:ahLst/>
              <a:cxnLst/>
              <a:rect l="l" t="t" r="r" b="b"/>
              <a:pathLst>
                <a:path w="5133" h="2276" extrusionOk="0">
                  <a:moveTo>
                    <a:pt x="113" y="0"/>
                  </a:moveTo>
                  <a:lnTo>
                    <a:pt x="1" y="2276"/>
                  </a:lnTo>
                  <a:lnTo>
                    <a:pt x="5132" y="2276"/>
                  </a:lnTo>
                  <a:lnTo>
                    <a:pt x="4678" y="145"/>
                  </a:lnTo>
                  <a:lnTo>
                    <a:pt x="1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0" name="Google Shape;2880;p80"/>
            <p:cNvSpPr/>
            <p:nvPr/>
          </p:nvSpPr>
          <p:spPr>
            <a:xfrm>
              <a:off x="3304045" y="4085963"/>
              <a:ext cx="145113" cy="196402"/>
            </a:xfrm>
            <a:custGeom>
              <a:avLst/>
              <a:gdLst/>
              <a:ahLst/>
              <a:cxnLst/>
              <a:rect l="l" t="t" r="r" b="b"/>
              <a:pathLst>
                <a:path w="3565" h="4825" extrusionOk="0">
                  <a:moveTo>
                    <a:pt x="3093" y="0"/>
                  </a:moveTo>
                  <a:lnTo>
                    <a:pt x="5" y="328"/>
                  </a:lnTo>
                  <a:lnTo>
                    <a:pt x="1" y="4824"/>
                  </a:lnTo>
                  <a:lnTo>
                    <a:pt x="3565" y="4824"/>
                  </a:lnTo>
                  <a:lnTo>
                    <a:pt x="30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1" name="Google Shape;2881;p80"/>
            <p:cNvSpPr/>
            <p:nvPr/>
          </p:nvSpPr>
          <p:spPr>
            <a:xfrm>
              <a:off x="3031807" y="3300344"/>
              <a:ext cx="1049578" cy="761794"/>
            </a:xfrm>
            <a:custGeom>
              <a:avLst/>
              <a:gdLst/>
              <a:ahLst/>
              <a:cxnLst/>
              <a:rect l="l" t="t" r="r" b="b"/>
              <a:pathLst>
                <a:path w="25785" h="18715" extrusionOk="0">
                  <a:moveTo>
                    <a:pt x="9897" y="1"/>
                  </a:moveTo>
                  <a:cubicBezTo>
                    <a:pt x="8581" y="770"/>
                    <a:pt x="1143" y="5852"/>
                    <a:pt x="1" y="18187"/>
                  </a:cubicBezTo>
                  <a:cubicBezTo>
                    <a:pt x="1760" y="18551"/>
                    <a:pt x="4461" y="18715"/>
                    <a:pt x="7486" y="18715"/>
                  </a:cubicBezTo>
                  <a:cubicBezTo>
                    <a:pt x="14314" y="18715"/>
                    <a:pt x="22789" y="17881"/>
                    <a:pt x="25784" y="16645"/>
                  </a:cubicBezTo>
                  <a:cubicBezTo>
                    <a:pt x="22768" y="7982"/>
                    <a:pt x="12460" y="697"/>
                    <a:pt x="98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2" name="Google Shape;2882;p80"/>
            <p:cNvSpPr/>
            <p:nvPr/>
          </p:nvSpPr>
          <p:spPr>
            <a:xfrm>
              <a:off x="3031766" y="3442651"/>
              <a:ext cx="991248" cy="619530"/>
            </a:xfrm>
            <a:custGeom>
              <a:avLst/>
              <a:gdLst/>
              <a:ahLst/>
              <a:cxnLst/>
              <a:rect l="l" t="t" r="r" b="b"/>
              <a:pathLst>
                <a:path w="24352" h="15220" extrusionOk="0">
                  <a:moveTo>
                    <a:pt x="5896" y="1"/>
                  </a:moveTo>
                  <a:cubicBezTo>
                    <a:pt x="3426" y="2853"/>
                    <a:pt x="661" y="7560"/>
                    <a:pt x="0" y="14691"/>
                  </a:cubicBezTo>
                  <a:cubicBezTo>
                    <a:pt x="1760" y="15056"/>
                    <a:pt x="4462" y="15219"/>
                    <a:pt x="7487" y="15219"/>
                  </a:cubicBezTo>
                  <a:cubicBezTo>
                    <a:pt x="13428" y="15219"/>
                    <a:pt x="20612" y="14588"/>
                    <a:pt x="24351" y="13611"/>
                  </a:cubicBezTo>
                  <a:lnTo>
                    <a:pt x="24351" y="13611"/>
                  </a:lnTo>
                  <a:cubicBezTo>
                    <a:pt x="23768" y="13702"/>
                    <a:pt x="23167" y="13747"/>
                    <a:pt x="22553" y="13747"/>
                  </a:cubicBezTo>
                  <a:cubicBezTo>
                    <a:pt x="18841" y="13747"/>
                    <a:pt x="14678" y="12088"/>
                    <a:pt x="11246" y="8898"/>
                  </a:cubicBezTo>
                  <a:cubicBezTo>
                    <a:pt x="8434" y="6283"/>
                    <a:pt x="6611" y="3103"/>
                    <a:pt x="5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3" name="Google Shape;2883;p80"/>
            <p:cNvSpPr/>
            <p:nvPr/>
          </p:nvSpPr>
          <p:spPr>
            <a:xfrm>
              <a:off x="2781101" y="4296086"/>
              <a:ext cx="2763381" cy="282493"/>
            </a:xfrm>
            <a:custGeom>
              <a:avLst/>
              <a:gdLst/>
              <a:ahLst/>
              <a:cxnLst/>
              <a:rect l="l" t="t" r="r" b="b"/>
              <a:pathLst>
                <a:path w="67888" h="6940" extrusionOk="0">
                  <a:moveTo>
                    <a:pt x="1" y="1"/>
                  </a:moveTo>
                  <a:lnTo>
                    <a:pt x="1" y="6686"/>
                  </a:lnTo>
                  <a:lnTo>
                    <a:pt x="67888" y="6939"/>
                  </a:lnTo>
                  <a:lnTo>
                    <a:pt x="67888" y="458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4" name="Google Shape;2884;p80"/>
            <p:cNvSpPr/>
            <p:nvPr/>
          </p:nvSpPr>
          <p:spPr>
            <a:xfrm>
              <a:off x="2781101" y="4286072"/>
              <a:ext cx="1240322" cy="272154"/>
            </a:xfrm>
            <a:custGeom>
              <a:avLst/>
              <a:gdLst/>
              <a:ahLst/>
              <a:cxnLst/>
              <a:rect l="l" t="t" r="r" b="b"/>
              <a:pathLst>
                <a:path w="30471" h="6686" extrusionOk="0">
                  <a:moveTo>
                    <a:pt x="1" y="0"/>
                  </a:moveTo>
                  <a:lnTo>
                    <a:pt x="1" y="6686"/>
                  </a:lnTo>
                  <a:lnTo>
                    <a:pt x="26410" y="6027"/>
                  </a:lnTo>
                  <a:lnTo>
                    <a:pt x="30471" y="226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5" name="Google Shape;2885;p80"/>
            <p:cNvSpPr/>
            <p:nvPr/>
          </p:nvSpPr>
          <p:spPr>
            <a:xfrm>
              <a:off x="3910843" y="4287456"/>
              <a:ext cx="25400" cy="96512"/>
            </a:xfrm>
            <a:custGeom>
              <a:avLst/>
              <a:gdLst/>
              <a:ahLst/>
              <a:cxnLst/>
              <a:rect l="l" t="t" r="r" b="b"/>
              <a:pathLst>
                <a:path w="624" h="2371" extrusionOk="0">
                  <a:moveTo>
                    <a:pt x="0" y="0"/>
                  </a:moveTo>
                  <a:lnTo>
                    <a:pt x="208" y="2371"/>
                  </a:lnTo>
                  <a:lnTo>
                    <a:pt x="531" y="2371"/>
                  </a:lnTo>
                  <a:lnTo>
                    <a:pt x="6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6" name="Google Shape;2886;p80"/>
            <p:cNvSpPr/>
            <p:nvPr/>
          </p:nvSpPr>
          <p:spPr>
            <a:xfrm>
              <a:off x="3106176" y="4187565"/>
              <a:ext cx="55277" cy="177189"/>
            </a:xfrm>
            <a:custGeom>
              <a:avLst/>
              <a:gdLst/>
              <a:ahLst/>
              <a:cxnLst/>
              <a:rect l="l" t="t" r="r" b="b"/>
              <a:pathLst>
                <a:path w="1358" h="4353" extrusionOk="0">
                  <a:moveTo>
                    <a:pt x="466" y="1"/>
                  </a:moveTo>
                  <a:lnTo>
                    <a:pt x="1" y="76"/>
                  </a:lnTo>
                  <a:lnTo>
                    <a:pt x="958" y="4352"/>
                  </a:lnTo>
                  <a:lnTo>
                    <a:pt x="1358" y="4352"/>
                  </a:lnTo>
                  <a:lnTo>
                    <a:pt x="4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7" name="Google Shape;2887;p80"/>
            <p:cNvSpPr/>
            <p:nvPr/>
          </p:nvSpPr>
          <p:spPr>
            <a:xfrm>
              <a:off x="4681114" y="4397606"/>
              <a:ext cx="955387" cy="173200"/>
            </a:xfrm>
            <a:custGeom>
              <a:avLst/>
              <a:gdLst/>
              <a:ahLst/>
              <a:cxnLst/>
              <a:rect l="l" t="t" r="r" b="b"/>
              <a:pathLst>
                <a:path w="23471" h="4255" extrusionOk="0">
                  <a:moveTo>
                    <a:pt x="1134" y="0"/>
                  </a:moveTo>
                  <a:lnTo>
                    <a:pt x="1134" y="0"/>
                  </a:lnTo>
                  <a:cubicBezTo>
                    <a:pt x="1" y="382"/>
                    <a:pt x="1226" y="3463"/>
                    <a:pt x="7172" y="4255"/>
                  </a:cubicBezTo>
                  <a:lnTo>
                    <a:pt x="23471" y="955"/>
                  </a:lnTo>
                  <a:lnTo>
                    <a:pt x="11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8" name="Google Shape;2888;p80"/>
            <p:cNvSpPr/>
            <p:nvPr/>
          </p:nvSpPr>
          <p:spPr>
            <a:xfrm>
              <a:off x="4066826" y="4181499"/>
              <a:ext cx="29063" cy="307852"/>
            </a:xfrm>
            <a:custGeom>
              <a:avLst/>
              <a:gdLst/>
              <a:ahLst/>
              <a:cxnLst/>
              <a:rect l="l" t="t" r="r" b="b"/>
              <a:pathLst>
                <a:path w="714" h="7563" extrusionOk="0">
                  <a:moveTo>
                    <a:pt x="91" y="1"/>
                  </a:moveTo>
                  <a:lnTo>
                    <a:pt x="0" y="7563"/>
                  </a:lnTo>
                  <a:lnTo>
                    <a:pt x="622" y="7563"/>
                  </a:lnTo>
                  <a:lnTo>
                    <a:pt x="7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9" name="Google Shape;2889;p80"/>
            <p:cNvSpPr/>
            <p:nvPr/>
          </p:nvSpPr>
          <p:spPr>
            <a:xfrm>
              <a:off x="3032580" y="4184878"/>
              <a:ext cx="62279" cy="249929"/>
            </a:xfrm>
            <a:custGeom>
              <a:avLst/>
              <a:gdLst/>
              <a:ahLst/>
              <a:cxnLst/>
              <a:rect l="l" t="t" r="r" b="b"/>
              <a:pathLst>
                <a:path w="1530" h="6140" extrusionOk="0">
                  <a:moveTo>
                    <a:pt x="0" y="1"/>
                  </a:moveTo>
                  <a:lnTo>
                    <a:pt x="906" y="6140"/>
                  </a:lnTo>
                  <a:lnTo>
                    <a:pt x="1529" y="6140"/>
                  </a:lnTo>
                  <a:lnTo>
                    <a:pt x="6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0" name="Google Shape;2890;p80"/>
            <p:cNvSpPr/>
            <p:nvPr/>
          </p:nvSpPr>
          <p:spPr>
            <a:xfrm>
              <a:off x="3005511" y="4276751"/>
              <a:ext cx="1154557" cy="28901"/>
            </a:xfrm>
            <a:custGeom>
              <a:avLst/>
              <a:gdLst/>
              <a:ahLst/>
              <a:cxnLst/>
              <a:rect l="l" t="t" r="r" b="b"/>
              <a:pathLst>
                <a:path w="28364" h="710" extrusionOk="0">
                  <a:moveTo>
                    <a:pt x="1" y="0"/>
                  </a:moveTo>
                  <a:lnTo>
                    <a:pt x="62" y="709"/>
                  </a:lnTo>
                  <a:lnTo>
                    <a:pt x="28364" y="640"/>
                  </a:lnTo>
                  <a:lnTo>
                    <a:pt x="28328" y="23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1" name="Google Shape;2891;p80"/>
            <p:cNvSpPr/>
            <p:nvPr/>
          </p:nvSpPr>
          <p:spPr>
            <a:xfrm>
              <a:off x="2769581" y="4390319"/>
              <a:ext cx="1653478" cy="213620"/>
            </a:xfrm>
            <a:custGeom>
              <a:avLst/>
              <a:gdLst/>
              <a:ahLst/>
              <a:cxnLst/>
              <a:rect l="l" t="t" r="r" b="b"/>
              <a:pathLst>
                <a:path w="40621" h="5248" extrusionOk="0">
                  <a:moveTo>
                    <a:pt x="5045" y="1"/>
                  </a:moveTo>
                  <a:cubicBezTo>
                    <a:pt x="4238" y="1"/>
                    <a:pt x="3399" y="81"/>
                    <a:pt x="2528" y="273"/>
                  </a:cubicBezTo>
                  <a:cubicBezTo>
                    <a:pt x="1" y="828"/>
                    <a:pt x="500" y="4575"/>
                    <a:pt x="15749" y="5169"/>
                  </a:cubicBezTo>
                  <a:lnTo>
                    <a:pt x="40620" y="5247"/>
                  </a:lnTo>
                  <a:lnTo>
                    <a:pt x="40611" y="2285"/>
                  </a:lnTo>
                  <a:cubicBezTo>
                    <a:pt x="39860" y="2931"/>
                    <a:pt x="39005" y="3134"/>
                    <a:pt x="38178" y="3134"/>
                  </a:cubicBezTo>
                  <a:cubicBezTo>
                    <a:pt x="36799" y="3134"/>
                    <a:pt x="35499" y="2570"/>
                    <a:pt x="34896" y="2562"/>
                  </a:cubicBezTo>
                  <a:cubicBezTo>
                    <a:pt x="34889" y="2562"/>
                    <a:pt x="34882" y="2562"/>
                    <a:pt x="34875" y="2562"/>
                  </a:cubicBezTo>
                  <a:cubicBezTo>
                    <a:pt x="33902" y="2562"/>
                    <a:pt x="34600" y="3563"/>
                    <a:pt x="33385" y="3563"/>
                  </a:cubicBezTo>
                  <a:cubicBezTo>
                    <a:pt x="33336" y="3563"/>
                    <a:pt x="33284" y="3562"/>
                    <a:pt x="33229" y="3558"/>
                  </a:cubicBezTo>
                  <a:cubicBezTo>
                    <a:pt x="31622" y="3458"/>
                    <a:pt x="31695" y="2894"/>
                    <a:pt x="29511" y="2328"/>
                  </a:cubicBezTo>
                  <a:cubicBezTo>
                    <a:pt x="29100" y="2221"/>
                    <a:pt x="28773" y="2178"/>
                    <a:pt x="28506" y="2178"/>
                  </a:cubicBezTo>
                  <a:cubicBezTo>
                    <a:pt x="27265" y="2178"/>
                    <a:pt x="27296" y="3119"/>
                    <a:pt x="26024" y="3119"/>
                  </a:cubicBezTo>
                  <a:cubicBezTo>
                    <a:pt x="25882" y="3119"/>
                    <a:pt x="25725" y="3108"/>
                    <a:pt x="25547" y="3082"/>
                  </a:cubicBezTo>
                  <a:cubicBezTo>
                    <a:pt x="23149" y="2731"/>
                    <a:pt x="21512" y="1574"/>
                    <a:pt x="19364" y="1225"/>
                  </a:cubicBezTo>
                  <a:cubicBezTo>
                    <a:pt x="19037" y="1172"/>
                    <a:pt x="18756" y="1149"/>
                    <a:pt x="18512" y="1149"/>
                  </a:cubicBezTo>
                  <a:cubicBezTo>
                    <a:pt x="16967" y="1149"/>
                    <a:pt x="16899" y="2077"/>
                    <a:pt x="16018" y="2251"/>
                  </a:cubicBezTo>
                  <a:cubicBezTo>
                    <a:pt x="15796" y="2295"/>
                    <a:pt x="15567" y="2315"/>
                    <a:pt x="15331" y="2315"/>
                  </a:cubicBezTo>
                  <a:cubicBezTo>
                    <a:pt x="12789" y="2315"/>
                    <a:pt x="9370" y="1"/>
                    <a:pt x="50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2" name="Google Shape;2892;p80"/>
            <p:cNvSpPr/>
            <p:nvPr/>
          </p:nvSpPr>
          <p:spPr>
            <a:xfrm>
              <a:off x="3647559" y="4390319"/>
              <a:ext cx="1653437" cy="213620"/>
            </a:xfrm>
            <a:custGeom>
              <a:avLst/>
              <a:gdLst/>
              <a:ahLst/>
              <a:cxnLst/>
              <a:rect l="l" t="t" r="r" b="b"/>
              <a:pathLst>
                <a:path w="40620" h="5248" extrusionOk="0">
                  <a:moveTo>
                    <a:pt x="5045" y="1"/>
                  </a:moveTo>
                  <a:cubicBezTo>
                    <a:pt x="4238" y="1"/>
                    <a:pt x="3399" y="81"/>
                    <a:pt x="2528" y="273"/>
                  </a:cubicBezTo>
                  <a:cubicBezTo>
                    <a:pt x="0" y="828"/>
                    <a:pt x="500" y="4575"/>
                    <a:pt x="15748" y="5169"/>
                  </a:cubicBezTo>
                  <a:lnTo>
                    <a:pt x="40620" y="5247"/>
                  </a:lnTo>
                  <a:lnTo>
                    <a:pt x="40611" y="2285"/>
                  </a:lnTo>
                  <a:cubicBezTo>
                    <a:pt x="39860" y="2931"/>
                    <a:pt x="39004" y="3134"/>
                    <a:pt x="38178" y="3134"/>
                  </a:cubicBezTo>
                  <a:cubicBezTo>
                    <a:pt x="36799" y="3134"/>
                    <a:pt x="35499" y="2570"/>
                    <a:pt x="34896" y="2562"/>
                  </a:cubicBezTo>
                  <a:cubicBezTo>
                    <a:pt x="34889" y="2562"/>
                    <a:pt x="34882" y="2562"/>
                    <a:pt x="34875" y="2562"/>
                  </a:cubicBezTo>
                  <a:cubicBezTo>
                    <a:pt x="33902" y="2562"/>
                    <a:pt x="34600" y="3563"/>
                    <a:pt x="33386" y="3563"/>
                  </a:cubicBezTo>
                  <a:cubicBezTo>
                    <a:pt x="33337" y="3563"/>
                    <a:pt x="33285" y="3562"/>
                    <a:pt x="33230" y="3558"/>
                  </a:cubicBezTo>
                  <a:cubicBezTo>
                    <a:pt x="31621" y="3458"/>
                    <a:pt x="31697" y="2894"/>
                    <a:pt x="29511" y="2328"/>
                  </a:cubicBezTo>
                  <a:cubicBezTo>
                    <a:pt x="29100" y="2221"/>
                    <a:pt x="28773" y="2178"/>
                    <a:pt x="28506" y="2178"/>
                  </a:cubicBezTo>
                  <a:cubicBezTo>
                    <a:pt x="27266" y="2178"/>
                    <a:pt x="27296" y="3119"/>
                    <a:pt x="26025" y="3119"/>
                  </a:cubicBezTo>
                  <a:cubicBezTo>
                    <a:pt x="25883" y="3119"/>
                    <a:pt x="25726" y="3108"/>
                    <a:pt x="25548" y="3082"/>
                  </a:cubicBezTo>
                  <a:cubicBezTo>
                    <a:pt x="23149" y="2731"/>
                    <a:pt x="21514" y="1574"/>
                    <a:pt x="19363" y="1225"/>
                  </a:cubicBezTo>
                  <a:cubicBezTo>
                    <a:pt x="19037" y="1172"/>
                    <a:pt x="18756" y="1149"/>
                    <a:pt x="18512" y="1149"/>
                  </a:cubicBezTo>
                  <a:cubicBezTo>
                    <a:pt x="16967" y="1149"/>
                    <a:pt x="16899" y="2077"/>
                    <a:pt x="16018" y="2251"/>
                  </a:cubicBezTo>
                  <a:cubicBezTo>
                    <a:pt x="15796" y="2295"/>
                    <a:pt x="15567" y="2315"/>
                    <a:pt x="15331" y="2315"/>
                  </a:cubicBezTo>
                  <a:cubicBezTo>
                    <a:pt x="12790" y="2315"/>
                    <a:pt x="9371" y="1"/>
                    <a:pt x="50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3" name="Google Shape;2893;p80"/>
            <p:cNvSpPr/>
            <p:nvPr/>
          </p:nvSpPr>
          <p:spPr>
            <a:xfrm>
              <a:off x="5295401" y="4483373"/>
              <a:ext cx="5251" cy="4233"/>
            </a:xfrm>
            <a:custGeom>
              <a:avLst/>
              <a:gdLst/>
              <a:ahLst/>
              <a:cxnLst/>
              <a:rect l="l" t="t" r="r" b="b"/>
              <a:pathLst>
                <a:path w="129" h="104" extrusionOk="0">
                  <a:moveTo>
                    <a:pt x="129" y="0"/>
                  </a:moveTo>
                  <a:cubicBezTo>
                    <a:pt x="87" y="36"/>
                    <a:pt x="44" y="70"/>
                    <a:pt x="1" y="103"/>
                  </a:cubicBezTo>
                  <a:cubicBezTo>
                    <a:pt x="42" y="79"/>
                    <a:pt x="86" y="56"/>
                    <a:pt x="129" y="30"/>
                  </a:cubicBezTo>
                  <a:lnTo>
                    <a:pt x="129" y="0"/>
                  </a:lnTo>
                  <a:close/>
                </a:path>
              </a:pathLst>
            </a:custGeom>
            <a:solidFill>
              <a:srgbClr val="C6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4" name="Google Shape;2894;p80"/>
            <p:cNvSpPr/>
            <p:nvPr/>
          </p:nvSpPr>
          <p:spPr>
            <a:xfrm>
              <a:off x="5027111" y="4494567"/>
              <a:ext cx="45875" cy="37001"/>
            </a:xfrm>
            <a:custGeom>
              <a:avLst/>
              <a:gdLst/>
              <a:ahLst/>
              <a:cxnLst/>
              <a:rect l="l" t="t" r="r" b="b"/>
              <a:pathLst>
                <a:path w="1127" h="909" extrusionOk="0">
                  <a:moveTo>
                    <a:pt x="983" y="1"/>
                  </a:moveTo>
                  <a:cubicBezTo>
                    <a:pt x="194" y="1"/>
                    <a:pt x="505" y="661"/>
                    <a:pt x="1" y="908"/>
                  </a:cubicBezTo>
                  <a:cubicBezTo>
                    <a:pt x="13" y="908"/>
                    <a:pt x="25" y="908"/>
                    <a:pt x="36" y="908"/>
                  </a:cubicBezTo>
                  <a:cubicBezTo>
                    <a:pt x="1074" y="908"/>
                    <a:pt x="845" y="310"/>
                    <a:pt x="1127" y="8"/>
                  </a:cubicBezTo>
                  <a:cubicBezTo>
                    <a:pt x="1084" y="4"/>
                    <a:pt x="1044" y="1"/>
                    <a:pt x="1005" y="1"/>
                  </a:cubicBezTo>
                  <a:cubicBezTo>
                    <a:pt x="998" y="1"/>
                    <a:pt x="990" y="1"/>
                    <a:pt x="983" y="1"/>
                  </a:cubicBezTo>
                  <a:close/>
                </a:path>
              </a:pathLst>
            </a:custGeom>
            <a:solidFill>
              <a:srgbClr val="C6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5" name="Google Shape;2895;p80"/>
            <p:cNvSpPr/>
            <p:nvPr/>
          </p:nvSpPr>
          <p:spPr>
            <a:xfrm>
              <a:off x="4944764" y="4588230"/>
              <a:ext cx="356250" cy="15712"/>
            </a:xfrm>
            <a:custGeom>
              <a:avLst/>
              <a:gdLst/>
              <a:ahLst/>
              <a:cxnLst/>
              <a:rect l="l" t="t" r="r" b="b"/>
              <a:pathLst>
                <a:path w="8752" h="386" extrusionOk="0">
                  <a:moveTo>
                    <a:pt x="8752" y="1"/>
                  </a:moveTo>
                  <a:lnTo>
                    <a:pt x="1" y="358"/>
                  </a:lnTo>
                  <a:lnTo>
                    <a:pt x="8752" y="385"/>
                  </a:lnTo>
                  <a:lnTo>
                    <a:pt x="8752" y="1"/>
                  </a:lnTo>
                  <a:close/>
                </a:path>
              </a:pathLst>
            </a:custGeom>
            <a:solidFill>
              <a:srgbClr val="C6E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6" name="Google Shape;2896;p80"/>
            <p:cNvSpPr/>
            <p:nvPr/>
          </p:nvSpPr>
          <p:spPr>
            <a:xfrm>
              <a:off x="3683380" y="4383807"/>
              <a:ext cx="1161436" cy="142956"/>
            </a:xfrm>
            <a:custGeom>
              <a:avLst/>
              <a:gdLst/>
              <a:ahLst/>
              <a:cxnLst/>
              <a:rect l="l" t="t" r="r" b="b"/>
              <a:pathLst>
                <a:path w="28533" h="3512" extrusionOk="0">
                  <a:moveTo>
                    <a:pt x="4080" y="1"/>
                  </a:moveTo>
                  <a:cubicBezTo>
                    <a:pt x="3280" y="1"/>
                    <a:pt x="2449" y="81"/>
                    <a:pt x="1588" y="270"/>
                  </a:cubicBezTo>
                  <a:cubicBezTo>
                    <a:pt x="463" y="517"/>
                    <a:pt x="0" y="1560"/>
                    <a:pt x="1108" y="2513"/>
                  </a:cubicBezTo>
                  <a:cubicBezTo>
                    <a:pt x="1228" y="2140"/>
                    <a:pt x="1625" y="1845"/>
                    <a:pt x="2177" y="1697"/>
                  </a:cubicBezTo>
                  <a:cubicBezTo>
                    <a:pt x="3233" y="1416"/>
                    <a:pt x="4249" y="1303"/>
                    <a:pt x="5223" y="1303"/>
                  </a:cubicBezTo>
                  <a:cubicBezTo>
                    <a:pt x="9190" y="1303"/>
                    <a:pt x="12451" y="3180"/>
                    <a:pt x="14866" y="3180"/>
                  </a:cubicBezTo>
                  <a:cubicBezTo>
                    <a:pt x="15171" y="3180"/>
                    <a:pt x="15464" y="3150"/>
                    <a:pt x="15742" y="3082"/>
                  </a:cubicBezTo>
                  <a:cubicBezTo>
                    <a:pt x="16647" y="2861"/>
                    <a:pt x="16642" y="1867"/>
                    <a:pt x="18366" y="1867"/>
                  </a:cubicBezTo>
                  <a:cubicBezTo>
                    <a:pt x="18566" y="1867"/>
                    <a:pt x="18789" y="1880"/>
                    <a:pt x="19039" y="1910"/>
                  </a:cubicBezTo>
                  <a:cubicBezTo>
                    <a:pt x="21201" y="2163"/>
                    <a:pt x="22886" y="3248"/>
                    <a:pt x="25298" y="3492"/>
                  </a:cubicBezTo>
                  <a:cubicBezTo>
                    <a:pt x="25427" y="3506"/>
                    <a:pt x="25546" y="3512"/>
                    <a:pt x="25655" y="3512"/>
                  </a:cubicBezTo>
                  <a:cubicBezTo>
                    <a:pt x="27092" y="3512"/>
                    <a:pt x="26930" y="2458"/>
                    <a:pt x="28329" y="2458"/>
                  </a:cubicBezTo>
                  <a:cubicBezTo>
                    <a:pt x="28393" y="2458"/>
                    <a:pt x="28461" y="2460"/>
                    <a:pt x="28532" y="2465"/>
                  </a:cubicBezTo>
                  <a:cubicBezTo>
                    <a:pt x="28168" y="2376"/>
                    <a:pt x="27873" y="2340"/>
                    <a:pt x="27627" y="2340"/>
                  </a:cubicBezTo>
                  <a:cubicBezTo>
                    <a:pt x="26387" y="2340"/>
                    <a:pt x="26416" y="3281"/>
                    <a:pt x="25144" y="3281"/>
                  </a:cubicBezTo>
                  <a:cubicBezTo>
                    <a:pt x="25003" y="3281"/>
                    <a:pt x="24845" y="3269"/>
                    <a:pt x="24668" y="3243"/>
                  </a:cubicBezTo>
                  <a:cubicBezTo>
                    <a:pt x="22269" y="2892"/>
                    <a:pt x="20594" y="1582"/>
                    <a:pt x="18445" y="1233"/>
                  </a:cubicBezTo>
                  <a:cubicBezTo>
                    <a:pt x="18126" y="1181"/>
                    <a:pt x="17851" y="1158"/>
                    <a:pt x="17611" y="1158"/>
                  </a:cubicBezTo>
                  <a:cubicBezTo>
                    <a:pt x="16049" y="1158"/>
                    <a:pt x="15989" y="2122"/>
                    <a:pt x="15105" y="2297"/>
                  </a:cubicBezTo>
                  <a:cubicBezTo>
                    <a:pt x="14887" y="2341"/>
                    <a:pt x="14660" y="2360"/>
                    <a:pt x="14426" y="2360"/>
                  </a:cubicBezTo>
                  <a:cubicBezTo>
                    <a:pt x="11875" y="2360"/>
                    <a:pt x="8428" y="1"/>
                    <a:pt x="4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7" name="Google Shape;2897;p80"/>
            <p:cNvSpPr/>
            <p:nvPr/>
          </p:nvSpPr>
          <p:spPr>
            <a:xfrm>
              <a:off x="2781101" y="3427549"/>
              <a:ext cx="3422354" cy="1180933"/>
            </a:xfrm>
            <a:custGeom>
              <a:avLst/>
              <a:gdLst/>
              <a:ahLst/>
              <a:cxnLst/>
              <a:rect l="l" t="t" r="r" b="b"/>
              <a:pathLst>
                <a:path w="84077" h="29012" extrusionOk="0">
                  <a:moveTo>
                    <a:pt x="65216" y="1"/>
                  </a:moveTo>
                  <a:cubicBezTo>
                    <a:pt x="58375" y="1"/>
                    <a:pt x="52793" y="3279"/>
                    <a:pt x="56364" y="3537"/>
                  </a:cubicBezTo>
                  <a:cubicBezTo>
                    <a:pt x="69317" y="4477"/>
                    <a:pt x="78780" y="20329"/>
                    <a:pt x="60766" y="25442"/>
                  </a:cubicBezTo>
                  <a:cubicBezTo>
                    <a:pt x="54827" y="27127"/>
                    <a:pt x="47203" y="27725"/>
                    <a:pt x="39376" y="27725"/>
                  </a:cubicBezTo>
                  <a:cubicBezTo>
                    <a:pt x="20291" y="27725"/>
                    <a:pt x="1" y="24171"/>
                    <a:pt x="1" y="24171"/>
                  </a:cubicBezTo>
                  <a:lnTo>
                    <a:pt x="1" y="29012"/>
                  </a:lnTo>
                  <a:lnTo>
                    <a:pt x="82144" y="29012"/>
                  </a:lnTo>
                  <a:cubicBezTo>
                    <a:pt x="82144" y="29012"/>
                    <a:pt x="84076" y="14691"/>
                    <a:pt x="78288" y="6309"/>
                  </a:cubicBezTo>
                  <a:cubicBezTo>
                    <a:pt x="74948" y="1472"/>
                    <a:pt x="69800" y="1"/>
                    <a:pt x="65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8" name="Google Shape;2898;p80"/>
            <p:cNvSpPr/>
            <p:nvPr/>
          </p:nvSpPr>
          <p:spPr>
            <a:xfrm>
              <a:off x="3325212" y="3506436"/>
              <a:ext cx="2716367" cy="1102047"/>
            </a:xfrm>
            <a:custGeom>
              <a:avLst/>
              <a:gdLst/>
              <a:ahLst/>
              <a:cxnLst/>
              <a:rect l="l" t="t" r="r" b="b"/>
              <a:pathLst>
                <a:path w="66733" h="27074" extrusionOk="0">
                  <a:moveTo>
                    <a:pt x="43523" y="1"/>
                  </a:moveTo>
                  <a:cubicBezTo>
                    <a:pt x="38303" y="1"/>
                    <a:pt x="34902" y="1390"/>
                    <a:pt x="37794" y="1599"/>
                  </a:cubicBezTo>
                  <a:cubicBezTo>
                    <a:pt x="50748" y="2539"/>
                    <a:pt x="60180" y="19590"/>
                    <a:pt x="42074" y="24363"/>
                  </a:cubicBezTo>
                  <a:cubicBezTo>
                    <a:pt x="36370" y="25866"/>
                    <a:pt x="28185" y="26367"/>
                    <a:pt x="19816" y="26367"/>
                  </a:cubicBezTo>
                  <a:cubicBezTo>
                    <a:pt x="12905" y="26367"/>
                    <a:pt x="5869" y="26026"/>
                    <a:pt x="1" y="25626"/>
                  </a:cubicBezTo>
                  <a:lnTo>
                    <a:pt x="1" y="27074"/>
                  </a:lnTo>
                  <a:lnTo>
                    <a:pt x="63573" y="27074"/>
                  </a:lnTo>
                  <a:cubicBezTo>
                    <a:pt x="63573" y="27074"/>
                    <a:pt x="66733" y="16157"/>
                    <a:pt x="60946" y="7775"/>
                  </a:cubicBezTo>
                  <a:cubicBezTo>
                    <a:pt x="56659" y="1567"/>
                    <a:pt x="49065" y="1"/>
                    <a:pt x="43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9" name="Google Shape;2899;p80"/>
            <p:cNvSpPr/>
            <p:nvPr/>
          </p:nvSpPr>
          <p:spPr>
            <a:xfrm>
              <a:off x="2777926" y="3506436"/>
              <a:ext cx="3295395" cy="1102047"/>
            </a:xfrm>
            <a:custGeom>
              <a:avLst/>
              <a:gdLst/>
              <a:ahLst/>
              <a:cxnLst/>
              <a:rect l="l" t="t" r="r" b="b"/>
              <a:pathLst>
                <a:path w="80958" h="27074" extrusionOk="0">
                  <a:moveTo>
                    <a:pt x="57746" y="1"/>
                  </a:moveTo>
                  <a:cubicBezTo>
                    <a:pt x="52526" y="1"/>
                    <a:pt x="49125" y="1390"/>
                    <a:pt x="52018" y="1599"/>
                  </a:cubicBezTo>
                  <a:cubicBezTo>
                    <a:pt x="64971" y="2539"/>
                    <a:pt x="74403" y="19590"/>
                    <a:pt x="56297" y="24363"/>
                  </a:cubicBezTo>
                  <a:cubicBezTo>
                    <a:pt x="50595" y="25866"/>
                    <a:pt x="42414" y="26366"/>
                    <a:pt x="34047" y="26366"/>
                  </a:cubicBezTo>
                  <a:cubicBezTo>
                    <a:pt x="17390" y="26366"/>
                    <a:pt x="0" y="24383"/>
                    <a:pt x="0" y="24383"/>
                  </a:cubicBezTo>
                  <a:lnTo>
                    <a:pt x="0" y="27074"/>
                  </a:lnTo>
                  <a:lnTo>
                    <a:pt x="77797" y="27074"/>
                  </a:lnTo>
                  <a:cubicBezTo>
                    <a:pt x="77797" y="27074"/>
                    <a:pt x="80958" y="16157"/>
                    <a:pt x="75169" y="7775"/>
                  </a:cubicBezTo>
                  <a:cubicBezTo>
                    <a:pt x="70882" y="1567"/>
                    <a:pt x="63289" y="1"/>
                    <a:pt x="57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0" name="Google Shape;2900;p80"/>
            <p:cNvSpPr/>
            <p:nvPr/>
          </p:nvSpPr>
          <p:spPr>
            <a:xfrm>
              <a:off x="5409621" y="3914389"/>
              <a:ext cx="599544" cy="694102"/>
            </a:xfrm>
            <a:custGeom>
              <a:avLst/>
              <a:gdLst/>
              <a:ahLst/>
              <a:cxnLst/>
              <a:rect l="l" t="t" r="r" b="b"/>
              <a:pathLst>
                <a:path w="14729" h="17052" extrusionOk="0">
                  <a:moveTo>
                    <a:pt x="3034" y="0"/>
                  </a:moveTo>
                  <a:cubicBezTo>
                    <a:pt x="2107" y="0"/>
                    <a:pt x="1182" y="109"/>
                    <a:pt x="265" y="324"/>
                  </a:cubicBezTo>
                  <a:cubicBezTo>
                    <a:pt x="1665" y="3174"/>
                    <a:pt x="1782" y="6289"/>
                    <a:pt x="1" y="8955"/>
                  </a:cubicBezTo>
                  <a:cubicBezTo>
                    <a:pt x="4174" y="10168"/>
                    <a:pt x="7076" y="13997"/>
                    <a:pt x="8795" y="17052"/>
                  </a:cubicBezTo>
                  <a:lnTo>
                    <a:pt x="13623" y="17052"/>
                  </a:lnTo>
                  <a:cubicBezTo>
                    <a:pt x="13623" y="17052"/>
                    <a:pt x="14729" y="10368"/>
                    <a:pt x="13509" y="5018"/>
                  </a:cubicBezTo>
                  <a:cubicBezTo>
                    <a:pt x="10253" y="1634"/>
                    <a:pt x="6631" y="0"/>
                    <a:pt x="3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1" name="Google Shape;2901;p80"/>
            <p:cNvSpPr/>
            <p:nvPr/>
          </p:nvSpPr>
          <p:spPr>
            <a:xfrm>
              <a:off x="4147464" y="3979518"/>
              <a:ext cx="175032" cy="74165"/>
            </a:xfrm>
            <a:custGeom>
              <a:avLst/>
              <a:gdLst/>
              <a:ahLst/>
              <a:cxnLst/>
              <a:rect l="l" t="t" r="r" b="b"/>
              <a:pathLst>
                <a:path w="4300" h="1822" extrusionOk="0">
                  <a:moveTo>
                    <a:pt x="4300" y="0"/>
                  </a:moveTo>
                  <a:lnTo>
                    <a:pt x="4300" y="0"/>
                  </a:lnTo>
                  <a:cubicBezTo>
                    <a:pt x="3085" y="513"/>
                    <a:pt x="1983" y="549"/>
                    <a:pt x="1696" y="549"/>
                  </a:cubicBezTo>
                  <a:cubicBezTo>
                    <a:pt x="1648" y="549"/>
                    <a:pt x="1623" y="548"/>
                    <a:pt x="1623" y="548"/>
                  </a:cubicBezTo>
                  <a:lnTo>
                    <a:pt x="0" y="1822"/>
                  </a:lnTo>
                  <a:cubicBezTo>
                    <a:pt x="2518" y="1752"/>
                    <a:pt x="3806" y="719"/>
                    <a:pt x="4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2" name="Google Shape;2902;p80"/>
            <p:cNvSpPr/>
            <p:nvPr/>
          </p:nvSpPr>
          <p:spPr>
            <a:xfrm>
              <a:off x="2333625" y="2776991"/>
              <a:ext cx="698579" cy="228152"/>
            </a:xfrm>
            <a:custGeom>
              <a:avLst/>
              <a:gdLst/>
              <a:ahLst/>
              <a:cxnLst/>
              <a:rect l="l" t="t" r="r" b="b"/>
              <a:pathLst>
                <a:path w="17162" h="5605" extrusionOk="0">
                  <a:moveTo>
                    <a:pt x="14710" y="1"/>
                  </a:moveTo>
                  <a:cubicBezTo>
                    <a:pt x="9195" y="1"/>
                    <a:pt x="4243" y="2553"/>
                    <a:pt x="0" y="5605"/>
                  </a:cubicBezTo>
                  <a:lnTo>
                    <a:pt x="8060" y="5059"/>
                  </a:lnTo>
                  <a:cubicBezTo>
                    <a:pt x="11547" y="3171"/>
                    <a:pt x="14250" y="1403"/>
                    <a:pt x="17065" y="678"/>
                  </a:cubicBezTo>
                  <a:lnTo>
                    <a:pt x="17162" y="170"/>
                  </a:lnTo>
                  <a:cubicBezTo>
                    <a:pt x="16333" y="55"/>
                    <a:pt x="15515" y="1"/>
                    <a:pt x="147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3" name="Google Shape;2903;p80"/>
            <p:cNvSpPr/>
            <p:nvPr/>
          </p:nvSpPr>
          <p:spPr>
            <a:xfrm>
              <a:off x="3028347" y="3317074"/>
              <a:ext cx="354825" cy="289006"/>
            </a:xfrm>
            <a:custGeom>
              <a:avLst/>
              <a:gdLst/>
              <a:ahLst/>
              <a:cxnLst/>
              <a:rect l="l" t="t" r="r" b="b"/>
              <a:pathLst>
                <a:path w="8717" h="7100" extrusionOk="0">
                  <a:moveTo>
                    <a:pt x="8640" y="0"/>
                  </a:moveTo>
                  <a:cubicBezTo>
                    <a:pt x="1827" y="2832"/>
                    <a:pt x="13" y="6444"/>
                    <a:pt x="1" y="6476"/>
                  </a:cubicBezTo>
                  <a:lnTo>
                    <a:pt x="658" y="7099"/>
                  </a:lnTo>
                  <a:cubicBezTo>
                    <a:pt x="670" y="7067"/>
                    <a:pt x="1898" y="3212"/>
                    <a:pt x="8716" y="71"/>
                  </a:cubicBezTo>
                  <a:lnTo>
                    <a:pt x="8640" y="0"/>
                  </a:ln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4" name="Google Shape;2904;p80"/>
            <p:cNvSpPr/>
            <p:nvPr/>
          </p:nvSpPr>
          <p:spPr>
            <a:xfrm>
              <a:off x="4486745" y="4182558"/>
              <a:ext cx="79619" cy="78764"/>
            </a:xfrm>
            <a:custGeom>
              <a:avLst/>
              <a:gdLst/>
              <a:ahLst/>
              <a:cxnLst/>
              <a:rect l="l" t="t" r="r" b="b"/>
              <a:pathLst>
                <a:path w="1956" h="1935" extrusionOk="0">
                  <a:moveTo>
                    <a:pt x="1904" y="1"/>
                  </a:moveTo>
                  <a:cubicBezTo>
                    <a:pt x="816" y="519"/>
                    <a:pt x="10" y="1796"/>
                    <a:pt x="1" y="1810"/>
                  </a:cubicBezTo>
                  <a:lnTo>
                    <a:pt x="186" y="1934"/>
                  </a:lnTo>
                  <a:cubicBezTo>
                    <a:pt x="195" y="1921"/>
                    <a:pt x="856" y="681"/>
                    <a:pt x="1956" y="84"/>
                  </a:cubicBezTo>
                  <a:lnTo>
                    <a:pt x="1904" y="1"/>
                  </a:ln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5" name="Google Shape;2905;p80"/>
            <p:cNvSpPr/>
            <p:nvPr/>
          </p:nvSpPr>
          <p:spPr>
            <a:xfrm>
              <a:off x="4479418" y="4221472"/>
              <a:ext cx="60650" cy="93052"/>
            </a:xfrm>
            <a:custGeom>
              <a:avLst/>
              <a:gdLst/>
              <a:ahLst/>
              <a:cxnLst/>
              <a:rect l="l" t="t" r="r" b="b"/>
              <a:pathLst>
                <a:path w="1490" h="2286" extrusionOk="0">
                  <a:moveTo>
                    <a:pt x="1419" y="0"/>
                  </a:moveTo>
                  <a:cubicBezTo>
                    <a:pt x="485" y="761"/>
                    <a:pt x="6" y="2192"/>
                    <a:pt x="1" y="2209"/>
                  </a:cubicBezTo>
                  <a:lnTo>
                    <a:pt x="209" y="2286"/>
                  </a:lnTo>
                  <a:cubicBezTo>
                    <a:pt x="215" y="2270"/>
                    <a:pt x="562" y="908"/>
                    <a:pt x="1490" y="69"/>
                  </a:cubicBezTo>
                  <a:lnTo>
                    <a:pt x="1419" y="0"/>
                  </a:ln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6" name="Google Shape;2906;p80"/>
            <p:cNvSpPr/>
            <p:nvPr/>
          </p:nvSpPr>
          <p:spPr>
            <a:xfrm>
              <a:off x="4502783" y="4155855"/>
              <a:ext cx="94639" cy="58819"/>
            </a:xfrm>
            <a:custGeom>
              <a:avLst/>
              <a:gdLst/>
              <a:ahLst/>
              <a:cxnLst/>
              <a:rect l="l" t="t" r="r" b="b"/>
              <a:pathLst>
                <a:path w="2325" h="1445" extrusionOk="0">
                  <a:moveTo>
                    <a:pt x="2286" y="0"/>
                  </a:moveTo>
                  <a:cubicBezTo>
                    <a:pt x="1070" y="215"/>
                    <a:pt x="13" y="1258"/>
                    <a:pt x="1" y="1269"/>
                  </a:cubicBezTo>
                  <a:lnTo>
                    <a:pt x="170" y="1444"/>
                  </a:lnTo>
                  <a:cubicBezTo>
                    <a:pt x="181" y="1434"/>
                    <a:pt x="1084" y="386"/>
                    <a:pt x="2325" y="98"/>
                  </a:cubicBezTo>
                  <a:lnTo>
                    <a:pt x="2286" y="0"/>
                  </a:ln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7" name="Google Shape;2907;p80"/>
            <p:cNvSpPr/>
            <p:nvPr/>
          </p:nvSpPr>
          <p:spPr>
            <a:xfrm>
              <a:off x="4614601" y="4116899"/>
              <a:ext cx="59348" cy="66105"/>
            </a:xfrm>
            <a:custGeom>
              <a:avLst/>
              <a:gdLst/>
              <a:ahLst/>
              <a:cxnLst/>
              <a:rect l="l" t="t" r="r" b="b"/>
              <a:pathLst>
                <a:path w="1458" h="1624" extrusionOk="0">
                  <a:moveTo>
                    <a:pt x="110" y="0"/>
                  </a:moveTo>
                  <a:lnTo>
                    <a:pt x="1" y="160"/>
                  </a:lnTo>
                  <a:cubicBezTo>
                    <a:pt x="12" y="166"/>
                    <a:pt x="968" y="703"/>
                    <a:pt x="1388" y="1623"/>
                  </a:cubicBezTo>
                  <a:lnTo>
                    <a:pt x="1458" y="1577"/>
                  </a:lnTo>
                  <a:cubicBezTo>
                    <a:pt x="1099" y="665"/>
                    <a:pt x="121" y="8"/>
                    <a:pt x="110"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8" name="Google Shape;2908;p80"/>
            <p:cNvSpPr/>
            <p:nvPr/>
          </p:nvSpPr>
          <p:spPr>
            <a:xfrm>
              <a:off x="4694587" y="4149342"/>
              <a:ext cx="39280" cy="61587"/>
            </a:xfrm>
            <a:custGeom>
              <a:avLst/>
              <a:gdLst/>
              <a:ahLst/>
              <a:cxnLst/>
              <a:rect l="l" t="t" r="r" b="b"/>
              <a:pathLst>
                <a:path w="965" h="1513" extrusionOk="0">
                  <a:moveTo>
                    <a:pt x="48" y="0"/>
                  </a:moveTo>
                  <a:lnTo>
                    <a:pt x="0" y="45"/>
                  </a:lnTo>
                  <a:cubicBezTo>
                    <a:pt x="228" y="901"/>
                    <a:pt x="880" y="1506"/>
                    <a:pt x="888" y="1512"/>
                  </a:cubicBezTo>
                  <a:lnTo>
                    <a:pt x="965" y="1360"/>
                  </a:lnTo>
                  <a:cubicBezTo>
                    <a:pt x="957" y="1354"/>
                    <a:pt x="317" y="863"/>
                    <a:pt x="48"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9" name="Google Shape;2909;p80"/>
            <p:cNvSpPr/>
            <p:nvPr/>
          </p:nvSpPr>
          <p:spPr>
            <a:xfrm>
              <a:off x="4584438" y="4213494"/>
              <a:ext cx="29470" cy="86254"/>
            </a:xfrm>
            <a:custGeom>
              <a:avLst/>
              <a:gdLst/>
              <a:ahLst/>
              <a:cxnLst/>
              <a:rect l="l" t="t" r="r" b="b"/>
              <a:pathLst>
                <a:path w="724" h="2119" extrusionOk="0">
                  <a:moveTo>
                    <a:pt x="104" y="1"/>
                  </a:moveTo>
                  <a:lnTo>
                    <a:pt x="31" y="38"/>
                  </a:lnTo>
                  <a:cubicBezTo>
                    <a:pt x="1" y="1150"/>
                    <a:pt x="571" y="2108"/>
                    <a:pt x="577" y="2119"/>
                  </a:cubicBezTo>
                  <a:lnTo>
                    <a:pt x="723" y="1962"/>
                  </a:lnTo>
                  <a:cubicBezTo>
                    <a:pt x="717" y="1953"/>
                    <a:pt x="122" y="1136"/>
                    <a:pt x="104" y="1"/>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0" name="Google Shape;2910;p80"/>
            <p:cNvSpPr/>
            <p:nvPr/>
          </p:nvSpPr>
          <p:spPr>
            <a:xfrm>
              <a:off x="4454710" y="4152313"/>
              <a:ext cx="14695" cy="70175"/>
            </a:xfrm>
            <a:custGeom>
              <a:avLst/>
              <a:gdLst/>
              <a:ahLst/>
              <a:cxnLst/>
              <a:rect l="l" t="t" r="r" b="b"/>
              <a:pathLst>
                <a:path w="361" h="1724" extrusionOk="0">
                  <a:moveTo>
                    <a:pt x="360" y="1"/>
                  </a:moveTo>
                  <a:lnTo>
                    <a:pt x="296" y="10"/>
                  </a:lnTo>
                  <a:cubicBezTo>
                    <a:pt x="0" y="845"/>
                    <a:pt x="197" y="1714"/>
                    <a:pt x="199" y="1724"/>
                  </a:cubicBezTo>
                  <a:lnTo>
                    <a:pt x="350" y="1641"/>
                  </a:lnTo>
                  <a:cubicBezTo>
                    <a:pt x="346" y="1631"/>
                    <a:pt x="94" y="867"/>
                    <a:pt x="360" y="1"/>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1" name="Google Shape;2911;p80"/>
            <p:cNvSpPr/>
            <p:nvPr/>
          </p:nvSpPr>
          <p:spPr>
            <a:xfrm>
              <a:off x="3473177" y="3239814"/>
              <a:ext cx="241096" cy="155127"/>
            </a:xfrm>
            <a:custGeom>
              <a:avLst/>
              <a:gdLst/>
              <a:ahLst/>
              <a:cxnLst/>
              <a:rect l="l" t="t" r="r" b="b"/>
              <a:pathLst>
                <a:path w="5923" h="3811" extrusionOk="0">
                  <a:moveTo>
                    <a:pt x="0" y="0"/>
                  </a:moveTo>
                  <a:lnTo>
                    <a:pt x="14" y="314"/>
                  </a:lnTo>
                  <a:cubicBezTo>
                    <a:pt x="42" y="320"/>
                    <a:pt x="2891" y="949"/>
                    <a:pt x="5863" y="3810"/>
                  </a:cubicBezTo>
                  <a:lnTo>
                    <a:pt x="5923" y="3719"/>
                  </a:lnTo>
                  <a:cubicBezTo>
                    <a:pt x="3135" y="805"/>
                    <a:pt x="30" y="6"/>
                    <a:pt x="0"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2" name="Google Shape;2912;p80"/>
            <p:cNvSpPr/>
            <p:nvPr/>
          </p:nvSpPr>
          <p:spPr>
            <a:xfrm>
              <a:off x="3349188" y="3146924"/>
              <a:ext cx="136728" cy="189075"/>
            </a:xfrm>
            <a:custGeom>
              <a:avLst/>
              <a:gdLst/>
              <a:ahLst/>
              <a:cxnLst/>
              <a:rect l="l" t="t" r="r" b="b"/>
              <a:pathLst>
                <a:path w="3359" h="4645" extrusionOk="0">
                  <a:moveTo>
                    <a:pt x="570" y="1"/>
                  </a:moveTo>
                  <a:lnTo>
                    <a:pt x="105" y="44"/>
                  </a:lnTo>
                  <a:cubicBezTo>
                    <a:pt x="102" y="69"/>
                    <a:pt x="1" y="2682"/>
                    <a:pt x="3196" y="4645"/>
                  </a:cubicBezTo>
                  <a:lnTo>
                    <a:pt x="3359" y="4576"/>
                  </a:lnTo>
                  <a:cubicBezTo>
                    <a:pt x="319" y="2441"/>
                    <a:pt x="568" y="26"/>
                    <a:pt x="570" y="1"/>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3" name="Google Shape;2913;p80"/>
            <p:cNvSpPr/>
            <p:nvPr/>
          </p:nvSpPr>
          <p:spPr>
            <a:xfrm>
              <a:off x="3191861" y="3344631"/>
              <a:ext cx="209549" cy="503236"/>
            </a:xfrm>
            <a:custGeom>
              <a:avLst/>
              <a:gdLst/>
              <a:ahLst/>
              <a:cxnLst/>
              <a:rect l="l" t="t" r="r" b="b"/>
              <a:pathLst>
                <a:path w="5148" h="12363" extrusionOk="0">
                  <a:moveTo>
                    <a:pt x="4949" y="0"/>
                  </a:moveTo>
                  <a:cubicBezTo>
                    <a:pt x="372" y="5658"/>
                    <a:pt x="0" y="12287"/>
                    <a:pt x="0" y="12349"/>
                  </a:cubicBezTo>
                  <a:lnTo>
                    <a:pt x="603" y="12363"/>
                  </a:lnTo>
                  <a:cubicBezTo>
                    <a:pt x="605" y="12301"/>
                    <a:pt x="745" y="6207"/>
                    <a:pt x="5147" y="145"/>
                  </a:cubicBezTo>
                  <a:lnTo>
                    <a:pt x="4949" y="0"/>
                  </a:ln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4" name="Google Shape;2914;p80"/>
            <p:cNvSpPr/>
            <p:nvPr/>
          </p:nvSpPr>
          <p:spPr>
            <a:xfrm>
              <a:off x="2874846" y="3500208"/>
              <a:ext cx="147718" cy="301624"/>
            </a:xfrm>
            <a:custGeom>
              <a:avLst/>
              <a:gdLst/>
              <a:ahLst/>
              <a:cxnLst/>
              <a:rect l="l" t="t" r="r" b="b"/>
              <a:pathLst>
                <a:path w="3629" h="7410" extrusionOk="0">
                  <a:moveTo>
                    <a:pt x="409" y="0"/>
                  </a:moveTo>
                  <a:lnTo>
                    <a:pt x="0" y="590"/>
                  </a:lnTo>
                  <a:cubicBezTo>
                    <a:pt x="40" y="628"/>
                    <a:pt x="3143" y="3772"/>
                    <a:pt x="2875" y="7410"/>
                  </a:cubicBezTo>
                  <a:lnTo>
                    <a:pt x="3014" y="7379"/>
                  </a:lnTo>
                  <a:cubicBezTo>
                    <a:pt x="3629" y="3766"/>
                    <a:pt x="449" y="42"/>
                    <a:pt x="409"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5" name="Google Shape;2915;p80"/>
            <p:cNvSpPr/>
            <p:nvPr/>
          </p:nvSpPr>
          <p:spPr>
            <a:xfrm>
              <a:off x="3020043" y="3827360"/>
              <a:ext cx="52550" cy="258965"/>
            </a:xfrm>
            <a:custGeom>
              <a:avLst/>
              <a:gdLst/>
              <a:ahLst/>
              <a:cxnLst/>
              <a:rect l="l" t="t" r="r" b="b"/>
              <a:pathLst>
                <a:path w="1291" h="6362" extrusionOk="0">
                  <a:moveTo>
                    <a:pt x="1291" y="1"/>
                  </a:moveTo>
                  <a:lnTo>
                    <a:pt x="1291" y="1"/>
                  </a:lnTo>
                  <a:cubicBezTo>
                    <a:pt x="333" y="2991"/>
                    <a:pt x="0" y="6330"/>
                    <a:pt x="0" y="6330"/>
                  </a:cubicBezTo>
                  <a:lnTo>
                    <a:pt x="616" y="6361"/>
                  </a:lnTo>
                  <a:cubicBezTo>
                    <a:pt x="662" y="4540"/>
                    <a:pt x="1291" y="1"/>
                    <a:pt x="1291" y="1"/>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6" name="Google Shape;2916;p80"/>
            <p:cNvSpPr/>
            <p:nvPr/>
          </p:nvSpPr>
          <p:spPr>
            <a:xfrm>
              <a:off x="3246243" y="3873520"/>
              <a:ext cx="36431" cy="262954"/>
            </a:xfrm>
            <a:custGeom>
              <a:avLst/>
              <a:gdLst/>
              <a:ahLst/>
              <a:cxnLst/>
              <a:rect l="l" t="t" r="r" b="b"/>
              <a:pathLst>
                <a:path w="895" h="6460" extrusionOk="0">
                  <a:moveTo>
                    <a:pt x="396" y="0"/>
                  </a:moveTo>
                  <a:cubicBezTo>
                    <a:pt x="1" y="3115"/>
                    <a:pt x="284" y="6459"/>
                    <a:pt x="284" y="6459"/>
                  </a:cubicBezTo>
                  <a:lnTo>
                    <a:pt x="895" y="6378"/>
                  </a:lnTo>
                  <a:cubicBezTo>
                    <a:pt x="607" y="4579"/>
                    <a:pt x="396" y="0"/>
                    <a:pt x="396"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7" name="Google Shape;2917;p80"/>
            <p:cNvSpPr/>
            <p:nvPr/>
          </p:nvSpPr>
          <p:spPr>
            <a:xfrm>
              <a:off x="3116148" y="3828500"/>
              <a:ext cx="36431" cy="262954"/>
            </a:xfrm>
            <a:custGeom>
              <a:avLst/>
              <a:gdLst/>
              <a:ahLst/>
              <a:cxnLst/>
              <a:rect l="l" t="t" r="r" b="b"/>
              <a:pathLst>
                <a:path w="895" h="6460" extrusionOk="0">
                  <a:moveTo>
                    <a:pt x="397" y="0"/>
                  </a:moveTo>
                  <a:cubicBezTo>
                    <a:pt x="1" y="3115"/>
                    <a:pt x="285" y="6459"/>
                    <a:pt x="285" y="6459"/>
                  </a:cubicBezTo>
                  <a:lnTo>
                    <a:pt x="894" y="6378"/>
                  </a:lnTo>
                  <a:cubicBezTo>
                    <a:pt x="608" y="4578"/>
                    <a:pt x="397" y="0"/>
                    <a:pt x="397"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8" name="Google Shape;2918;p80"/>
            <p:cNvSpPr/>
            <p:nvPr/>
          </p:nvSpPr>
          <p:spPr>
            <a:xfrm>
              <a:off x="3408374" y="3870142"/>
              <a:ext cx="138519" cy="234949"/>
            </a:xfrm>
            <a:custGeom>
              <a:avLst/>
              <a:gdLst/>
              <a:ahLst/>
              <a:cxnLst/>
              <a:rect l="l" t="t" r="r" b="b"/>
              <a:pathLst>
                <a:path w="3403" h="5772" extrusionOk="0">
                  <a:moveTo>
                    <a:pt x="0" y="0"/>
                  </a:moveTo>
                  <a:cubicBezTo>
                    <a:pt x="1096" y="2943"/>
                    <a:pt x="2901" y="5772"/>
                    <a:pt x="2901" y="5772"/>
                  </a:cubicBezTo>
                  <a:lnTo>
                    <a:pt x="3403" y="5415"/>
                  </a:lnTo>
                  <a:cubicBezTo>
                    <a:pt x="2314" y="3957"/>
                    <a:pt x="1" y="0"/>
                    <a:pt x="0"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9" name="Google Shape;2919;p80"/>
            <p:cNvSpPr/>
            <p:nvPr/>
          </p:nvSpPr>
          <p:spPr>
            <a:xfrm>
              <a:off x="3640721" y="3860372"/>
              <a:ext cx="175805" cy="209956"/>
            </a:xfrm>
            <a:custGeom>
              <a:avLst/>
              <a:gdLst/>
              <a:ahLst/>
              <a:cxnLst/>
              <a:rect l="l" t="t" r="r" b="b"/>
              <a:pathLst>
                <a:path w="4319" h="5158" extrusionOk="0">
                  <a:moveTo>
                    <a:pt x="1" y="0"/>
                  </a:moveTo>
                  <a:lnTo>
                    <a:pt x="1" y="0"/>
                  </a:lnTo>
                  <a:cubicBezTo>
                    <a:pt x="1607" y="2698"/>
                    <a:pt x="3889" y="5158"/>
                    <a:pt x="3889" y="5158"/>
                  </a:cubicBezTo>
                  <a:lnTo>
                    <a:pt x="4318" y="4716"/>
                  </a:lnTo>
                  <a:cubicBezTo>
                    <a:pt x="2985" y="3477"/>
                    <a:pt x="1" y="1"/>
                    <a:pt x="1"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0" name="Google Shape;2920;p80"/>
            <p:cNvSpPr/>
            <p:nvPr/>
          </p:nvSpPr>
          <p:spPr>
            <a:xfrm>
              <a:off x="3345809" y="3608730"/>
              <a:ext cx="138601" cy="234949"/>
            </a:xfrm>
            <a:custGeom>
              <a:avLst/>
              <a:gdLst/>
              <a:ahLst/>
              <a:cxnLst/>
              <a:rect l="l" t="t" r="r" b="b"/>
              <a:pathLst>
                <a:path w="3405" h="5772" extrusionOk="0">
                  <a:moveTo>
                    <a:pt x="1" y="0"/>
                  </a:moveTo>
                  <a:lnTo>
                    <a:pt x="1" y="0"/>
                  </a:lnTo>
                  <a:cubicBezTo>
                    <a:pt x="1097" y="2943"/>
                    <a:pt x="2902" y="5772"/>
                    <a:pt x="2902" y="5772"/>
                  </a:cubicBezTo>
                  <a:lnTo>
                    <a:pt x="3405" y="5416"/>
                  </a:lnTo>
                  <a:cubicBezTo>
                    <a:pt x="2314" y="3957"/>
                    <a:pt x="1" y="0"/>
                    <a:pt x="1"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1" name="Google Shape;2921;p80"/>
            <p:cNvSpPr/>
            <p:nvPr/>
          </p:nvSpPr>
          <p:spPr>
            <a:xfrm>
              <a:off x="3352973" y="3699137"/>
              <a:ext cx="106281" cy="249155"/>
            </a:xfrm>
            <a:custGeom>
              <a:avLst/>
              <a:gdLst/>
              <a:ahLst/>
              <a:cxnLst/>
              <a:rect l="l" t="t" r="r" b="b"/>
              <a:pathLst>
                <a:path w="2611" h="6121" extrusionOk="0">
                  <a:moveTo>
                    <a:pt x="0" y="0"/>
                  </a:moveTo>
                  <a:lnTo>
                    <a:pt x="0" y="0"/>
                  </a:lnTo>
                  <a:cubicBezTo>
                    <a:pt x="674" y="3068"/>
                    <a:pt x="2063" y="6121"/>
                    <a:pt x="2063" y="6121"/>
                  </a:cubicBezTo>
                  <a:lnTo>
                    <a:pt x="2610" y="5839"/>
                  </a:lnTo>
                  <a:cubicBezTo>
                    <a:pt x="1735" y="4241"/>
                    <a:pt x="0" y="1"/>
                    <a:pt x="0"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2" name="Google Shape;2922;p80"/>
            <p:cNvSpPr/>
            <p:nvPr/>
          </p:nvSpPr>
          <p:spPr>
            <a:xfrm>
              <a:off x="3502118" y="3789056"/>
              <a:ext cx="184719" cy="202222"/>
            </a:xfrm>
            <a:custGeom>
              <a:avLst/>
              <a:gdLst/>
              <a:ahLst/>
              <a:cxnLst/>
              <a:rect l="l" t="t" r="r" b="b"/>
              <a:pathLst>
                <a:path w="4538" h="4968" extrusionOk="0">
                  <a:moveTo>
                    <a:pt x="0" y="0"/>
                  </a:moveTo>
                  <a:cubicBezTo>
                    <a:pt x="1732" y="2618"/>
                    <a:pt x="4129" y="4967"/>
                    <a:pt x="4129" y="4967"/>
                  </a:cubicBezTo>
                  <a:lnTo>
                    <a:pt x="4538" y="4507"/>
                  </a:lnTo>
                  <a:cubicBezTo>
                    <a:pt x="3147" y="3330"/>
                    <a:pt x="0" y="0"/>
                    <a:pt x="0"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3" name="Google Shape;2923;p80"/>
            <p:cNvSpPr/>
            <p:nvPr/>
          </p:nvSpPr>
          <p:spPr>
            <a:xfrm>
              <a:off x="3849784" y="3821539"/>
              <a:ext cx="184679" cy="202222"/>
            </a:xfrm>
            <a:custGeom>
              <a:avLst/>
              <a:gdLst/>
              <a:ahLst/>
              <a:cxnLst/>
              <a:rect l="l" t="t" r="r" b="b"/>
              <a:pathLst>
                <a:path w="4537" h="4968" extrusionOk="0">
                  <a:moveTo>
                    <a:pt x="1" y="1"/>
                  </a:moveTo>
                  <a:lnTo>
                    <a:pt x="1" y="1"/>
                  </a:lnTo>
                  <a:cubicBezTo>
                    <a:pt x="1733" y="2620"/>
                    <a:pt x="4129" y="4967"/>
                    <a:pt x="4129" y="4967"/>
                  </a:cubicBezTo>
                  <a:lnTo>
                    <a:pt x="4537" y="4507"/>
                  </a:lnTo>
                  <a:cubicBezTo>
                    <a:pt x="3146" y="3332"/>
                    <a:pt x="1" y="1"/>
                    <a:pt x="1" y="1"/>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4" name="Google Shape;2924;p80"/>
            <p:cNvSpPr/>
            <p:nvPr/>
          </p:nvSpPr>
          <p:spPr>
            <a:xfrm>
              <a:off x="2984588" y="3684524"/>
              <a:ext cx="148329" cy="344690"/>
            </a:xfrm>
            <a:custGeom>
              <a:avLst/>
              <a:gdLst/>
              <a:ahLst/>
              <a:cxnLst/>
              <a:rect l="l" t="t" r="r" b="b"/>
              <a:pathLst>
                <a:path w="3644" h="8468" extrusionOk="0">
                  <a:moveTo>
                    <a:pt x="3643" y="1"/>
                  </a:moveTo>
                  <a:lnTo>
                    <a:pt x="3643" y="1"/>
                  </a:lnTo>
                  <a:cubicBezTo>
                    <a:pt x="1059" y="5154"/>
                    <a:pt x="1" y="8320"/>
                    <a:pt x="1" y="8320"/>
                  </a:cubicBezTo>
                  <a:lnTo>
                    <a:pt x="504" y="8467"/>
                  </a:lnTo>
                  <a:cubicBezTo>
                    <a:pt x="1013" y="6665"/>
                    <a:pt x="3643" y="1"/>
                    <a:pt x="3643" y="1"/>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5" name="Google Shape;2925;p80"/>
            <p:cNvSpPr/>
            <p:nvPr/>
          </p:nvSpPr>
          <p:spPr>
            <a:xfrm>
              <a:off x="4573407" y="3260859"/>
              <a:ext cx="1507632" cy="773802"/>
            </a:xfrm>
            <a:custGeom>
              <a:avLst/>
              <a:gdLst/>
              <a:ahLst/>
              <a:cxnLst/>
              <a:rect l="l" t="t" r="r" b="b"/>
              <a:pathLst>
                <a:path w="37038" h="19010" extrusionOk="0">
                  <a:moveTo>
                    <a:pt x="16814" y="0"/>
                  </a:moveTo>
                  <a:cubicBezTo>
                    <a:pt x="11929" y="0"/>
                    <a:pt x="12228" y="2152"/>
                    <a:pt x="12228" y="2152"/>
                  </a:cubicBezTo>
                  <a:cubicBezTo>
                    <a:pt x="12228" y="2152"/>
                    <a:pt x="11315" y="1842"/>
                    <a:pt x="9845" y="1842"/>
                  </a:cubicBezTo>
                  <a:cubicBezTo>
                    <a:pt x="8538" y="1842"/>
                    <a:pt x="6791" y="2087"/>
                    <a:pt x="4854" y="3012"/>
                  </a:cubicBezTo>
                  <a:cubicBezTo>
                    <a:pt x="738" y="4978"/>
                    <a:pt x="2519" y="8051"/>
                    <a:pt x="2519" y="8051"/>
                  </a:cubicBezTo>
                  <a:cubicBezTo>
                    <a:pt x="1" y="9832"/>
                    <a:pt x="148" y="12336"/>
                    <a:pt x="984" y="13765"/>
                  </a:cubicBezTo>
                  <a:cubicBezTo>
                    <a:pt x="2047" y="15584"/>
                    <a:pt x="3388" y="16163"/>
                    <a:pt x="4656" y="16163"/>
                  </a:cubicBezTo>
                  <a:cubicBezTo>
                    <a:pt x="6173" y="16163"/>
                    <a:pt x="7586" y="15335"/>
                    <a:pt x="8296" y="14810"/>
                  </a:cubicBezTo>
                  <a:cubicBezTo>
                    <a:pt x="11313" y="12577"/>
                    <a:pt x="10390" y="6570"/>
                    <a:pt x="17368" y="6570"/>
                  </a:cubicBezTo>
                  <a:cubicBezTo>
                    <a:pt x="17496" y="6570"/>
                    <a:pt x="17626" y="6572"/>
                    <a:pt x="17759" y="6576"/>
                  </a:cubicBezTo>
                  <a:cubicBezTo>
                    <a:pt x="24954" y="6797"/>
                    <a:pt x="31031" y="12167"/>
                    <a:pt x="33548" y="19009"/>
                  </a:cubicBezTo>
                  <a:lnTo>
                    <a:pt x="37038" y="16543"/>
                  </a:lnTo>
                  <a:cubicBezTo>
                    <a:pt x="32814" y="3256"/>
                    <a:pt x="22122" y="61"/>
                    <a:pt x="17021" y="1"/>
                  </a:cubicBezTo>
                  <a:cubicBezTo>
                    <a:pt x="16951" y="1"/>
                    <a:pt x="16882" y="0"/>
                    <a:pt x="16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6" name="Google Shape;2926;p80"/>
            <p:cNvSpPr/>
            <p:nvPr/>
          </p:nvSpPr>
          <p:spPr>
            <a:xfrm>
              <a:off x="4553990" y="3335798"/>
              <a:ext cx="513860" cy="591444"/>
            </a:xfrm>
            <a:custGeom>
              <a:avLst/>
              <a:gdLst/>
              <a:ahLst/>
              <a:cxnLst/>
              <a:rect l="l" t="t" r="r" b="b"/>
              <a:pathLst>
                <a:path w="12624" h="14530" extrusionOk="0">
                  <a:moveTo>
                    <a:pt x="10164" y="0"/>
                  </a:moveTo>
                  <a:cubicBezTo>
                    <a:pt x="8813" y="14"/>
                    <a:pt x="7034" y="269"/>
                    <a:pt x="5065" y="1169"/>
                  </a:cubicBezTo>
                  <a:cubicBezTo>
                    <a:pt x="770" y="3137"/>
                    <a:pt x="2630" y="6208"/>
                    <a:pt x="2630" y="6208"/>
                  </a:cubicBezTo>
                  <a:cubicBezTo>
                    <a:pt x="1" y="7991"/>
                    <a:pt x="155" y="10495"/>
                    <a:pt x="1027" y="11923"/>
                  </a:cubicBezTo>
                  <a:cubicBezTo>
                    <a:pt x="1961" y="13455"/>
                    <a:pt x="3516" y="14529"/>
                    <a:pt x="5253" y="14529"/>
                  </a:cubicBezTo>
                  <a:cubicBezTo>
                    <a:pt x="6852" y="14529"/>
                    <a:pt x="8605" y="13619"/>
                    <a:pt x="10169" y="11317"/>
                  </a:cubicBezTo>
                  <a:cubicBezTo>
                    <a:pt x="12624" y="7702"/>
                    <a:pt x="12068" y="3009"/>
                    <a:pt x="101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7" name="Google Shape;2927;p80"/>
            <p:cNvSpPr/>
            <p:nvPr/>
          </p:nvSpPr>
          <p:spPr>
            <a:xfrm>
              <a:off x="5548549" y="3817143"/>
              <a:ext cx="462409" cy="791346"/>
            </a:xfrm>
            <a:custGeom>
              <a:avLst/>
              <a:gdLst/>
              <a:ahLst/>
              <a:cxnLst/>
              <a:rect l="l" t="t" r="r" b="b"/>
              <a:pathLst>
                <a:path w="11360" h="19441" extrusionOk="0">
                  <a:moveTo>
                    <a:pt x="3147" y="1"/>
                  </a:moveTo>
                  <a:lnTo>
                    <a:pt x="3147" y="1"/>
                  </a:lnTo>
                  <a:cubicBezTo>
                    <a:pt x="6371" y="3497"/>
                    <a:pt x="7797" y="14134"/>
                    <a:pt x="1" y="19441"/>
                  </a:cubicBezTo>
                  <a:lnTo>
                    <a:pt x="11359" y="19441"/>
                  </a:lnTo>
                  <a:cubicBezTo>
                    <a:pt x="11084" y="11959"/>
                    <a:pt x="9449" y="4552"/>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8" name="Google Shape;2928;p80"/>
            <p:cNvSpPr/>
            <p:nvPr/>
          </p:nvSpPr>
          <p:spPr>
            <a:xfrm>
              <a:off x="5158346" y="4022910"/>
              <a:ext cx="560549" cy="585582"/>
            </a:xfrm>
            <a:custGeom>
              <a:avLst/>
              <a:gdLst/>
              <a:ahLst/>
              <a:cxnLst/>
              <a:rect l="l" t="t" r="r" b="b"/>
              <a:pathLst>
                <a:path w="13771" h="14386" extrusionOk="0">
                  <a:moveTo>
                    <a:pt x="11417" y="0"/>
                  </a:moveTo>
                  <a:cubicBezTo>
                    <a:pt x="11648" y="3495"/>
                    <a:pt x="9702" y="10705"/>
                    <a:pt x="1" y="14386"/>
                  </a:cubicBezTo>
                  <a:lnTo>
                    <a:pt x="11359" y="14386"/>
                  </a:lnTo>
                  <a:cubicBezTo>
                    <a:pt x="13771" y="9196"/>
                    <a:pt x="13546" y="2437"/>
                    <a:pt x="11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9" name="Google Shape;2929;p80"/>
            <p:cNvSpPr/>
            <p:nvPr/>
          </p:nvSpPr>
          <p:spPr>
            <a:xfrm>
              <a:off x="2999242" y="2944006"/>
              <a:ext cx="48398" cy="56702"/>
            </a:xfrm>
            <a:custGeom>
              <a:avLst/>
              <a:gdLst/>
              <a:ahLst/>
              <a:cxnLst/>
              <a:rect l="l" t="t" r="r" b="b"/>
              <a:pathLst>
                <a:path w="1189" h="1393" extrusionOk="0">
                  <a:moveTo>
                    <a:pt x="594" y="1"/>
                  </a:moveTo>
                  <a:cubicBezTo>
                    <a:pt x="265" y="1"/>
                    <a:pt x="1" y="311"/>
                    <a:pt x="1" y="696"/>
                  </a:cubicBezTo>
                  <a:cubicBezTo>
                    <a:pt x="1" y="1080"/>
                    <a:pt x="265" y="1393"/>
                    <a:pt x="594" y="1393"/>
                  </a:cubicBezTo>
                  <a:cubicBezTo>
                    <a:pt x="922" y="1393"/>
                    <a:pt x="1188" y="1080"/>
                    <a:pt x="1188" y="696"/>
                  </a:cubicBezTo>
                  <a:cubicBezTo>
                    <a:pt x="1188" y="311"/>
                    <a:pt x="922"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0" name="Google Shape;2930;p80"/>
            <p:cNvSpPr/>
            <p:nvPr/>
          </p:nvSpPr>
          <p:spPr>
            <a:xfrm>
              <a:off x="2688862" y="2775810"/>
              <a:ext cx="356576" cy="371922"/>
            </a:xfrm>
            <a:custGeom>
              <a:avLst/>
              <a:gdLst/>
              <a:ahLst/>
              <a:cxnLst/>
              <a:rect l="l" t="t" r="r" b="b"/>
              <a:pathLst>
                <a:path w="8760" h="9137" extrusionOk="0">
                  <a:moveTo>
                    <a:pt x="8315" y="1"/>
                  </a:moveTo>
                  <a:cubicBezTo>
                    <a:pt x="6211" y="1736"/>
                    <a:pt x="5120" y="2521"/>
                    <a:pt x="3039" y="3448"/>
                  </a:cubicBezTo>
                  <a:cubicBezTo>
                    <a:pt x="2620" y="4165"/>
                    <a:pt x="1" y="9136"/>
                    <a:pt x="1" y="9136"/>
                  </a:cubicBezTo>
                  <a:cubicBezTo>
                    <a:pt x="5386" y="7360"/>
                    <a:pt x="8595" y="2790"/>
                    <a:pt x="8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1" name="Google Shape;2931;p80"/>
            <p:cNvSpPr/>
            <p:nvPr/>
          </p:nvSpPr>
          <p:spPr>
            <a:xfrm>
              <a:off x="2838659" y="2362200"/>
              <a:ext cx="432084" cy="441527"/>
            </a:xfrm>
            <a:custGeom>
              <a:avLst/>
              <a:gdLst/>
              <a:ahLst/>
              <a:cxnLst/>
              <a:rect l="l" t="t" r="r" b="b"/>
              <a:pathLst>
                <a:path w="10615" h="10847" extrusionOk="0">
                  <a:moveTo>
                    <a:pt x="3614" y="0"/>
                  </a:moveTo>
                  <a:cubicBezTo>
                    <a:pt x="2576" y="0"/>
                    <a:pt x="1373" y="189"/>
                    <a:pt x="0" y="614"/>
                  </a:cubicBezTo>
                  <a:cubicBezTo>
                    <a:pt x="0" y="614"/>
                    <a:pt x="3506" y="1748"/>
                    <a:pt x="4615" y="4269"/>
                  </a:cubicBezTo>
                  <a:cubicBezTo>
                    <a:pt x="6021" y="7466"/>
                    <a:pt x="4469" y="10548"/>
                    <a:pt x="4469" y="10548"/>
                  </a:cubicBezTo>
                  <a:lnTo>
                    <a:pt x="4527" y="10846"/>
                  </a:lnTo>
                  <a:cubicBezTo>
                    <a:pt x="10184" y="8567"/>
                    <a:pt x="10615" y="0"/>
                    <a:pt x="3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2" name="Google Shape;2932;p80"/>
            <p:cNvSpPr/>
            <p:nvPr/>
          </p:nvSpPr>
          <p:spPr>
            <a:xfrm>
              <a:off x="2557994" y="2520749"/>
              <a:ext cx="499288" cy="285708"/>
            </a:xfrm>
            <a:custGeom>
              <a:avLst/>
              <a:gdLst/>
              <a:ahLst/>
              <a:cxnLst/>
              <a:rect l="l" t="t" r="r" b="b"/>
              <a:pathLst>
                <a:path w="12266" h="7019" extrusionOk="0">
                  <a:moveTo>
                    <a:pt x="1" y="0"/>
                  </a:moveTo>
                  <a:lnTo>
                    <a:pt x="1" y="0"/>
                  </a:lnTo>
                  <a:cubicBezTo>
                    <a:pt x="2631" y="3750"/>
                    <a:pt x="6289" y="7018"/>
                    <a:pt x="12016" y="7018"/>
                  </a:cubicBezTo>
                  <a:cubicBezTo>
                    <a:pt x="12057" y="7018"/>
                    <a:pt x="12099" y="7018"/>
                    <a:pt x="12140" y="7018"/>
                  </a:cubicBezTo>
                  <a:lnTo>
                    <a:pt x="12265" y="6542"/>
                  </a:lnTo>
                  <a:cubicBezTo>
                    <a:pt x="10207" y="5544"/>
                    <a:pt x="8664" y="3604"/>
                    <a:pt x="6514" y="1463"/>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3" name="Google Shape;2933;p80"/>
            <p:cNvSpPr/>
            <p:nvPr/>
          </p:nvSpPr>
          <p:spPr>
            <a:xfrm>
              <a:off x="4161548" y="3897211"/>
              <a:ext cx="154679" cy="87434"/>
            </a:xfrm>
            <a:custGeom>
              <a:avLst/>
              <a:gdLst/>
              <a:ahLst/>
              <a:cxnLst/>
              <a:rect l="l" t="t" r="r" b="b"/>
              <a:pathLst>
                <a:path w="3800" h="2148" extrusionOk="0">
                  <a:moveTo>
                    <a:pt x="2138" y="1"/>
                  </a:moveTo>
                  <a:cubicBezTo>
                    <a:pt x="1521" y="1"/>
                    <a:pt x="226" y="394"/>
                    <a:pt x="0" y="529"/>
                  </a:cubicBezTo>
                  <a:cubicBezTo>
                    <a:pt x="0" y="529"/>
                    <a:pt x="1402" y="575"/>
                    <a:pt x="2060" y="792"/>
                  </a:cubicBezTo>
                  <a:cubicBezTo>
                    <a:pt x="3431" y="1246"/>
                    <a:pt x="3663" y="2147"/>
                    <a:pt x="3663" y="2147"/>
                  </a:cubicBezTo>
                  <a:lnTo>
                    <a:pt x="3800" y="2122"/>
                  </a:lnTo>
                  <a:cubicBezTo>
                    <a:pt x="3628" y="1264"/>
                    <a:pt x="3114" y="284"/>
                    <a:pt x="2260" y="7"/>
                  </a:cubicBezTo>
                  <a:cubicBezTo>
                    <a:pt x="2223" y="3"/>
                    <a:pt x="2182" y="1"/>
                    <a:pt x="21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4" name="Google Shape;2934;p80"/>
            <p:cNvSpPr/>
            <p:nvPr/>
          </p:nvSpPr>
          <p:spPr>
            <a:xfrm>
              <a:off x="4094099" y="3949925"/>
              <a:ext cx="228274" cy="43636"/>
            </a:xfrm>
            <a:custGeom>
              <a:avLst/>
              <a:gdLst/>
              <a:ahLst/>
              <a:cxnLst/>
              <a:rect l="l" t="t" r="r" b="b"/>
              <a:pathLst>
                <a:path w="5608" h="1072" extrusionOk="0">
                  <a:moveTo>
                    <a:pt x="2474" y="0"/>
                  </a:moveTo>
                  <a:cubicBezTo>
                    <a:pt x="1638" y="0"/>
                    <a:pt x="801" y="125"/>
                    <a:pt x="1" y="304"/>
                  </a:cubicBezTo>
                  <a:lnTo>
                    <a:pt x="2393" y="1072"/>
                  </a:lnTo>
                  <a:cubicBezTo>
                    <a:pt x="3340" y="977"/>
                    <a:pt x="4146" y="849"/>
                    <a:pt x="4876" y="849"/>
                  </a:cubicBezTo>
                  <a:cubicBezTo>
                    <a:pt x="5096" y="849"/>
                    <a:pt x="5310" y="861"/>
                    <a:pt x="5518" y="889"/>
                  </a:cubicBezTo>
                  <a:lnTo>
                    <a:pt x="5608" y="761"/>
                  </a:lnTo>
                  <a:cubicBezTo>
                    <a:pt x="4616" y="205"/>
                    <a:pt x="3546" y="0"/>
                    <a:pt x="2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5" name="Google Shape;2935;p80"/>
            <p:cNvSpPr/>
            <p:nvPr/>
          </p:nvSpPr>
          <p:spPr>
            <a:xfrm>
              <a:off x="4242756" y="3855895"/>
              <a:ext cx="123702" cy="133919"/>
            </a:xfrm>
            <a:custGeom>
              <a:avLst/>
              <a:gdLst/>
              <a:ahLst/>
              <a:cxnLst/>
              <a:rect l="l" t="t" r="r" b="b"/>
              <a:pathLst>
                <a:path w="3039" h="3290" extrusionOk="0">
                  <a:moveTo>
                    <a:pt x="1081" y="0"/>
                  </a:moveTo>
                  <a:cubicBezTo>
                    <a:pt x="753" y="0"/>
                    <a:pt x="385" y="133"/>
                    <a:pt x="1" y="446"/>
                  </a:cubicBezTo>
                  <a:cubicBezTo>
                    <a:pt x="1" y="446"/>
                    <a:pt x="2" y="446"/>
                    <a:pt x="5" y="446"/>
                  </a:cubicBezTo>
                  <a:cubicBezTo>
                    <a:pt x="65" y="446"/>
                    <a:pt x="788" y="457"/>
                    <a:pt x="1199" y="992"/>
                  </a:cubicBezTo>
                  <a:cubicBezTo>
                    <a:pt x="1862" y="1850"/>
                    <a:pt x="1813" y="3165"/>
                    <a:pt x="1813" y="3165"/>
                  </a:cubicBezTo>
                  <a:lnTo>
                    <a:pt x="1869" y="3290"/>
                  </a:lnTo>
                  <a:cubicBezTo>
                    <a:pt x="3039" y="1987"/>
                    <a:pt x="2351" y="0"/>
                    <a:pt x="10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6" name="Google Shape;2936;p80"/>
            <p:cNvSpPr/>
            <p:nvPr/>
          </p:nvSpPr>
          <p:spPr>
            <a:xfrm>
              <a:off x="4308048" y="3932869"/>
              <a:ext cx="100582" cy="65657"/>
            </a:xfrm>
            <a:custGeom>
              <a:avLst/>
              <a:gdLst/>
              <a:ahLst/>
              <a:cxnLst/>
              <a:rect l="l" t="t" r="r" b="b"/>
              <a:pathLst>
                <a:path w="2471" h="1613" extrusionOk="0">
                  <a:moveTo>
                    <a:pt x="1691" y="0"/>
                  </a:moveTo>
                  <a:lnTo>
                    <a:pt x="1691" y="0"/>
                  </a:lnTo>
                  <a:cubicBezTo>
                    <a:pt x="1691" y="1"/>
                    <a:pt x="1736" y="480"/>
                    <a:pt x="1407" y="777"/>
                  </a:cubicBezTo>
                  <a:cubicBezTo>
                    <a:pt x="902" y="1234"/>
                    <a:pt x="76" y="1268"/>
                    <a:pt x="76" y="1268"/>
                  </a:cubicBezTo>
                  <a:lnTo>
                    <a:pt x="1" y="1308"/>
                  </a:lnTo>
                  <a:cubicBezTo>
                    <a:pt x="279" y="1521"/>
                    <a:pt x="592" y="1613"/>
                    <a:pt x="887" y="1613"/>
                  </a:cubicBezTo>
                  <a:cubicBezTo>
                    <a:pt x="1756" y="1613"/>
                    <a:pt x="2470" y="818"/>
                    <a:pt x="1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7" name="Google Shape;2937;p80"/>
            <p:cNvSpPr/>
            <p:nvPr/>
          </p:nvSpPr>
          <p:spPr>
            <a:xfrm>
              <a:off x="3022933" y="2775322"/>
              <a:ext cx="48439" cy="56783"/>
            </a:xfrm>
            <a:custGeom>
              <a:avLst/>
              <a:gdLst/>
              <a:ahLst/>
              <a:cxnLst/>
              <a:rect l="l" t="t" r="r" b="b"/>
              <a:pathLst>
                <a:path w="1190" h="1395" extrusionOk="0">
                  <a:moveTo>
                    <a:pt x="595" y="1"/>
                  </a:moveTo>
                  <a:cubicBezTo>
                    <a:pt x="266" y="1"/>
                    <a:pt x="0" y="313"/>
                    <a:pt x="0" y="697"/>
                  </a:cubicBezTo>
                  <a:cubicBezTo>
                    <a:pt x="0" y="1082"/>
                    <a:pt x="266" y="1394"/>
                    <a:pt x="595" y="1394"/>
                  </a:cubicBezTo>
                  <a:cubicBezTo>
                    <a:pt x="923" y="1394"/>
                    <a:pt x="1189" y="1082"/>
                    <a:pt x="1189" y="697"/>
                  </a:cubicBezTo>
                  <a:cubicBezTo>
                    <a:pt x="1189" y="313"/>
                    <a:pt x="923" y="1"/>
                    <a:pt x="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8" name="Google Shape;2938;p80"/>
            <p:cNvSpPr/>
            <p:nvPr/>
          </p:nvSpPr>
          <p:spPr>
            <a:xfrm>
              <a:off x="2777926" y="4498963"/>
              <a:ext cx="1501607" cy="109537"/>
            </a:xfrm>
            <a:custGeom>
              <a:avLst/>
              <a:gdLst/>
              <a:ahLst/>
              <a:cxnLst/>
              <a:rect l="l" t="t" r="r" b="b"/>
              <a:pathLst>
                <a:path w="36890" h="2691" extrusionOk="0">
                  <a:moveTo>
                    <a:pt x="0" y="0"/>
                  </a:moveTo>
                  <a:lnTo>
                    <a:pt x="0" y="2691"/>
                  </a:lnTo>
                  <a:lnTo>
                    <a:pt x="36889" y="2691"/>
                  </a:lnTo>
                  <a:cubicBezTo>
                    <a:pt x="36317" y="2462"/>
                    <a:pt x="35757" y="2225"/>
                    <a:pt x="35211" y="1980"/>
                  </a:cubicBezTo>
                  <a:cubicBezTo>
                    <a:pt x="34829" y="1982"/>
                    <a:pt x="34447" y="1983"/>
                    <a:pt x="34064" y="1983"/>
                  </a:cubicBezTo>
                  <a:cubicBezTo>
                    <a:pt x="17401" y="1983"/>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9" name="Google Shape;2939;p80"/>
            <p:cNvSpPr/>
            <p:nvPr/>
          </p:nvSpPr>
          <p:spPr>
            <a:xfrm>
              <a:off x="3628021" y="4148568"/>
              <a:ext cx="17829" cy="30529"/>
            </a:xfrm>
            <a:custGeom>
              <a:avLst/>
              <a:gdLst/>
              <a:ahLst/>
              <a:cxnLst/>
              <a:rect l="l" t="t" r="r" b="b"/>
              <a:pathLst>
                <a:path w="438" h="750" extrusionOk="0">
                  <a:moveTo>
                    <a:pt x="93" y="1"/>
                  </a:moveTo>
                  <a:lnTo>
                    <a:pt x="0" y="750"/>
                  </a:lnTo>
                  <a:lnTo>
                    <a:pt x="345" y="750"/>
                  </a:lnTo>
                  <a:lnTo>
                    <a:pt x="437" y="1"/>
                  </a:lnTo>
                  <a:close/>
                </a:path>
              </a:pathLst>
            </a:custGeom>
            <a:solidFill>
              <a:srgbClr val="9F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0" name="Google Shape;2940;p80"/>
            <p:cNvSpPr/>
            <p:nvPr/>
          </p:nvSpPr>
          <p:spPr>
            <a:xfrm>
              <a:off x="3784859" y="4063087"/>
              <a:ext cx="14369" cy="44084"/>
            </a:xfrm>
            <a:custGeom>
              <a:avLst/>
              <a:gdLst/>
              <a:ahLst/>
              <a:cxnLst/>
              <a:rect l="l" t="t" r="r" b="b"/>
              <a:pathLst>
                <a:path w="353" h="1083" extrusionOk="0">
                  <a:moveTo>
                    <a:pt x="154" y="1"/>
                  </a:moveTo>
                  <a:lnTo>
                    <a:pt x="1" y="16"/>
                  </a:lnTo>
                  <a:lnTo>
                    <a:pt x="16" y="1082"/>
                  </a:lnTo>
                  <a:lnTo>
                    <a:pt x="353" y="1004"/>
                  </a:lnTo>
                  <a:lnTo>
                    <a:pt x="154" y="1"/>
                  </a:lnTo>
                  <a:close/>
                </a:path>
              </a:pathLst>
            </a:custGeom>
            <a:solidFill>
              <a:srgbClr val="9F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1" name="Google Shape;2941;p80"/>
            <p:cNvSpPr/>
            <p:nvPr/>
          </p:nvSpPr>
          <p:spPr>
            <a:xfrm>
              <a:off x="3392295" y="3740250"/>
              <a:ext cx="324622" cy="82224"/>
            </a:xfrm>
            <a:custGeom>
              <a:avLst/>
              <a:gdLst/>
              <a:ahLst/>
              <a:cxnLst/>
              <a:rect l="l" t="t" r="r" b="b"/>
              <a:pathLst>
                <a:path w="7975" h="2020" extrusionOk="0">
                  <a:moveTo>
                    <a:pt x="49" y="1"/>
                  </a:moveTo>
                  <a:lnTo>
                    <a:pt x="0" y="141"/>
                  </a:lnTo>
                  <a:cubicBezTo>
                    <a:pt x="1779" y="1717"/>
                    <a:pt x="4402" y="2019"/>
                    <a:pt x="6148" y="2019"/>
                  </a:cubicBezTo>
                  <a:cubicBezTo>
                    <a:pt x="7213" y="2019"/>
                    <a:pt x="7951" y="1907"/>
                    <a:pt x="7974" y="1902"/>
                  </a:cubicBezTo>
                  <a:lnTo>
                    <a:pt x="7677" y="1215"/>
                  </a:lnTo>
                  <a:cubicBezTo>
                    <a:pt x="7650" y="1221"/>
                    <a:pt x="6612" y="1456"/>
                    <a:pt x="5200" y="1456"/>
                  </a:cubicBezTo>
                  <a:cubicBezTo>
                    <a:pt x="3653" y="1456"/>
                    <a:pt x="1657" y="1174"/>
                    <a:pt x="49" y="1"/>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2" name="Google Shape;2942;p80"/>
            <p:cNvSpPr/>
            <p:nvPr/>
          </p:nvSpPr>
          <p:spPr>
            <a:xfrm>
              <a:off x="3435402" y="3496586"/>
              <a:ext cx="155900" cy="247731"/>
            </a:xfrm>
            <a:custGeom>
              <a:avLst/>
              <a:gdLst/>
              <a:ahLst/>
              <a:cxnLst/>
              <a:rect l="l" t="t" r="r" b="b"/>
              <a:pathLst>
                <a:path w="3830" h="6086" extrusionOk="0">
                  <a:moveTo>
                    <a:pt x="116" y="0"/>
                  </a:moveTo>
                  <a:lnTo>
                    <a:pt x="1" y="51"/>
                  </a:lnTo>
                  <a:cubicBezTo>
                    <a:pt x="89" y="3334"/>
                    <a:pt x="3531" y="6055"/>
                    <a:pt x="3573" y="6085"/>
                  </a:cubicBezTo>
                  <a:lnTo>
                    <a:pt x="3829" y="5496"/>
                  </a:lnTo>
                  <a:cubicBezTo>
                    <a:pt x="3788" y="5469"/>
                    <a:pt x="513" y="3244"/>
                    <a:pt x="116" y="0"/>
                  </a:cubicBezTo>
                  <a:close/>
                </a:path>
              </a:pathLst>
            </a:custGeom>
            <a:solidFill>
              <a:srgbClr val="EB5D37">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3" name="Google Shape;2943;p80"/>
            <p:cNvSpPr/>
            <p:nvPr/>
          </p:nvSpPr>
          <p:spPr>
            <a:xfrm>
              <a:off x="4609879" y="4334024"/>
              <a:ext cx="47421" cy="27557"/>
            </a:xfrm>
            <a:custGeom>
              <a:avLst/>
              <a:gdLst/>
              <a:ahLst/>
              <a:cxnLst/>
              <a:rect l="l" t="t" r="r" b="b"/>
              <a:pathLst>
                <a:path w="1165" h="677" extrusionOk="0">
                  <a:moveTo>
                    <a:pt x="501" y="1"/>
                  </a:moveTo>
                  <a:cubicBezTo>
                    <a:pt x="52" y="1"/>
                    <a:pt x="0" y="608"/>
                    <a:pt x="0" y="608"/>
                  </a:cubicBezTo>
                  <a:lnTo>
                    <a:pt x="1164" y="676"/>
                  </a:lnTo>
                  <a:cubicBezTo>
                    <a:pt x="1164" y="676"/>
                    <a:pt x="955" y="2"/>
                    <a:pt x="505" y="1"/>
                  </a:cubicBezTo>
                  <a:cubicBezTo>
                    <a:pt x="503" y="1"/>
                    <a:pt x="502"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4" name="Google Shape;2944;p80"/>
            <p:cNvSpPr/>
            <p:nvPr/>
          </p:nvSpPr>
          <p:spPr>
            <a:xfrm>
              <a:off x="4697193" y="4334268"/>
              <a:ext cx="24667" cy="36390"/>
            </a:xfrm>
            <a:custGeom>
              <a:avLst/>
              <a:gdLst/>
              <a:ahLst/>
              <a:cxnLst/>
              <a:rect l="l" t="t" r="r" b="b"/>
              <a:pathLst>
                <a:path w="606" h="894" extrusionOk="0">
                  <a:moveTo>
                    <a:pt x="104" y="1"/>
                  </a:moveTo>
                  <a:lnTo>
                    <a:pt x="1" y="893"/>
                  </a:lnTo>
                  <a:lnTo>
                    <a:pt x="605" y="893"/>
                  </a:lnTo>
                  <a:lnTo>
                    <a:pt x="544" y="53"/>
                  </a:lnTo>
                  <a:lnTo>
                    <a:pt x="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5" name="Google Shape;2945;p80"/>
            <p:cNvSpPr/>
            <p:nvPr/>
          </p:nvSpPr>
          <p:spPr>
            <a:xfrm>
              <a:off x="5062362" y="3248810"/>
              <a:ext cx="514104" cy="179631"/>
            </a:xfrm>
            <a:custGeom>
              <a:avLst/>
              <a:gdLst/>
              <a:ahLst/>
              <a:cxnLst/>
              <a:rect l="l" t="t" r="r" b="b"/>
              <a:pathLst>
                <a:path w="12630" h="4413" extrusionOk="0">
                  <a:moveTo>
                    <a:pt x="4844" y="1"/>
                  </a:moveTo>
                  <a:cubicBezTo>
                    <a:pt x="4651" y="1"/>
                    <a:pt x="4461" y="7"/>
                    <a:pt x="4272" y="19"/>
                  </a:cubicBezTo>
                  <a:cubicBezTo>
                    <a:pt x="2146" y="161"/>
                    <a:pt x="1" y="1194"/>
                    <a:pt x="1" y="2339"/>
                  </a:cubicBezTo>
                  <a:cubicBezTo>
                    <a:pt x="1" y="3485"/>
                    <a:pt x="1728" y="4412"/>
                    <a:pt x="3857" y="4412"/>
                  </a:cubicBezTo>
                  <a:cubicBezTo>
                    <a:pt x="5987" y="4412"/>
                    <a:pt x="12629" y="4329"/>
                    <a:pt x="12629" y="3183"/>
                  </a:cubicBezTo>
                  <a:cubicBezTo>
                    <a:pt x="12629" y="2097"/>
                    <a:pt x="8436" y="1"/>
                    <a:pt x="4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6" name="Google Shape;2946;p80"/>
            <p:cNvSpPr/>
            <p:nvPr/>
          </p:nvSpPr>
          <p:spPr>
            <a:xfrm>
              <a:off x="5042376" y="3434713"/>
              <a:ext cx="172630" cy="111410"/>
            </a:xfrm>
            <a:custGeom>
              <a:avLst/>
              <a:gdLst/>
              <a:ahLst/>
              <a:cxnLst/>
              <a:rect l="l" t="t" r="r" b="b"/>
              <a:pathLst>
                <a:path w="4241" h="2737" extrusionOk="0">
                  <a:moveTo>
                    <a:pt x="1578" y="1"/>
                  </a:moveTo>
                  <a:cubicBezTo>
                    <a:pt x="944" y="1"/>
                    <a:pt x="1" y="613"/>
                    <a:pt x="1" y="1368"/>
                  </a:cubicBezTo>
                  <a:cubicBezTo>
                    <a:pt x="1" y="2125"/>
                    <a:pt x="945" y="2737"/>
                    <a:pt x="1578" y="2737"/>
                  </a:cubicBezTo>
                  <a:cubicBezTo>
                    <a:pt x="2211" y="2737"/>
                    <a:pt x="4240" y="1629"/>
                    <a:pt x="4240" y="1345"/>
                  </a:cubicBezTo>
                  <a:cubicBezTo>
                    <a:pt x="4240" y="1059"/>
                    <a:pt x="2211" y="1"/>
                    <a:pt x="1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7" name="Google Shape;2947;p80"/>
            <p:cNvSpPr/>
            <p:nvPr/>
          </p:nvSpPr>
          <p:spPr>
            <a:xfrm>
              <a:off x="4645374" y="3535012"/>
              <a:ext cx="5902" cy="15183"/>
            </a:xfrm>
            <a:custGeom>
              <a:avLst/>
              <a:gdLst/>
              <a:ahLst/>
              <a:cxnLst/>
              <a:rect l="l" t="t" r="r" b="b"/>
              <a:pathLst>
                <a:path w="145" h="373" extrusionOk="0">
                  <a:moveTo>
                    <a:pt x="0" y="1"/>
                  </a:moveTo>
                  <a:lnTo>
                    <a:pt x="0" y="1"/>
                  </a:lnTo>
                  <a:cubicBezTo>
                    <a:pt x="9" y="125"/>
                    <a:pt x="26" y="250"/>
                    <a:pt x="49" y="373"/>
                  </a:cubicBezTo>
                  <a:cubicBezTo>
                    <a:pt x="82" y="350"/>
                    <a:pt x="113" y="327"/>
                    <a:pt x="145" y="304"/>
                  </a:cubicBezTo>
                  <a:cubicBezTo>
                    <a:pt x="89" y="207"/>
                    <a:pt x="42" y="105"/>
                    <a:pt x="0" y="1"/>
                  </a:cubicBezTo>
                  <a:close/>
                </a:path>
              </a:pathLst>
            </a:custGeom>
            <a:solidFill>
              <a:srgbClr val="92D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8" name="Google Shape;2948;p80"/>
            <p:cNvSpPr/>
            <p:nvPr/>
          </p:nvSpPr>
          <p:spPr>
            <a:xfrm>
              <a:off x="4573488" y="3441104"/>
              <a:ext cx="480400" cy="485936"/>
            </a:xfrm>
            <a:custGeom>
              <a:avLst/>
              <a:gdLst/>
              <a:ahLst/>
              <a:cxnLst/>
              <a:rect l="l" t="t" r="r" b="b"/>
              <a:pathLst>
                <a:path w="11802" h="11938" extrusionOk="0">
                  <a:moveTo>
                    <a:pt x="11032" y="0"/>
                  </a:moveTo>
                  <a:cubicBezTo>
                    <a:pt x="11485" y="2534"/>
                    <a:pt x="11111" y="5355"/>
                    <a:pt x="9477" y="7711"/>
                  </a:cubicBezTo>
                  <a:cubicBezTo>
                    <a:pt x="7879" y="10014"/>
                    <a:pt x="6110" y="10923"/>
                    <a:pt x="4505" y="10923"/>
                  </a:cubicBezTo>
                  <a:cubicBezTo>
                    <a:pt x="2769" y="10923"/>
                    <a:pt x="1226" y="9860"/>
                    <a:pt x="300" y="8345"/>
                  </a:cubicBezTo>
                  <a:cubicBezTo>
                    <a:pt x="182" y="8150"/>
                    <a:pt x="80" y="7945"/>
                    <a:pt x="0" y="7733"/>
                  </a:cubicBezTo>
                  <a:lnTo>
                    <a:pt x="0" y="7733"/>
                  </a:lnTo>
                  <a:cubicBezTo>
                    <a:pt x="59" y="8310"/>
                    <a:pt x="245" y="8865"/>
                    <a:pt x="545" y="9362"/>
                  </a:cubicBezTo>
                  <a:cubicBezTo>
                    <a:pt x="1470" y="10875"/>
                    <a:pt x="3013" y="11938"/>
                    <a:pt x="4748" y="11938"/>
                  </a:cubicBezTo>
                  <a:cubicBezTo>
                    <a:pt x="6351" y="11938"/>
                    <a:pt x="8118" y="11031"/>
                    <a:pt x="9714" y="8736"/>
                  </a:cubicBezTo>
                  <a:cubicBezTo>
                    <a:pt x="11577" y="6058"/>
                    <a:pt x="11801" y="2774"/>
                    <a:pt x="1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9" name="Google Shape;2949;p80"/>
            <p:cNvSpPr/>
            <p:nvPr/>
          </p:nvSpPr>
          <p:spPr>
            <a:xfrm>
              <a:off x="4630598" y="3509734"/>
              <a:ext cx="220499" cy="128139"/>
            </a:xfrm>
            <a:custGeom>
              <a:avLst/>
              <a:gdLst/>
              <a:ahLst/>
              <a:cxnLst/>
              <a:rect l="l" t="t" r="r" b="b"/>
              <a:pathLst>
                <a:path w="5417" h="3148" extrusionOk="0">
                  <a:moveTo>
                    <a:pt x="5416" y="0"/>
                  </a:moveTo>
                  <a:cubicBezTo>
                    <a:pt x="5140" y="1651"/>
                    <a:pt x="4046" y="2459"/>
                    <a:pt x="2936" y="2459"/>
                  </a:cubicBezTo>
                  <a:cubicBezTo>
                    <a:pt x="1823" y="2459"/>
                    <a:pt x="694" y="1645"/>
                    <a:pt x="363" y="54"/>
                  </a:cubicBezTo>
                  <a:lnTo>
                    <a:pt x="363" y="54"/>
                  </a:lnTo>
                  <a:cubicBezTo>
                    <a:pt x="252" y="1117"/>
                    <a:pt x="748" y="1935"/>
                    <a:pt x="748" y="1935"/>
                  </a:cubicBezTo>
                  <a:cubicBezTo>
                    <a:pt x="483" y="2114"/>
                    <a:pt x="234" y="2312"/>
                    <a:pt x="0" y="2529"/>
                  </a:cubicBezTo>
                  <a:cubicBezTo>
                    <a:pt x="485" y="2881"/>
                    <a:pt x="1339" y="3148"/>
                    <a:pt x="2229" y="3148"/>
                  </a:cubicBezTo>
                  <a:cubicBezTo>
                    <a:pt x="3726" y="3148"/>
                    <a:pt x="5322" y="2390"/>
                    <a:pt x="5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0" name="Google Shape;2950;p80"/>
            <p:cNvSpPr/>
            <p:nvPr/>
          </p:nvSpPr>
          <p:spPr>
            <a:xfrm>
              <a:off x="4269418" y="4409533"/>
              <a:ext cx="62686" cy="33256"/>
            </a:xfrm>
            <a:custGeom>
              <a:avLst/>
              <a:gdLst/>
              <a:ahLst/>
              <a:cxnLst/>
              <a:rect l="l" t="t" r="r" b="b"/>
              <a:pathLst>
                <a:path w="1540" h="817" extrusionOk="0">
                  <a:moveTo>
                    <a:pt x="770" y="1"/>
                  </a:moveTo>
                  <a:cubicBezTo>
                    <a:pt x="345" y="1"/>
                    <a:pt x="1" y="182"/>
                    <a:pt x="1" y="408"/>
                  </a:cubicBezTo>
                  <a:cubicBezTo>
                    <a:pt x="1" y="633"/>
                    <a:pt x="345" y="816"/>
                    <a:pt x="770" y="816"/>
                  </a:cubicBezTo>
                  <a:cubicBezTo>
                    <a:pt x="1194" y="816"/>
                    <a:pt x="1539" y="633"/>
                    <a:pt x="1539" y="408"/>
                  </a:cubicBezTo>
                  <a:cubicBezTo>
                    <a:pt x="1539" y="182"/>
                    <a:pt x="1194" y="1"/>
                    <a:pt x="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1" name="Google Shape;2951;p80"/>
            <p:cNvSpPr/>
            <p:nvPr/>
          </p:nvSpPr>
          <p:spPr>
            <a:xfrm>
              <a:off x="4363041" y="4387429"/>
              <a:ext cx="49823" cy="32564"/>
            </a:xfrm>
            <a:custGeom>
              <a:avLst/>
              <a:gdLst/>
              <a:ahLst/>
              <a:cxnLst/>
              <a:rect l="l" t="t" r="r" b="b"/>
              <a:pathLst>
                <a:path w="1224" h="800" extrusionOk="0">
                  <a:moveTo>
                    <a:pt x="456" y="1"/>
                  </a:moveTo>
                  <a:cubicBezTo>
                    <a:pt x="269" y="1"/>
                    <a:pt x="116" y="75"/>
                    <a:pt x="70" y="205"/>
                  </a:cubicBezTo>
                  <a:cubicBezTo>
                    <a:pt x="0" y="399"/>
                    <a:pt x="187" y="642"/>
                    <a:pt x="487" y="750"/>
                  </a:cubicBezTo>
                  <a:cubicBezTo>
                    <a:pt x="582" y="784"/>
                    <a:pt x="677" y="800"/>
                    <a:pt x="765" y="800"/>
                  </a:cubicBezTo>
                  <a:cubicBezTo>
                    <a:pt x="953" y="800"/>
                    <a:pt x="1107" y="726"/>
                    <a:pt x="1154" y="595"/>
                  </a:cubicBezTo>
                  <a:cubicBezTo>
                    <a:pt x="1223" y="402"/>
                    <a:pt x="1036" y="158"/>
                    <a:pt x="736" y="52"/>
                  </a:cubicBezTo>
                  <a:cubicBezTo>
                    <a:pt x="640" y="17"/>
                    <a:pt x="545"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52" name="Google Shape;2952;p80"/>
          <p:cNvGrpSpPr/>
          <p:nvPr/>
        </p:nvGrpSpPr>
        <p:grpSpPr>
          <a:xfrm>
            <a:off x="4877042" y="1533313"/>
            <a:ext cx="2232521" cy="1102217"/>
            <a:chOff x="5545725" y="3160050"/>
            <a:chExt cx="2472885" cy="1220752"/>
          </a:xfrm>
        </p:grpSpPr>
        <p:sp>
          <p:nvSpPr>
            <p:cNvPr id="2953" name="Google Shape;2953;p80"/>
            <p:cNvSpPr/>
            <p:nvPr/>
          </p:nvSpPr>
          <p:spPr>
            <a:xfrm>
              <a:off x="5545725" y="4029867"/>
              <a:ext cx="2472885" cy="350936"/>
            </a:xfrm>
            <a:custGeom>
              <a:avLst/>
              <a:gdLst/>
              <a:ahLst/>
              <a:cxnLst/>
              <a:rect l="l" t="t" r="r" b="b"/>
              <a:pathLst>
                <a:path w="71600" h="10161" extrusionOk="0">
                  <a:moveTo>
                    <a:pt x="1" y="0"/>
                  </a:moveTo>
                  <a:lnTo>
                    <a:pt x="1" y="10160"/>
                  </a:lnTo>
                  <a:lnTo>
                    <a:pt x="71600" y="10160"/>
                  </a:lnTo>
                  <a:lnTo>
                    <a:pt x="71600" y="400"/>
                  </a:lnTo>
                  <a:cubicBezTo>
                    <a:pt x="66950" y="1035"/>
                    <a:pt x="62423" y="1237"/>
                    <a:pt x="58105" y="1237"/>
                  </a:cubicBezTo>
                  <a:cubicBezTo>
                    <a:pt x="50526" y="1237"/>
                    <a:pt x="43594" y="614"/>
                    <a:pt x="37780" y="614"/>
                  </a:cubicBezTo>
                  <a:cubicBezTo>
                    <a:pt x="36628" y="614"/>
                    <a:pt x="35519" y="639"/>
                    <a:pt x="34458" y="697"/>
                  </a:cubicBezTo>
                  <a:cubicBezTo>
                    <a:pt x="30002" y="944"/>
                    <a:pt x="25821" y="1052"/>
                    <a:pt x="21852" y="1052"/>
                  </a:cubicBezTo>
                  <a:cubicBezTo>
                    <a:pt x="13887" y="1052"/>
                    <a:pt x="6775" y="61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4" name="Google Shape;2954;p80"/>
            <p:cNvSpPr/>
            <p:nvPr/>
          </p:nvSpPr>
          <p:spPr>
            <a:xfrm>
              <a:off x="6084052" y="3795015"/>
              <a:ext cx="146439" cy="120294"/>
            </a:xfrm>
            <a:custGeom>
              <a:avLst/>
              <a:gdLst/>
              <a:ahLst/>
              <a:cxnLst/>
              <a:rect l="l" t="t" r="r" b="b"/>
              <a:pathLst>
                <a:path w="4240" h="3483" extrusionOk="0">
                  <a:moveTo>
                    <a:pt x="4240" y="0"/>
                  </a:moveTo>
                  <a:lnTo>
                    <a:pt x="0" y="2130"/>
                  </a:lnTo>
                  <a:lnTo>
                    <a:pt x="1219" y="3483"/>
                  </a:lnTo>
                  <a:lnTo>
                    <a:pt x="2003" y="3329"/>
                  </a:lnTo>
                  <a:lnTo>
                    <a:pt x="4240" y="0"/>
                  </a:lnTo>
                  <a:close/>
                </a:path>
              </a:pathLst>
            </a:custGeom>
            <a:solidFill>
              <a:srgbClr val="5E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5" name="Google Shape;2955;p80"/>
            <p:cNvSpPr/>
            <p:nvPr/>
          </p:nvSpPr>
          <p:spPr>
            <a:xfrm>
              <a:off x="6615368" y="3502105"/>
              <a:ext cx="80611" cy="113939"/>
            </a:xfrm>
            <a:custGeom>
              <a:avLst/>
              <a:gdLst/>
              <a:ahLst/>
              <a:cxnLst/>
              <a:rect l="l" t="t" r="r" b="b"/>
              <a:pathLst>
                <a:path w="2334" h="3299" extrusionOk="0">
                  <a:moveTo>
                    <a:pt x="757" y="1"/>
                  </a:moveTo>
                  <a:lnTo>
                    <a:pt x="0" y="3299"/>
                  </a:lnTo>
                  <a:lnTo>
                    <a:pt x="2334" y="3299"/>
                  </a:lnTo>
                  <a:lnTo>
                    <a:pt x="2334" y="232"/>
                  </a:lnTo>
                  <a:lnTo>
                    <a:pt x="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6" name="Google Shape;2956;p80"/>
            <p:cNvSpPr/>
            <p:nvPr/>
          </p:nvSpPr>
          <p:spPr>
            <a:xfrm>
              <a:off x="6641478" y="3469606"/>
              <a:ext cx="125958" cy="165573"/>
            </a:xfrm>
            <a:custGeom>
              <a:avLst/>
              <a:gdLst/>
              <a:ahLst/>
              <a:cxnLst/>
              <a:rect l="l" t="t" r="r" b="b"/>
              <a:pathLst>
                <a:path w="3647" h="4794" extrusionOk="0">
                  <a:moveTo>
                    <a:pt x="3646" y="1"/>
                  </a:moveTo>
                  <a:lnTo>
                    <a:pt x="1" y="942"/>
                  </a:lnTo>
                  <a:lnTo>
                    <a:pt x="1" y="4794"/>
                  </a:lnTo>
                  <a:lnTo>
                    <a:pt x="3646" y="4794"/>
                  </a:lnTo>
                  <a:lnTo>
                    <a:pt x="36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7" name="Google Shape;2957;p80"/>
            <p:cNvSpPr/>
            <p:nvPr/>
          </p:nvSpPr>
          <p:spPr>
            <a:xfrm>
              <a:off x="7665809" y="3333081"/>
              <a:ext cx="268944" cy="1001035"/>
            </a:xfrm>
            <a:custGeom>
              <a:avLst/>
              <a:gdLst/>
              <a:ahLst/>
              <a:cxnLst/>
              <a:rect l="l" t="t" r="r" b="b"/>
              <a:pathLst>
                <a:path w="7787" h="28984" extrusionOk="0">
                  <a:moveTo>
                    <a:pt x="3606" y="0"/>
                  </a:moveTo>
                  <a:cubicBezTo>
                    <a:pt x="2207" y="2166"/>
                    <a:pt x="1283" y="4758"/>
                    <a:pt x="725" y="7501"/>
                  </a:cubicBezTo>
                  <a:lnTo>
                    <a:pt x="1618" y="9406"/>
                  </a:lnTo>
                  <a:lnTo>
                    <a:pt x="1618" y="9406"/>
                  </a:lnTo>
                  <a:lnTo>
                    <a:pt x="548" y="8444"/>
                  </a:lnTo>
                  <a:cubicBezTo>
                    <a:pt x="148" y="10772"/>
                    <a:pt x="0" y="13186"/>
                    <a:pt x="40" y="15519"/>
                  </a:cubicBezTo>
                  <a:lnTo>
                    <a:pt x="906" y="16105"/>
                  </a:lnTo>
                  <a:lnTo>
                    <a:pt x="57" y="16231"/>
                  </a:lnTo>
                  <a:cubicBezTo>
                    <a:pt x="246" y="21831"/>
                    <a:pt x="1504" y="26857"/>
                    <a:pt x="2958" y="28983"/>
                  </a:cubicBezTo>
                  <a:cubicBezTo>
                    <a:pt x="2958" y="28983"/>
                    <a:pt x="6840" y="26168"/>
                    <a:pt x="7551" y="21452"/>
                  </a:cubicBezTo>
                  <a:cubicBezTo>
                    <a:pt x="7786" y="19895"/>
                    <a:pt x="7436" y="17028"/>
                    <a:pt x="6862" y="13887"/>
                  </a:cubicBezTo>
                  <a:lnTo>
                    <a:pt x="5576" y="13017"/>
                  </a:lnTo>
                  <a:lnTo>
                    <a:pt x="6667" y="12855"/>
                  </a:lnTo>
                  <a:cubicBezTo>
                    <a:pt x="6402" y="11491"/>
                    <a:pt x="6104" y="10096"/>
                    <a:pt x="5799" y="8753"/>
                  </a:cubicBezTo>
                  <a:lnTo>
                    <a:pt x="4864" y="8956"/>
                  </a:lnTo>
                  <a:lnTo>
                    <a:pt x="5559" y="7708"/>
                  </a:lnTo>
                  <a:cubicBezTo>
                    <a:pt x="4573" y="3478"/>
                    <a:pt x="3606" y="0"/>
                    <a:pt x="3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8" name="Google Shape;2958;p80"/>
            <p:cNvSpPr/>
            <p:nvPr/>
          </p:nvSpPr>
          <p:spPr>
            <a:xfrm>
              <a:off x="7665809" y="3534467"/>
              <a:ext cx="268944" cy="799647"/>
            </a:xfrm>
            <a:custGeom>
              <a:avLst/>
              <a:gdLst/>
              <a:ahLst/>
              <a:cxnLst/>
              <a:rect l="l" t="t" r="r" b="b"/>
              <a:pathLst>
                <a:path w="7787" h="23153" extrusionOk="0">
                  <a:moveTo>
                    <a:pt x="1117" y="1"/>
                  </a:moveTo>
                  <a:cubicBezTo>
                    <a:pt x="971" y="548"/>
                    <a:pt x="840" y="1105"/>
                    <a:pt x="725" y="1670"/>
                  </a:cubicBezTo>
                  <a:lnTo>
                    <a:pt x="1618" y="3575"/>
                  </a:lnTo>
                  <a:lnTo>
                    <a:pt x="1618" y="3575"/>
                  </a:lnTo>
                  <a:lnTo>
                    <a:pt x="548" y="2613"/>
                  </a:lnTo>
                  <a:cubicBezTo>
                    <a:pt x="148" y="4941"/>
                    <a:pt x="0" y="7355"/>
                    <a:pt x="40" y="9688"/>
                  </a:cubicBezTo>
                  <a:lnTo>
                    <a:pt x="906" y="10274"/>
                  </a:lnTo>
                  <a:lnTo>
                    <a:pt x="57" y="10400"/>
                  </a:lnTo>
                  <a:cubicBezTo>
                    <a:pt x="246" y="16000"/>
                    <a:pt x="1504" y="21026"/>
                    <a:pt x="2958" y="23152"/>
                  </a:cubicBezTo>
                  <a:cubicBezTo>
                    <a:pt x="2958" y="23152"/>
                    <a:pt x="6840" y="20337"/>
                    <a:pt x="7551" y="15621"/>
                  </a:cubicBezTo>
                  <a:cubicBezTo>
                    <a:pt x="7786" y="14064"/>
                    <a:pt x="7436" y="11199"/>
                    <a:pt x="6862" y="8056"/>
                  </a:cubicBezTo>
                  <a:lnTo>
                    <a:pt x="5576" y="7186"/>
                  </a:lnTo>
                  <a:lnTo>
                    <a:pt x="6667" y="7024"/>
                  </a:lnTo>
                  <a:cubicBezTo>
                    <a:pt x="6610" y="6732"/>
                    <a:pt x="6551" y="6438"/>
                    <a:pt x="6491" y="6143"/>
                  </a:cubicBezTo>
                  <a:cubicBezTo>
                    <a:pt x="5044" y="5766"/>
                    <a:pt x="3287" y="4122"/>
                    <a:pt x="1929" y="1682"/>
                  </a:cubicBezTo>
                  <a:cubicBezTo>
                    <a:pt x="1624" y="1137"/>
                    <a:pt x="1354" y="576"/>
                    <a:pt x="1117" y="1"/>
                  </a:cubicBezTo>
                  <a:close/>
                </a:path>
              </a:pathLst>
            </a:custGeom>
            <a:solidFill>
              <a:srgbClr val="5C463F">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9" name="Google Shape;2959;p80"/>
            <p:cNvSpPr/>
            <p:nvPr/>
          </p:nvSpPr>
          <p:spPr>
            <a:xfrm>
              <a:off x="7770836" y="3612348"/>
              <a:ext cx="48214" cy="533535"/>
            </a:xfrm>
            <a:custGeom>
              <a:avLst/>
              <a:gdLst/>
              <a:ahLst/>
              <a:cxnLst/>
              <a:rect l="l" t="t" r="r" b="b"/>
              <a:pathLst>
                <a:path w="1396" h="15448" extrusionOk="0">
                  <a:moveTo>
                    <a:pt x="512" y="1"/>
                  </a:moveTo>
                  <a:lnTo>
                    <a:pt x="512" y="1"/>
                  </a:lnTo>
                  <a:cubicBezTo>
                    <a:pt x="0" y="3923"/>
                    <a:pt x="798" y="11699"/>
                    <a:pt x="1111" y="15447"/>
                  </a:cubicBezTo>
                  <a:lnTo>
                    <a:pt x="1395" y="15378"/>
                  </a:lnTo>
                  <a:cubicBezTo>
                    <a:pt x="1395" y="15378"/>
                    <a:pt x="29" y="3577"/>
                    <a:pt x="685" y="141"/>
                  </a:cubicBezTo>
                  <a:lnTo>
                    <a:pt x="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0" name="Google Shape;2960;p80"/>
            <p:cNvSpPr/>
            <p:nvPr/>
          </p:nvSpPr>
          <p:spPr>
            <a:xfrm>
              <a:off x="6357205" y="3310597"/>
              <a:ext cx="219658" cy="794466"/>
            </a:xfrm>
            <a:custGeom>
              <a:avLst/>
              <a:gdLst/>
              <a:ahLst/>
              <a:cxnLst/>
              <a:rect l="l" t="t" r="r" b="b"/>
              <a:pathLst>
                <a:path w="6360" h="23003" extrusionOk="0">
                  <a:moveTo>
                    <a:pt x="3416" y="1"/>
                  </a:moveTo>
                  <a:cubicBezTo>
                    <a:pt x="3416" y="1"/>
                    <a:pt x="2624" y="2760"/>
                    <a:pt x="1819" y="6118"/>
                  </a:cubicBezTo>
                  <a:lnTo>
                    <a:pt x="2387" y="7109"/>
                  </a:lnTo>
                  <a:lnTo>
                    <a:pt x="2387" y="7109"/>
                  </a:lnTo>
                  <a:lnTo>
                    <a:pt x="1624" y="6947"/>
                  </a:lnTo>
                  <a:cubicBezTo>
                    <a:pt x="1375" y="8015"/>
                    <a:pt x="1130" y="9121"/>
                    <a:pt x="915" y="10204"/>
                  </a:cubicBezTo>
                  <a:lnTo>
                    <a:pt x="1805" y="10331"/>
                  </a:lnTo>
                  <a:lnTo>
                    <a:pt x="755" y="11023"/>
                  </a:lnTo>
                  <a:cubicBezTo>
                    <a:pt x="285" y="13515"/>
                    <a:pt x="1" y="15790"/>
                    <a:pt x="193" y="17026"/>
                  </a:cubicBezTo>
                  <a:cubicBezTo>
                    <a:pt x="773" y="20770"/>
                    <a:pt x="3943" y="23003"/>
                    <a:pt x="3943" y="23003"/>
                  </a:cubicBezTo>
                  <a:cubicBezTo>
                    <a:pt x="5129" y="21316"/>
                    <a:pt x="6158" y="17325"/>
                    <a:pt x="6312" y="12882"/>
                  </a:cubicBezTo>
                  <a:lnTo>
                    <a:pt x="5618" y="12783"/>
                  </a:lnTo>
                  <a:lnTo>
                    <a:pt x="6326" y="12317"/>
                  </a:lnTo>
                  <a:cubicBezTo>
                    <a:pt x="6360" y="10467"/>
                    <a:pt x="6238" y="8552"/>
                    <a:pt x="5911" y="6703"/>
                  </a:cubicBezTo>
                  <a:lnTo>
                    <a:pt x="5037" y="7467"/>
                  </a:lnTo>
                  <a:lnTo>
                    <a:pt x="5768" y="5954"/>
                  </a:lnTo>
                  <a:cubicBezTo>
                    <a:pt x="5311" y="3779"/>
                    <a:pt x="4556" y="1720"/>
                    <a:pt x="3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1" name="Google Shape;2961;p80"/>
            <p:cNvSpPr/>
            <p:nvPr/>
          </p:nvSpPr>
          <p:spPr>
            <a:xfrm>
              <a:off x="6357170" y="3470469"/>
              <a:ext cx="219659" cy="634592"/>
            </a:xfrm>
            <a:custGeom>
              <a:avLst/>
              <a:gdLst/>
              <a:ahLst/>
              <a:cxnLst/>
              <a:rect l="l" t="t" r="r" b="b"/>
              <a:pathLst>
                <a:path w="6360" h="18374" extrusionOk="0">
                  <a:moveTo>
                    <a:pt x="5447" y="0"/>
                  </a:moveTo>
                  <a:cubicBezTo>
                    <a:pt x="5253" y="457"/>
                    <a:pt x="5032" y="903"/>
                    <a:pt x="4784" y="1335"/>
                  </a:cubicBezTo>
                  <a:cubicBezTo>
                    <a:pt x="3675" y="3272"/>
                    <a:pt x="2240" y="4576"/>
                    <a:pt x="1059" y="4875"/>
                  </a:cubicBezTo>
                  <a:cubicBezTo>
                    <a:pt x="1009" y="5109"/>
                    <a:pt x="962" y="5342"/>
                    <a:pt x="916" y="5575"/>
                  </a:cubicBezTo>
                  <a:lnTo>
                    <a:pt x="1806" y="5702"/>
                  </a:lnTo>
                  <a:lnTo>
                    <a:pt x="756" y="6393"/>
                  </a:lnTo>
                  <a:cubicBezTo>
                    <a:pt x="286" y="8886"/>
                    <a:pt x="0" y="11161"/>
                    <a:pt x="193" y="12397"/>
                  </a:cubicBezTo>
                  <a:cubicBezTo>
                    <a:pt x="774" y="16141"/>
                    <a:pt x="3943" y="18374"/>
                    <a:pt x="3943" y="18374"/>
                  </a:cubicBezTo>
                  <a:cubicBezTo>
                    <a:pt x="5130" y="16687"/>
                    <a:pt x="6158" y="12696"/>
                    <a:pt x="6312" y="8253"/>
                  </a:cubicBezTo>
                  <a:lnTo>
                    <a:pt x="5619" y="8154"/>
                  </a:lnTo>
                  <a:lnTo>
                    <a:pt x="6327" y="7688"/>
                  </a:lnTo>
                  <a:cubicBezTo>
                    <a:pt x="6359" y="5838"/>
                    <a:pt x="6238" y="3923"/>
                    <a:pt x="5912" y="2072"/>
                  </a:cubicBezTo>
                  <a:lnTo>
                    <a:pt x="5038" y="2837"/>
                  </a:lnTo>
                  <a:lnTo>
                    <a:pt x="5038" y="2837"/>
                  </a:lnTo>
                  <a:lnTo>
                    <a:pt x="5767" y="1325"/>
                  </a:lnTo>
                  <a:cubicBezTo>
                    <a:pt x="5673" y="877"/>
                    <a:pt x="5566" y="435"/>
                    <a:pt x="5447" y="0"/>
                  </a:cubicBezTo>
                  <a:close/>
                </a:path>
              </a:pathLst>
            </a:custGeom>
            <a:solidFill>
              <a:srgbClr val="5C463F">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2" name="Google Shape;2962;p80"/>
            <p:cNvSpPr/>
            <p:nvPr/>
          </p:nvSpPr>
          <p:spPr>
            <a:xfrm>
              <a:off x="6451663" y="3532291"/>
              <a:ext cx="39373" cy="423464"/>
            </a:xfrm>
            <a:custGeom>
              <a:avLst/>
              <a:gdLst/>
              <a:ahLst/>
              <a:cxnLst/>
              <a:rect l="l" t="t" r="r" b="b"/>
              <a:pathLst>
                <a:path w="1140" h="12261" extrusionOk="0">
                  <a:moveTo>
                    <a:pt x="721" y="1"/>
                  </a:moveTo>
                  <a:lnTo>
                    <a:pt x="582" y="111"/>
                  </a:lnTo>
                  <a:cubicBezTo>
                    <a:pt x="1116" y="2839"/>
                    <a:pt x="1" y="12205"/>
                    <a:pt x="1" y="12205"/>
                  </a:cubicBezTo>
                  <a:lnTo>
                    <a:pt x="233" y="12260"/>
                  </a:lnTo>
                  <a:cubicBezTo>
                    <a:pt x="488" y="9284"/>
                    <a:pt x="1139" y="3114"/>
                    <a:pt x="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3" name="Google Shape;2963;p80"/>
            <p:cNvSpPr/>
            <p:nvPr/>
          </p:nvSpPr>
          <p:spPr>
            <a:xfrm>
              <a:off x="7101994" y="3160050"/>
              <a:ext cx="389756" cy="920286"/>
            </a:xfrm>
            <a:custGeom>
              <a:avLst/>
              <a:gdLst/>
              <a:ahLst/>
              <a:cxnLst/>
              <a:rect l="l" t="t" r="r" b="b"/>
              <a:pathLst>
                <a:path w="11285" h="26646" extrusionOk="0">
                  <a:moveTo>
                    <a:pt x="5545" y="0"/>
                  </a:moveTo>
                  <a:cubicBezTo>
                    <a:pt x="5545" y="2"/>
                    <a:pt x="2772" y="8276"/>
                    <a:pt x="2383" y="10008"/>
                  </a:cubicBezTo>
                  <a:lnTo>
                    <a:pt x="2869" y="10702"/>
                  </a:lnTo>
                  <a:lnTo>
                    <a:pt x="2043" y="10311"/>
                  </a:lnTo>
                  <a:cubicBezTo>
                    <a:pt x="2043" y="10311"/>
                    <a:pt x="0" y="17374"/>
                    <a:pt x="729" y="21534"/>
                  </a:cubicBezTo>
                  <a:lnTo>
                    <a:pt x="2189" y="22789"/>
                  </a:lnTo>
                  <a:lnTo>
                    <a:pt x="680" y="22183"/>
                  </a:lnTo>
                  <a:lnTo>
                    <a:pt x="680" y="22183"/>
                  </a:lnTo>
                  <a:cubicBezTo>
                    <a:pt x="680" y="22183"/>
                    <a:pt x="1849" y="25736"/>
                    <a:pt x="4007" y="26645"/>
                  </a:cubicBezTo>
                  <a:cubicBezTo>
                    <a:pt x="7248" y="25388"/>
                    <a:pt x="11284" y="21792"/>
                    <a:pt x="8416" y="16204"/>
                  </a:cubicBezTo>
                  <a:lnTo>
                    <a:pt x="8416" y="16204"/>
                  </a:lnTo>
                  <a:lnTo>
                    <a:pt x="7248" y="17590"/>
                  </a:lnTo>
                  <a:lnTo>
                    <a:pt x="8416" y="15510"/>
                  </a:lnTo>
                  <a:lnTo>
                    <a:pt x="6031" y="9445"/>
                  </a:lnTo>
                  <a:lnTo>
                    <a:pt x="5253" y="9879"/>
                  </a:lnTo>
                  <a:lnTo>
                    <a:pt x="6031" y="8882"/>
                  </a:lnTo>
                  <a:cubicBezTo>
                    <a:pt x="6031" y="8882"/>
                    <a:pt x="5447" y="823"/>
                    <a:pt x="5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4" name="Google Shape;2964;p80"/>
            <p:cNvSpPr/>
            <p:nvPr/>
          </p:nvSpPr>
          <p:spPr>
            <a:xfrm>
              <a:off x="7106691" y="3539716"/>
              <a:ext cx="325240" cy="540615"/>
            </a:xfrm>
            <a:custGeom>
              <a:avLst/>
              <a:gdLst/>
              <a:ahLst/>
              <a:cxnLst/>
              <a:rect l="l" t="t" r="r" b="b"/>
              <a:pathLst>
                <a:path w="9417" h="15653" extrusionOk="0">
                  <a:moveTo>
                    <a:pt x="1722" y="1"/>
                  </a:moveTo>
                  <a:cubicBezTo>
                    <a:pt x="1238" y="1871"/>
                    <a:pt x="1" y="7163"/>
                    <a:pt x="595" y="10539"/>
                  </a:cubicBezTo>
                  <a:lnTo>
                    <a:pt x="2053" y="11797"/>
                  </a:lnTo>
                  <a:lnTo>
                    <a:pt x="545" y="11191"/>
                  </a:lnTo>
                  <a:lnTo>
                    <a:pt x="545" y="11191"/>
                  </a:lnTo>
                  <a:cubicBezTo>
                    <a:pt x="546" y="11192"/>
                    <a:pt x="1713" y="14743"/>
                    <a:pt x="3871" y="15652"/>
                  </a:cubicBezTo>
                  <a:cubicBezTo>
                    <a:pt x="6401" y="14671"/>
                    <a:pt x="9416" y="12265"/>
                    <a:pt x="9252" y="8598"/>
                  </a:cubicBezTo>
                  <a:lnTo>
                    <a:pt x="9252" y="8598"/>
                  </a:lnTo>
                  <a:cubicBezTo>
                    <a:pt x="8527" y="9421"/>
                    <a:pt x="7697" y="9890"/>
                    <a:pt x="6815" y="9890"/>
                  </a:cubicBezTo>
                  <a:cubicBezTo>
                    <a:pt x="4122" y="9890"/>
                    <a:pt x="1916" y="5529"/>
                    <a:pt x="1722" y="1"/>
                  </a:cubicBezTo>
                  <a:close/>
                </a:path>
              </a:pathLst>
            </a:custGeom>
            <a:solidFill>
              <a:srgbClr val="5C463F">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5" name="Google Shape;2965;p80"/>
            <p:cNvSpPr/>
            <p:nvPr/>
          </p:nvSpPr>
          <p:spPr>
            <a:xfrm>
              <a:off x="7221664" y="3671061"/>
              <a:ext cx="36817" cy="670546"/>
            </a:xfrm>
            <a:custGeom>
              <a:avLst/>
              <a:gdLst/>
              <a:ahLst/>
              <a:cxnLst/>
              <a:rect l="l" t="t" r="r" b="b"/>
              <a:pathLst>
                <a:path w="1066" h="19415" extrusionOk="0">
                  <a:moveTo>
                    <a:pt x="960" y="0"/>
                  </a:moveTo>
                  <a:lnTo>
                    <a:pt x="779" y="520"/>
                  </a:lnTo>
                  <a:cubicBezTo>
                    <a:pt x="936" y="12023"/>
                    <a:pt x="1" y="19414"/>
                    <a:pt x="1" y="19414"/>
                  </a:cubicBezTo>
                  <a:lnTo>
                    <a:pt x="521" y="19414"/>
                  </a:lnTo>
                  <a:cubicBezTo>
                    <a:pt x="857" y="14390"/>
                    <a:pt x="1065" y="2892"/>
                    <a:pt x="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6" name="Google Shape;2966;p80"/>
            <p:cNvSpPr/>
            <p:nvPr/>
          </p:nvSpPr>
          <p:spPr>
            <a:xfrm>
              <a:off x="5948046" y="3243250"/>
              <a:ext cx="328313" cy="870103"/>
            </a:xfrm>
            <a:custGeom>
              <a:avLst/>
              <a:gdLst/>
              <a:ahLst/>
              <a:cxnLst/>
              <a:rect l="l" t="t" r="r" b="b"/>
              <a:pathLst>
                <a:path w="9506" h="25193" extrusionOk="0">
                  <a:moveTo>
                    <a:pt x="4835" y="0"/>
                  </a:moveTo>
                  <a:cubicBezTo>
                    <a:pt x="4917" y="779"/>
                    <a:pt x="4426" y="8397"/>
                    <a:pt x="4426" y="8397"/>
                  </a:cubicBezTo>
                  <a:lnTo>
                    <a:pt x="5081" y="9340"/>
                  </a:lnTo>
                  <a:lnTo>
                    <a:pt x="4426" y="8931"/>
                  </a:lnTo>
                  <a:lnTo>
                    <a:pt x="2419" y="14665"/>
                  </a:lnTo>
                  <a:lnTo>
                    <a:pt x="3402" y="16631"/>
                  </a:lnTo>
                  <a:lnTo>
                    <a:pt x="2419" y="15321"/>
                  </a:lnTo>
                  <a:lnTo>
                    <a:pt x="2419" y="15321"/>
                  </a:lnTo>
                  <a:cubicBezTo>
                    <a:pt x="1" y="20606"/>
                    <a:pt x="3402" y="24005"/>
                    <a:pt x="6130" y="25193"/>
                  </a:cubicBezTo>
                  <a:cubicBezTo>
                    <a:pt x="7948" y="24333"/>
                    <a:pt x="8930" y="20975"/>
                    <a:pt x="8930" y="20975"/>
                  </a:cubicBezTo>
                  <a:lnTo>
                    <a:pt x="8930" y="20975"/>
                  </a:lnTo>
                  <a:lnTo>
                    <a:pt x="7661" y="21547"/>
                  </a:lnTo>
                  <a:lnTo>
                    <a:pt x="8890" y="20360"/>
                  </a:lnTo>
                  <a:cubicBezTo>
                    <a:pt x="9505" y="16427"/>
                    <a:pt x="7784" y="9749"/>
                    <a:pt x="7784" y="9749"/>
                  </a:cubicBezTo>
                  <a:lnTo>
                    <a:pt x="7087" y="10119"/>
                  </a:lnTo>
                  <a:lnTo>
                    <a:pt x="7087" y="10119"/>
                  </a:lnTo>
                  <a:lnTo>
                    <a:pt x="7498" y="9463"/>
                  </a:lnTo>
                  <a:cubicBezTo>
                    <a:pt x="7170" y="7825"/>
                    <a:pt x="4836" y="1"/>
                    <a:pt x="4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7" name="Google Shape;2967;p80"/>
            <p:cNvSpPr/>
            <p:nvPr/>
          </p:nvSpPr>
          <p:spPr>
            <a:xfrm>
              <a:off x="5998470" y="3602263"/>
              <a:ext cx="273882" cy="511086"/>
            </a:xfrm>
            <a:custGeom>
              <a:avLst/>
              <a:gdLst/>
              <a:ahLst/>
              <a:cxnLst/>
              <a:rect l="l" t="t" r="r" b="b"/>
              <a:pathLst>
                <a:path w="7930" h="14798" extrusionOk="0">
                  <a:moveTo>
                    <a:pt x="6479" y="0"/>
                  </a:moveTo>
                  <a:cubicBezTo>
                    <a:pt x="6316" y="5227"/>
                    <a:pt x="4460" y="9351"/>
                    <a:pt x="2192" y="9351"/>
                  </a:cubicBezTo>
                  <a:cubicBezTo>
                    <a:pt x="1449" y="9351"/>
                    <a:pt x="749" y="8908"/>
                    <a:pt x="139" y="8128"/>
                  </a:cubicBezTo>
                  <a:lnTo>
                    <a:pt x="139" y="8128"/>
                  </a:lnTo>
                  <a:cubicBezTo>
                    <a:pt x="0" y="11595"/>
                    <a:pt x="2540" y="13872"/>
                    <a:pt x="4670" y="14798"/>
                  </a:cubicBezTo>
                  <a:cubicBezTo>
                    <a:pt x="6488" y="13938"/>
                    <a:pt x="7471" y="10579"/>
                    <a:pt x="7471" y="10579"/>
                  </a:cubicBezTo>
                  <a:lnTo>
                    <a:pt x="7471" y="10579"/>
                  </a:lnTo>
                  <a:lnTo>
                    <a:pt x="6202" y="11152"/>
                  </a:lnTo>
                  <a:lnTo>
                    <a:pt x="7430" y="9965"/>
                  </a:lnTo>
                  <a:cubicBezTo>
                    <a:pt x="7930" y="6772"/>
                    <a:pt x="6888" y="1769"/>
                    <a:pt x="6479" y="0"/>
                  </a:cubicBezTo>
                  <a:close/>
                </a:path>
              </a:pathLst>
            </a:custGeom>
            <a:solidFill>
              <a:srgbClr val="5C463F">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8" name="Google Shape;2968;p80"/>
            <p:cNvSpPr/>
            <p:nvPr/>
          </p:nvSpPr>
          <p:spPr>
            <a:xfrm>
              <a:off x="6144492" y="3726424"/>
              <a:ext cx="30980" cy="633970"/>
            </a:xfrm>
            <a:custGeom>
              <a:avLst/>
              <a:gdLst/>
              <a:ahLst/>
              <a:cxnLst/>
              <a:rect l="l" t="t" r="r" b="b"/>
              <a:pathLst>
                <a:path w="897" h="18356" extrusionOk="0">
                  <a:moveTo>
                    <a:pt x="89" y="0"/>
                  </a:moveTo>
                  <a:lnTo>
                    <a:pt x="89" y="0"/>
                  </a:lnTo>
                  <a:cubicBezTo>
                    <a:pt x="1" y="2734"/>
                    <a:pt x="176" y="13606"/>
                    <a:pt x="459" y="18356"/>
                  </a:cubicBezTo>
                  <a:lnTo>
                    <a:pt x="896" y="18356"/>
                  </a:lnTo>
                  <a:cubicBezTo>
                    <a:pt x="896" y="18356"/>
                    <a:pt x="112" y="11368"/>
                    <a:pt x="242" y="491"/>
                  </a:cubicBezTo>
                  <a:lnTo>
                    <a:pt x="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9" name="Google Shape;2969;p80"/>
            <p:cNvSpPr/>
            <p:nvPr/>
          </p:nvSpPr>
          <p:spPr>
            <a:xfrm>
              <a:off x="6108124" y="3793253"/>
              <a:ext cx="102404" cy="576224"/>
            </a:xfrm>
            <a:custGeom>
              <a:avLst/>
              <a:gdLst/>
              <a:ahLst/>
              <a:cxnLst/>
              <a:rect l="l" t="t" r="r" b="b"/>
              <a:pathLst>
                <a:path w="2965" h="16684" extrusionOk="0">
                  <a:moveTo>
                    <a:pt x="2964" y="0"/>
                  </a:moveTo>
                  <a:lnTo>
                    <a:pt x="1163" y="3327"/>
                  </a:lnTo>
                  <a:lnTo>
                    <a:pt x="0" y="16684"/>
                  </a:lnTo>
                  <a:cubicBezTo>
                    <a:pt x="0" y="16684"/>
                    <a:pt x="2243" y="16653"/>
                    <a:pt x="2243" y="16561"/>
                  </a:cubicBezTo>
                  <a:cubicBezTo>
                    <a:pt x="2243" y="16468"/>
                    <a:pt x="2964" y="1"/>
                    <a:pt x="2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0" name="Google Shape;2970;p80"/>
            <p:cNvSpPr/>
            <p:nvPr/>
          </p:nvSpPr>
          <p:spPr>
            <a:xfrm>
              <a:off x="6105983" y="3845266"/>
              <a:ext cx="98708" cy="530600"/>
            </a:xfrm>
            <a:custGeom>
              <a:avLst/>
              <a:gdLst/>
              <a:ahLst/>
              <a:cxnLst/>
              <a:rect l="l" t="t" r="r" b="b"/>
              <a:pathLst>
                <a:path w="2858" h="15363" extrusionOk="0">
                  <a:moveTo>
                    <a:pt x="2857" y="0"/>
                  </a:moveTo>
                  <a:lnTo>
                    <a:pt x="1065" y="4195"/>
                  </a:lnTo>
                  <a:lnTo>
                    <a:pt x="1" y="15362"/>
                  </a:lnTo>
                  <a:cubicBezTo>
                    <a:pt x="1" y="15362"/>
                    <a:pt x="2242" y="15336"/>
                    <a:pt x="2242" y="15259"/>
                  </a:cubicBezTo>
                  <a:cubicBezTo>
                    <a:pt x="2242" y="15182"/>
                    <a:pt x="2857" y="1"/>
                    <a:pt x="2857" y="0"/>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1" name="Google Shape;2971;p80"/>
            <p:cNvSpPr/>
            <p:nvPr/>
          </p:nvSpPr>
          <p:spPr>
            <a:xfrm>
              <a:off x="6160862" y="3522690"/>
              <a:ext cx="1198935" cy="855287"/>
            </a:xfrm>
            <a:custGeom>
              <a:avLst/>
              <a:gdLst/>
              <a:ahLst/>
              <a:cxnLst/>
              <a:rect l="l" t="t" r="r" b="b"/>
              <a:pathLst>
                <a:path w="34714" h="24764" extrusionOk="0">
                  <a:moveTo>
                    <a:pt x="20548" y="0"/>
                  </a:moveTo>
                  <a:lnTo>
                    <a:pt x="996" y="8419"/>
                  </a:lnTo>
                  <a:lnTo>
                    <a:pt x="1" y="24764"/>
                  </a:lnTo>
                  <a:lnTo>
                    <a:pt x="34713" y="24764"/>
                  </a:lnTo>
                  <a:lnTo>
                    <a:pt x="34480" y="8663"/>
                  </a:lnTo>
                  <a:lnTo>
                    <a:pt x="205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2" name="Google Shape;2972;p80"/>
            <p:cNvSpPr/>
            <p:nvPr/>
          </p:nvSpPr>
          <p:spPr>
            <a:xfrm>
              <a:off x="7318506" y="3819052"/>
              <a:ext cx="85100" cy="75050"/>
            </a:xfrm>
            <a:custGeom>
              <a:avLst/>
              <a:gdLst/>
              <a:ahLst/>
              <a:cxnLst/>
              <a:rect l="l" t="t" r="r" b="b"/>
              <a:pathLst>
                <a:path w="2464" h="2173" extrusionOk="0">
                  <a:moveTo>
                    <a:pt x="964" y="1"/>
                  </a:moveTo>
                  <a:lnTo>
                    <a:pt x="1" y="227"/>
                  </a:lnTo>
                  <a:lnTo>
                    <a:pt x="287" y="2173"/>
                  </a:lnTo>
                  <a:lnTo>
                    <a:pt x="2463" y="1434"/>
                  </a:lnTo>
                  <a:lnTo>
                    <a:pt x="964" y="1"/>
                  </a:lnTo>
                  <a:close/>
                </a:path>
              </a:pathLst>
            </a:custGeom>
            <a:solidFill>
              <a:srgbClr val="5E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3" name="Google Shape;2973;p80"/>
            <p:cNvSpPr/>
            <p:nvPr/>
          </p:nvSpPr>
          <p:spPr>
            <a:xfrm>
              <a:off x="6161657" y="3768179"/>
              <a:ext cx="1198140" cy="609794"/>
            </a:xfrm>
            <a:custGeom>
              <a:avLst/>
              <a:gdLst/>
              <a:ahLst/>
              <a:cxnLst/>
              <a:rect l="l" t="t" r="r" b="b"/>
              <a:pathLst>
                <a:path w="34691" h="17656" extrusionOk="0">
                  <a:moveTo>
                    <a:pt x="31956" y="0"/>
                  </a:moveTo>
                  <a:lnTo>
                    <a:pt x="1" y="17656"/>
                  </a:lnTo>
                  <a:lnTo>
                    <a:pt x="34690" y="17656"/>
                  </a:lnTo>
                  <a:lnTo>
                    <a:pt x="34457" y="1555"/>
                  </a:lnTo>
                  <a:lnTo>
                    <a:pt x="319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4" name="Google Shape;2974;p80"/>
            <p:cNvSpPr/>
            <p:nvPr/>
          </p:nvSpPr>
          <p:spPr>
            <a:xfrm>
              <a:off x="7280999" y="3916723"/>
              <a:ext cx="544069" cy="460558"/>
            </a:xfrm>
            <a:custGeom>
              <a:avLst/>
              <a:gdLst/>
              <a:ahLst/>
              <a:cxnLst/>
              <a:rect l="l" t="t" r="r" b="b"/>
              <a:pathLst>
                <a:path w="15753" h="13335" extrusionOk="0">
                  <a:moveTo>
                    <a:pt x="2140" y="0"/>
                  </a:moveTo>
                  <a:lnTo>
                    <a:pt x="1" y="13335"/>
                  </a:lnTo>
                  <a:lnTo>
                    <a:pt x="15752" y="13335"/>
                  </a:lnTo>
                  <a:lnTo>
                    <a:pt x="15220" y="574"/>
                  </a:lnTo>
                  <a:lnTo>
                    <a:pt x="2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5" name="Google Shape;2975;p80"/>
            <p:cNvSpPr/>
            <p:nvPr/>
          </p:nvSpPr>
          <p:spPr>
            <a:xfrm>
              <a:off x="7718167" y="3934441"/>
              <a:ext cx="25661" cy="444912"/>
            </a:xfrm>
            <a:custGeom>
              <a:avLst/>
              <a:gdLst/>
              <a:ahLst/>
              <a:cxnLst/>
              <a:rect l="l" t="t" r="r" b="b"/>
              <a:pathLst>
                <a:path w="743" h="12882" extrusionOk="0">
                  <a:moveTo>
                    <a:pt x="538" y="1"/>
                  </a:moveTo>
                  <a:lnTo>
                    <a:pt x="1" y="12882"/>
                  </a:lnTo>
                  <a:lnTo>
                    <a:pt x="205" y="12882"/>
                  </a:lnTo>
                  <a:lnTo>
                    <a:pt x="742" y="10"/>
                  </a:lnTo>
                  <a:lnTo>
                    <a:pt x="538" y="1"/>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6" name="Google Shape;2976;p80"/>
            <p:cNvSpPr/>
            <p:nvPr/>
          </p:nvSpPr>
          <p:spPr>
            <a:xfrm>
              <a:off x="7612070" y="3930158"/>
              <a:ext cx="25800" cy="449195"/>
            </a:xfrm>
            <a:custGeom>
              <a:avLst/>
              <a:gdLst/>
              <a:ahLst/>
              <a:cxnLst/>
              <a:rect l="l" t="t" r="r" b="b"/>
              <a:pathLst>
                <a:path w="747" h="13006" extrusionOk="0">
                  <a:moveTo>
                    <a:pt x="542" y="0"/>
                  </a:moveTo>
                  <a:lnTo>
                    <a:pt x="1" y="13006"/>
                  </a:lnTo>
                  <a:lnTo>
                    <a:pt x="206" y="13006"/>
                  </a:lnTo>
                  <a:lnTo>
                    <a:pt x="747" y="8"/>
                  </a:lnTo>
                  <a:lnTo>
                    <a:pt x="542" y="0"/>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7" name="Google Shape;2977;p80"/>
            <p:cNvSpPr/>
            <p:nvPr/>
          </p:nvSpPr>
          <p:spPr>
            <a:xfrm>
              <a:off x="7505938" y="3925807"/>
              <a:ext cx="26007" cy="453546"/>
            </a:xfrm>
            <a:custGeom>
              <a:avLst/>
              <a:gdLst/>
              <a:ahLst/>
              <a:cxnLst/>
              <a:rect l="l" t="t" r="r" b="b"/>
              <a:pathLst>
                <a:path w="753" h="13132" extrusionOk="0">
                  <a:moveTo>
                    <a:pt x="548" y="0"/>
                  </a:moveTo>
                  <a:lnTo>
                    <a:pt x="1" y="13132"/>
                  </a:lnTo>
                  <a:lnTo>
                    <a:pt x="207" y="13132"/>
                  </a:lnTo>
                  <a:lnTo>
                    <a:pt x="753" y="8"/>
                  </a:lnTo>
                  <a:lnTo>
                    <a:pt x="548" y="0"/>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8" name="Google Shape;2978;p80"/>
            <p:cNvSpPr/>
            <p:nvPr/>
          </p:nvSpPr>
          <p:spPr>
            <a:xfrm>
              <a:off x="7399840" y="3921420"/>
              <a:ext cx="26179" cy="457933"/>
            </a:xfrm>
            <a:custGeom>
              <a:avLst/>
              <a:gdLst/>
              <a:ahLst/>
              <a:cxnLst/>
              <a:rect l="l" t="t" r="r" b="b"/>
              <a:pathLst>
                <a:path w="758" h="13259" extrusionOk="0">
                  <a:moveTo>
                    <a:pt x="553" y="1"/>
                  </a:moveTo>
                  <a:lnTo>
                    <a:pt x="1" y="13259"/>
                  </a:lnTo>
                  <a:lnTo>
                    <a:pt x="205" y="13259"/>
                  </a:lnTo>
                  <a:lnTo>
                    <a:pt x="758" y="10"/>
                  </a:lnTo>
                  <a:lnTo>
                    <a:pt x="553" y="1"/>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9" name="Google Shape;2979;p80"/>
            <p:cNvSpPr/>
            <p:nvPr/>
          </p:nvSpPr>
          <p:spPr>
            <a:xfrm>
              <a:off x="7293777" y="3800851"/>
              <a:ext cx="30980" cy="578503"/>
            </a:xfrm>
            <a:custGeom>
              <a:avLst/>
              <a:gdLst/>
              <a:ahLst/>
              <a:cxnLst/>
              <a:rect l="l" t="t" r="r" b="b"/>
              <a:pathLst>
                <a:path w="897" h="16750" extrusionOk="0">
                  <a:moveTo>
                    <a:pt x="697" y="0"/>
                  </a:moveTo>
                  <a:lnTo>
                    <a:pt x="0" y="16750"/>
                  </a:lnTo>
                  <a:lnTo>
                    <a:pt x="205" y="16750"/>
                  </a:lnTo>
                  <a:lnTo>
                    <a:pt x="897" y="125"/>
                  </a:lnTo>
                  <a:lnTo>
                    <a:pt x="697" y="0"/>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0" name="Google Shape;2980;p80"/>
            <p:cNvSpPr/>
            <p:nvPr/>
          </p:nvSpPr>
          <p:spPr>
            <a:xfrm>
              <a:off x="7187611" y="3736509"/>
              <a:ext cx="33709" cy="642846"/>
            </a:xfrm>
            <a:custGeom>
              <a:avLst/>
              <a:gdLst/>
              <a:ahLst/>
              <a:cxnLst/>
              <a:rect l="l" t="t" r="r" b="b"/>
              <a:pathLst>
                <a:path w="976" h="18613" extrusionOk="0">
                  <a:moveTo>
                    <a:pt x="776" y="0"/>
                  </a:moveTo>
                  <a:lnTo>
                    <a:pt x="1" y="18613"/>
                  </a:lnTo>
                  <a:lnTo>
                    <a:pt x="205" y="18613"/>
                  </a:lnTo>
                  <a:lnTo>
                    <a:pt x="976" y="125"/>
                  </a:lnTo>
                  <a:lnTo>
                    <a:pt x="776" y="0"/>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1" name="Google Shape;2981;p80"/>
            <p:cNvSpPr/>
            <p:nvPr/>
          </p:nvSpPr>
          <p:spPr>
            <a:xfrm>
              <a:off x="7081513" y="3672235"/>
              <a:ext cx="36368" cy="707121"/>
            </a:xfrm>
            <a:custGeom>
              <a:avLst/>
              <a:gdLst/>
              <a:ahLst/>
              <a:cxnLst/>
              <a:rect l="l" t="t" r="r" b="b"/>
              <a:pathLst>
                <a:path w="1053" h="20474" extrusionOk="0">
                  <a:moveTo>
                    <a:pt x="853" y="0"/>
                  </a:moveTo>
                  <a:lnTo>
                    <a:pt x="1" y="20474"/>
                  </a:lnTo>
                  <a:lnTo>
                    <a:pt x="205" y="20474"/>
                  </a:lnTo>
                  <a:lnTo>
                    <a:pt x="1053" y="123"/>
                  </a:lnTo>
                  <a:lnTo>
                    <a:pt x="853" y="0"/>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2" name="Google Shape;2982;p80"/>
            <p:cNvSpPr/>
            <p:nvPr/>
          </p:nvSpPr>
          <p:spPr>
            <a:xfrm>
              <a:off x="6975381" y="3607893"/>
              <a:ext cx="39096" cy="771464"/>
            </a:xfrm>
            <a:custGeom>
              <a:avLst/>
              <a:gdLst/>
              <a:ahLst/>
              <a:cxnLst/>
              <a:rect l="l" t="t" r="r" b="b"/>
              <a:pathLst>
                <a:path w="1132" h="22337" extrusionOk="0">
                  <a:moveTo>
                    <a:pt x="931" y="0"/>
                  </a:moveTo>
                  <a:lnTo>
                    <a:pt x="1" y="22337"/>
                  </a:lnTo>
                  <a:lnTo>
                    <a:pt x="207" y="22337"/>
                  </a:lnTo>
                  <a:lnTo>
                    <a:pt x="1131" y="125"/>
                  </a:lnTo>
                  <a:lnTo>
                    <a:pt x="931" y="0"/>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3" name="Google Shape;2983;p80"/>
            <p:cNvSpPr/>
            <p:nvPr/>
          </p:nvSpPr>
          <p:spPr>
            <a:xfrm>
              <a:off x="6869284" y="3543550"/>
              <a:ext cx="41756" cy="835807"/>
            </a:xfrm>
            <a:custGeom>
              <a:avLst/>
              <a:gdLst/>
              <a:ahLst/>
              <a:cxnLst/>
              <a:rect l="l" t="t" r="r" b="b"/>
              <a:pathLst>
                <a:path w="1209" h="24200" extrusionOk="0">
                  <a:moveTo>
                    <a:pt x="1008" y="1"/>
                  </a:moveTo>
                  <a:lnTo>
                    <a:pt x="1" y="24200"/>
                  </a:lnTo>
                  <a:lnTo>
                    <a:pt x="205" y="24200"/>
                  </a:lnTo>
                  <a:lnTo>
                    <a:pt x="1208" y="125"/>
                  </a:lnTo>
                  <a:lnTo>
                    <a:pt x="1008" y="1"/>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4" name="Google Shape;2984;p80"/>
            <p:cNvSpPr/>
            <p:nvPr/>
          </p:nvSpPr>
          <p:spPr>
            <a:xfrm>
              <a:off x="6763152" y="3550941"/>
              <a:ext cx="41618" cy="828416"/>
            </a:xfrm>
            <a:custGeom>
              <a:avLst/>
              <a:gdLst/>
              <a:ahLst/>
              <a:cxnLst/>
              <a:rect l="l" t="t" r="r" b="b"/>
              <a:pathLst>
                <a:path w="1205" h="23986" extrusionOk="0">
                  <a:moveTo>
                    <a:pt x="1205" y="1"/>
                  </a:moveTo>
                  <a:lnTo>
                    <a:pt x="997" y="91"/>
                  </a:lnTo>
                  <a:lnTo>
                    <a:pt x="0" y="23986"/>
                  </a:lnTo>
                  <a:lnTo>
                    <a:pt x="206" y="23986"/>
                  </a:lnTo>
                  <a:lnTo>
                    <a:pt x="1205" y="1"/>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5" name="Google Shape;2985;p80"/>
            <p:cNvSpPr/>
            <p:nvPr/>
          </p:nvSpPr>
          <p:spPr>
            <a:xfrm>
              <a:off x="6657054" y="3597462"/>
              <a:ext cx="39684" cy="781894"/>
            </a:xfrm>
            <a:custGeom>
              <a:avLst/>
              <a:gdLst/>
              <a:ahLst/>
              <a:cxnLst/>
              <a:rect l="l" t="t" r="r" b="b"/>
              <a:pathLst>
                <a:path w="1149" h="22639" extrusionOk="0">
                  <a:moveTo>
                    <a:pt x="1148" y="1"/>
                  </a:moveTo>
                  <a:lnTo>
                    <a:pt x="940" y="92"/>
                  </a:lnTo>
                  <a:lnTo>
                    <a:pt x="1" y="22639"/>
                  </a:lnTo>
                  <a:lnTo>
                    <a:pt x="205" y="22639"/>
                  </a:lnTo>
                  <a:lnTo>
                    <a:pt x="1148" y="1"/>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6" name="Google Shape;2986;p80"/>
            <p:cNvSpPr/>
            <p:nvPr/>
          </p:nvSpPr>
          <p:spPr>
            <a:xfrm>
              <a:off x="6550957" y="3644018"/>
              <a:ext cx="37715" cy="735338"/>
            </a:xfrm>
            <a:custGeom>
              <a:avLst/>
              <a:gdLst/>
              <a:ahLst/>
              <a:cxnLst/>
              <a:rect l="l" t="t" r="r" b="b"/>
              <a:pathLst>
                <a:path w="1092" h="21291" extrusionOk="0">
                  <a:moveTo>
                    <a:pt x="1091" y="0"/>
                  </a:moveTo>
                  <a:lnTo>
                    <a:pt x="884" y="90"/>
                  </a:lnTo>
                  <a:lnTo>
                    <a:pt x="1" y="21291"/>
                  </a:lnTo>
                  <a:lnTo>
                    <a:pt x="205" y="21291"/>
                  </a:lnTo>
                  <a:lnTo>
                    <a:pt x="1091" y="0"/>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7" name="Google Shape;2987;p80"/>
            <p:cNvSpPr/>
            <p:nvPr/>
          </p:nvSpPr>
          <p:spPr>
            <a:xfrm>
              <a:off x="6444825" y="3690540"/>
              <a:ext cx="35781" cy="688816"/>
            </a:xfrm>
            <a:custGeom>
              <a:avLst/>
              <a:gdLst/>
              <a:ahLst/>
              <a:cxnLst/>
              <a:rect l="l" t="t" r="r" b="b"/>
              <a:pathLst>
                <a:path w="1036" h="19944" extrusionOk="0">
                  <a:moveTo>
                    <a:pt x="1036" y="1"/>
                  </a:moveTo>
                  <a:lnTo>
                    <a:pt x="828" y="90"/>
                  </a:lnTo>
                  <a:lnTo>
                    <a:pt x="0" y="19944"/>
                  </a:lnTo>
                  <a:lnTo>
                    <a:pt x="205" y="19944"/>
                  </a:lnTo>
                  <a:lnTo>
                    <a:pt x="1036" y="1"/>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8" name="Google Shape;2988;p80"/>
            <p:cNvSpPr/>
            <p:nvPr/>
          </p:nvSpPr>
          <p:spPr>
            <a:xfrm>
              <a:off x="6338728" y="3737096"/>
              <a:ext cx="33881" cy="642259"/>
            </a:xfrm>
            <a:custGeom>
              <a:avLst/>
              <a:gdLst/>
              <a:ahLst/>
              <a:cxnLst/>
              <a:rect l="l" t="t" r="r" b="b"/>
              <a:pathLst>
                <a:path w="981" h="18596" extrusionOk="0">
                  <a:moveTo>
                    <a:pt x="980" y="0"/>
                  </a:moveTo>
                  <a:lnTo>
                    <a:pt x="771" y="90"/>
                  </a:lnTo>
                  <a:lnTo>
                    <a:pt x="1" y="18596"/>
                  </a:lnTo>
                  <a:lnTo>
                    <a:pt x="205" y="18596"/>
                  </a:lnTo>
                  <a:lnTo>
                    <a:pt x="980" y="0"/>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9" name="Google Shape;2989;p80"/>
            <p:cNvSpPr/>
            <p:nvPr/>
          </p:nvSpPr>
          <p:spPr>
            <a:xfrm>
              <a:off x="6232596" y="3783583"/>
              <a:ext cx="31947" cy="595772"/>
            </a:xfrm>
            <a:custGeom>
              <a:avLst/>
              <a:gdLst/>
              <a:ahLst/>
              <a:cxnLst/>
              <a:rect l="l" t="t" r="r" b="b"/>
              <a:pathLst>
                <a:path w="925" h="17250" extrusionOk="0">
                  <a:moveTo>
                    <a:pt x="925" y="0"/>
                  </a:moveTo>
                  <a:lnTo>
                    <a:pt x="716" y="91"/>
                  </a:lnTo>
                  <a:lnTo>
                    <a:pt x="0" y="17250"/>
                  </a:lnTo>
                  <a:lnTo>
                    <a:pt x="206" y="17250"/>
                  </a:lnTo>
                  <a:lnTo>
                    <a:pt x="925" y="0"/>
                  </a:lnTo>
                  <a:close/>
                </a:path>
              </a:pathLst>
            </a:custGeom>
            <a:solidFill>
              <a:srgbClr val="855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0" name="Google Shape;2990;p80"/>
            <p:cNvSpPr/>
            <p:nvPr/>
          </p:nvSpPr>
          <p:spPr>
            <a:xfrm>
              <a:off x="7351765" y="3917414"/>
              <a:ext cx="456655" cy="60164"/>
            </a:xfrm>
            <a:custGeom>
              <a:avLst/>
              <a:gdLst/>
              <a:ahLst/>
              <a:cxnLst/>
              <a:rect l="l" t="t" r="r" b="b"/>
              <a:pathLst>
                <a:path w="13222" h="1742" extrusionOk="0">
                  <a:moveTo>
                    <a:pt x="1" y="0"/>
                  </a:moveTo>
                  <a:lnTo>
                    <a:pt x="31" y="554"/>
                  </a:lnTo>
                  <a:lnTo>
                    <a:pt x="13222" y="1741"/>
                  </a:lnTo>
                  <a:lnTo>
                    <a:pt x="13202" y="706"/>
                  </a:lnTo>
                  <a:lnTo>
                    <a:pt x="1" y="0"/>
                  </a:lnTo>
                  <a:close/>
                </a:path>
              </a:pathLst>
            </a:custGeom>
            <a:solidFill>
              <a:srgbClr val="5E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1" name="Google Shape;2991;p80"/>
            <p:cNvSpPr/>
            <p:nvPr/>
          </p:nvSpPr>
          <p:spPr>
            <a:xfrm>
              <a:off x="6191358" y="3522690"/>
              <a:ext cx="1166090" cy="363335"/>
            </a:xfrm>
            <a:custGeom>
              <a:avLst/>
              <a:gdLst/>
              <a:ahLst/>
              <a:cxnLst/>
              <a:rect l="l" t="t" r="r" b="b"/>
              <a:pathLst>
                <a:path w="33763" h="10520" extrusionOk="0">
                  <a:moveTo>
                    <a:pt x="19665" y="0"/>
                  </a:moveTo>
                  <a:lnTo>
                    <a:pt x="113" y="8419"/>
                  </a:lnTo>
                  <a:lnTo>
                    <a:pt x="1" y="10097"/>
                  </a:lnTo>
                  <a:lnTo>
                    <a:pt x="19957" y="3134"/>
                  </a:lnTo>
                  <a:lnTo>
                    <a:pt x="33623" y="10520"/>
                  </a:lnTo>
                  <a:lnTo>
                    <a:pt x="33763" y="8725"/>
                  </a:lnTo>
                  <a:lnTo>
                    <a:pt x="19665" y="0"/>
                  </a:ln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2" name="Google Shape;2992;p80"/>
            <p:cNvSpPr/>
            <p:nvPr/>
          </p:nvSpPr>
          <p:spPr>
            <a:xfrm>
              <a:off x="5659248" y="4271799"/>
              <a:ext cx="428714" cy="14920"/>
            </a:xfrm>
            <a:custGeom>
              <a:avLst/>
              <a:gdLst/>
              <a:ahLst/>
              <a:cxnLst/>
              <a:rect l="l" t="t" r="r" b="b"/>
              <a:pathLst>
                <a:path w="12413" h="432" extrusionOk="0">
                  <a:moveTo>
                    <a:pt x="1" y="0"/>
                  </a:moveTo>
                  <a:lnTo>
                    <a:pt x="1" y="431"/>
                  </a:lnTo>
                  <a:lnTo>
                    <a:pt x="12413" y="431"/>
                  </a:lnTo>
                  <a:lnTo>
                    <a:pt x="12413" y="0"/>
                  </a:lnTo>
                  <a:close/>
                </a:path>
              </a:pathLst>
            </a:custGeom>
            <a:solidFill>
              <a:srgbClr val="FFF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3" name="Google Shape;2993;p80"/>
            <p:cNvSpPr/>
            <p:nvPr/>
          </p:nvSpPr>
          <p:spPr>
            <a:xfrm>
              <a:off x="5659248" y="4167843"/>
              <a:ext cx="428714" cy="14886"/>
            </a:xfrm>
            <a:custGeom>
              <a:avLst/>
              <a:gdLst/>
              <a:ahLst/>
              <a:cxnLst/>
              <a:rect l="l" t="t" r="r" b="b"/>
              <a:pathLst>
                <a:path w="12413" h="431" extrusionOk="0">
                  <a:moveTo>
                    <a:pt x="1" y="0"/>
                  </a:moveTo>
                  <a:lnTo>
                    <a:pt x="1" y="431"/>
                  </a:lnTo>
                  <a:lnTo>
                    <a:pt x="12413" y="431"/>
                  </a:lnTo>
                  <a:lnTo>
                    <a:pt x="12413" y="0"/>
                  </a:lnTo>
                  <a:close/>
                </a:path>
              </a:pathLst>
            </a:custGeom>
            <a:solidFill>
              <a:srgbClr val="FFF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4" name="Google Shape;2994;p80"/>
            <p:cNvSpPr/>
            <p:nvPr/>
          </p:nvSpPr>
          <p:spPr>
            <a:xfrm>
              <a:off x="5624193" y="4109129"/>
              <a:ext cx="88071" cy="266353"/>
            </a:xfrm>
            <a:custGeom>
              <a:avLst/>
              <a:gdLst/>
              <a:ahLst/>
              <a:cxnLst/>
              <a:rect l="l" t="t" r="r" b="b"/>
              <a:pathLst>
                <a:path w="2550" h="7712" extrusionOk="0">
                  <a:moveTo>
                    <a:pt x="2550" y="0"/>
                  </a:moveTo>
                  <a:lnTo>
                    <a:pt x="1" y="31"/>
                  </a:lnTo>
                  <a:lnTo>
                    <a:pt x="53" y="7619"/>
                  </a:lnTo>
                  <a:lnTo>
                    <a:pt x="2290" y="7711"/>
                  </a:lnTo>
                  <a:lnTo>
                    <a:pt x="2550" y="0"/>
                  </a:lnTo>
                  <a:close/>
                </a:path>
              </a:pathLst>
            </a:custGeom>
            <a:solidFill>
              <a:srgbClr val="FF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5" name="Google Shape;2995;p80"/>
            <p:cNvSpPr/>
            <p:nvPr/>
          </p:nvSpPr>
          <p:spPr>
            <a:xfrm>
              <a:off x="5730774" y="4109129"/>
              <a:ext cx="88002" cy="266353"/>
            </a:xfrm>
            <a:custGeom>
              <a:avLst/>
              <a:gdLst/>
              <a:ahLst/>
              <a:cxnLst/>
              <a:rect l="l" t="t" r="r" b="b"/>
              <a:pathLst>
                <a:path w="2548" h="7712" extrusionOk="0">
                  <a:moveTo>
                    <a:pt x="2548" y="0"/>
                  </a:moveTo>
                  <a:lnTo>
                    <a:pt x="0" y="31"/>
                  </a:lnTo>
                  <a:lnTo>
                    <a:pt x="53" y="7619"/>
                  </a:lnTo>
                  <a:lnTo>
                    <a:pt x="2288" y="7711"/>
                  </a:lnTo>
                  <a:lnTo>
                    <a:pt x="2548" y="0"/>
                  </a:lnTo>
                  <a:close/>
                </a:path>
              </a:pathLst>
            </a:custGeom>
            <a:solidFill>
              <a:srgbClr val="FF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6" name="Google Shape;2996;p80"/>
            <p:cNvSpPr/>
            <p:nvPr/>
          </p:nvSpPr>
          <p:spPr>
            <a:xfrm>
              <a:off x="5837286" y="4109129"/>
              <a:ext cx="88071" cy="266353"/>
            </a:xfrm>
            <a:custGeom>
              <a:avLst/>
              <a:gdLst/>
              <a:ahLst/>
              <a:cxnLst/>
              <a:rect l="l" t="t" r="r" b="b"/>
              <a:pathLst>
                <a:path w="2550" h="7712" extrusionOk="0">
                  <a:moveTo>
                    <a:pt x="2549" y="0"/>
                  </a:moveTo>
                  <a:lnTo>
                    <a:pt x="0" y="31"/>
                  </a:lnTo>
                  <a:lnTo>
                    <a:pt x="53" y="7619"/>
                  </a:lnTo>
                  <a:lnTo>
                    <a:pt x="2289" y="7711"/>
                  </a:lnTo>
                  <a:lnTo>
                    <a:pt x="2549" y="0"/>
                  </a:lnTo>
                  <a:close/>
                </a:path>
              </a:pathLst>
            </a:custGeom>
            <a:solidFill>
              <a:srgbClr val="FF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7" name="Google Shape;2997;p80"/>
            <p:cNvSpPr/>
            <p:nvPr/>
          </p:nvSpPr>
          <p:spPr>
            <a:xfrm>
              <a:off x="5943867" y="4109129"/>
              <a:ext cx="88002" cy="266353"/>
            </a:xfrm>
            <a:custGeom>
              <a:avLst/>
              <a:gdLst/>
              <a:ahLst/>
              <a:cxnLst/>
              <a:rect l="l" t="t" r="r" b="b"/>
              <a:pathLst>
                <a:path w="2548" h="7712" extrusionOk="0">
                  <a:moveTo>
                    <a:pt x="2547" y="0"/>
                  </a:moveTo>
                  <a:lnTo>
                    <a:pt x="0" y="31"/>
                  </a:lnTo>
                  <a:lnTo>
                    <a:pt x="52" y="7619"/>
                  </a:lnTo>
                  <a:lnTo>
                    <a:pt x="2287" y="7711"/>
                  </a:lnTo>
                  <a:lnTo>
                    <a:pt x="2547" y="0"/>
                  </a:lnTo>
                  <a:close/>
                </a:path>
              </a:pathLst>
            </a:custGeom>
            <a:solidFill>
              <a:srgbClr val="FF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8" name="Google Shape;2998;p80"/>
            <p:cNvSpPr/>
            <p:nvPr/>
          </p:nvSpPr>
          <p:spPr>
            <a:xfrm>
              <a:off x="6050379" y="4109129"/>
              <a:ext cx="88002" cy="266353"/>
            </a:xfrm>
            <a:custGeom>
              <a:avLst/>
              <a:gdLst/>
              <a:ahLst/>
              <a:cxnLst/>
              <a:rect l="l" t="t" r="r" b="b"/>
              <a:pathLst>
                <a:path w="2548" h="7712" extrusionOk="0">
                  <a:moveTo>
                    <a:pt x="2547" y="0"/>
                  </a:moveTo>
                  <a:lnTo>
                    <a:pt x="0" y="31"/>
                  </a:lnTo>
                  <a:lnTo>
                    <a:pt x="53" y="7619"/>
                  </a:lnTo>
                  <a:lnTo>
                    <a:pt x="2288" y="7711"/>
                  </a:lnTo>
                  <a:lnTo>
                    <a:pt x="2547" y="0"/>
                  </a:lnTo>
                  <a:close/>
                </a:path>
              </a:pathLst>
            </a:custGeom>
            <a:solidFill>
              <a:srgbClr val="FFE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9" name="Google Shape;2999;p80"/>
            <p:cNvSpPr/>
            <p:nvPr/>
          </p:nvSpPr>
          <p:spPr>
            <a:xfrm>
              <a:off x="6245720" y="3887332"/>
              <a:ext cx="211197" cy="323996"/>
            </a:xfrm>
            <a:custGeom>
              <a:avLst/>
              <a:gdLst/>
              <a:ahLst/>
              <a:cxnLst/>
              <a:rect l="l" t="t" r="r" b="b"/>
              <a:pathLst>
                <a:path w="6115" h="9381" extrusionOk="0">
                  <a:moveTo>
                    <a:pt x="403" y="0"/>
                  </a:moveTo>
                  <a:lnTo>
                    <a:pt x="0" y="9380"/>
                  </a:lnTo>
                  <a:lnTo>
                    <a:pt x="5712" y="9380"/>
                  </a:lnTo>
                  <a:lnTo>
                    <a:pt x="6115" y="0"/>
                  </a:lnTo>
                  <a:close/>
                </a:path>
              </a:pathLst>
            </a:custGeom>
            <a:solidFill>
              <a:srgbClr val="FCF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0" name="Google Shape;3000;p80"/>
            <p:cNvSpPr/>
            <p:nvPr/>
          </p:nvSpPr>
          <p:spPr>
            <a:xfrm>
              <a:off x="6254112" y="3900249"/>
              <a:ext cx="194412" cy="298231"/>
            </a:xfrm>
            <a:custGeom>
              <a:avLst/>
              <a:gdLst/>
              <a:ahLst/>
              <a:cxnLst/>
              <a:rect l="l" t="t" r="r" b="b"/>
              <a:pathLst>
                <a:path w="5629" h="8635" extrusionOk="0">
                  <a:moveTo>
                    <a:pt x="371" y="0"/>
                  </a:moveTo>
                  <a:lnTo>
                    <a:pt x="0" y="8634"/>
                  </a:lnTo>
                  <a:lnTo>
                    <a:pt x="5256" y="8634"/>
                  </a:lnTo>
                  <a:lnTo>
                    <a:pt x="56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1" name="Google Shape;3001;p80"/>
            <p:cNvSpPr/>
            <p:nvPr/>
          </p:nvSpPr>
          <p:spPr>
            <a:xfrm>
              <a:off x="6333098" y="3894343"/>
              <a:ext cx="31395" cy="311079"/>
            </a:xfrm>
            <a:custGeom>
              <a:avLst/>
              <a:gdLst/>
              <a:ahLst/>
              <a:cxnLst/>
              <a:rect l="l" t="t" r="r" b="b"/>
              <a:pathLst>
                <a:path w="909" h="9007" extrusionOk="0">
                  <a:moveTo>
                    <a:pt x="584" y="0"/>
                  </a:moveTo>
                  <a:lnTo>
                    <a:pt x="1" y="9007"/>
                  </a:lnTo>
                  <a:lnTo>
                    <a:pt x="325" y="9007"/>
                  </a:lnTo>
                  <a:lnTo>
                    <a:pt x="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2" name="Google Shape;3002;p80"/>
            <p:cNvSpPr/>
            <p:nvPr/>
          </p:nvSpPr>
          <p:spPr>
            <a:xfrm>
              <a:off x="6256806" y="3998265"/>
              <a:ext cx="194377" cy="18996"/>
            </a:xfrm>
            <a:custGeom>
              <a:avLst/>
              <a:gdLst/>
              <a:ahLst/>
              <a:cxnLst/>
              <a:rect l="l" t="t" r="r" b="b"/>
              <a:pathLst>
                <a:path w="5628" h="550" extrusionOk="0">
                  <a:moveTo>
                    <a:pt x="1" y="0"/>
                  </a:moveTo>
                  <a:lnTo>
                    <a:pt x="1" y="452"/>
                  </a:lnTo>
                  <a:lnTo>
                    <a:pt x="5627" y="549"/>
                  </a:lnTo>
                  <a:lnTo>
                    <a:pt x="5627" y="9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3" name="Google Shape;3003;p80"/>
            <p:cNvSpPr/>
            <p:nvPr/>
          </p:nvSpPr>
          <p:spPr>
            <a:xfrm>
              <a:off x="6252178" y="4120768"/>
              <a:ext cx="191234" cy="21102"/>
            </a:xfrm>
            <a:custGeom>
              <a:avLst/>
              <a:gdLst/>
              <a:ahLst/>
              <a:cxnLst/>
              <a:rect l="l" t="t" r="r" b="b"/>
              <a:pathLst>
                <a:path w="5537" h="611" extrusionOk="0">
                  <a:moveTo>
                    <a:pt x="1" y="0"/>
                  </a:moveTo>
                  <a:lnTo>
                    <a:pt x="1" y="451"/>
                  </a:lnTo>
                  <a:lnTo>
                    <a:pt x="5537" y="611"/>
                  </a:lnTo>
                  <a:lnTo>
                    <a:pt x="5537" y="160"/>
                  </a:lnTo>
                  <a:lnTo>
                    <a:pt x="1" y="0"/>
                  </a:lnTo>
                  <a:close/>
                </a:path>
              </a:pathLst>
            </a:custGeom>
            <a:solidFill>
              <a:srgbClr val="FCF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4" name="Google Shape;3004;p80"/>
            <p:cNvSpPr/>
            <p:nvPr/>
          </p:nvSpPr>
          <p:spPr>
            <a:xfrm>
              <a:off x="6238501" y="3884086"/>
              <a:ext cx="220867" cy="335428"/>
            </a:xfrm>
            <a:custGeom>
              <a:avLst/>
              <a:gdLst/>
              <a:ahLst/>
              <a:cxnLst/>
              <a:rect l="l" t="t" r="r" b="b"/>
              <a:pathLst>
                <a:path w="6395" h="9712" extrusionOk="0">
                  <a:moveTo>
                    <a:pt x="6251" y="188"/>
                  </a:moveTo>
                  <a:lnTo>
                    <a:pt x="5856" y="9382"/>
                  </a:lnTo>
                  <a:lnTo>
                    <a:pt x="280" y="9382"/>
                  </a:lnTo>
                  <a:lnTo>
                    <a:pt x="675" y="188"/>
                  </a:lnTo>
                  <a:close/>
                  <a:moveTo>
                    <a:pt x="549" y="1"/>
                  </a:moveTo>
                  <a:lnTo>
                    <a:pt x="0" y="9545"/>
                  </a:lnTo>
                  <a:lnTo>
                    <a:pt x="6117" y="9711"/>
                  </a:lnTo>
                  <a:lnTo>
                    <a:pt x="63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5" name="Google Shape;3005;p80"/>
            <p:cNvSpPr/>
            <p:nvPr/>
          </p:nvSpPr>
          <p:spPr>
            <a:xfrm>
              <a:off x="6534725" y="3887332"/>
              <a:ext cx="211128" cy="323996"/>
            </a:xfrm>
            <a:custGeom>
              <a:avLst/>
              <a:gdLst/>
              <a:ahLst/>
              <a:cxnLst/>
              <a:rect l="l" t="t" r="r" b="b"/>
              <a:pathLst>
                <a:path w="6113" h="9381" extrusionOk="0">
                  <a:moveTo>
                    <a:pt x="403" y="0"/>
                  </a:moveTo>
                  <a:lnTo>
                    <a:pt x="0" y="9380"/>
                  </a:lnTo>
                  <a:lnTo>
                    <a:pt x="5710" y="9380"/>
                  </a:lnTo>
                  <a:lnTo>
                    <a:pt x="6113" y="0"/>
                  </a:lnTo>
                  <a:close/>
                </a:path>
              </a:pathLst>
            </a:custGeom>
            <a:solidFill>
              <a:srgbClr val="FCF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6" name="Google Shape;3006;p80"/>
            <p:cNvSpPr/>
            <p:nvPr/>
          </p:nvSpPr>
          <p:spPr>
            <a:xfrm>
              <a:off x="6543117" y="3900249"/>
              <a:ext cx="194343" cy="298231"/>
            </a:xfrm>
            <a:custGeom>
              <a:avLst/>
              <a:gdLst/>
              <a:ahLst/>
              <a:cxnLst/>
              <a:rect l="l" t="t" r="r" b="b"/>
              <a:pathLst>
                <a:path w="5627" h="8635" extrusionOk="0">
                  <a:moveTo>
                    <a:pt x="371" y="0"/>
                  </a:moveTo>
                  <a:lnTo>
                    <a:pt x="0" y="8634"/>
                  </a:lnTo>
                  <a:lnTo>
                    <a:pt x="5256" y="8634"/>
                  </a:lnTo>
                  <a:lnTo>
                    <a:pt x="56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7" name="Google Shape;3007;p80"/>
            <p:cNvSpPr/>
            <p:nvPr/>
          </p:nvSpPr>
          <p:spPr>
            <a:xfrm>
              <a:off x="6622103" y="3894343"/>
              <a:ext cx="31360" cy="311079"/>
            </a:xfrm>
            <a:custGeom>
              <a:avLst/>
              <a:gdLst/>
              <a:ahLst/>
              <a:cxnLst/>
              <a:rect l="l" t="t" r="r" b="b"/>
              <a:pathLst>
                <a:path w="908" h="9007" extrusionOk="0">
                  <a:moveTo>
                    <a:pt x="582" y="0"/>
                  </a:moveTo>
                  <a:lnTo>
                    <a:pt x="0" y="9007"/>
                  </a:lnTo>
                  <a:lnTo>
                    <a:pt x="325" y="9007"/>
                  </a:lnTo>
                  <a:lnTo>
                    <a:pt x="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8" name="Google Shape;3008;p80"/>
            <p:cNvSpPr/>
            <p:nvPr/>
          </p:nvSpPr>
          <p:spPr>
            <a:xfrm>
              <a:off x="6545811" y="3998265"/>
              <a:ext cx="194377" cy="18996"/>
            </a:xfrm>
            <a:custGeom>
              <a:avLst/>
              <a:gdLst/>
              <a:ahLst/>
              <a:cxnLst/>
              <a:rect l="l" t="t" r="r" b="b"/>
              <a:pathLst>
                <a:path w="5628" h="550" extrusionOk="0">
                  <a:moveTo>
                    <a:pt x="1" y="0"/>
                  </a:moveTo>
                  <a:lnTo>
                    <a:pt x="1" y="452"/>
                  </a:lnTo>
                  <a:lnTo>
                    <a:pt x="5627" y="549"/>
                  </a:lnTo>
                  <a:lnTo>
                    <a:pt x="5627" y="9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9" name="Google Shape;3009;p80"/>
            <p:cNvSpPr/>
            <p:nvPr/>
          </p:nvSpPr>
          <p:spPr>
            <a:xfrm>
              <a:off x="6541183" y="4120768"/>
              <a:ext cx="191234" cy="21102"/>
            </a:xfrm>
            <a:custGeom>
              <a:avLst/>
              <a:gdLst/>
              <a:ahLst/>
              <a:cxnLst/>
              <a:rect l="l" t="t" r="r" b="b"/>
              <a:pathLst>
                <a:path w="5537" h="611" extrusionOk="0">
                  <a:moveTo>
                    <a:pt x="1" y="0"/>
                  </a:moveTo>
                  <a:lnTo>
                    <a:pt x="1" y="451"/>
                  </a:lnTo>
                  <a:lnTo>
                    <a:pt x="5537" y="611"/>
                  </a:lnTo>
                  <a:lnTo>
                    <a:pt x="5537" y="160"/>
                  </a:lnTo>
                  <a:lnTo>
                    <a:pt x="1" y="0"/>
                  </a:lnTo>
                  <a:close/>
                </a:path>
              </a:pathLst>
            </a:custGeom>
            <a:solidFill>
              <a:srgbClr val="FCF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0" name="Google Shape;3010;p80"/>
            <p:cNvSpPr/>
            <p:nvPr/>
          </p:nvSpPr>
          <p:spPr>
            <a:xfrm>
              <a:off x="6532273" y="3884086"/>
              <a:ext cx="216101" cy="337535"/>
            </a:xfrm>
            <a:custGeom>
              <a:avLst/>
              <a:gdLst/>
              <a:ahLst/>
              <a:cxnLst/>
              <a:rect l="l" t="t" r="r" b="b"/>
              <a:pathLst>
                <a:path w="6257" h="9773" extrusionOk="0">
                  <a:moveTo>
                    <a:pt x="6113" y="188"/>
                  </a:moveTo>
                  <a:lnTo>
                    <a:pt x="5718" y="9382"/>
                  </a:lnTo>
                  <a:lnTo>
                    <a:pt x="142" y="9382"/>
                  </a:lnTo>
                  <a:lnTo>
                    <a:pt x="537" y="188"/>
                  </a:lnTo>
                  <a:close/>
                  <a:moveTo>
                    <a:pt x="411" y="1"/>
                  </a:moveTo>
                  <a:lnTo>
                    <a:pt x="0" y="9568"/>
                  </a:lnTo>
                  <a:lnTo>
                    <a:pt x="6030" y="9773"/>
                  </a:lnTo>
                  <a:lnTo>
                    <a:pt x="62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1" name="Google Shape;3011;p80"/>
            <p:cNvSpPr/>
            <p:nvPr/>
          </p:nvSpPr>
          <p:spPr>
            <a:xfrm>
              <a:off x="6998452" y="3893031"/>
              <a:ext cx="224943" cy="482834"/>
            </a:xfrm>
            <a:custGeom>
              <a:avLst/>
              <a:gdLst/>
              <a:ahLst/>
              <a:cxnLst/>
              <a:rect l="l" t="t" r="r" b="b"/>
              <a:pathLst>
                <a:path w="6513" h="13980" extrusionOk="0">
                  <a:moveTo>
                    <a:pt x="522" y="0"/>
                  </a:moveTo>
                  <a:lnTo>
                    <a:pt x="0" y="13979"/>
                  </a:lnTo>
                  <a:lnTo>
                    <a:pt x="6513" y="13979"/>
                  </a:lnTo>
                  <a:lnTo>
                    <a:pt x="63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2" name="Google Shape;3012;p80"/>
            <p:cNvSpPr/>
            <p:nvPr/>
          </p:nvSpPr>
          <p:spPr>
            <a:xfrm>
              <a:off x="7014270" y="3906017"/>
              <a:ext cx="197451" cy="443634"/>
            </a:xfrm>
            <a:custGeom>
              <a:avLst/>
              <a:gdLst/>
              <a:ahLst/>
              <a:cxnLst/>
              <a:rect l="l" t="t" r="r" b="b"/>
              <a:pathLst>
                <a:path w="5717" h="12845" extrusionOk="0">
                  <a:moveTo>
                    <a:pt x="459" y="1"/>
                  </a:moveTo>
                  <a:lnTo>
                    <a:pt x="0" y="12845"/>
                  </a:lnTo>
                  <a:lnTo>
                    <a:pt x="5716" y="12845"/>
                  </a:lnTo>
                  <a:lnTo>
                    <a:pt x="5573" y="2"/>
                  </a:lnTo>
                  <a:lnTo>
                    <a:pt x="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3" name="Google Shape;3013;p80"/>
            <p:cNvSpPr/>
            <p:nvPr/>
          </p:nvSpPr>
          <p:spPr>
            <a:xfrm>
              <a:off x="7033403" y="3914513"/>
              <a:ext cx="164502" cy="150307"/>
            </a:xfrm>
            <a:custGeom>
              <a:avLst/>
              <a:gdLst/>
              <a:ahLst/>
              <a:cxnLst/>
              <a:rect l="l" t="t" r="r" b="b"/>
              <a:pathLst>
                <a:path w="4763" h="4352" extrusionOk="0">
                  <a:moveTo>
                    <a:pt x="146" y="1"/>
                  </a:moveTo>
                  <a:lnTo>
                    <a:pt x="0" y="4351"/>
                  </a:lnTo>
                  <a:lnTo>
                    <a:pt x="4763" y="1528"/>
                  </a:lnTo>
                  <a:lnTo>
                    <a:pt x="47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4" name="Google Shape;3014;p80"/>
            <p:cNvSpPr/>
            <p:nvPr/>
          </p:nvSpPr>
          <p:spPr>
            <a:xfrm>
              <a:off x="7024217" y="4139764"/>
              <a:ext cx="177626" cy="201388"/>
            </a:xfrm>
            <a:custGeom>
              <a:avLst/>
              <a:gdLst/>
              <a:ahLst/>
              <a:cxnLst/>
              <a:rect l="l" t="t" r="r" b="b"/>
              <a:pathLst>
                <a:path w="5143" h="5831" extrusionOk="0">
                  <a:moveTo>
                    <a:pt x="5081" y="1"/>
                  </a:moveTo>
                  <a:lnTo>
                    <a:pt x="96" y="2956"/>
                  </a:lnTo>
                  <a:lnTo>
                    <a:pt x="0" y="5831"/>
                  </a:lnTo>
                  <a:lnTo>
                    <a:pt x="5142" y="5831"/>
                  </a:lnTo>
                  <a:lnTo>
                    <a:pt x="5081" y="1"/>
                  </a:lnTo>
                  <a:close/>
                </a:path>
              </a:pathLst>
            </a:custGeom>
            <a:solidFill>
              <a:srgbClr val="FAE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5" name="Google Shape;3015;p80"/>
            <p:cNvSpPr/>
            <p:nvPr/>
          </p:nvSpPr>
          <p:spPr>
            <a:xfrm>
              <a:off x="7049325" y="4091446"/>
              <a:ext cx="138806" cy="13262"/>
            </a:xfrm>
            <a:custGeom>
              <a:avLst/>
              <a:gdLst/>
              <a:ahLst/>
              <a:cxnLst/>
              <a:rect l="l" t="t" r="r" b="b"/>
              <a:pathLst>
                <a:path w="4019" h="384" extrusionOk="0">
                  <a:moveTo>
                    <a:pt x="1" y="0"/>
                  </a:moveTo>
                  <a:lnTo>
                    <a:pt x="1" y="286"/>
                  </a:lnTo>
                  <a:lnTo>
                    <a:pt x="4019" y="383"/>
                  </a:lnTo>
                  <a:lnTo>
                    <a:pt x="4019" y="383"/>
                  </a:lnTo>
                  <a:lnTo>
                    <a:pt x="4006" y="96"/>
                  </a:lnTo>
                  <a:lnTo>
                    <a:pt x="1" y="0"/>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6" name="Google Shape;3016;p80"/>
            <p:cNvSpPr/>
            <p:nvPr/>
          </p:nvSpPr>
          <p:spPr>
            <a:xfrm>
              <a:off x="7049325" y="4068099"/>
              <a:ext cx="137839" cy="13228"/>
            </a:xfrm>
            <a:custGeom>
              <a:avLst/>
              <a:gdLst/>
              <a:ahLst/>
              <a:cxnLst/>
              <a:rect l="l" t="t" r="r" b="b"/>
              <a:pathLst>
                <a:path w="3991" h="383" extrusionOk="0">
                  <a:moveTo>
                    <a:pt x="1" y="1"/>
                  </a:moveTo>
                  <a:lnTo>
                    <a:pt x="1" y="287"/>
                  </a:lnTo>
                  <a:lnTo>
                    <a:pt x="3991" y="382"/>
                  </a:lnTo>
                  <a:lnTo>
                    <a:pt x="3979" y="95"/>
                  </a:lnTo>
                  <a:lnTo>
                    <a:pt x="1"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7" name="Google Shape;3017;p80"/>
            <p:cNvSpPr/>
            <p:nvPr/>
          </p:nvSpPr>
          <p:spPr>
            <a:xfrm>
              <a:off x="7049325" y="3933854"/>
              <a:ext cx="131968" cy="7287"/>
            </a:xfrm>
            <a:custGeom>
              <a:avLst/>
              <a:gdLst/>
              <a:ahLst/>
              <a:cxnLst/>
              <a:rect l="l" t="t" r="r" b="b"/>
              <a:pathLst>
                <a:path w="3821" h="211" extrusionOk="0">
                  <a:moveTo>
                    <a:pt x="1" y="1"/>
                  </a:moveTo>
                  <a:lnTo>
                    <a:pt x="1" y="118"/>
                  </a:lnTo>
                  <a:lnTo>
                    <a:pt x="3820" y="210"/>
                  </a:lnTo>
                  <a:lnTo>
                    <a:pt x="3820" y="210"/>
                  </a:lnTo>
                  <a:lnTo>
                    <a:pt x="3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8" name="Google Shape;3018;p80"/>
            <p:cNvSpPr/>
            <p:nvPr/>
          </p:nvSpPr>
          <p:spPr>
            <a:xfrm>
              <a:off x="7049325" y="4044752"/>
              <a:ext cx="136838" cy="13193"/>
            </a:xfrm>
            <a:custGeom>
              <a:avLst/>
              <a:gdLst/>
              <a:ahLst/>
              <a:cxnLst/>
              <a:rect l="l" t="t" r="r" b="b"/>
              <a:pathLst>
                <a:path w="3962" h="382" extrusionOk="0">
                  <a:moveTo>
                    <a:pt x="1" y="0"/>
                  </a:moveTo>
                  <a:lnTo>
                    <a:pt x="1" y="288"/>
                  </a:lnTo>
                  <a:lnTo>
                    <a:pt x="3962" y="382"/>
                  </a:lnTo>
                  <a:lnTo>
                    <a:pt x="3949" y="9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9" name="Google Shape;3019;p80"/>
            <p:cNvSpPr/>
            <p:nvPr/>
          </p:nvSpPr>
          <p:spPr>
            <a:xfrm>
              <a:off x="7049325" y="3951329"/>
              <a:ext cx="132900" cy="13159"/>
            </a:xfrm>
            <a:custGeom>
              <a:avLst/>
              <a:gdLst/>
              <a:ahLst/>
              <a:cxnLst/>
              <a:rect l="l" t="t" r="r" b="b"/>
              <a:pathLst>
                <a:path w="3848" h="381" extrusionOk="0">
                  <a:moveTo>
                    <a:pt x="1" y="1"/>
                  </a:moveTo>
                  <a:lnTo>
                    <a:pt x="1" y="289"/>
                  </a:lnTo>
                  <a:lnTo>
                    <a:pt x="3848" y="381"/>
                  </a:lnTo>
                  <a:lnTo>
                    <a:pt x="3835" y="9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0" name="Google Shape;3020;p80"/>
            <p:cNvSpPr/>
            <p:nvPr/>
          </p:nvSpPr>
          <p:spPr>
            <a:xfrm>
              <a:off x="7049325" y="4114759"/>
              <a:ext cx="140119" cy="20757"/>
            </a:xfrm>
            <a:custGeom>
              <a:avLst/>
              <a:gdLst/>
              <a:ahLst/>
              <a:cxnLst/>
              <a:rect l="l" t="t" r="r" b="b"/>
              <a:pathLst>
                <a:path w="4057" h="601" extrusionOk="0">
                  <a:moveTo>
                    <a:pt x="1" y="0"/>
                  </a:moveTo>
                  <a:lnTo>
                    <a:pt x="1" y="233"/>
                  </a:lnTo>
                  <a:lnTo>
                    <a:pt x="4057" y="600"/>
                  </a:lnTo>
                  <a:lnTo>
                    <a:pt x="4035" y="97"/>
                  </a:lnTo>
                  <a:lnTo>
                    <a:pt x="1" y="0"/>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1" name="Google Shape;3021;p80"/>
            <p:cNvSpPr/>
            <p:nvPr/>
          </p:nvSpPr>
          <p:spPr>
            <a:xfrm>
              <a:off x="7049325" y="3974711"/>
              <a:ext cx="133902" cy="13124"/>
            </a:xfrm>
            <a:custGeom>
              <a:avLst/>
              <a:gdLst/>
              <a:ahLst/>
              <a:cxnLst/>
              <a:rect l="l" t="t" r="r" b="b"/>
              <a:pathLst>
                <a:path w="3877" h="380" extrusionOk="0">
                  <a:moveTo>
                    <a:pt x="1" y="1"/>
                  </a:moveTo>
                  <a:lnTo>
                    <a:pt x="1" y="287"/>
                  </a:lnTo>
                  <a:lnTo>
                    <a:pt x="3877" y="379"/>
                  </a:lnTo>
                  <a:lnTo>
                    <a:pt x="3865" y="9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2" name="Google Shape;3022;p80"/>
            <p:cNvSpPr/>
            <p:nvPr/>
          </p:nvSpPr>
          <p:spPr>
            <a:xfrm>
              <a:off x="7049325" y="4021405"/>
              <a:ext cx="135871" cy="13159"/>
            </a:xfrm>
            <a:custGeom>
              <a:avLst/>
              <a:gdLst/>
              <a:ahLst/>
              <a:cxnLst/>
              <a:rect l="l" t="t" r="r" b="b"/>
              <a:pathLst>
                <a:path w="3934" h="381" extrusionOk="0">
                  <a:moveTo>
                    <a:pt x="1" y="1"/>
                  </a:moveTo>
                  <a:lnTo>
                    <a:pt x="1" y="287"/>
                  </a:lnTo>
                  <a:lnTo>
                    <a:pt x="3934" y="381"/>
                  </a:lnTo>
                  <a:lnTo>
                    <a:pt x="3922" y="9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3" name="Google Shape;3023;p80"/>
            <p:cNvSpPr/>
            <p:nvPr/>
          </p:nvSpPr>
          <p:spPr>
            <a:xfrm>
              <a:off x="7049325" y="3998058"/>
              <a:ext cx="134869" cy="13124"/>
            </a:xfrm>
            <a:custGeom>
              <a:avLst/>
              <a:gdLst/>
              <a:ahLst/>
              <a:cxnLst/>
              <a:rect l="l" t="t" r="r" b="b"/>
              <a:pathLst>
                <a:path w="3905" h="380" extrusionOk="0">
                  <a:moveTo>
                    <a:pt x="1" y="0"/>
                  </a:moveTo>
                  <a:lnTo>
                    <a:pt x="1" y="288"/>
                  </a:lnTo>
                  <a:lnTo>
                    <a:pt x="3905" y="380"/>
                  </a:lnTo>
                  <a:lnTo>
                    <a:pt x="3892" y="9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4" name="Google Shape;3024;p80"/>
            <p:cNvSpPr/>
            <p:nvPr/>
          </p:nvSpPr>
          <p:spPr>
            <a:xfrm>
              <a:off x="7030882" y="4147258"/>
              <a:ext cx="47869" cy="46038"/>
            </a:xfrm>
            <a:custGeom>
              <a:avLst/>
              <a:gdLst/>
              <a:ahLst/>
              <a:cxnLst/>
              <a:rect l="l" t="t" r="r" b="b"/>
              <a:pathLst>
                <a:path w="1386" h="1333" extrusionOk="0">
                  <a:moveTo>
                    <a:pt x="719" y="1"/>
                  </a:moveTo>
                  <a:cubicBezTo>
                    <a:pt x="546" y="1"/>
                    <a:pt x="375" y="69"/>
                    <a:pt x="249" y="196"/>
                  </a:cubicBezTo>
                  <a:cubicBezTo>
                    <a:pt x="58" y="387"/>
                    <a:pt x="1" y="673"/>
                    <a:pt x="104" y="922"/>
                  </a:cubicBezTo>
                  <a:cubicBezTo>
                    <a:pt x="207" y="1171"/>
                    <a:pt x="450" y="1333"/>
                    <a:pt x="719" y="1333"/>
                  </a:cubicBezTo>
                  <a:cubicBezTo>
                    <a:pt x="1087" y="1333"/>
                    <a:pt x="1384" y="1036"/>
                    <a:pt x="1385" y="668"/>
                  </a:cubicBezTo>
                  <a:cubicBezTo>
                    <a:pt x="1385" y="398"/>
                    <a:pt x="1222" y="156"/>
                    <a:pt x="973" y="52"/>
                  </a:cubicBezTo>
                  <a:cubicBezTo>
                    <a:pt x="891" y="18"/>
                    <a:pt x="805" y="1"/>
                    <a:pt x="719" y="1"/>
                  </a:cubicBez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5" name="Google Shape;3025;p80"/>
            <p:cNvSpPr/>
            <p:nvPr/>
          </p:nvSpPr>
          <p:spPr>
            <a:xfrm>
              <a:off x="7036305" y="4149952"/>
              <a:ext cx="33950" cy="29081"/>
            </a:xfrm>
            <a:custGeom>
              <a:avLst/>
              <a:gdLst/>
              <a:ahLst/>
              <a:cxnLst/>
              <a:rect l="l" t="t" r="r" b="b"/>
              <a:pathLst>
                <a:path w="983" h="842" extrusionOk="0">
                  <a:moveTo>
                    <a:pt x="560" y="0"/>
                  </a:moveTo>
                  <a:cubicBezTo>
                    <a:pt x="457" y="0"/>
                    <a:pt x="351" y="39"/>
                    <a:pt x="265" y="124"/>
                  </a:cubicBezTo>
                  <a:cubicBezTo>
                    <a:pt x="1" y="389"/>
                    <a:pt x="187" y="841"/>
                    <a:pt x="562" y="841"/>
                  </a:cubicBezTo>
                  <a:cubicBezTo>
                    <a:pt x="793" y="841"/>
                    <a:pt x="982" y="652"/>
                    <a:pt x="982" y="421"/>
                  </a:cubicBezTo>
                  <a:cubicBezTo>
                    <a:pt x="982" y="168"/>
                    <a:pt x="776" y="0"/>
                    <a:pt x="560" y="0"/>
                  </a:cubicBezTo>
                  <a:close/>
                </a:path>
              </a:pathLst>
            </a:custGeom>
            <a:solidFill>
              <a:srgbClr val="EFD6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6" name="Google Shape;3026;p80"/>
            <p:cNvSpPr/>
            <p:nvPr/>
          </p:nvSpPr>
          <p:spPr>
            <a:xfrm>
              <a:off x="7378669" y="4006554"/>
              <a:ext cx="391932" cy="360123"/>
            </a:xfrm>
            <a:custGeom>
              <a:avLst/>
              <a:gdLst/>
              <a:ahLst/>
              <a:cxnLst/>
              <a:rect l="l" t="t" r="r" b="b"/>
              <a:pathLst>
                <a:path w="11348" h="10427" extrusionOk="0">
                  <a:moveTo>
                    <a:pt x="348" y="0"/>
                  </a:moveTo>
                  <a:lnTo>
                    <a:pt x="0" y="10426"/>
                  </a:lnTo>
                  <a:lnTo>
                    <a:pt x="11347" y="10426"/>
                  </a:lnTo>
                  <a:lnTo>
                    <a:pt x="109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7" name="Google Shape;3027;p80"/>
            <p:cNvSpPr/>
            <p:nvPr/>
          </p:nvSpPr>
          <p:spPr>
            <a:xfrm>
              <a:off x="7392449" y="4019299"/>
              <a:ext cx="371071" cy="347378"/>
            </a:xfrm>
            <a:custGeom>
              <a:avLst/>
              <a:gdLst/>
              <a:ahLst/>
              <a:cxnLst/>
              <a:rect l="l" t="t" r="r" b="b"/>
              <a:pathLst>
                <a:path w="10744" h="10058" extrusionOk="0">
                  <a:moveTo>
                    <a:pt x="330" y="0"/>
                  </a:moveTo>
                  <a:lnTo>
                    <a:pt x="1" y="10057"/>
                  </a:lnTo>
                  <a:lnTo>
                    <a:pt x="10744" y="10057"/>
                  </a:lnTo>
                  <a:lnTo>
                    <a:pt x="103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8" name="Google Shape;3028;p80"/>
            <p:cNvSpPr/>
            <p:nvPr/>
          </p:nvSpPr>
          <p:spPr>
            <a:xfrm>
              <a:off x="7414726" y="4032630"/>
              <a:ext cx="328244" cy="5491"/>
            </a:xfrm>
            <a:custGeom>
              <a:avLst/>
              <a:gdLst/>
              <a:ahLst/>
              <a:cxnLst/>
              <a:rect l="l" t="t" r="r" b="b"/>
              <a:pathLst>
                <a:path w="9504" h="159" extrusionOk="0">
                  <a:moveTo>
                    <a:pt x="1" y="0"/>
                  </a:moveTo>
                  <a:lnTo>
                    <a:pt x="1" y="159"/>
                  </a:lnTo>
                  <a:lnTo>
                    <a:pt x="9504" y="159"/>
                  </a:lnTo>
                  <a:lnTo>
                    <a:pt x="9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9" name="Google Shape;3029;p80"/>
            <p:cNvSpPr/>
            <p:nvPr/>
          </p:nvSpPr>
          <p:spPr>
            <a:xfrm>
              <a:off x="7414726" y="4047446"/>
              <a:ext cx="328244" cy="5561"/>
            </a:xfrm>
            <a:custGeom>
              <a:avLst/>
              <a:gdLst/>
              <a:ahLst/>
              <a:cxnLst/>
              <a:rect l="l" t="t" r="r" b="b"/>
              <a:pathLst>
                <a:path w="9504" h="161" extrusionOk="0">
                  <a:moveTo>
                    <a:pt x="1" y="1"/>
                  </a:moveTo>
                  <a:lnTo>
                    <a:pt x="1" y="161"/>
                  </a:lnTo>
                  <a:lnTo>
                    <a:pt x="9504" y="161"/>
                  </a:lnTo>
                  <a:lnTo>
                    <a:pt x="9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0" name="Google Shape;3030;p80"/>
            <p:cNvSpPr/>
            <p:nvPr/>
          </p:nvSpPr>
          <p:spPr>
            <a:xfrm>
              <a:off x="7414726" y="4062332"/>
              <a:ext cx="328244" cy="5491"/>
            </a:xfrm>
            <a:custGeom>
              <a:avLst/>
              <a:gdLst/>
              <a:ahLst/>
              <a:cxnLst/>
              <a:rect l="l" t="t" r="r" b="b"/>
              <a:pathLst>
                <a:path w="9504" h="159" extrusionOk="0">
                  <a:moveTo>
                    <a:pt x="1" y="0"/>
                  </a:moveTo>
                  <a:lnTo>
                    <a:pt x="1" y="159"/>
                  </a:lnTo>
                  <a:lnTo>
                    <a:pt x="9504" y="159"/>
                  </a:lnTo>
                  <a:lnTo>
                    <a:pt x="9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1" name="Google Shape;3031;p80"/>
            <p:cNvSpPr/>
            <p:nvPr/>
          </p:nvSpPr>
          <p:spPr>
            <a:xfrm>
              <a:off x="7414726" y="4077183"/>
              <a:ext cx="328244" cy="5526"/>
            </a:xfrm>
            <a:custGeom>
              <a:avLst/>
              <a:gdLst/>
              <a:ahLst/>
              <a:cxnLst/>
              <a:rect l="l" t="t" r="r" b="b"/>
              <a:pathLst>
                <a:path w="9504" h="160" extrusionOk="0">
                  <a:moveTo>
                    <a:pt x="1" y="1"/>
                  </a:moveTo>
                  <a:lnTo>
                    <a:pt x="1" y="159"/>
                  </a:lnTo>
                  <a:lnTo>
                    <a:pt x="9504" y="159"/>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2" name="Google Shape;3032;p80"/>
            <p:cNvSpPr/>
            <p:nvPr/>
          </p:nvSpPr>
          <p:spPr>
            <a:xfrm>
              <a:off x="7414726" y="4092034"/>
              <a:ext cx="328244" cy="5561"/>
            </a:xfrm>
            <a:custGeom>
              <a:avLst/>
              <a:gdLst/>
              <a:ahLst/>
              <a:cxnLst/>
              <a:rect l="l" t="t" r="r" b="b"/>
              <a:pathLst>
                <a:path w="9504" h="161" extrusionOk="0">
                  <a:moveTo>
                    <a:pt x="1" y="0"/>
                  </a:moveTo>
                  <a:lnTo>
                    <a:pt x="1" y="160"/>
                  </a:lnTo>
                  <a:lnTo>
                    <a:pt x="9504" y="160"/>
                  </a:lnTo>
                  <a:lnTo>
                    <a:pt x="9504" y="0"/>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3" name="Google Shape;3033;p80"/>
            <p:cNvSpPr/>
            <p:nvPr/>
          </p:nvSpPr>
          <p:spPr>
            <a:xfrm>
              <a:off x="7414726" y="4106885"/>
              <a:ext cx="328244" cy="5526"/>
            </a:xfrm>
            <a:custGeom>
              <a:avLst/>
              <a:gdLst/>
              <a:ahLst/>
              <a:cxnLst/>
              <a:rect l="l" t="t" r="r" b="b"/>
              <a:pathLst>
                <a:path w="9504" h="160" extrusionOk="0">
                  <a:moveTo>
                    <a:pt x="1" y="1"/>
                  </a:moveTo>
                  <a:lnTo>
                    <a:pt x="1" y="159"/>
                  </a:lnTo>
                  <a:lnTo>
                    <a:pt x="9504" y="159"/>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4" name="Google Shape;3034;p80"/>
            <p:cNvSpPr/>
            <p:nvPr/>
          </p:nvSpPr>
          <p:spPr>
            <a:xfrm>
              <a:off x="7414726" y="4121701"/>
              <a:ext cx="328244" cy="5561"/>
            </a:xfrm>
            <a:custGeom>
              <a:avLst/>
              <a:gdLst/>
              <a:ahLst/>
              <a:cxnLst/>
              <a:rect l="l" t="t" r="r" b="b"/>
              <a:pathLst>
                <a:path w="9504" h="161" extrusionOk="0">
                  <a:moveTo>
                    <a:pt x="1" y="1"/>
                  </a:moveTo>
                  <a:lnTo>
                    <a:pt x="1" y="161"/>
                  </a:lnTo>
                  <a:lnTo>
                    <a:pt x="9504" y="161"/>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5" name="Google Shape;3035;p80"/>
            <p:cNvSpPr/>
            <p:nvPr/>
          </p:nvSpPr>
          <p:spPr>
            <a:xfrm>
              <a:off x="7414726" y="4136586"/>
              <a:ext cx="328244" cy="5561"/>
            </a:xfrm>
            <a:custGeom>
              <a:avLst/>
              <a:gdLst/>
              <a:ahLst/>
              <a:cxnLst/>
              <a:rect l="l" t="t" r="r" b="b"/>
              <a:pathLst>
                <a:path w="9504" h="161" extrusionOk="0">
                  <a:moveTo>
                    <a:pt x="1" y="1"/>
                  </a:moveTo>
                  <a:lnTo>
                    <a:pt x="1" y="161"/>
                  </a:lnTo>
                  <a:lnTo>
                    <a:pt x="9504" y="161"/>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6" name="Google Shape;3036;p80"/>
            <p:cNvSpPr/>
            <p:nvPr/>
          </p:nvSpPr>
          <p:spPr>
            <a:xfrm>
              <a:off x="7414726" y="4151472"/>
              <a:ext cx="328244" cy="5491"/>
            </a:xfrm>
            <a:custGeom>
              <a:avLst/>
              <a:gdLst/>
              <a:ahLst/>
              <a:cxnLst/>
              <a:rect l="l" t="t" r="r" b="b"/>
              <a:pathLst>
                <a:path w="9504" h="159" extrusionOk="0">
                  <a:moveTo>
                    <a:pt x="1" y="0"/>
                  </a:moveTo>
                  <a:lnTo>
                    <a:pt x="1" y="159"/>
                  </a:lnTo>
                  <a:lnTo>
                    <a:pt x="9504" y="159"/>
                  </a:lnTo>
                  <a:lnTo>
                    <a:pt x="9504" y="0"/>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7" name="Google Shape;3037;p80"/>
            <p:cNvSpPr/>
            <p:nvPr/>
          </p:nvSpPr>
          <p:spPr>
            <a:xfrm>
              <a:off x="7414726" y="4166288"/>
              <a:ext cx="328244" cy="5561"/>
            </a:xfrm>
            <a:custGeom>
              <a:avLst/>
              <a:gdLst/>
              <a:ahLst/>
              <a:cxnLst/>
              <a:rect l="l" t="t" r="r" b="b"/>
              <a:pathLst>
                <a:path w="9504" h="161" extrusionOk="0">
                  <a:moveTo>
                    <a:pt x="1" y="1"/>
                  </a:moveTo>
                  <a:lnTo>
                    <a:pt x="1" y="161"/>
                  </a:lnTo>
                  <a:lnTo>
                    <a:pt x="9504" y="161"/>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8" name="Google Shape;3038;p80"/>
            <p:cNvSpPr/>
            <p:nvPr/>
          </p:nvSpPr>
          <p:spPr>
            <a:xfrm>
              <a:off x="7414726" y="4181174"/>
              <a:ext cx="328244" cy="5561"/>
            </a:xfrm>
            <a:custGeom>
              <a:avLst/>
              <a:gdLst/>
              <a:ahLst/>
              <a:cxnLst/>
              <a:rect l="l" t="t" r="r" b="b"/>
              <a:pathLst>
                <a:path w="9504" h="161" extrusionOk="0">
                  <a:moveTo>
                    <a:pt x="1" y="0"/>
                  </a:moveTo>
                  <a:lnTo>
                    <a:pt x="1" y="160"/>
                  </a:lnTo>
                  <a:lnTo>
                    <a:pt x="9504" y="160"/>
                  </a:lnTo>
                  <a:lnTo>
                    <a:pt x="9504" y="0"/>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9" name="Google Shape;3039;p80"/>
            <p:cNvSpPr/>
            <p:nvPr/>
          </p:nvSpPr>
          <p:spPr>
            <a:xfrm>
              <a:off x="7414726" y="4196025"/>
              <a:ext cx="328244" cy="5526"/>
            </a:xfrm>
            <a:custGeom>
              <a:avLst/>
              <a:gdLst/>
              <a:ahLst/>
              <a:cxnLst/>
              <a:rect l="l" t="t" r="r" b="b"/>
              <a:pathLst>
                <a:path w="9504" h="160" extrusionOk="0">
                  <a:moveTo>
                    <a:pt x="1" y="1"/>
                  </a:moveTo>
                  <a:lnTo>
                    <a:pt x="1" y="159"/>
                  </a:lnTo>
                  <a:lnTo>
                    <a:pt x="9504" y="159"/>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0" name="Google Shape;3040;p80"/>
            <p:cNvSpPr/>
            <p:nvPr/>
          </p:nvSpPr>
          <p:spPr>
            <a:xfrm>
              <a:off x="7414726" y="4210876"/>
              <a:ext cx="328244" cy="5561"/>
            </a:xfrm>
            <a:custGeom>
              <a:avLst/>
              <a:gdLst/>
              <a:ahLst/>
              <a:cxnLst/>
              <a:rect l="l" t="t" r="r" b="b"/>
              <a:pathLst>
                <a:path w="9504" h="161" extrusionOk="0">
                  <a:moveTo>
                    <a:pt x="1" y="0"/>
                  </a:moveTo>
                  <a:lnTo>
                    <a:pt x="1" y="160"/>
                  </a:lnTo>
                  <a:lnTo>
                    <a:pt x="9504" y="160"/>
                  </a:lnTo>
                  <a:lnTo>
                    <a:pt x="9504" y="0"/>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1" name="Google Shape;3041;p80"/>
            <p:cNvSpPr/>
            <p:nvPr/>
          </p:nvSpPr>
          <p:spPr>
            <a:xfrm>
              <a:off x="7414726" y="4225727"/>
              <a:ext cx="328244" cy="5561"/>
            </a:xfrm>
            <a:custGeom>
              <a:avLst/>
              <a:gdLst/>
              <a:ahLst/>
              <a:cxnLst/>
              <a:rect l="l" t="t" r="r" b="b"/>
              <a:pathLst>
                <a:path w="9504" h="161" extrusionOk="0">
                  <a:moveTo>
                    <a:pt x="1" y="1"/>
                  </a:moveTo>
                  <a:lnTo>
                    <a:pt x="1" y="161"/>
                  </a:lnTo>
                  <a:lnTo>
                    <a:pt x="9504" y="161"/>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2" name="Google Shape;3042;p80"/>
            <p:cNvSpPr/>
            <p:nvPr/>
          </p:nvSpPr>
          <p:spPr>
            <a:xfrm>
              <a:off x="7414726" y="4240612"/>
              <a:ext cx="328244" cy="5491"/>
            </a:xfrm>
            <a:custGeom>
              <a:avLst/>
              <a:gdLst/>
              <a:ahLst/>
              <a:cxnLst/>
              <a:rect l="l" t="t" r="r" b="b"/>
              <a:pathLst>
                <a:path w="9504" h="159" extrusionOk="0">
                  <a:moveTo>
                    <a:pt x="1" y="1"/>
                  </a:moveTo>
                  <a:lnTo>
                    <a:pt x="1" y="159"/>
                  </a:lnTo>
                  <a:lnTo>
                    <a:pt x="9504" y="159"/>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3" name="Google Shape;3043;p80"/>
            <p:cNvSpPr/>
            <p:nvPr/>
          </p:nvSpPr>
          <p:spPr>
            <a:xfrm>
              <a:off x="7414726" y="4255429"/>
              <a:ext cx="328244" cy="5561"/>
            </a:xfrm>
            <a:custGeom>
              <a:avLst/>
              <a:gdLst/>
              <a:ahLst/>
              <a:cxnLst/>
              <a:rect l="l" t="t" r="r" b="b"/>
              <a:pathLst>
                <a:path w="9504" h="161" extrusionOk="0">
                  <a:moveTo>
                    <a:pt x="1" y="1"/>
                  </a:moveTo>
                  <a:lnTo>
                    <a:pt x="1" y="161"/>
                  </a:lnTo>
                  <a:lnTo>
                    <a:pt x="9504" y="161"/>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4" name="Google Shape;3044;p80"/>
            <p:cNvSpPr/>
            <p:nvPr/>
          </p:nvSpPr>
          <p:spPr>
            <a:xfrm>
              <a:off x="7414726" y="4270314"/>
              <a:ext cx="328244" cy="5561"/>
            </a:xfrm>
            <a:custGeom>
              <a:avLst/>
              <a:gdLst/>
              <a:ahLst/>
              <a:cxnLst/>
              <a:rect l="l" t="t" r="r" b="b"/>
              <a:pathLst>
                <a:path w="9504" h="161" extrusionOk="0">
                  <a:moveTo>
                    <a:pt x="1" y="0"/>
                  </a:moveTo>
                  <a:lnTo>
                    <a:pt x="1" y="160"/>
                  </a:lnTo>
                  <a:lnTo>
                    <a:pt x="9504" y="160"/>
                  </a:lnTo>
                  <a:lnTo>
                    <a:pt x="9504" y="0"/>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5" name="Google Shape;3045;p80"/>
            <p:cNvSpPr/>
            <p:nvPr/>
          </p:nvSpPr>
          <p:spPr>
            <a:xfrm>
              <a:off x="7414726" y="4285200"/>
              <a:ext cx="328244" cy="5491"/>
            </a:xfrm>
            <a:custGeom>
              <a:avLst/>
              <a:gdLst/>
              <a:ahLst/>
              <a:cxnLst/>
              <a:rect l="l" t="t" r="r" b="b"/>
              <a:pathLst>
                <a:path w="9504" h="159" extrusionOk="0">
                  <a:moveTo>
                    <a:pt x="1" y="0"/>
                  </a:moveTo>
                  <a:lnTo>
                    <a:pt x="1" y="158"/>
                  </a:lnTo>
                  <a:lnTo>
                    <a:pt x="9504" y="158"/>
                  </a:lnTo>
                  <a:lnTo>
                    <a:pt x="9504" y="0"/>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6" name="Google Shape;3046;p80"/>
            <p:cNvSpPr/>
            <p:nvPr/>
          </p:nvSpPr>
          <p:spPr>
            <a:xfrm>
              <a:off x="7414726" y="4300016"/>
              <a:ext cx="328244" cy="5561"/>
            </a:xfrm>
            <a:custGeom>
              <a:avLst/>
              <a:gdLst/>
              <a:ahLst/>
              <a:cxnLst/>
              <a:rect l="l" t="t" r="r" b="b"/>
              <a:pathLst>
                <a:path w="9504" h="161" extrusionOk="0">
                  <a:moveTo>
                    <a:pt x="1" y="0"/>
                  </a:moveTo>
                  <a:lnTo>
                    <a:pt x="1" y="160"/>
                  </a:lnTo>
                  <a:lnTo>
                    <a:pt x="9504" y="160"/>
                  </a:lnTo>
                  <a:lnTo>
                    <a:pt x="9504" y="0"/>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7" name="Google Shape;3047;p80"/>
            <p:cNvSpPr/>
            <p:nvPr/>
          </p:nvSpPr>
          <p:spPr>
            <a:xfrm>
              <a:off x="7414726" y="4314867"/>
              <a:ext cx="328244" cy="5526"/>
            </a:xfrm>
            <a:custGeom>
              <a:avLst/>
              <a:gdLst/>
              <a:ahLst/>
              <a:cxnLst/>
              <a:rect l="l" t="t" r="r" b="b"/>
              <a:pathLst>
                <a:path w="9504" h="160" extrusionOk="0">
                  <a:moveTo>
                    <a:pt x="1" y="1"/>
                  </a:moveTo>
                  <a:lnTo>
                    <a:pt x="1" y="159"/>
                  </a:lnTo>
                  <a:lnTo>
                    <a:pt x="9504" y="159"/>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8" name="Google Shape;3048;p80"/>
            <p:cNvSpPr/>
            <p:nvPr/>
          </p:nvSpPr>
          <p:spPr>
            <a:xfrm>
              <a:off x="7414726" y="4329718"/>
              <a:ext cx="328244" cy="5561"/>
            </a:xfrm>
            <a:custGeom>
              <a:avLst/>
              <a:gdLst/>
              <a:ahLst/>
              <a:cxnLst/>
              <a:rect l="l" t="t" r="r" b="b"/>
              <a:pathLst>
                <a:path w="9504" h="161" extrusionOk="0">
                  <a:moveTo>
                    <a:pt x="1" y="0"/>
                  </a:moveTo>
                  <a:lnTo>
                    <a:pt x="1" y="160"/>
                  </a:lnTo>
                  <a:lnTo>
                    <a:pt x="9504" y="160"/>
                  </a:lnTo>
                  <a:lnTo>
                    <a:pt x="9504" y="0"/>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9" name="Google Shape;3049;p80"/>
            <p:cNvSpPr/>
            <p:nvPr/>
          </p:nvSpPr>
          <p:spPr>
            <a:xfrm>
              <a:off x="7414726" y="4344569"/>
              <a:ext cx="328244" cy="5561"/>
            </a:xfrm>
            <a:custGeom>
              <a:avLst/>
              <a:gdLst/>
              <a:ahLst/>
              <a:cxnLst/>
              <a:rect l="l" t="t" r="r" b="b"/>
              <a:pathLst>
                <a:path w="9504" h="161" extrusionOk="0">
                  <a:moveTo>
                    <a:pt x="1" y="1"/>
                  </a:moveTo>
                  <a:lnTo>
                    <a:pt x="1" y="161"/>
                  </a:lnTo>
                  <a:lnTo>
                    <a:pt x="9504" y="161"/>
                  </a:lnTo>
                  <a:lnTo>
                    <a:pt x="9504" y="1"/>
                  </a:lnTo>
                  <a:close/>
                </a:path>
              </a:pathLst>
            </a:custGeom>
            <a:solidFill>
              <a:srgbClr val="C1A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0" name="Google Shape;3050;p80"/>
            <p:cNvSpPr/>
            <p:nvPr/>
          </p:nvSpPr>
          <p:spPr>
            <a:xfrm>
              <a:off x="6034975" y="4267586"/>
              <a:ext cx="111798" cy="108310"/>
            </a:xfrm>
            <a:custGeom>
              <a:avLst/>
              <a:gdLst/>
              <a:ahLst/>
              <a:cxnLst/>
              <a:rect l="l" t="t" r="r" b="b"/>
              <a:pathLst>
                <a:path w="3237" h="3136" extrusionOk="0">
                  <a:moveTo>
                    <a:pt x="2527" y="1"/>
                  </a:moveTo>
                  <a:lnTo>
                    <a:pt x="2527" y="1"/>
                  </a:lnTo>
                  <a:cubicBezTo>
                    <a:pt x="2157" y="509"/>
                    <a:pt x="1726" y="1922"/>
                    <a:pt x="1726" y="1922"/>
                  </a:cubicBezTo>
                  <a:cubicBezTo>
                    <a:pt x="1726" y="1502"/>
                    <a:pt x="1386" y="686"/>
                    <a:pt x="1386" y="685"/>
                  </a:cubicBezTo>
                  <a:lnTo>
                    <a:pt x="1386" y="685"/>
                  </a:lnTo>
                  <a:cubicBezTo>
                    <a:pt x="1480" y="1039"/>
                    <a:pt x="1201" y="2142"/>
                    <a:pt x="1201" y="2142"/>
                  </a:cubicBezTo>
                  <a:cubicBezTo>
                    <a:pt x="1201" y="1304"/>
                    <a:pt x="556" y="266"/>
                    <a:pt x="555" y="265"/>
                  </a:cubicBezTo>
                  <a:lnTo>
                    <a:pt x="555" y="265"/>
                  </a:lnTo>
                  <a:cubicBezTo>
                    <a:pt x="740" y="972"/>
                    <a:pt x="648" y="2517"/>
                    <a:pt x="648" y="2517"/>
                  </a:cubicBezTo>
                  <a:lnTo>
                    <a:pt x="0" y="1304"/>
                  </a:lnTo>
                  <a:lnTo>
                    <a:pt x="0" y="1304"/>
                  </a:lnTo>
                  <a:cubicBezTo>
                    <a:pt x="92" y="2562"/>
                    <a:pt x="431" y="3136"/>
                    <a:pt x="431" y="3136"/>
                  </a:cubicBezTo>
                  <a:lnTo>
                    <a:pt x="2866" y="3003"/>
                  </a:lnTo>
                  <a:cubicBezTo>
                    <a:pt x="2743" y="2364"/>
                    <a:pt x="3236" y="1083"/>
                    <a:pt x="3237" y="1082"/>
                  </a:cubicBezTo>
                  <a:lnTo>
                    <a:pt x="3237" y="1082"/>
                  </a:lnTo>
                  <a:cubicBezTo>
                    <a:pt x="2929" y="1370"/>
                    <a:pt x="2374" y="2296"/>
                    <a:pt x="2374" y="2296"/>
                  </a:cubicBezTo>
                  <a:cubicBezTo>
                    <a:pt x="2126" y="1788"/>
                    <a:pt x="2527" y="1"/>
                    <a:pt x="2527" y="1"/>
                  </a:cubicBezTo>
                  <a:close/>
                </a:path>
              </a:pathLst>
            </a:custGeom>
            <a:solidFill>
              <a:srgbClr val="A0B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1" name="Google Shape;3051;p80"/>
            <p:cNvSpPr/>
            <p:nvPr/>
          </p:nvSpPr>
          <p:spPr>
            <a:xfrm>
              <a:off x="6531996" y="3881875"/>
              <a:ext cx="224494" cy="24936"/>
            </a:xfrm>
            <a:custGeom>
              <a:avLst/>
              <a:gdLst/>
              <a:ahLst/>
              <a:cxnLst/>
              <a:rect l="l" t="t" r="r" b="b"/>
              <a:pathLst>
                <a:path w="6500" h="722" extrusionOk="0">
                  <a:moveTo>
                    <a:pt x="1" y="0"/>
                  </a:moveTo>
                  <a:lnTo>
                    <a:pt x="1" y="721"/>
                  </a:lnTo>
                  <a:lnTo>
                    <a:pt x="6500" y="721"/>
                  </a:lnTo>
                  <a:lnTo>
                    <a:pt x="6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2" name="Google Shape;3052;p80"/>
            <p:cNvSpPr/>
            <p:nvPr/>
          </p:nvSpPr>
          <p:spPr>
            <a:xfrm>
              <a:off x="6531996" y="3866437"/>
              <a:ext cx="224494" cy="25005"/>
            </a:xfrm>
            <a:custGeom>
              <a:avLst/>
              <a:gdLst/>
              <a:ahLst/>
              <a:cxnLst/>
              <a:rect l="l" t="t" r="r" b="b"/>
              <a:pathLst>
                <a:path w="6500" h="724" extrusionOk="0">
                  <a:moveTo>
                    <a:pt x="1" y="1"/>
                  </a:moveTo>
                  <a:lnTo>
                    <a:pt x="1" y="724"/>
                  </a:lnTo>
                  <a:lnTo>
                    <a:pt x="6500" y="724"/>
                  </a:lnTo>
                  <a:lnTo>
                    <a:pt x="6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3" name="Google Shape;3053;p80"/>
            <p:cNvSpPr/>
            <p:nvPr/>
          </p:nvSpPr>
          <p:spPr>
            <a:xfrm>
              <a:off x="6246030" y="3881875"/>
              <a:ext cx="224494" cy="24936"/>
            </a:xfrm>
            <a:custGeom>
              <a:avLst/>
              <a:gdLst/>
              <a:ahLst/>
              <a:cxnLst/>
              <a:rect l="l" t="t" r="r" b="b"/>
              <a:pathLst>
                <a:path w="6500" h="722" extrusionOk="0">
                  <a:moveTo>
                    <a:pt x="0" y="0"/>
                  </a:moveTo>
                  <a:lnTo>
                    <a:pt x="0" y="721"/>
                  </a:lnTo>
                  <a:lnTo>
                    <a:pt x="6499" y="721"/>
                  </a:lnTo>
                  <a:lnTo>
                    <a:pt x="6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4" name="Google Shape;3054;p80"/>
            <p:cNvSpPr/>
            <p:nvPr/>
          </p:nvSpPr>
          <p:spPr>
            <a:xfrm>
              <a:off x="6246030" y="3866437"/>
              <a:ext cx="224494" cy="25005"/>
            </a:xfrm>
            <a:custGeom>
              <a:avLst/>
              <a:gdLst/>
              <a:ahLst/>
              <a:cxnLst/>
              <a:rect l="l" t="t" r="r" b="b"/>
              <a:pathLst>
                <a:path w="6500" h="724" extrusionOk="0">
                  <a:moveTo>
                    <a:pt x="0" y="1"/>
                  </a:moveTo>
                  <a:lnTo>
                    <a:pt x="0" y="724"/>
                  </a:lnTo>
                  <a:lnTo>
                    <a:pt x="6499" y="724"/>
                  </a:lnTo>
                  <a:lnTo>
                    <a:pt x="64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5" name="Google Shape;3055;p80"/>
            <p:cNvSpPr/>
            <p:nvPr/>
          </p:nvSpPr>
          <p:spPr>
            <a:xfrm>
              <a:off x="5805339" y="4075283"/>
              <a:ext cx="515956" cy="287766"/>
            </a:xfrm>
            <a:custGeom>
              <a:avLst/>
              <a:gdLst/>
              <a:ahLst/>
              <a:cxnLst/>
              <a:rect l="l" t="t" r="r" b="b"/>
              <a:pathLst>
                <a:path w="14939" h="8332" extrusionOk="0">
                  <a:moveTo>
                    <a:pt x="1" y="1"/>
                  </a:moveTo>
                  <a:lnTo>
                    <a:pt x="5655" y="8332"/>
                  </a:lnTo>
                  <a:lnTo>
                    <a:pt x="14939" y="8332"/>
                  </a:lnTo>
                  <a:lnTo>
                    <a:pt x="6494" y="125"/>
                  </a:lnTo>
                  <a:lnTo>
                    <a:pt x="1" y="1"/>
                  </a:lnTo>
                  <a:close/>
                </a:path>
              </a:pathLst>
            </a:custGeom>
            <a:solidFill>
              <a:srgbClr val="6DC4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6" name="Google Shape;3056;p80"/>
            <p:cNvSpPr/>
            <p:nvPr/>
          </p:nvSpPr>
          <p:spPr>
            <a:xfrm>
              <a:off x="5953744" y="3922007"/>
              <a:ext cx="120467" cy="114319"/>
            </a:xfrm>
            <a:custGeom>
              <a:avLst/>
              <a:gdLst/>
              <a:ahLst/>
              <a:cxnLst/>
              <a:rect l="l" t="t" r="r" b="b"/>
              <a:pathLst>
                <a:path w="3488" h="3310" extrusionOk="0">
                  <a:moveTo>
                    <a:pt x="1063" y="1"/>
                  </a:moveTo>
                  <a:lnTo>
                    <a:pt x="0" y="3310"/>
                  </a:lnTo>
                  <a:lnTo>
                    <a:pt x="0" y="3310"/>
                  </a:lnTo>
                  <a:lnTo>
                    <a:pt x="3487" y="2424"/>
                  </a:lnTo>
                  <a:lnTo>
                    <a:pt x="3453" y="2293"/>
                  </a:lnTo>
                  <a:lnTo>
                    <a:pt x="203" y="3119"/>
                  </a:lnTo>
                  <a:lnTo>
                    <a:pt x="1192" y="42"/>
                  </a:lnTo>
                  <a:lnTo>
                    <a:pt x="1063" y="1"/>
                  </a:lnTo>
                  <a:close/>
                </a:path>
              </a:pathLst>
            </a:custGeom>
            <a:solidFill>
              <a:srgbClr val="3B2D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7" name="Google Shape;3057;p80"/>
            <p:cNvSpPr/>
            <p:nvPr/>
          </p:nvSpPr>
          <p:spPr>
            <a:xfrm>
              <a:off x="5802956" y="3959998"/>
              <a:ext cx="226670" cy="224908"/>
            </a:xfrm>
            <a:custGeom>
              <a:avLst/>
              <a:gdLst/>
              <a:ahLst/>
              <a:cxnLst/>
              <a:rect l="l" t="t" r="r" b="b"/>
              <a:pathLst>
                <a:path w="6563" h="6512" extrusionOk="0">
                  <a:moveTo>
                    <a:pt x="3125" y="1"/>
                  </a:moveTo>
                  <a:lnTo>
                    <a:pt x="1" y="3271"/>
                  </a:lnTo>
                  <a:lnTo>
                    <a:pt x="3394" y="6512"/>
                  </a:lnTo>
                  <a:lnTo>
                    <a:pt x="6563" y="3463"/>
                  </a:lnTo>
                  <a:lnTo>
                    <a:pt x="3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8" name="Google Shape;3058;p80"/>
            <p:cNvSpPr/>
            <p:nvPr/>
          </p:nvSpPr>
          <p:spPr>
            <a:xfrm>
              <a:off x="5802956" y="4036809"/>
              <a:ext cx="226670" cy="148097"/>
            </a:xfrm>
            <a:custGeom>
              <a:avLst/>
              <a:gdLst/>
              <a:ahLst/>
              <a:cxnLst/>
              <a:rect l="l" t="t" r="r" b="b"/>
              <a:pathLst>
                <a:path w="6563" h="4288" extrusionOk="0">
                  <a:moveTo>
                    <a:pt x="5334" y="1"/>
                  </a:moveTo>
                  <a:lnTo>
                    <a:pt x="3711" y="2876"/>
                  </a:lnTo>
                  <a:lnTo>
                    <a:pt x="42" y="1004"/>
                  </a:lnTo>
                  <a:lnTo>
                    <a:pt x="1" y="1047"/>
                  </a:lnTo>
                  <a:lnTo>
                    <a:pt x="3394" y="4288"/>
                  </a:lnTo>
                  <a:lnTo>
                    <a:pt x="6563" y="1239"/>
                  </a:lnTo>
                  <a:lnTo>
                    <a:pt x="5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9" name="Google Shape;3059;p80"/>
            <p:cNvSpPr/>
            <p:nvPr/>
          </p:nvSpPr>
          <p:spPr>
            <a:xfrm>
              <a:off x="5834247" y="3995019"/>
              <a:ext cx="159736" cy="153657"/>
            </a:xfrm>
            <a:custGeom>
              <a:avLst/>
              <a:gdLst/>
              <a:ahLst/>
              <a:cxnLst/>
              <a:rect l="l" t="t" r="r" b="b"/>
              <a:pathLst>
                <a:path w="4625" h="4449" extrusionOk="0">
                  <a:moveTo>
                    <a:pt x="2176" y="1"/>
                  </a:moveTo>
                  <a:cubicBezTo>
                    <a:pt x="2075" y="1"/>
                    <a:pt x="1974" y="40"/>
                    <a:pt x="1899" y="119"/>
                  </a:cubicBezTo>
                  <a:lnTo>
                    <a:pt x="182" y="1915"/>
                  </a:lnTo>
                  <a:cubicBezTo>
                    <a:pt x="1" y="2106"/>
                    <a:pt x="7" y="2408"/>
                    <a:pt x="198" y="2591"/>
                  </a:cubicBezTo>
                  <a:lnTo>
                    <a:pt x="1982" y="4294"/>
                  </a:lnTo>
                  <a:cubicBezTo>
                    <a:pt x="2090" y="4397"/>
                    <a:pt x="2229" y="4448"/>
                    <a:pt x="2368" y="4448"/>
                  </a:cubicBezTo>
                  <a:cubicBezTo>
                    <a:pt x="2508" y="4448"/>
                    <a:pt x="2648" y="4396"/>
                    <a:pt x="2757" y="4292"/>
                  </a:cubicBezTo>
                  <a:lnTo>
                    <a:pt x="4505" y="2609"/>
                  </a:lnTo>
                  <a:cubicBezTo>
                    <a:pt x="4623" y="2495"/>
                    <a:pt x="4625" y="2308"/>
                    <a:pt x="4509" y="2191"/>
                  </a:cubicBezTo>
                  <a:lnTo>
                    <a:pt x="2448" y="114"/>
                  </a:lnTo>
                  <a:cubicBezTo>
                    <a:pt x="2373" y="38"/>
                    <a:pt x="2274" y="1"/>
                    <a:pt x="2176" y="1"/>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0" name="Google Shape;3060;p80"/>
            <p:cNvSpPr/>
            <p:nvPr/>
          </p:nvSpPr>
          <p:spPr>
            <a:xfrm>
              <a:off x="5859113" y="4002134"/>
              <a:ext cx="111383" cy="61615"/>
            </a:xfrm>
            <a:custGeom>
              <a:avLst/>
              <a:gdLst/>
              <a:ahLst/>
              <a:cxnLst/>
              <a:rect l="l" t="t" r="r" b="b"/>
              <a:pathLst>
                <a:path w="3225" h="1784" extrusionOk="0">
                  <a:moveTo>
                    <a:pt x="1495" y="0"/>
                  </a:moveTo>
                  <a:cubicBezTo>
                    <a:pt x="1412" y="0"/>
                    <a:pt x="1330" y="33"/>
                    <a:pt x="1270" y="97"/>
                  </a:cubicBezTo>
                  <a:lnTo>
                    <a:pt x="1" y="1425"/>
                  </a:lnTo>
                  <a:cubicBezTo>
                    <a:pt x="405" y="1589"/>
                    <a:pt x="896" y="1711"/>
                    <a:pt x="1430" y="1759"/>
                  </a:cubicBezTo>
                  <a:cubicBezTo>
                    <a:pt x="1610" y="1775"/>
                    <a:pt x="1786" y="1783"/>
                    <a:pt x="1958" y="1783"/>
                  </a:cubicBezTo>
                  <a:cubicBezTo>
                    <a:pt x="2432" y="1783"/>
                    <a:pt x="2867" y="1722"/>
                    <a:pt x="3225" y="1611"/>
                  </a:cubicBezTo>
                  <a:lnTo>
                    <a:pt x="1716" y="93"/>
                  </a:lnTo>
                  <a:cubicBezTo>
                    <a:pt x="1655" y="31"/>
                    <a:pt x="1575" y="0"/>
                    <a:pt x="1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1" name="Google Shape;3061;p80"/>
            <p:cNvSpPr/>
            <p:nvPr/>
          </p:nvSpPr>
          <p:spPr>
            <a:xfrm>
              <a:off x="5852068" y="4057117"/>
              <a:ext cx="24522" cy="8565"/>
            </a:xfrm>
            <a:custGeom>
              <a:avLst/>
              <a:gdLst/>
              <a:ahLst/>
              <a:cxnLst/>
              <a:rect l="l" t="t" r="r" b="b"/>
              <a:pathLst>
                <a:path w="710" h="248" extrusionOk="0">
                  <a:moveTo>
                    <a:pt x="183" y="0"/>
                  </a:moveTo>
                  <a:cubicBezTo>
                    <a:pt x="86" y="0"/>
                    <a:pt x="18" y="20"/>
                    <a:pt x="11" y="56"/>
                  </a:cubicBezTo>
                  <a:cubicBezTo>
                    <a:pt x="0" y="113"/>
                    <a:pt x="145" y="191"/>
                    <a:pt x="334" y="228"/>
                  </a:cubicBezTo>
                  <a:cubicBezTo>
                    <a:pt x="402" y="241"/>
                    <a:pt x="467" y="247"/>
                    <a:pt x="522" y="247"/>
                  </a:cubicBezTo>
                  <a:cubicBezTo>
                    <a:pt x="621" y="247"/>
                    <a:pt x="691" y="228"/>
                    <a:pt x="698" y="191"/>
                  </a:cubicBezTo>
                  <a:cubicBezTo>
                    <a:pt x="709" y="134"/>
                    <a:pt x="563" y="57"/>
                    <a:pt x="374" y="21"/>
                  </a:cubicBezTo>
                  <a:cubicBezTo>
                    <a:pt x="305" y="7"/>
                    <a:pt x="239" y="0"/>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2" name="Google Shape;3062;p80"/>
            <p:cNvSpPr/>
            <p:nvPr/>
          </p:nvSpPr>
          <p:spPr>
            <a:xfrm>
              <a:off x="6851532" y="4048206"/>
              <a:ext cx="122435" cy="48974"/>
            </a:xfrm>
            <a:custGeom>
              <a:avLst/>
              <a:gdLst/>
              <a:ahLst/>
              <a:cxnLst/>
              <a:rect l="l" t="t" r="r" b="b"/>
              <a:pathLst>
                <a:path w="3545" h="1418" extrusionOk="0">
                  <a:moveTo>
                    <a:pt x="908" y="0"/>
                  </a:moveTo>
                  <a:cubicBezTo>
                    <a:pt x="459" y="0"/>
                    <a:pt x="103" y="114"/>
                    <a:pt x="62" y="352"/>
                  </a:cubicBezTo>
                  <a:cubicBezTo>
                    <a:pt x="1" y="700"/>
                    <a:pt x="212" y="1243"/>
                    <a:pt x="1810" y="1400"/>
                  </a:cubicBezTo>
                  <a:cubicBezTo>
                    <a:pt x="1930" y="1412"/>
                    <a:pt x="2042" y="1417"/>
                    <a:pt x="2147" y="1417"/>
                  </a:cubicBezTo>
                  <a:cubicBezTo>
                    <a:pt x="3485" y="1417"/>
                    <a:pt x="3545" y="496"/>
                    <a:pt x="1576" y="74"/>
                  </a:cubicBezTo>
                  <a:cubicBezTo>
                    <a:pt x="1348" y="25"/>
                    <a:pt x="1118" y="0"/>
                    <a:pt x="908" y="0"/>
                  </a:cubicBezTo>
                  <a:close/>
                </a:path>
              </a:pathLst>
            </a:custGeom>
            <a:solidFill>
              <a:srgbClr val="FDC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3" name="Google Shape;3063;p80"/>
            <p:cNvSpPr/>
            <p:nvPr/>
          </p:nvSpPr>
          <p:spPr>
            <a:xfrm>
              <a:off x="6845310" y="4002445"/>
              <a:ext cx="79166" cy="72829"/>
            </a:xfrm>
            <a:custGeom>
              <a:avLst/>
              <a:gdLst/>
              <a:ahLst/>
              <a:cxnLst/>
              <a:rect l="l" t="t" r="r" b="b"/>
              <a:pathLst>
                <a:path w="2292" h="2269" extrusionOk="0">
                  <a:moveTo>
                    <a:pt x="1307" y="1"/>
                  </a:moveTo>
                  <a:cubicBezTo>
                    <a:pt x="1164" y="1"/>
                    <a:pt x="1004" y="58"/>
                    <a:pt x="830" y="208"/>
                  </a:cubicBezTo>
                  <a:cubicBezTo>
                    <a:pt x="96" y="841"/>
                    <a:pt x="1" y="1902"/>
                    <a:pt x="493" y="2268"/>
                  </a:cubicBezTo>
                  <a:lnTo>
                    <a:pt x="493" y="2268"/>
                  </a:lnTo>
                  <a:cubicBezTo>
                    <a:pt x="493" y="2268"/>
                    <a:pt x="2291" y="1845"/>
                    <a:pt x="2071" y="1596"/>
                  </a:cubicBezTo>
                  <a:cubicBezTo>
                    <a:pt x="1850" y="1345"/>
                    <a:pt x="2044" y="590"/>
                    <a:pt x="2044" y="590"/>
                  </a:cubicBezTo>
                  <a:cubicBezTo>
                    <a:pt x="2044" y="590"/>
                    <a:pt x="1764" y="1"/>
                    <a:pt x="1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4" name="Google Shape;3064;p80"/>
            <p:cNvSpPr/>
            <p:nvPr/>
          </p:nvSpPr>
          <p:spPr>
            <a:xfrm>
              <a:off x="6860581" y="3976300"/>
              <a:ext cx="62547" cy="60682"/>
            </a:xfrm>
            <a:custGeom>
              <a:avLst/>
              <a:gdLst/>
              <a:ahLst/>
              <a:cxnLst/>
              <a:rect l="l" t="t" r="r" b="b"/>
              <a:pathLst>
                <a:path w="1811" h="1757" extrusionOk="0">
                  <a:moveTo>
                    <a:pt x="908" y="1"/>
                  </a:moveTo>
                  <a:cubicBezTo>
                    <a:pt x="462" y="1"/>
                    <a:pt x="81" y="347"/>
                    <a:pt x="42" y="805"/>
                  </a:cubicBezTo>
                  <a:cubicBezTo>
                    <a:pt x="0" y="1288"/>
                    <a:pt x="354" y="1713"/>
                    <a:pt x="833" y="1753"/>
                  </a:cubicBezTo>
                  <a:cubicBezTo>
                    <a:pt x="858" y="1755"/>
                    <a:pt x="883" y="1756"/>
                    <a:pt x="907" y="1756"/>
                  </a:cubicBezTo>
                  <a:cubicBezTo>
                    <a:pt x="1353" y="1756"/>
                    <a:pt x="1732" y="1409"/>
                    <a:pt x="1771" y="952"/>
                  </a:cubicBezTo>
                  <a:cubicBezTo>
                    <a:pt x="1811" y="469"/>
                    <a:pt x="1459" y="46"/>
                    <a:pt x="980" y="4"/>
                  </a:cubicBezTo>
                  <a:cubicBezTo>
                    <a:pt x="956" y="2"/>
                    <a:pt x="932" y="1"/>
                    <a:pt x="908" y="1"/>
                  </a:cubicBezTo>
                  <a:close/>
                </a:path>
              </a:pathLst>
            </a:custGeom>
            <a:solidFill>
              <a:srgbClr val="FDC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5" name="Google Shape;3065;p80"/>
            <p:cNvSpPr/>
            <p:nvPr/>
          </p:nvSpPr>
          <p:spPr>
            <a:xfrm>
              <a:off x="6868593" y="3976334"/>
              <a:ext cx="104925" cy="94633"/>
            </a:xfrm>
            <a:custGeom>
              <a:avLst/>
              <a:gdLst/>
              <a:ahLst/>
              <a:cxnLst/>
              <a:rect l="l" t="t" r="r" b="b"/>
              <a:pathLst>
                <a:path w="3038" h="2740" extrusionOk="0">
                  <a:moveTo>
                    <a:pt x="676" y="0"/>
                  </a:moveTo>
                  <a:cubicBezTo>
                    <a:pt x="440" y="0"/>
                    <a:pt x="213" y="96"/>
                    <a:pt x="50" y="268"/>
                  </a:cubicBezTo>
                  <a:cubicBezTo>
                    <a:pt x="18" y="423"/>
                    <a:pt x="1" y="581"/>
                    <a:pt x="1" y="738"/>
                  </a:cubicBezTo>
                  <a:cubicBezTo>
                    <a:pt x="1" y="1844"/>
                    <a:pt x="767" y="2739"/>
                    <a:pt x="1713" y="2739"/>
                  </a:cubicBezTo>
                  <a:cubicBezTo>
                    <a:pt x="2247" y="2739"/>
                    <a:pt x="2723" y="2453"/>
                    <a:pt x="3037" y="2004"/>
                  </a:cubicBezTo>
                  <a:cubicBezTo>
                    <a:pt x="3005" y="1920"/>
                    <a:pt x="2966" y="1835"/>
                    <a:pt x="2922" y="1755"/>
                  </a:cubicBezTo>
                  <a:cubicBezTo>
                    <a:pt x="2729" y="2031"/>
                    <a:pt x="2451" y="2149"/>
                    <a:pt x="2186" y="2149"/>
                  </a:cubicBezTo>
                  <a:cubicBezTo>
                    <a:pt x="1736" y="2149"/>
                    <a:pt x="1322" y="1812"/>
                    <a:pt x="1413" y="1337"/>
                  </a:cubicBezTo>
                  <a:lnTo>
                    <a:pt x="1413" y="1335"/>
                  </a:lnTo>
                  <a:cubicBezTo>
                    <a:pt x="1484" y="1218"/>
                    <a:pt x="1527" y="1086"/>
                    <a:pt x="1539" y="951"/>
                  </a:cubicBezTo>
                  <a:cubicBezTo>
                    <a:pt x="1579" y="468"/>
                    <a:pt x="1225" y="43"/>
                    <a:pt x="748" y="3"/>
                  </a:cubicBezTo>
                  <a:cubicBezTo>
                    <a:pt x="724" y="1"/>
                    <a:pt x="700"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6" name="Google Shape;3066;p80"/>
            <p:cNvSpPr/>
            <p:nvPr/>
          </p:nvSpPr>
          <p:spPr>
            <a:xfrm>
              <a:off x="6840722" y="3993534"/>
              <a:ext cx="32258" cy="15093"/>
            </a:xfrm>
            <a:custGeom>
              <a:avLst/>
              <a:gdLst/>
              <a:ahLst/>
              <a:cxnLst/>
              <a:rect l="l" t="t" r="r" b="b"/>
              <a:pathLst>
                <a:path w="934" h="437" extrusionOk="0">
                  <a:moveTo>
                    <a:pt x="537" y="0"/>
                  </a:moveTo>
                  <a:cubicBezTo>
                    <a:pt x="329" y="0"/>
                    <a:pt x="0" y="20"/>
                    <a:pt x="54" y="94"/>
                  </a:cubicBezTo>
                  <a:cubicBezTo>
                    <a:pt x="124" y="191"/>
                    <a:pt x="516" y="436"/>
                    <a:pt x="644" y="436"/>
                  </a:cubicBezTo>
                  <a:cubicBezTo>
                    <a:pt x="648" y="436"/>
                    <a:pt x="652" y="436"/>
                    <a:pt x="655" y="436"/>
                  </a:cubicBezTo>
                  <a:cubicBezTo>
                    <a:pt x="769" y="419"/>
                    <a:pt x="909" y="294"/>
                    <a:pt x="922" y="249"/>
                  </a:cubicBezTo>
                  <a:cubicBezTo>
                    <a:pt x="934" y="203"/>
                    <a:pt x="760" y="19"/>
                    <a:pt x="692" y="6"/>
                  </a:cubicBezTo>
                  <a:cubicBezTo>
                    <a:pt x="674" y="3"/>
                    <a:pt x="614" y="0"/>
                    <a:pt x="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7" name="Google Shape;3067;p80"/>
            <p:cNvSpPr/>
            <p:nvPr/>
          </p:nvSpPr>
          <p:spPr>
            <a:xfrm>
              <a:off x="5545725" y="4053628"/>
              <a:ext cx="2472885" cy="327174"/>
            </a:xfrm>
            <a:custGeom>
              <a:avLst/>
              <a:gdLst/>
              <a:ahLst/>
              <a:cxnLst/>
              <a:rect l="l" t="t" r="r" b="b"/>
              <a:pathLst>
                <a:path w="71600" h="9473" extrusionOk="0">
                  <a:moveTo>
                    <a:pt x="1" y="0"/>
                  </a:moveTo>
                  <a:lnTo>
                    <a:pt x="1" y="9472"/>
                  </a:lnTo>
                  <a:lnTo>
                    <a:pt x="71600" y="9472"/>
                  </a:lnTo>
                  <a:lnTo>
                    <a:pt x="71600" y="0"/>
                  </a:lnTo>
                  <a:cubicBezTo>
                    <a:pt x="66684" y="625"/>
                    <a:pt x="62209" y="807"/>
                    <a:pt x="57971" y="807"/>
                  </a:cubicBezTo>
                  <a:cubicBezTo>
                    <a:pt x="52045" y="807"/>
                    <a:pt x="46583" y="451"/>
                    <a:pt x="41027" y="451"/>
                  </a:cubicBezTo>
                  <a:cubicBezTo>
                    <a:pt x="38893" y="451"/>
                    <a:pt x="36745" y="504"/>
                    <a:pt x="34552" y="649"/>
                  </a:cubicBezTo>
                  <a:cubicBezTo>
                    <a:pt x="30104" y="944"/>
                    <a:pt x="25916" y="1066"/>
                    <a:pt x="21935" y="1066"/>
                  </a:cubicBezTo>
                  <a:cubicBezTo>
                    <a:pt x="13940" y="1066"/>
                    <a:pt x="6775" y="57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8" name="Google Shape;3068;p80"/>
            <p:cNvSpPr/>
            <p:nvPr/>
          </p:nvSpPr>
          <p:spPr>
            <a:xfrm>
              <a:off x="5545725" y="4050313"/>
              <a:ext cx="2472850" cy="83684"/>
            </a:xfrm>
            <a:custGeom>
              <a:avLst/>
              <a:gdLst/>
              <a:ahLst/>
              <a:cxnLst/>
              <a:rect l="l" t="t" r="r" b="b"/>
              <a:pathLst>
                <a:path w="71599" h="2423" extrusionOk="0">
                  <a:moveTo>
                    <a:pt x="1" y="1"/>
                  </a:moveTo>
                  <a:lnTo>
                    <a:pt x="1" y="1899"/>
                  </a:lnTo>
                  <a:cubicBezTo>
                    <a:pt x="2595" y="2102"/>
                    <a:pt x="5242" y="2189"/>
                    <a:pt x="7969" y="2189"/>
                  </a:cubicBezTo>
                  <a:cubicBezTo>
                    <a:pt x="15931" y="2189"/>
                    <a:pt x="24570" y="1454"/>
                    <a:pt x="34541" y="767"/>
                  </a:cubicBezTo>
                  <a:cubicBezTo>
                    <a:pt x="35789" y="681"/>
                    <a:pt x="37023" y="643"/>
                    <a:pt x="38249" y="643"/>
                  </a:cubicBezTo>
                  <a:cubicBezTo>
                    <a:pt x="46682" y="643"/>
                    <a:pt x="54707" y="2422"/>
                    <a:pt x="64072" y="2422"/>
                  </a:cubicBezTo>
                  <a:cubicBezTo>
                    <a:pt x="66482" y="2422"/>
                    <a:pt x="68981" y="2304"/>
                    <a:pt x="71598" y="2008"/>
                  </a:cubicBezTo>
                  <a:lnTo>
                    <a:pt x="71598" y="1"/>
                  </a:lnTo>
                  <a:cubicBezTo>
                    <a:pt x="66682" y="626"/>
                    <a:pt x="62195" y="809"/>
                    <a:pt x="57943" y="809"/>
                  </a:cubicBezTo>
                  <a:cubicBezTo>
                    <a:pt x="52000" y="809"/>
                    <a:pt x="46514" y="453"/>
                    <a:pt x="40948" y="453"/>
                  </a:cubicBezTo>
                  <a:cubicBezTo>
                    <a:pt x="38807" y="453"/>
                    <a:pt x="36654" y="505"/>
                    <a:pt x="34458" y="651"/>
                  </a:cubicBezTo>
                  <a:cubicBezTo>
                    <a:pt x="30011" y="946"/>
                    <a:pt x="25834" y="1069"/>
                    <a:pt x="21867" y="1069"/>
                  </a:cubicBezTo>
                  <a:cubicBezTo>
                    <a:pt x="13899" y="1069"/>
                    <a:pt x="6776" y="576"/>
                    <a:pt x="1" y="1"/>
                  </a:cubicBezTo>
                  <a:close/>
                </a:path>
              </a:pathLst>
            </a:custGeom>
            <a:solidFill>
              <a:srgbClr val="9F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9" name="Google Shape;3069;p80"/>
            <p:cNvSpPr/>
            <p:nvPr/>
          </p:nvSpPr>
          <p:spPr>
            <a:xfrm>
              <a:off x="6910314" y="4069170"/>
              <a:ext cx="959175" cy="311632"/>
            </a:xfrm>
            <a:custGeom>
              <a:avLst/>
              <a:gdLst/>
              <a:ahLst/>
              <a:cxnLst/>
              <a:rect l="l" t="t" r="r" b="b"/>
              <a:pathLst>
                <a:path w="27772" h="9023" extrusionOk="0">
                  <a:moveTo>
                    <a:pt x="27771" y="1"/>
                  </a:moveTo>
                  <a:cubicBezTo>
                    <a:pt x="26225" y="1"/>
                    <a:pt x="24668" y="53"/>
                    <a:pt x="23078" y="199"/>
                  </a:cubicBezTo>
                  <a:cubicBezTo>
                    <a:pt x="21611" y="335"/>
                    <a:pt x="20182" y="434"/>
                    <a:pt x="18793" y="501"/>
                  </a:cubicBezTo>
                  <a:cubicBezTo>
                    <a:pt x="13969" y="3520"/>
                    <a:pt x="11652" y="5941"/>
                    <a:pt x="0" y="9022"/>
                  </a:cubicBezTo>
                  <a:lnTo>
                    <a:pt x="20415" y="9022"/>
                  </a:lnTo>
                  <a:cubicBezTo>
                    <a:pt x="22661" y="5223"/>
                    <a:pt x="25099" y="2120"/>
                    <a:pt x="27771" y="1"/>
                  </a:cubicBezTo>
                  <a:close/>
                </a:path>
              </a:pathLst>
            </a:custGeom>
            <a:solidFill>
              <a:srgbClr val="167480">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0" name="Google Shape;3070;p80"/>
            <p:cNvSpPr/>
            <p:nvPr/>
          </p:nvSpPr>
          <p:spPr>
            <a:xfrm>
              <a:off x="5628441" y="4069170"/>
              <a:ext cx="1305138" cy="311632"/>
            </a:xfrm>
            <a:custGeom>
              <a:avLst/>
              <a:gdLst/>
              <a:ahLst/>
              <a:cxnLst/>
              <a:rect l="l" t="t" r="r" b="b"/>
              <a:pathLst>
                <a:path w="37789" h="9023" extrusionOk="0">
                  <a:moveTo>
                    <a:pt x="37788" y="1"/>
                  </a:moveTo>
                  <a:cubicBezTo>
                    <a:pt x="35684" y="1"/>
                    <a:pt x="33566" y="53"/>
                    <a:pt x="31402" y="199"/>
                  </a:cubicBezTo>
                  <a:cubicBezTo>
                    <a:pt x="29405" y="335"/>
                    <a:pt x="27461" y="434"/>
                    <a:pt x="25572" y="501"/>
                  </a:cubicBezTo>
                  <a:cubicBezTo>
                    <a:pt x="19007" y="3520"/>
                    <a:pt x="15855" y="5941"/>
                    <a:pt x="1" y="9022"/>
                  </a:cubicBezTo>
                  <a:lnTo>
                    <a:pt x="27779" y="9022"/>
                  </a:lnTo>
                  <a:cubicBezTo>
                    <a:pt x="30834" y="5223"/>
                    <a:pt x="34152" y="2120"/>
                    <a:pt x="37788" y="1"/>
                  </a:cubicBezTo>
                  <a:close/>
                </a:path>
              </a:pathLst>
            </a:custGeom>
            <a:solidFill>
              <a:srgbClr val="167480">
                <a:alpha val="4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1" name="Google Shape;3071;p80"/>
            <p:cNvSpPr/>
            <p:nvPr/>
          </p:nvSpPr>
          <p:spPr>
            <a:xfrm>
              <a:off x="6069927" y="3505663"/>
              <a:ext cx="851798" cy="362955"/>
            </a:xfrm>
            <a:custGeom>
              <a:avLst/>
              <a:gdLst/>
              <a:ahLst/>
              <a:cxnLst/>
              <a:rect l="l" t="t" r="r" b="b"/>
              <a:pathLst>
                <a:path w="24663" h="10509" extrusionOk="0">
                  <a:moveTo>
                    <a:pt x="23649" y="1"/>
                  </a:moveTo>
                  <a:lnTo>
                    <a:pt x="0" y="8820"/>
                  </a:lnTo>
                  <a:lnTo>
                    <a:pt x="409" y="10508"/>
                  </a:lnTo>
                  <a:lnTo>
                    <a:pt x="24662" y="624"/>
                  </a:lnTo>
                  <a:lnTo>
                    <a:pt x="236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2" name="Google Shape;3072;p80"/>
            <p:cNvSpPr/>
            <p:nvPr/>
          </p:nvSpPr>
          <p:spPr>
            <a:xfrm>
              <a:off x="6855573" y="3505663"/>
              <a:ext cx="562167" cy="362955"/>
            </a:xfrm>
            <a:custGeom>
              <a:avLst/>
              <a:gdLst/>
              <a:ahLst/>
              <a:cxnLst/>
              <a:rect l="l" t="t" r="r" b="b"/>
              <a:pathLst>
                <a:path w="16277" h="10509" extrusionOk="0">
                  <a:moveTo>
                    <a:pt x="901" y="1"/>
                  </a:moveTo>
                  <a:lnTo>
                    <a:pt x="1" y="486"/>
                  </a:lnTo>
                  <a:lnTo>
                    <a:pt x="15867" y="10508"/>
                  </a:lnTo>
                  <a:lnTo>
                    <a:pt x="16277" y="9464"/>
                  </a:lnTo>
                  <a:lnTo>
                    <a:pt x="9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3" name="Google Shape;3073;p80"/>
            <p:cNvSpPr/>
            <p:nvPr/>
          </p:nvSpPr>
          <p:spPr>
            <a:xfrm>
              <a:off x="6069927" y="3483421"/>
              <a:ext cx="837880" cy="362920"/>
            </a:xfrm>
            <a:custGeom>
              <a:avLst/>
              <a:gdLst/>
              <a:ahLst/>
              <a:cxnLst/>
              <a:rect l="l" t="t" r="r" b="b"/>
              <a:pathLst>
                <a:path w="24260" h="10508" extrusionOk="0">
                  <a:moveTo>
                    <a:pt x="23649" y="0"/>
                  </a:moveTo>
                  <a:lnTo>
                    <a:pt x="0" y="9464"/>
                  </a:lnTo>
                  <a:lnTo>
                    <a:pt x="409" y="10508"/>
                  </a:lnTo>
                  <a:lnTo>
                    <a:pt x="24259" y="374"/>
                  </a:lnTo>
                  <a:lnTo>
                    <a:pt x="23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4" name="Google Shape;3074;p80"/>
            <p:cNvSpPr/>
            <p:nvPr/>
          </p:nvSpPr>
          <p:spPr>
            <a:xfrm>
              <a:off x="6869388" y="3483421"/>
              <a:ext cx="563134" cy="362022"/>
            </a:xfrm>
            <a:custGeom>
              <a:avLst/>
              <a:gdLst/>
              <a:ahLst/>
              <a:cxnLst/>
              <a:rect l="l" t="t" r="r" b="b"/>
              <a:pathLst>
                <a:path w="16305" h="10482" extrusionOk="0">
                  <a:moveTo>
                    <a:pt x="501" y="0"/>
                  </a:moveTo>
                  <a:lnTo>
                    <a:pt x="1" y="268"/>
                  </a:lnTo>
                  <a:lnTo>
                    <a:pt x="15731" y="10482"/>
                  </a:lnTo>
                  <a:lnTo>
                    <a:pt x="16304" y="9765"/>
                  </a:lnTo>
                  <a:lnTo>
                    <a:pt x="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5" name="Google Shape;3075;p80"/>
            <p:cNvSpPr/>
            <p:nvPr/>
          </p:nvSpPr>
          <p:spPr>
            <a:xfrm>
              <a:off x="7351765" y="3901458"/>
              <a:ext cx="460523" cy="48871"/>
            </a:xfrm>
            <a:custGeom>
              <a:avLst/>
              <a:gdLst/>
              <a:ahLst/>
              <a:cxnLst/>
              <a:rect l="l" t="t" r="r" b="b"/>
              <a:pathLst>
                <a:path w="13334" h="1415" extrusionOk="0">
                  <a:moveTo>
                    <a:pt x="1" y="1"/>
                  </a:moveTo>
                  <a:lnTo>
                    <a:pt x="1" y="708"/>
                  </a:lnTo>
                  <a:lnTo>
                    <a:pt x="13334" y="1414"/>
                  </a:lnTo>
                  <a:lnTo>
                    <a:pt x="13334" y="70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6" name="Google Shape;3076;p80"/>
            <p:cNvSpPr/>
            <p:nvPr/>
          </p:nvSpPr>
          <p:spPr>
            <a:xfrm>
              <a:off x="7351765" y="3901458"/>
              <a:ext cx="146992" cy="21275"/>
            </a:xfrm>
            <a:custGeom>
              <a:avLst/>
              <a:gdLst/>
              <a:ahLst/>
              <a:cxnLst/>
              <a:rect l="l" t="t" r="r" b="b"/>
              <a:pathLst>
                <a:path w="4256" h="616" extrusionOk="0">
                  <a:moveTo>
                    <a:pt x="1" y="1"/>
                  </a:moveTo>
                  <a:lnTo>
                    <a:pt x="1" y="390"/>
                  </a:lnTo>
                  <a:lnTo>
                    <a:pt x="4255" y="616"/>
                  </a:lnTo>
                  <a:lnTo>
                    <a:pt x="4255" y="227"/>
                  </a:lnTo>
                  <a:lnTo>
                    <a:pt x="1" y="1"/>
                  </a:ln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7" name="Google Shape;3077;p80"/>
            <p:cNvSpPr/>
            <p:nvPr/>
          </p:nvSpPr>
          <p:spPr>
            <a:xfrm>
              <a:off x="7645812" y="4230424"/>
              <a:ext cx="57747" cy="50252"/>
            </a:xfrm>
            <a:custGeom>
              <a:avLst/>
              <a:gdLst/>
              <a:ahLst/>
              <a:cxnLst/>
              <a:rect l="l" t="t" r="r" b="b"/>
              <a:pathLst>
                <a:path w="1672" h="1455" extrusionOk="0">
                  <a:moveTo>
                    <a:pt x="913" y="1"/>
                  </a:moveTo>
                  <a:cubicBezTo>
                    <a:pt x="882" y="1"/>
                    <a:pt x="851" y="3"/>
                    <a:pt x="819" y="6"/>
                  </a:cubicBezTo>
                  <a:cubicBezTo>
                    <a:pt x="482" y="45"/>
                    <a:pt x="193" y="288"/>
                    <a:pt x="105" y="577"/>
                  </a:cubicBezTo>
                  <a:cubicBezTo>
                    <a:pt x="1" y="915"/>
                    <a:pt x="179" y="1275"/>
                    <a:pt x="510" y="1398"/>
                  </a:cubicBezTo>
                  <a:cubicBezTo>
                    <a:pt x="608" y="1437"/>
                    <a:pt x="711" y="1455"/>
                    <a:pt x="812" y="1455"/>
                  </a:cubicBezTo>
                  <a:cubicBezTo>
                    <a:pt x="1212" y="1455"/>
                    <a:pt x="1595" y="1173"/>
                    <a:pt x="1633" y="732"/>
                  </a:cubicBezTo>
                  <a:cubicBezTo>
                    <a:pt x="1671" y="286"/>
                    <a:pt x="1311" y="1"/>
                    <a:pt x="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8" name="Google Shape;3078;p80"/>
            <p:cNvSpPr/>
            <p:nvPr/>
          </p:nvSpPr>
          <p:spPr>
            <a:xfrm>
              <a:off x="7090009" y="4138313"/>
              <a:ext cx="55364" cy="51772"/>
            </a:xfrm>
            <a:custGeom>
              <a:avLst/>
              <a:gdLst/>
              <a:ahLst/>
              <a:cxnLst/>
              <a:rect l="l" t="t" r="r" b="b"/>
              <a:pathLst>
                <a:path w="1603" h="1499" extrusionOk="0">
                  <a:moveTo>
                    <a:pt x="728" y="1"/>
                  </a:moveTo>
                  <a:cubicBezTo>
                    <a:pt x="697" y="1"/>
                    <a:pt x="667" y="2"/>
                    <a:pt x="636" y="6"/>
                  </a:cubicBezTo>
                  <a:cubicBezTo>
                    <a:pt x="324" y="43"/>
                    <a:pt x="78" y="286"/>
                    <a:pt x="39" y="598"/>
                  </a:cubicBezTo>
                  <a:cubicBezTo>
                    <a:pt x="1" y="923"/>
                    <a:pt x="207" y="1300"/>
                    <a:pt x="582" y="1441"/>
                  </a:cubicBezTo>
                  <a:cubicBezTo>
                    <a:pt x="684" y="1480"/>
                    <a:pt x="787" y="1499"/>
                    <a:pt x="885" y="1499"/>
                  </a:cubicBezTo>
                  <a:cubicBezTo>
                    <a:pt x="1277" y="1499"/>
                    <a:pt x="1603" y="1207"/>
                    <a:pt x="1562" y="751"/>
                  </a:cubicBezTo>
                  <a:cubicBezTo>
                    <a:pt x="1522" y="293"/>
                    <a:pt x="1118" y="1"/>
                    <a:pt x="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9" name="Google Shape;3079;p80"/>
            <p:cNvSpPr/>
            <p:nvPr/>
          </p:nvSpPr>
          <p:spPr>
            <a:xfrm>
              <a:off x="6903199" y="4161073"/>
              <a:ext cx="34192" cy="31947"/>
            </a:xfrm>
            <a:custGeom>
              <a:avLst/>
              <a:gdLst/>
              <a:ahLst/>
              <a:cxnLst/>
              <a:rect l="l" t="t" r="r" b="b"/>
              <a:pathLst>
                <a:path w="990" h="925" extrusionOk="0">
                  <a:moveTo>
                    <a:pt x="450" y="0"/>
                  </a:moveTo>
                  <a:cubicBezTo>
                    <a:pt x="431" y="0"/>
                    <a:pt x="412" y="1"/>
                    <a:pt x="392" y="4"/>
                  </a:cubicBezTo>
                  <a:cubicBezTo>
                    <a:pt x="200" y="25"/>
                    <a:pt x="48" y="176"/>
                    <a:pt x="23" y="368"/>
                  </a:cubicBezTo>
                  <a:cubicBezTo>
                    <a:pt x="0" y="570"/>
                    <a:pt x="126" y="802"/>
                    <a:pt x="358" y="890"/>
                  </a:cubicBezTo>
                  <a:cubicBezTo>
                    <a:pt x="421" y="914"/>
                    <a:pt x="484" y="925"/>
                    <a:pt x="545" y="925"/>
                  </a:cubicBezTo>
                  <a:cubicBezTo>
                    <a:pt x="787" y="925"/>
                    <a:pt x="989" y="745"/>
                    <a:pt x="965" y="464"/>
                  </a:cubicBezTo>
                  <a:cubicBezTo>
                    <a:pt x="939" y="181"/>
                    <a:pt x="690"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0" name="Google Shape;3080;p80"/>
            <p:cNvSpPr/>
            <p:nvPr/>
          </p:nvSpPr>
          <p:spPr>
            <a:xfrm>
              <a:off x="6408389" y="4199202"/>
              <a:ext cx="34192" cy="31982"/>
            </a:xfrm>
            <a:custGeom>
              <a:avLst/>
              <a:gdLst/>
              <a:ahLst/>
              <a:cxnLst/>
              <a:rect l="l" t="t" r="r" b="b"/>
              <a:pathLst>
                <a:path w="990" h="926" extrusionOk="0">
                  <a:moveTo>
                    <a:pt x="451" y="1"/>
                  </a:moveTo>
                  <a:cubicBezTo>
                    <a:pt x="431" y="1"/>
                    <a:pt x="412" y="2"/>
                    <a:pt x="392" y="4"/>
                  </a:cubicBezTo>
                  <a:cubicBezTo>
                    <a:pt x="199" y="26"/>
                    <a:pt x="46" y="177"/>
                    <a:pt x="23" y="369"/>
                  </a:cubicBezTo>
                  <a:cubicBezTo>
                    <a:pt x="0" y="570"/>
                    <a:pt x="126" y="803"/>
                    <a:pt x="359" y="890"/>
                  </a:cubicBezTo>
                  <a:cubicBezTo>
                    <a:pt x="421" y="914"/>
                    <a:pt x="484" y="925"/>
                    <a:pt x="545" y="925"/>
                  </a:cubicBezTo>
                  <a:cubicBezTo>
                    <a:pt x="787" y="925"/>
                    <a:pt x="989" y="745"/>
                    <a:pt x="965" y="464"/>
                  </a:cubicBezTo>
                  <a:cubicBezTo>
                    <a:pt x="939" y="181"/>
                    <a:pt x="690" y="1"/>
                    <a:pt x="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1" name="Google Shape;3081;p80"/>
            <p:cNvSpPr/>
            <p:nvPr/>
          </p:nvSpPr>
          <p:spPr>
            <a:xfrm>
              <a:off x="6021782" y="4257225"/>
              <a:ext cx="34192" cy="31947"/>
            </a:xfrm>
            <a:custGeom>
              <a:avLst/>
              <a:gdLst/>
              <a:ahLst/>
              <a:cxnLst/>
              <a:rect l="l" t="t" r="r" b="b"/>
              <a:pathLst>
                <a:path w="990" h="925" extrusionOk="0">
                  <a:moveTo>
                    <a:pt x="450" y="0"/>
                  </a:moveTo>
                  <a:cubicBezTo>
                    <a:pt x="430" y="0"/>
                    <a:pt x="411" y="2"/>
                    <a:pt x="391" y="4"/>
                  </a:cubicBezTo>
                  <a:cubicBezTo>
                    <a:pt x="199" y="26"/>
                    <a:pt x="47" y="176"/>
                    <a:pt x="24" y="369"/>
                  </a:cubicBezTo>
                  <a:cubicBezTo>
                    <a:pt x="1" y="570"/>
                    <a:pt x="127" y="802"/>
                    <a:pt x="359" y="890"/>
                  </a:cubicBezTo>
                  <a:cubicBezTo>
                    <a:pt x="422" y="914"/>
                    <a:pt x="485" y="925"/>
                    <a:pt x="545" y="925"/>
                  </a:cubicBezTo>
                  <a:cubicBezTo>
                    <a:pt x="788" y="925"/>
                    <a:pt x="989" y="745"/>
                    <a:pt x="964" y="464"/>
                  </a:cubicBezTo>
                  <a:cubicBezTo>
                    <a:pt x="939" y="181"/>
                    <a:pt x="690"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2" name="Google Shape;3082;p80"/>
            <p:cNvSpPr/>
            <p:nvPr/>
          </p:nvSpPr>
          <p:spPr>
            <a:xfrm>
              <a:off x="6813300" y="4199513"/>
              <a:ext cx="21690" cy="20239"/>
            </a:xfrm>
            <a:custGeom>
              <a:avLst/>
              <a:gdLst/>
              <a:ahLst/>
              <a:cxnLst/>
              <a:rect l="l" t="t" r="r" b="b"/>
              <a:pathLst>
                <a:path w="628" h="586" extrusionOk="0">
                  <a:moveTo>
                    <a:pt x="284" y="1"/>
                  </a:moveTo>
                  <a:cubicBezTo>
                    <a:pt x="272" y="1"/>
                    <a:pt x="260" y="2"/>
                    <a:pt x="248" y="3"/>
                  </a:cubicBezTo>
                  <a:cubicBezTo>
                    <a:pt x="127" y="17"/>
                    <a:pt x="31" y="112"/>
                    <a:pt x="16" y="234"/>
                  </a:cubicBezTo>
                  <a:cubicBezTo>
                    <a:pt x="0" y="361"/>
                    <a:pt x="80" y="508"/>
                    <a:pt x="227" y="563"/>
                  </a:cubicBezTo>
                  <a:cubicBezTo>
                    <a:pt x="267" y="578"/>
                    <a:pt x="307" y="585"/>
                    <a:pt x="346" y="585"/>
                  </a:cubicBezTo>
                  <a:cubicBezTo>
                    <a:pt x="500" y="585"/>
                    <a:pt x="627" y="472"/>
                    <a:pt x="611" y="294"/>
                  </a:cubicBezTo>
                  <a:cubicBezTo>
                    <a:pt x="594" y="116"/>
                    <a:pt x="437"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3" name="Google Shape;3083;p80"/>
            <p:cNvSpPr/>
            <p:nvPr/>
          </p:nvSpPr>
          <p:spPr>
            <a:xfrm>
              <a:off x="6470866" y="4311241"/>
              <a:ext cx="21620" cy="20239"/>
            </a:xfrm>
            <a:custGeom>
              <a:avLst/>
              <a:gdLst/>
              <a:ahLst/>
              <a:cxnLst/>
              <a:rect l="l" t="t" r="r" b="b"/>
              <a:pathLst>
                <a:path w="626" h="586" extrusionOk="0">
                  <a:moveTo>
                    <a:pt x="284" y="1"/>
                  </a:moveTo>
                  <a:cubicBezTo>
                    <a:pt x="272" y="1"/>
                    <a:pt x="260" y="1"/>
                    <a:pt x="248" y="3"/>
                  </a:cubicBezTo>
                  <a:cubicBezTo>
                    <a:pt x="126" y="17"/>
                    <a:pt x="29" y="112"/>
                    <a:pt x="14" y="234"/>
                  </a:cubicBezTo>
                  <a:cubicBezTo>
                    <a:pt x="0" y="361"/>
                    <a:pt x="80" y="507"/>
                    <a:pt x="226" y="563"/>
                  </a:cubicBezTo>
                  <a:cubicBezTo>
                    <a:pt x="266" y="578"/>
                    <a:pt x="307" y="585"/>
                    <a:pt x="345" y="585"/>
                  </a:cubicBezTo>
                  <a:cubicBezTo>
                    <a:pt x="499" y="585"/>
                    <a:pt x="625" y="472"/>
                    <a:pt x="609" y="294"/>
                  </a:cubicBezTo>
                  <a:cubicBezTo>
                    <a:pt x="594" y="115"/>
                    <a:pt x="435"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4" name="Google Shape;3084;p80"/>
            <p:cNvSpPr/>
            <p:nvPr/>
          </p:nvSpPr>
          <p:spPr>
            <a:xfrm>
              <a:off x="6245961" y="4185698"/>
              <a:ext cx="21620" cy="20239"/>
            </a:xfrm>
            <a:custGeom>
              <a:avLst/>
              <a:gdLst/>
              <a:ahLst/>
              <a:cxnLst/>
              <a:rect l="l" t="t" r="r" b="b"/>
              <a:pathLst>
                <a:path w="626" h="586" extrusionOk="0">
                  <a:moveTo>
                    <a:pt x="284" y="1"/>
                  </a:moveTo>
                  <a:cubicBezTo>
                    <a:pt x="272" y="1"/>
                    <a:pt x="260" y="2"/>
                    <a:pt x="249" y="3"/>
                  </a:cubicBezTo>
                  <a:cubicBezTo>
                    <a:pt x="127" y="17"/>
                    <a:pt x="30" y="112"/>
                    <a:pt x="15" y="234"/>
                  </a:cubicBezTo>
                  <a:cubicBezTo>
                    <a:pt x="1" y="361"/>
                    <a:pt x="81" y="508"/>
                    <a:pt x="227" y="563"/>
                  </a:cubicBezTo>
                  <a:cubicBezTo>
                    <a:pt x="267" y="578"/>
                    <a:pt x="307" y="585"/>
                    <a:pt x="346" y="585"/>
                  </a:cubicBezTo>
                  <a:cubicBezTo>
                    <a:pt x="499" y="585"/>
                    <a:pt x="626" y="472"/>
                    <a:pt x="610" y="294"/>
                  </a:cubicBezTo>
                  <a:cubicBezTo>
                    <a:pt x="594" y="116"/>
                    <a:pt x="436"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5" name="Google Shape;3085;p80"/>
            <p:cNvSpPr/>
            <p:nvPr/>
          </p:nvSpPr>
          <p:spPr>
            <a:xfrm>
              <a:off x="6671387" y="4119525"/>
              <a:ext cx="21655" cy="20239"/>
            </a:xfrm>
            <a:custGeom>
              <a:avLst/>
              <a:gdLst/>
              <a:ahLst/>
              <a:cxnLst/>
              <a:rect l="l" t="t" r="r" b="b"/>
              <a:pathLst>
                <a:path w="627" h="586" extrusionOk="0">
                  <a:moveTo>
                    <a:pt x="284" y="0"/>
                  </a:moveTo>
                  <a:cubicBezTo>
                    <a:pt x="272" y="0"/>
                    <a:pt x="260" y="1"/>
                    <a:pt x="249" y="2"/>
                  </a:cubicBezTo>
                  <a:cubicBezTo>
                    <a:pt x="127" y="16"/>
                    <a:pt x="30" y="112"/>
                    <a:pt x="15" y="233"/>
                  </a:cubicBezTo>
                  <a:cubicBezTo>
                    <a:pt x="1" y="361"/>
                    <a:pt x="81" y="509"/>
                    <a:pt x="227" y="564"/>
                  </a:cubicBezTo>
                  <a:cubicBezTo>
                    <a:pt x="267" y="579"/>
                    <a:pt x="306" y="586"/>
                    <a:pt x="345" y="586"/>
                  </a:cubicBezTo>
                  <a:cubicBezTo>
                    <a:pt x="499" y="586"/>
                    <a:pt x="626" y="472"/>
                    <a:pt x="610" y="293"/>
                  </a:cubicBezTo>
                  <a:cubicBezTo>
                    <a:pt x="594" y="115"/>
                    <a:pt x="436"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6" name="Google Shape;3086;p80"/>
            <p:cNvSpPr/>
            <p:nvPr/>
          </p:nvSpPr>
          <p:spPr>
            <a:xfrm>
              <a:off x="6616059" y="4192088"/>
              <a:ext cx="55329" cy="51772"/>
            </a:xfrm>
            <a:custGeom>
              <a:avLst/>
              <a:gdLst/>
              <a:ahLst/>
              <a:cxnLst/>
              <a:rect l="l" t="t" r="r" b="b"/>
              <a:pathLst>
                <a:path w="1602" h="1499" extrusionOk="0">
                  <a:moveTo>
                    <a:pt x="726" y="0"/>
                  </a:moveTo>
                  <a:cubicBezTo>
                    <a:pt x="695" y="0"/>
                    <a:pt x="664" y="2"/>
                    <a:pt x="634" y="6"/>
                  </a:cubicBezTo>
                  <a:cubicBezTo>
                    <a:pt x="323" y="43"/>
                    <a:pt x="77" y="287"/>
                    <a:pt x="39" y="598"/>
                  </a:cubicBezTo>
                  <a:cubicBezTo>
                    <a:pt x="0" y="924"/>
                    <a:pt x="206" y="1299"/>
                    <a:pt x="582" y="1441"/>
                  </a:cubicBezTo>
                  <a:cubicBezTo>
                    <a:pt x="683" y="1480"/>
                    <a:pt x="786" y="1498"/>
                    <a:pt x="884" y="1498"/>
                  </a:cubicBezTo>
                  <a:cubicBezTo>
                    <a:pt x="1276" y="1498"/>
                    <a:pt x="1602" y="1206"/>
                    <a:pt x="1561" y="750"/>
                  </a:cubicBezTo>
                  <a:cubicBezTo>
                    <a:pt x="1520" y="293"/>
                    <a:pt x="1115"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7" name="Google Shape;3087;p80"/>
            <p:cNvSpPr/>
            <p:nvPr/>
          </p:nvSpPr>
          <p:spPr>
            <a:xfrm>
              <a:off x="5760027" y="4196336"/>
              <a:ext cx="55364" cy="51737"/>
            </a:xfrm>
            <a:custGeom>
              <a:avLst/>
              <a:gdLst/>
              <a:ahLst/>
              <a:cxnLst/>
              <a:rect l="l" t="t" r="r" b="b"/>
              <a:pathLst>
                <a:path w="1603" h="1498" extrusionOk="0">
                  <a:moveTo>
                    <a:pt x="728" y="0"/>
                  </a:moveTo>
                  <a:cubicBezTo>
                    <a:pt x="697" y="0"/>
                    <a:pt x="667" y="2"/>
                    <a:pt x="636" y="6"/>
                  </a:cubicBezTo>
                  <a:cubicBezTo>
                    <a:pt x="324" y="43"/>
                    <a:pt x="78" y="286"/>
                    <a:pt x="39" y="598"/>
                  </a:cubicBezTo>
                  <a:cubicBezTo>
                    <a:pt x="1" y="923"/>
                    <a:pt x="207" y="1299"/>
                    <a:pt x="582" y="1441"/>
                  </a:cubicBezTo>
                  <a:cubicBezTo>
                    <a:pt x="684" y="1479"/>
                    <a:pt x="787" y="1498"/>
                    <a:pt x="885" y="1498"/>
                  </a:cubicBezTo>
                  <a:cubicBezTo>
                    <a:pt x="1277" y="1498"/>
                    <a:pt x="1603" y="1207"/>
                    <a:pt x="1562" y="750"/>
                  </a:cubicBezTo>
                  <a:cubicBezTo>
                    <a:pt x="1522" y="293"/>
                    <a:pt x="1118"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8" name="Google Shape;3088;p80"/>
            <p:cNvSpPr/>
            <p:nvPr/>
          </p:nvSpPr>
          <p:spPr>
            <a:xfrm>
              <a:off x="7039931" y="4147742"/>
              <a:ext cx="27872" cy="19755"/>
            </a:xfrm>
            <a:custGeom>
              <a:avLst/>
              <a:gdLst/>
              <a:ahLst/>
              <a:cxnLst/>
              <a:rect l="l" t="t" r="r" b="b"/>
              <a:pathLst>
                <a:path w="807" h="572" extrusionOk="0">
                  <a:moveTo>
                    <a:pt x="376" y="0"/>
                  </a:moveTo>
                  <a:cubicBezTo>
                    <a:pt x="352" y="0"/>
                    <a:pt x="328" y="2"/>
                    <a:pt x="305" y="5"/>
                  </a:cubicBezTo>
                  <a:cubicBezTo>
                    <a:pt x="143" y="28"/>
                    <a:pt x="28" y="131"/>
                    <a:pt x="14" y="247"/>
                  </a:cubicBezTo>
                  <a:cubicBezTo>
                    <a:pt x="0" y="373"/>
                    <a:pt x="108" y="511"/>
                    <a:pt x="297" y="556"/>
                  </a:cubicBezTo>
                  <a:cubicBezTo>
                    <a:pt x="340" y="566"/>
                    <a:pt x="382" y="571"/>
                    <a:pt x="424" y="571"/>
                  </a:cubicBezTo>
                  <a:cubicBezTo>
                    <a:pt x="632" y="571"/>
                    <a:pt x="807" y="448"/>
                    <a:pt x="779" y="267"/>
                  </a:cubicBezTo>
                  <a:cubicBezTo>
                    <a:pt x="753" y="100"/>
                    <a:pt x="563" y="0"/>
                    <a:pt x="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9" name="Google Shape;3089;p80"/>
            <p:cNvSpPr/>
            <p:nvPr/>
          </p:nvSpPr>
          <p:spPr>
            <a:xfrm>
              <a:off x="7616076" y="4151576"/>
              <a:ext cx="17994" cy="13470"/>
            </a:xfrm>
            <a:custGeom>
              <a:avLst/>
              <a:gdLst/>
              <a:ahLst/>
              <a:cxnLst/>
              <a:rect l="l" t="t" r="r" b="b"/>
              <a:pathLst>
                <a:path w="521" h="390" extrusionOk="0">
                  <a:moveTo>
                    <a:pt x="260" y="0"/>
                  </a:moveTo>
                  <a:cubicBezTo>
                    <a:pt x="116" y="0"/>
                    <a:pt x="0" y="87"/>
                    <a:pt x="0" y="194"/>
                  </a:cubicBezTo>
                  <a:cubicBezTo>
                    <a:pt x="0" y="302"/>
                    <a:pt x="116" y="390"/>
                    <a:pt x="260" y="390"/>
                  </a:cubicBezTo>
                  <a:cubicBezTo>
                    <a:pt x="403" y="390"/>
                    <a:pt x="520" y="302"/>
                    <a:pt x="520" y="194"/>
                  </a:cubicBezTo>
                  <a:cubicBezTo>
                    <a:pt x="520" y="87"/>
                    <a:pt x="403"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0" name="Google Shape;3090;p80"/>
            <p:cNvSpPr/>
            <p:nvPr/>
          </p:nvSpPr>
          <p:spPr>
            <a:xfrm>
              <a:off x="7928014" y="4287375"/>
              <a:ext cx="17994" cy="13504"/>
            </a:xfrm>
            <a:custGeom>
              <a:avLst/>
              <a:gdLst/>
              <a:ahLst/>
              <a:cxnLst/>
              <a:rect l="l" t="t" r="r" b="b"/>
              <a:pathLst>
                <a:path w="521" h="391" extrusionOk="0">
                  <a:moveTo>
                    <a:pt x="261" y="0"/>
                  </a:moveTo>
                  <a:cubicBezTo>
                    <a:pt x="118" y="0"/>
                    <a:pt x="1" y="88"/>
                    <a:pt x="1" y="195"/>
                  </a:cubicBezTo>
                  <a:cubicBezTo>
                    <a:pt x="1" y="303"/>
                    <a:pt x="118" y="391"/>
                    <a:pt x="261" y="391"/>
                  </a:cubicBezTo>
                  <a:cubicBezTo>
                    <a:pt x="405" y="391"/>
                    <a:pt x="521" y="303"/>
                    <a:pt x="521" y="195"/>
                  </a:cubicBezTo>
                  <a:cubicBezTo>
                    <a:pt x="521" y="88"/>
                    <a:pt x="405"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1" name="Google Shape;3091;p80"/>
            <p:cNvSpPr/>
            <p:nvPr/>
          </p:nvSpPr>
          <p:spPr>
            <a:xfrm>
              <a:off x="7293985" y="4145670"/>
              <a:ext cx="17925" cy="13470"/>
            </a:xfrm>
            <a:custGeom>
              <a:avLst/>
              <a:gdLst/>
              <a:ahLst/>
              <a:cxnLst/>
              <a:rect l="l" t="t" r="r" b="b"/>
              <a:pathLst>
                <a:path w="519" h="390" extrusionOk="0">
                  <a:moveTo>
                    <a:pt x="260" y="1"/>
                  </a:moveTo>
                  <a:cubicBezTo>
                    <a:pt x="116" y="1"/>
                    <a:pt x="0" y="87"/>
                    <a:pt x="0" y="195"/>
                  </a:cubicBezTo>
                  <a:cubicBezTo>
                    <a:pt x="0" y="302"/>
                    <a:pt x="116" y="390"/>
                    <a:pt x="260" y="390"/>
                  </a:cubicBezTo>
                  <a:cubicBezTo>
                    <a:pt x="403" y="390"/>
                    <a:pt x="519" y="302"/>
                    <a:pt x="519" y="195"/>
                  </a:cubicBezTo>
                  <a:cubicBezTo>
                    <a:pt x="519" y="87"/>
                    <a:pt x="403"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2" name="Google Shape;3092;p80"/>
            <p:cNvSpPr/>
            <p:nvPr/>
          </p:nvSpPr>
          <p:spPr>
            <a:xfrm>
              <a:off x="7535432" y="4305438"/>
              <a:ext cx="17994" cy="13470"/>
            </a:xfrm>
            <a:custGeom>
              <a:avLst/>
              <a:gdLst/>
              <a:ahLst/>
              <a:cxnLst/>
              <a:rect l="l" t="t" r="r" b="b"/>
              <a:pathLst>
                <a:path w="521" h="390" extrusionOk="0">
                  <a:moveTo>
                    <a:pt x="260" y="0"/>
                  </a:moveTo>
                  <a:cubicBezTo>
                    <a:pt x="116" y="0"/>
                    <a:pt x="0" y="86"/>
                    <a:pt x="0" y="194"/>
                  </a:cubicBezTo>
                  <a:cubicBezTo>
                    <a:pt x="0" y="302"/>
                    <a:pt x="116" y="389"/>
                    <a:pt x="260" y="389"/>
                  </a:cubicBezTo>
                  <a:cubicBezTo>
                    <a:pt x="403" y="389"/>
                    <a:pt x="520" y="302"/>
                    <a:pt x="520" y="194"/>
                  </a:cubicBezTo>
                  <a:cubicBezTo>
                    <a:pt x="520" y="86"/>
                    <a:pt x="403"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3" name="Google Shape;3093;p80"/>
            <p:cNvSpPr/>
            <p:nvPr/>
          </p:nvSpPr>
          <p:spPr>
            <a:xfrm>
              <a:off x="7242110" y="4264581"/>
              <a:ext cx="17994" cy="13470"/>
            </a:xfrm>
            <a:custGeom>
              <a:avLst/>
              <a:gdLst/>
              <a:ahLst/>
              <a:cxnLst/>
              <a:rect l="l" t="t" r="r" b="b"/>
              <a:pathLst>
                <a:path w="521" h="390" extrusionOk="0">
                  <a:moveTo>
                    <a:pt x="261" y="0"/>
                  </a:moveTo>
                  <a:cubicBezTo>
                    <a:pt x="118" y="0"/>
                    <a:pt x="1" y="88"/>
                    <a:pt x="1" y="194"/>
                  </a:cubicBezTo>
                  <a:cubicBezTo>
                    <a:pt x="1" y="302"/>
                    <a:pt x="116" y="389"/>
                    <a:pt x="261" y="389"/>
                  </a:cubicBezTo>
                  <a:cubicBezTo>
                    <a:pt x="405" y="389"/>
                    <a:pt x="521" y="303"/>
                    <a:pt x="521" y="194"/>
                  </a:cubicBezTo>
                  <a:cubicBezTo>
                    <a:pt x="521" y="88"/>
                    <a:pt x="405"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4" name="Google Shape;3094;p80"/>
            <p:cNvSpPr/>
            <p:nvPr/>
          </p:nvSpPr>
          <p:spPr>
            <a:xfrm>
              <a:off x="6925130" y="4293040"/>
              <a:ext cx="17994" cy="13470"/>
            </a:xfrm>
            <a:custGeom>
              <a:avLst/>
              <a:gdLst/>
              <a:ahLst/>
              <a:cxnLst/>
              <a:rect l="l" t="t" r="r" b="b"/>
              <a:pathLst>
                <a:path w="521" h="390" extrusionOk="0">
                  <a:moveTo>
                    <a:pt x="260" y="1"/>
                  </a:moveTo>
                  <a:cubicBezTo>
                    <a:pt x="117" y="1"/>
                    <a:pt x="0" y="88"/>
                    <a:pt x="0" y="196"/>
                  </a:cubicBezTo>
                  <a:cubicBezTo>
                    <a:pt x="0" y="304"/>
                    <a:pt x="117" y="390"/>
                    <a:pt x="260" y="390"/>
                  </a:cubicBezTo>
                  <a:cubicBezTo>
                    <a:pt x="403" y="390"/>
                    <a:pt x="520" y="304"/>
                    <a:pt x="520" y="196"/>
                  </a:cubicBezTo>
                  <a:cubicBezTo>
                    <a:pt x="520" y="88"/>
                    <a:pt x="403"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5" name="Google Shape;3095;p80"/>
            <p:cNvSpPr/>
            <p:nvPr/>
          </p:nvSpPr>
          <p:spPr>
            <a:xfrm>
              <a:off x="7413966" y="4287721"/>
              <a:ext cx="28355" cy="21310"/>
            </a:xfrm>
            <a:custGeom>
              <a:avLst/>
              <a:gdLst/>
              <a:ahLst/>
              <a:cxnLst/>
              <a:rect l="l" t="t" r="r" b="b"/>
              <a:pathLst>
                <a:path w="821" h="617" extrusionOk="0">
                  <a:moveTo>
                    <a:pt x="412" y="1"/>
                  </a:moveTo>
                  <a:cubicBezTo>
                    <a:pt x="186" y="1"/>
                    <a:pt x="1" y="138"/>
                    <a:pt x="1" y="309"/>
                  </a:cubicBezTo>
                  <a:cubicBezTo>
                    <a:pt x="1" y="478"/>
                    <a:pt x="186" y="616"/>
                    <a:pt x="412" y="616"/>
                  </a:cubicBezTo>
                  <a:cubicBezTo>
                    <a:pt x="638" y="616"/>
                    <a:pt x="821" y="479"/>
                    <a:pt x="821" y="309"/>
                  </a:cubicBezTo>
                  <a:cubicBezTo>
                    <a:pt x="821" y="139"/>
                    <a:pt x="638"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6" name="Google Shape;3096;p80"/>
            <p:cNvSpPr/>
            <p:nvPr/>
          </p:nvSpPr>
          <p:spPr>
            <a:xfrm>
              <a:off x="7732362" y="4314625"/>
              <a:ext cx="28286" cy="21275"/>
            </a:xfrm>
            <a:custGeom>
              <a:avLst/>
              <a:gdLst/>
              <a:ahLst/>
              <a:cxnLst/>
              <a:rect l="l" t="t" r="r" b="b"/>
              <a:pathLst>
                <a:path w="819" h="616" extrusionOk="0">
                  <a:moveTo>
                    <a:pt x="410" y="0"/>
                  </a:moveTo>
                  <a:cubicBezTo>
                    <a:pt x="184" y="0"/>
                    <a:pt x="0" y="137"/>
                    <a:pt x="0" y="308"/>
                  </a:cubicBezTo>
                  <a:cubicBezTo>
                    <a:pt x="0" y="477"/>
                    <a:pt x="184" y="616"/>
                    <a:pt x="410" y="616"/>
                  </a:cubicBezTo>
                  <a:cubicBezTo>
                    <a:pt x="636" y="616"/>
                    <a:pt x="819" y="477"/>
                    <a:pt x="819" y="308"/>
                  </a:cubicBezTo>
                  <a:cubicBezTo>
                    <a:pt x="819" y="139"/>
                    <a:pt x="636"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7" name="Google Shape;3097;p80"/>
            <p:cNvSpPr/>
            <p:nvPr/>
          </p:nvSpPr>
          <p:spPr>
            <a:xfrm>
              <a:off x="7878764" y="4172401"/>
              <a:ext cx="28355" cy="21275"/>
            </a:xfrm>
            <a:custGeom>
              <a:avLst/>
              <a:gdLst/>
              <a:ahLst/>
              <a:cxnLst/>
              <a:rect l="l" t="t" r="r" b="b"/>
              <a:pathLst>
                <a:path w="821" h="616" extrusionOk="0">
                  <a:moveTo>
                    <a:pt x="410" y="0"/>
                  </a:moveTo>
                  <a:cubicBezTo>
                    <a:pt x="184" y="0"/>
                    <a:pt x="1" y="139"/>
                    <a:pt x="1" y="308"/>
                  </a:cubicBezTo>
                  <a:cubicBezTo>
                    <a:pt x="1" y="479"/>
                    <a:pt x="184" y="616"/>
                    <a:pt x="410" y="616"/>
                  </a:cubicBezTo>
                  <a:cubicBezTo>
                    <a:pt x="636" y="616"/>
                    <a:pt x="821" y="479"/>
                    <a:pt x="821" y="308"/>
                  </a:cubicBezTo>
                  <a:cubicBezTo>
                    <a:pt x="821" y="139"/>
                    <a:pt x="636"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8" name="Google Shape;3098;p80"/>
            <p:cNvSpPr/>
            <p:nvPr/>
          </p:nvSpPr>
          <p:spPr>
            <a:xfrm>
              <a:off x="7392795" y="4194712"/>
              <a:ext cx="28355" cy="21275"/>
            </a:xfrm>
            <a:custGeom>
              <a:avLst/>
              <a:gdLst/>
              <a:ahLst/>
              <a:cxnLst/>
              <a:rect l="l" t="t" r="r" b="b"/>
              <a:pathLst>
                <a:path w="821" h="616" extrusionOk="0">
                  <a:moveTo>
                    <a:pt x="409" y="0"/>
                  </a:moveTo>
                  <a:cubicBezTo>
                    <a:pt x="183" y="0"/>
                    <a:pt x="0" y="137"/>
                    <a:pt x="0" y="308"/>
                  </a:cubicBezTo>
                  <a:cubicBezTo>
                    <a:pt x="0" y="477"/>
                    <a:pt x="183" y="616"/>
                    <a:pt x="409" y="616"/>
                  </a:cubicBezTo>
                  <a:cubicBezTo>
                    <a:pt x="636" y="616"/>
                    <a:pt x="820" y="477"/>
                    <a:pt x="820" y="308"/>
                  </a:cubicBezTo>
                  <a:cubicBezTo>
                    <a:pt x="820" y="137"/>
                    <a:pt x="636"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99" name="Google Shape;3099;p80"/>
          <p:cNvSpPr/>
          <p:nvPr/>
        </p:nvSpPr>
        <p:spPr>
          <a:xfrm>
            <a:off x="6123991" y="2250435"/>
            <a:ext cx="143127" cy="92407"/>
          </a:xfrm>
          <a:custGeom>
            <a:avLst/>
            <a:gdLst/>
            <a:ahLst/>
            <a:cxnLst/>
            <a:rect l="l" t="t" r="r" b="b"/>
            <a:pathLst>
              <a:path w="3123" h="2398" extrusionOk="0">
                <a:moveTo>
                  <a:pt x="809" y="0"/>
                </a:moveTo>
                <a:cubicBezTo>
                  <a:pt x="654" y="0"/>
                  <a:pt x="388" y="258"/>
                  <a:pt x="167" y="1000"/>
                </a:cubicBezTo>
                <a:cubicBezTo>
                  <a:pt x="1" y="1559"/>
                  <a:pt x="167" y="2099"/>
                  <a:pt x="613" y="2295"/>
                </a:cubicBezTo>
                <a:cubicBezTo>
                  <a:pt x="762" y="2362"/>
                  <a:pt x="971" y="2398"/>
                  <a:pt x="1197" y="2398"/>
                </a:cubicBezTo>
                <a:cubicBezTo>
                  <a:pt x="2034" y="2398"/>
                  <a:pt x="3123" y="1911"/>
                  <a:pt x="2442" y="668"/>
                </a:cubicBezTo>
                <a:lnTo>
                  <a:pt x="2442" y="668"/>
                </a:lnTo>
                <a:cubicBezTo>
                  <a:pt x="2249" y="944"/>
                  <a:pt x="1971" y="1062"/>
                  <a:pt x="1706" y="1062"/>
                </a:cubicBezTo>
                <a:cubicBezTo>
                  <a:pt x="1256" y="1062"/>
                  <a:pt x="842" y="725"/>
                  <a:pt x="933" y="250"/>
                </a:cubicBezTo>
                <a:cubicBezTo>
                  <a:pt x="961" y="102"/>
                  <a:pt x="907" y="0"/>
                  <a:pt x="8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0" name="Google Shape;3100;p80"/>
          <p:cNvSpPr/>
          <p:nvPr/>
        </p:nvSpPr>
        <p:spPr>
          <a:xfrm>
            <a:off x="6157130" y="2292528"/>
            <a:ext cx="8400" cy="8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01" name="Google Shape;3101;p80"/>
          <p:cNvGrpSpPr/>
          <p:nvPr/>
        </p:nvGrpSpPr>
        <p:grpSpPr>
          <a:xfrm>
            <a:off x="4857436" y="3218125"/>
            <a:ext cx="2253024" cy="1264198"/>
            <a:chOff x="4781236" y="3239512"/>
            <a:chExt cx="2253024" cy="1264198"/>
          </a:xfrm>
        </p:grpSpPr>
        <p:sp>
          <p:nvSpPr>
            <p:cNvPr id="3102" name="Google Shape;3102;p80"/>
            <p:cNvSpPr/>
            <p:nvPr/>
          </p:nvSpPr>
          <p:spPr>
            <a:xfrm>
              <a:off x="4893943" y="3862717"/>
              <a:ext cx="179972" cy="110492"/>
            </a:xfrm>
            <a:custGeom>
              <a:avLst/>
              <a:gdLst/>
              <a:ahLst/>
              <a:cxnLst/>
              <a:rect l="l" t="t" r="r" b="b"/>
              <a:pathLst>
                <a:path w="6183" h="3796" extrusionOk="0">
                  <a:moveTo>
                    <a:pt x="5486" y="1"/>
                  </a:moveTo>
                  <a:lnTo>
                    <a:pt x="4020" y="1528"/>
                  </a:lnTo>
                  <a:lnTo>
                    <a:pt x="0" y="3686"/>
                  </a:lnTo>
                  <a:lnTo>
                    <a:pt x="65" y="3795"/>
                  </a:lnTo>
                  <a:lnTo>
                    <a:pt x="4315" y="1568"/>
                  </a:lnTo>
                  <a:lnTo>
                    <a:pt x="6182" y="75"/>
                  </a:lnTo>
                  <a:lnTo>
                    <a:pt x="54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3" name="Google Shape;3103;p80"/>
            <p:cNvSpPr/>
            <p:nvPr/>
          </p:nvSpPr>
          <p:spPr>
            <a:xfrm>
              <a:off x="4800855" y="3846824"/>
              <a:ext cx="171239" cy="35104"/>
            </a:xfrm>
            <a:custGeom>
              <a:avLst/>
              <a:gdLst/>
              <a:ahLst/>
              <a:cxnLst/>
              <a:rect l="l" t="t" r="r" b="b"/>
              <a:pathLst>
                <a:path w="5883" h="1206" extrusionOk="0">
                  <a:moveTo>
                    <a:pt x="28" y="1"/>
                  </a:moveTo>
                  <a:lnTo>
                    <a:pt x="0" y="85"/>
                  </a:lnTo>
                  <a:lnTo>
                    <a:pt x="3758" y="491"/>
                  </a:lnTo>
                  <a:lnTo>
                    <a:pt x="5286" y="1205"/>
                  </a:lnTo>
                  <a:lnTo>
                    <a:pt x="5882" y="1013"/>
                  </a:lnTo>
                  <a:lnTo>
                    <a:pt x="3921" y="364"/>
                  </a:lnTo>
                  <a:lnTo>
                    <a:pt x="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4" name="Google Shape;3104;p80"/>
            <p:cNvSpPr/>
            <p:nvPr/>
          </p:nvSpPr>
          <p:spPr>
            <a:xfrm>
              <a:off x="5112169" y="3683002"/>
              <a:ext cx="157937" cy="120243"/>
            </a:xfrm>
            <a:custGeom>
              <a:avLst/>
              <a:gdLst/>
              <a:ahLst/>
              <a:cxnLst/>
              <a:rect l="l" t="t" r="r" b="b"/>
              <a:pathLst>
                <a:path w="5426" h="4131" extrusionOk="0">
                  <a:moveTo>
                    <a:pt x="5180" y="0"/>
                  </a:moveTo>
                  <a:lnTo>
                    <a:pt x="1551" y="1345"/>
                  </a:lnTo>
                  <a:lnTo>
                    <a:pt x="1" y="4114"/>
                  </a:lnTo>
                  <a:lnTo>
                    <a:pt x="227" y="4130"/>
                  </a:lnTo>
                  <a:lnTo>
                    <a:pt x="1779" y="1465"/>
                  </a:lnTo>
                  <a:lnTo>
                    <a:pt x="5426" y="179"/>
                  </a:lnTo>
                  <a:lnTo>
                    <a:pt x="51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5" name="Google Shape;3105;p80"/>
            <p:cNvSpPr/>
            <p:nvPr/>
          </p:nvSpPr>
          <p:spPr>
            <a:xfrm>
              <a:off x="4907741" y="3600508"/>
              <a:ext cx="193798" cy="59059"/>
            </a:xfrm>
            <a:custGeom>
              <a:avLst/>
              <a:gdLst/>
              <a:ahLst/>
              <a:cxnLst/>
              <a:rect l="l" t="t" r="r" b="b"/>
              <a:pathLst>
                <a:path w="6658" h="2029" extrusionOk="0">
                  <a:moveTo>
                    <a:pt x="43" y="1"/>
                  </a:moveTo>
                  <a:lnTo>
                    <a:pt x="0" y="104"/>
                  </a:lnTo>
                  <a:lnTo>
                    <a:pt x="5019" y="1004"/>
                  </a:lnTo>
                  <a:lnTo>
                    <a:pt x="6030" y="2028"/>
                  </a:lnTo>
                  <a:lnTo>
                    <a:pt x="6657" y="1862"/>
                  </a:lnTo>
                  <a:lnTo>
                    <a:pt x="5161" y="876"/>
                  </a:lnTo>
                  <a:lnTo>
                    <a:pt x="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6" name="Google Shape;3106;p80"/>
            <p:cNvSpPr/>
            <p:nvPr/>
          </p:nvSpPr>
          <p:spPr>
            <a:xfrm>
              <a:off x="5324485" y="3696886"/>
              <a:ext cx="261793" cy="143820"/>
            </a:xfrm>
            <a:custGeom>
              <a:avLst/>
              <a:gdLst/>
              <a:ahLst/>
              <a:cxnLst/>
              <a:rect l="l" t="t" r="r" b="b"/>
              <a:pathLst>
                <a:path w="8994" h="4941" extrusionOk="0">
                  <a:moveTo>
                    <a:pt x="8970" y="0"/>
                  </a:moveTo>
                  <a:lnTo>
                    <a:pt x="3242" y="1529"/>
                  </a:lnTo>
                  <a:lnTo>
                    <a:pt x="45" y="4449"/>
                  </a:lnTo>
                  <a:lnTo>
                    <a:pt x="1" y="4941"/>
                  </a:lnTo>
                  <a:lnTo>
                    <a:pt x="3536" y="1649"/>
                  </a:lnTo>
                  <a:lnTo>
                    <a:pt x="8993" y="99"/>
                  </a:lnTo>
                  <a:lnTo>
                    <a:pt x="89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7" name="Google Shape;3107;p80"/>
            <p:cNvSpPr/>
            <p:nvPr/>
          </p:nvSpPr>
          <p:spPr>
            <a:xfrm>
              <a:off x="5485891" y="3661374"/>
              <a:ext cx="69538" cy="65579"/>
            </a:xfrm>
            <a:custGeom>
              <a:avLst/>
              <a:gdLst/>
              <a:ahLst/>
              <a:cxnLst/>
              <a:rect l="l" t="t" r="r" b="b"/>
              <a:pathLst>
                <a:path w="2389" h="2253" extrusionOk="0">
                  <a:moveTo>
                    <a:pt x="2181" y="0"/>
                  </a:moveTo>
                  <a:lnTo>
                    <a:pt x="1" y="2252"/>
                  </a:lnTo>
                  <a:lnTo>
                    <a:pt x="1" y="2252"/>
                  </a:lnTo>
                  <a:lnTo>
                    <a:pt x="572" y="2046"/>
                  </a:lnTo>
                  <a:lnTo>
                    <a:pt x="2388" y="30"/>
                  </a:lnTo>
                  <a:lnTo>
                    <a:pt x="2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8" name="Google Shape;3108;p80"/>
            <p:cNvSpPr/>
            <p:nvPr/>
          </p:nvSpPr>
          <p:spPr>
            <a:xfrm>
              <a:off x="4965492" y="3952779"/>
              <a:ext cx="38014" cy="57313"/>
            </a:xfrm>
            <a:custGeom>
              <a:avLst/>
              <a:gdLst/>
              <a:ahLst/>
              <a:cxnLst/>
              <a:rect l="l" t="t" r="r" b="b"/>
              <a:pathLst>
                <a:path w="1306" h="1969" extrusionOk="0">
                  <a:moveTo>
                    <a:pt x="683" y="0"/>
                  </a:moveTo>
                  <a:cubicBezTo>
                    <a:pt x="633" y="0"/>
                    <a:pt x="573" y="13"/>
                    <a:pt x="502" y="40"/>
                  </a:cubicBezTo>
                  <a:cubicBezTo>
                    <a:pt x="0" y="231"/>
                    <a:pt x="203" y="1603"/>
                    <a:pt x="336" y="1969"/>
                  </a:cubicBezTo>
                  <a:cubicBezTo>
                    <a:pt x="336" y="1969"/>
                    <a:pt x="1305" y="0"/>
                    <a:pt x="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9" name="Google Shape;3109;p80"/>
            <p:cNvSpPr/>
            <p:nvPr/>
          </p:nvSpPr>
          <p:spPr>
            <a:xfrm>
              <a:off x="5015587" y="4042772"/>
              <a:ext cx="70760" cy="36763"/>
            </a:xfrm>
            <a:custGeom>
              <a:avLst/>
              <a:gdLst/>
              <a:ahLst/>
              <a:cxnLst/>
              <a:rect l="l" t="t" r="r" b="b"/>
              <a:pathLst>
                <a:path w="2431" h="1263" extrusionOk="0">
                  <a:moveTo>
                    <a:pt x="1353" y="0"/>
                  </a:moveTo>
                  <a:cubicBezTo>
                    <a:pt x="860" y="0"/>
                    <a:pt x="154" y="943"/>
                    <a:pt x="1" y="1262"/>
                  </a:cubicBezTo>
                  <a:cubicBezTo>
                    <a:pt x="1" y="1262"/>
                    <a:pt x="2431" y="461"/>
                    <a:pt x="1494" y="30"/>
                  </a:cubicBezTo>
                  <a:cubicBezTo>
                    <a:pt x="1450" y="10"/>
                    <a:pt x="1403" y="0"/>
                    <a:pt x="1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0" name="Google Shape;3110;p80"/>
            <p:cNvSpPr/>
            <p:nvPr/>
          </p:nvSpPr>
          <p:spPr>
            <a:xfrm>
              <a:off x="5434223" y="3756180"/>
              <a:ext cx="53500" cy="29399"/>
            </a:xfrm>
            <a:custGeom>
              <a:avLst/>
              <a:gdLst/>
              <a:ahLst/>
              <a:cxnLst/>
              <a:rect l="l" t="t" r="r" b="b"/>
              <a:pathLst>
                <a:path w="1838" h="1010" extrusionOk="0">
                  <a:moveTo>
                    <a:pt x="231" y="1"/>
                  </a:moveTo>
                  <a:cubicBezTo>
                    <a:pt x="87" y="1"/>
                    <a:pt x="1" y="92"/>
                    <a:pt x="22" y="330"/>
                  </a:cubicBezTo>
                  <a:cubicBezTo>
                    <a:pt x="68" y="825"/>
                    <a:pt x="1254" y="1009"/>
                    <a:pt x="1737" y="1009"/>
                  </a:cubicBezTo>
                  <a:cubicBezTo>
                    <a:pt x="1775" y="1009"/>
                    <a:pt x="1809" y="1008"/>
                    <a:pt x="1837" y="1006"/>
                  </a:cubicBezTo>
                  <a:cubicBezTo>
                    <a:pt x="1837" y="1006"/>
                    <a:pt x="711"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11" name="Google Shape;3111;p80"/>
            <p:cNvGrpSpPr/>
            <p:nvPr/>
          </p:nvGrpSpPr>
          <p:grpSpPr>
            <a:xfrm>
              <a:off x="4781236" y="3239512"/>
              <a:ext cx="2253024" cy="1264198"/>
              <a:chOff x="4781236" y="3010912"/>
              <a:chExt cx="2253024" cy="1264198"/>
            </a:xfrm>
          </p:grpSpPr>
          <p:sp>
            <p:nvSpPr>
              <p:cNvPr id="3112" name="Google Shape;3112;p80"/>
              <p:cNvSpPr/>
              <p:nvPr/>
            </p:nvSpPr>
            <p:spPr>
              <a:xfrm>
                <a:off x="5559241" y="3945395"/>
                <a:ext cx="1393544" cy="281108"/>
              </a:xfrm>
              <a:custGeom>
                <a:avLst/>
                <a:gdLst/>
                <a:ahLst/>
                <a:cxnLst/>
                <a:rect l="l" t="t" r="r" b="b"/>
                <a:pathLst>
                  <a:path w="47876" h="9393" extrusionOk="0">
                    <a:moveTo>
                      <a:pt x="47876" y="0"/>
                    </a:moveTo>
                    <a:lnTo>
                      <a:pt x="24689" y="3060"/>
                    </a:lnTo>
                    <a:lnTo>
                      <a:pt x="12882" y="3597"/>
                    </a:lnTo>
                    <a:lnTo>
                      <a:pt x="1" y="5602"/>
                    </a:lnTo>
                    <a:lnTo>
                      <a:pt x="47876" y="9393"/>
                    </a:lnTo>
                    <a:lnTo>
                      <a:pt x="47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3" name="Google Shape;3113;p80"/>
              <p:cNvSpPr/>
              <p:nvPr/>
            </p:nvSpPr>
            <p:spPr>
              <a:xfrm>
                <a:off x="6507477" y="3945404"/>
                <a:ext cx="445343" cy="56527"/>
              </a:xfrm>
              <a:custGeom>
                <a:avLst/>
                <a:gdLst/>
                <a:ahLst/>
                <a:cxnLst/>
                <a:rect l="l" t="t" r="r" b="b"/>
                <a:pathLst>
                  <a:path w="15300" h="1942" extrusionOk="0">
                    <a:moveTo>
                      <a:pt x="15300" y="0"/>
                    </a:moveTo>
                    <a:lnTo>
                      <a:pt x="1" y="1942"/>
                    </a:lnTo>
                    <a:lnTo>
                      <a:pt x="15300" y="1786"/>
                    </a:lnTo>
                    <a:lnTo>
                      <a:pt x="15300" y="0"/>
                    </a:lnTo>
                    <a:close/>
                  </a:path>
                </a:pathLst>
              </a:custGeom>
              <a:solidFill>
                <a:srgbClr val="FECE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4" name="Google Shape;3114;p80"/>
              <p:cNvSpPr/>
              <p:nvPr/>
            </p:nvSpPr>
            <p:spPr>
              <a:xfrm>
                <a:off x="4781236" y="3998556"/>
                <a:ext cx="1970016" cy="273406"/>
              </a:xfrm>
              <a:custGeom>
                <a:avLst/>
                <a:gdLst/>
                <a:ahLst/>
                <a:cxnLst/>
                <a:rect l="l" t="t" r="r" b="b"/>
                <a:pathLst>
                  <a:path w="67681" h="9393" extrusionOk="0">
                    <a:moveTo>
                      <a:pt x="1" y="0"/>
                    </a:moveTo>
                    <a:lnTo>
                      <a:pt x="1" y="9392"/>
                    </a:lnTo>
                    <a:lnTo>
                      <a:pt x="67680" y="5601"/>
                    </a:lnTo>
                    <a:lnTo>
                      <a:pt x="51934" y="2649"/>
                    </a:lnTo>
                    <a:lnTo>
                      <a:pt x="36764" y="297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5" name="Google Shape;3115;p80"/>
              <p:cNvSpPr/>
              <p:nvPr/>
            </p:nvSpPr>
            <p:spPr>
              <a:xfrm>
                <a:off x="4781236" y="4082708"/>
                <a:ext cx="2171526" cy="178923"/>
              </a:xfrm>
              <a:custGeom>
                <a:avLst/>
                <a:gdLst/>
                <a:ahLst/>
                <a:cxnLst/>
                <a:rect l="l" t="t" r="r" b="b"/>
                <a:pathLst>
                  <a:path w="74604" h="6147" extrusionOk="0">
                    <a:moveTo>
                      <a:pt x="29459" y="1"/>
                    </a:moveTo>
                    <a:lnTo>
                      <a:pt x="15006" y="2039"/>
                    </a:lnTo>
                    <a:lnTo>
                      <a:pt x="11571" y="1891"/>
                    </a:lnTo>
                    <a:lnTo>
                      <a:pt x="10157" y="2441"/>
                    </a:lnTo>
                    <a:lnTo>
                      <a:pt x="1" y="2639"/>
                    </a:lnTo>
                    <a:lnTo>
                      <a:pt x="1" y="6146"/>
                    </a:lnTo>
                    <a:lnTo>
                      <a:pt x="74604" y="6146"/>
                    </a:lnTo>
                    <a:lnTo>
                      <a:pt x="74604" y="1830"/>
                    </a:lnTo>
                    <a:lnTo>
                      <a:pt x="44315" y="1325"/>
                    </a:lnTo>
                    <a:lnTo>
                      <a:pt x="41818" y="501"/>
                    </a:lnTo>
                    <a:lnTo>
                      <a:pt x="29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6" name="Google Shape;3116;p80"/>
              <p:cNvSpPr/>
              <p:nvPr/>
            </p:nvSpPr>
            <p:spPr>
              <a:xfrm>
                <a:off x="6462214" y="4037241"/>
                <a:ext cx="428926" cy="10304"/>
              </a:xfrm>
              <a:custGeom>
                <a:avLst/>
                <a:gdLst/>
                <a:ahLst/>
                <a:cxnLst/>
                <a:rect l="l" t="t" r="r" b="b"/>
                <a:pathLst>
                  <a:path w="14736" h="354" extrusionOk="0">
                    <a:moveTo>
                      <a:pt x="1" y="0"/>
                    </a:moveTo>
                    <a:lnTo>
                      <a:pt x="1" y="134"/>
                    </a:lnTo>
                    <a:lnTo>
                      <a:pt x="14735" y="354"/>
                    </a:lnTo>
                    <a:lnTo>
                      <a:pt x="14720" y="22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7" name="Google Shape;3117;p80"/>
              <p:cNvSpPr/>
              <p:nvPr/>
            </p:nvSpPr>
            <p:spPr>
              <a:xfrm>
                <a:off x="6470917" y="4075286"/>
                <a:ext cx="423891" cy="20841"/>
              </a:xfrm>
              <a:custGeom>
                <a:avLst/>
                <a:gdLst/>
                <a:ahLst/>
                <a:cxnLst/>
                <a:rect l="l" t="t" r="r" b="b"/>
                <a:pathLst>
                  <a:path w="14563" h="716" extrusionOk="0">
                    <a:moveTo>
                      <a:pt x="14547" y="1"/>
                    </a:moveTo>
                    <a:lnTo>
                      <a:pt x="0" y="584"/>
                    </a:lnTo>
                    <a:lnTo>
                      <a:pt x="6" y="716"/>
                    </a:lnTo>
                    <a:lnTo>
                      <a:pt x="14562" y="133"/>
                    </a:lnTo>
                    <a:lnTo>
                      <a:pt x="145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8" name="Google Shape;3118;p80"/>
              <p:cNvSpPr/>
              <p:nvPr/>
            </p:nvSpPr>
            <p:spPr>
              <a:xfrm>
                <a:off x="4943806" y="3401482"/>
                <a:ext cx="485686" cy="779262"/>
              </a:xfrm>
              <a:custGeom>
                <a:avLst/>
                <a:gdLst/>
                <a:ahLst/>
                <a:cxnLst/>
                <a:rect l="l" t="t" r="r" b="b"/>
                <a:pathLst>
                  <a:path w="16686" h="26772" extrusionOk="0">
                    <a:moveTo>
                      <a:pt x="7923" y="0"/>
                    </a:moveTo>
                    <a:lnTo>
                      <a:pt x="1" y="2189"/>
                    </a:lnTo>
                    <a:lnTo>
                      <a:pt x="133" y="2283"/>
                    </a:lnTo>
                    <a:lnTo>
                      <a:pt x="7933" y="240"/>
                    </a:lnTo>
                    <a:lnTo>
                      <a:pt x="13934" y="3620"/>
                    </a:lnTo>
                    <a:lnTo>
                      <a:pt x="12800" y="6630"/>
                    </a:lnTo>
                    <a:lnTo>
                      <a:pt x="12688" y="9073"/>
                    </a:lnTo>
                    <a:lnTo>
                      <a:pt x="15949" y="16545"/>
                    </a:lnTo>
                    <a:lnTo>
                      <a:pt x="12303" y="26771"/>
                    </a:lnTo>
                    <a:lnTo>
                      <a:pt x="14646" y="26665"/>
                    </a:lnTo>
                    <a:lnTo>
                      <a:pt x="16686" y="16158"/>
                    </a:lnTo>
                    <a:lnTo>
                      <a:pt x="13083" y="8986"/>
                    </a:lnTo>
                    <a:lnTo>
                      <a:pt x="13209" y="6551"/>
                    </a:lnTo>
                    <a:lnTo>
                      <a:pt x="14422" y="3489"/>
                    </a:lnTo>
                    <a:lnTo>
                      <a:pt x="79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9" name="Google Shape;3119;p80"/>
              <p:cNvSpPr/>
              <p:nvPr/>
            </p:nvSpPr>
            <p:spPr>
              <a:xfrm>
                <a:off x="5393588" y="3624890"/>
                <a:ext cx="242435" cy="204072"/>
              </a:xfrm>
              <a:custGeom>
                <a:avLst/>
                <a:gdLst/>
                <a:ahLst/>
                <a:cxnLst/>
                <a:rect l="l" t="t" r="r" b="b"/>
                <a:pathLst>
                  <a:path w="8329" h="7011" extrusionOk="0">
                    <a:moveTo>
                      <a:pt x="4038" y="1"/>
                    </a:moveTo>
                    <a:lnTo>
                      <a:pt x="839" y="3037"/>
                    </a:lnTo>
                    <a:lnTo>
                      <a:pt x="0" y="6489"/>
                    </a:lnTo>
                    <a:lnTo>
                      <a:pt x="383" y="7010"/>
                    </a:lnTo>
                    <a:lnTo>
                      <a:pt x="1257" y="2919"/>
                    </a:lnTo>
                    <a:lnTo>
                      <a:pt x="4126" y="139"/>
                    </a:lnTo>
                    <a:lnTo>
                      <a:pt x="8277" y="235"/>
                    </a:lnTo>
                    <a:lnTo>
                      <a:pt x="8328" y="184"/>
                    </a:lnTo>
                    <a:lnTo>
                      <a:pt x="40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0" name="Google Shape;3120;p80"/>
              <p:cNvSpPr/>
              <p:nvPr/>
            </p:nvSpPr>
            <p:spPr>
              <a:xfrm>
                <a:off x="4783128" y="3629547"/>
                <a:ext cx="578800" cy="115906"/>
              </a:xfrm>
              <a:custGeom>
                <a:avLst/>
                <a:gdLst/>
                <a:ahLst/>
                <a:cxnLst/>
                <a:rect l="l" t="t" r="r" b="b"/>
                <a:pathLst>
                  <a:path w="19885" h="3982" extrusionOk="0">
                    <a:moveTo>
                      <a:pt x="14816" y="1"/>
                    </a:moveTo>
                    <a:lnTo>
                      <a:pt x="7397" y="173"/>
                    </a:lnTo>
                    <a:lnTo>
                      <a:pt x="7374" y="173"/>
                    </a:lnTo>
                    <a:lnTo>
                      <a:pt x="0" y="3054"/>
                    </a:lnTo>
                    <a:lnTo>
                      <a:pt x="54" y="3246"/>
                    </a:lnTo>
                    <a:lnTo>
                      <a:pt x="7522" y="388"/>
                    </a:lnTo>
                    <a:lnTo>
                      <a:pt x="14692" y="344"/>
                    </a:lnTo>
                    <a:lnTo>
                      <a:pt x="19885" y="3982"/>
                    </a:lnTo>
                    <a:lnTo>
                      <a:pt x="19885" y="3982"/>
                    </a:lnTo>
                    <a:lnTo>
                      <a:pt x="19522" y="3314"/>
                    </a:lnTo>
                    <a:lnTo>
                      <a:pt x="148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1" name="Google Shape;3121;p80"/>
              <p:cNvSpPr/>
              <p:nvPr/>
            </p:nvSpPr>
            <p:spPr>
              <a:xfrm>
                <a:off x="4781236" y="4093071"/>
                <a:ext cx="2171526" cy="178894"/>
              </a:xfrm>
              <a:custGeom>
                <a:avLst/>
                <a:gdLst/>
                <a:ahLst/>
                <a:cxnLst/>
                <a:rect l="l" t="t" r="r" b="b"/>
                <a:pathLst>
                  <a:path w="74604" h="6146" extrusionOk="0">
                    <a:moveTo>
                      <a:pt x="29459" y="0"/>
                    </a:moveTo>
                    <a:lnTo>
                      <a:pt x="15006" y="2037"/>
                    </a:lnTo>
                    <a:lnTo>
                      <a:pt x="1" y="2943"/>
                    </a:lnTo>
                    <a:lnTo>
                      <a:pt x="1" y="6145"/>
                    </a:lnTo>
                    <a:lnTo>
                      <a:pt x="74604" y="6145"/>
                    </a:lnTo>
                    <a:lnTo>
                      <a:pt x="74604" y="1828"/>
                    </a:lnTo>
                    <a:lnTo>
                      <a:pt x="42121" y="513"/>
                    </a:lnTo>
                    <a:lnTo>
                      <a:pt x="41588" y="491"/>
                    </a:lnTo>
                    <a:lnTo>
                      <a:pt x="29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2" name="Google Shape;3122;p80"/>
              <p:cNvSpPr/>
              <p:nvPr/>
            </p:nvSpPr>
            <p:spPr>
              <a:xfrm>
                <a:off x="5721988" y="4089025"/>
                <a:ext cx="161662" cy="72303"/>
              </a:xfrm>
              <a:custGeom>
                <a:avLst/>
                <a:gdLst/>
                <a:ahLst/>
                <a:cxnLst/>
                <a:rect l="l" t="t" r="r" b="b"/>
                <a:pathLst>
                  <a:path w="5554" h="2484" extrusionOk="0">
                    <a:moveTo>
                      <a:pt x="2018" y="1"/>
                    </a:moveTo>
                    <a:lnTo>
                      <a:pt x="575" y="184"/>
                    </a:lnTo>
                    <a:lnTo>
                      <a:pt x="1" y="532"/>
                    </a:lnTo>
                    <a:lnTo>
                      <a:pt x="521" y="1231"/>
                    </a:lnTo>
                    <a:lnTo>
                      <a:pt x="2062" y="1541"/>
                    </a:lnTo>
                    <a:lnTo>
                      <a:pt x="3654" y="2285"/>
                    </a:lnTo>
                    <a:lnTo>
                      <a:pt x="5419" y="2484"/>
                    </a:lnTo>
                    <a:lnTo>
                      <a:pt x="5554" y="1765"/>
                    </a:lnTo>
                    <a:lnTo>
                      <a:pt x="3946" y="644"/>
                    </a:lnTo>
                    <a:lnTo>
                      <a:pt x="3870" y="412"/>
                    </a:lnTo>
                    <a:lnTo>
                      <a:pt x="20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3" name="Google Shape;3123;p80"/>
              <p:cNvSpPr/>
              <p:nvPr/>
            </p:nvSpPr>
            <p:spPr>
              <a:xfrm>
                <a:off x="5186628" y="4126109"/>
                <a:ext cx="1119528" cy="149001"/>
              </a:xfrm>
              <a:custGeom>
                <a:avLst/>
                <a:gdLst/>
                <a:ahLst/>
                <a:cxnLst/>
                <a:rect l="l" t="t" r="r" b="b"/>
                <a:pathLst>
                  <a:path w="38462" h="5119" extrusionOk="0">
                    <a:moveTo>
                      <a:pt x="14292" y="1"/>
                    </a:moveTo>
                    <a:lnTo>
                      <a:pt x="11882" y="548"/>
                    </a:lnTo>
                    <a:cubicBezTo>
                      <a:pt x="11882" y="548"/>
                      <a:pt x="10685" y="539"/>
                      <a:pt x="9456" y="539"/>
                    </a:cubicBezTo>
                    <a:cubicBezTo>
                      <a:pt x="8200" y="539"/>
                      <a:pt x="6910" y="548"/>
                      <a:pt x="6826" y="585"/>
                    </a:cubicBezTo>
                    <a:cubicBezTo>
                      <a:pt x="6659" y="657"/>
                      <a:pt x="1" y="1088"/>
                      <a:pt x="1" y="1088"/>
                    </a:cubicBezTo>
                    <a:lnTo>
                      <a:pt x="6963" y="2168"/>
                    </a:lnTo>
                    <a:lnTo>
                      <a:pt x="10554" y="3608"/>
                    </a:lnTo>
                    <a:lnTo>
                      <a:pt x="12379" y="5010"/>
                    </a:lnTo>
                    <a:lnTo>
                      <a:pt x="38462" y="5118"/>
                    </a:lnTo>
                    <a:lnTo>
                      <a:pt x="31334" y="3103"/>
                    </a:lnTo>
                    <a:lnTo>
                      <a:pt x="26968" y="2455"/>
                    </a:lnTo>
                    <a:lnTo>
                      <a:pt x="25753" y="2168"/>
                    </a:lnTo>
                    <a:lnTo>
                      <a:pt x="22540" y="2062"/>
                    </a:lnTo>
                    <a:lnTo>
                      <a:pt x="18914" y="2262"/>
                    </a:lnTo>
                    <a:lnTo>
                      <a:pt x="16021" y="399"/>
                    </a:lnTo>
                    <a:lnTo>
                      <a:pt x="14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4" name="Google Shape;3124;p80"/>
              <p:cNvSpPr/>
              <p:nvPr/>
            </p:nvSpPr>
            <p:spPr>
              <a:xfrm>
                <a:off x="5358018" y="4184355"/>
                <a:ext cx="664463" cy="89592"/>
              </a:xfrm>
              <a:custGeom>
                <a:avLst/>
                <a:gdLst/>
                <a:ahLst/>
                <a:cxnLst/>
                <a:rect l="l" t="t" r="r" b="b"/>
                <a:pathLst>
                  <a:path w="22828" h="3078" extrusionOk="0">
                    <a:moveTo>
                      <a:pt x="1" y="1"/>
                    </a:moveTo>
                    <a:lnTo>
                      <a:pt x="1151" y="362"/>
                    </a:lnTo>
                    <a:lnTo>
                      <a:pt x="4666" y="1607"/>
                    </a:lnTo>
                    <a:lnTo>
                      <a:pt x="6491" y="3009"/>
                    </a:lnTo>
                    <a:lnTo>
                      <a:pt x="22828" y="3077"/>
                    </a:lnTo>
                    <a:lnTo>
                      <a:pt x="20388" y="2145"/>
                    </a:lnTo>
                    <a:cubicBezTo>
                      <a:pt x="20388" y="2145"/>
                      <a:pt x="12182" y="1497"/>
                      <a:pt x="12059" y="1497"/>
                    </a:cubicBezTo>
                    <a:cubicBezTo>
                      <a:pt x="11934" y="1497"/>
                      <a:pt x="12" y="2"/>
                      <a:pt x="1" y="1"/>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5" name="Google Shape;3125;p80"/>
              <p:cNvSpPr/>
              <p:nvPr/>
            </p:nvSpPr>
            <p:spPr>
              <a:xfrm>
                <a:off x="4892954" y="4146252"/>
                <a:ext cx="666442" cy="127287"/>
              </a:xfrm>
              <a:custGeom>
                <a:avLst/>
                <a:gdLst/>
                <a:ahLst/>
                <a:cxnLst/>
                <a:rect l="l" t="t" r="r" b="b"/>
                <a:pathLst>
                  <a:path w="22896" h="4373" extrusionOk="0">
                    <a:moveTo>
                      <a:pt x="7727" y="1"/>
                    </a:moveTo>
                    <a:lnTo>
                      <a:pt x="0" y="1837"/>
                    </a:lnTo>
                    <a:lnTo>
                      <a:pt x="22895" y="4372"/>
                    </a:lnTo>
                    <a:lnTo>
                      <a:pt x="19622" y="2213"/>
                    </a:lnTo>
                    <a:lnTo>
                      <a:pt x="16141" y="594"/>
                    </a:lnTo>
                    <a:lnTo>
                      <a:pt x="77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6" name="Google Shape;3126;p80"/>
              <p:cNvSpPr/>
              <p:nvPr/>
            </p:nvSpPr>
            <p:spPr>
              <a:xfrm>
                <a:off x="5765040" y="3997159"/>
                <a:ext cx="51404" cy="90786"/>
              </a:xfrm>
              <a:custGeom>
                <a:avLst/>
                <a:gdLst/>
                <a:ahLst/>
                <a:cxnLst/>
                <a:rect l="l" t="t" r="r" b="b"/>
                <a:pathLst>
                  <a:path w="1766" h="3119" extrusionOk="0">
                    <a:moveTo>
                      <a:pt x="882" y="0"/>
                    </a:moveTo>
                    <a:lnTo>
                      <a:pt x="882" y="0"/>
                    </a:lnTo>
                    <a:cubicBezTo>
                      <a:pt x="740" y="1205"/>
                      <a:pt x="534" y="1625"/>
                      <a:pt x="0" y="2512"/>
                    </a:cubicBezTo>
                    <a:cubicBezTo>
                      <a:pt x="32" y="2872"/>
                      <a:pt x="577" y="3118"/>
                      <a:pt x="577" y="3118"/>
                    </a:cubicBezTo>
                    <a:cubicBezTo>
                      <a:pt x="1766" y="1791"/>
                      <a:pt x="882" y="1"/>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7" name="Google Shape;3127;p80"/>
              <p:cNvSpPr/>
              <p:nvPr/>
            </p:nvSpPr>
            <p:spPr>
              <a:xfrm>
                <a:off x="5765040" y="4000157"/>
                <a:ext cx="46543" cy="87788"/>
              </a:xfrm>
              <a:custGeom>
                <a:avLst/>
                <a:gdLst/>
                <a:ahLst/>
                <a:cxnLst/>
                <a:rect l="l" t="t" r="r" b="b"/>
                <a:pathLst>
                  <a:path w="1599" h="3016" extrusionOk="0">
                    <a:moveTo>
                      <a:pt x="928" y="1"/>
                    </a:moveTo>
                    <a:lnTo>
                      <a:pt x="928" y="1"/>
                    </a:lnTo>
                    <a:cubicBezTo>
                      <a:pt x="1100" y="630"/>
                      <a:pt x="1228" y="1717"/>
                      <a:pt x="435" y="2600"/>
                    </a:cubicBezTo>
                    <a:cubicBezTo>
                      <a:pt x="435" y="2600"/>
                      <a:pt x="214" y="2499"/>
                      <a:pt x="45" y="2334"/>
                    </a:cubicBezTo>
                    <a:cubicBezTo>
                      <a:pt x="29" y="2359"/>
                      <a:pt x="16" y="2383"/>
                      <a:pt x="0" y="2411"/>
                    </a:cubicBezTo>
                    <a:cubicBezTo>
                      <a:pt x="32" y="2769"/>
                      <a:pt x="577" y="3015"/>
                      <a:pt x="577" y="3015"/>
                    </a:cubicBezTo>
                    <a:cubicBezTo>
                      <a:pt x="1598" y="1876"/>
                      <a:pt x="1091" y="396"/>
                      <a:pt x="928" y="1"/>
                    </a:cubicBezTo>
                    <a:close/>
                  </a:path>
                </a:pathLst>
              </a:custGeom>
              <a:solidFill>
                <a:srgbClr val="FFAA21">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8" name="Google Shape;3128;p80"/>
              <p:cNvSpPr/>
              <p:nvPr/>
            </p:nvSpPr>
            <p:spPr>
              <a:xfrm>
                <a:off x="5722454" y="4058898"/>
                <a:ext cx="152697" cy="95792"/>
              </a:xfrm>
              <a:custGeom>
                <a:avLst/>
                <a:gdLst/>
                <a:ahLst/>
                <a:cxnLst/>
                <a:rect l="l" t="t" r="r" b="b"/>
                <a:pathLst>
                  <a:path w="5246" h="3291" extrusionOk="0">
                    <a:moveTo>
                      <a:pt x="1302" y="1"/>
                    </a:moveTo>
                    <a:lnTo>
                      <a:pt x="113" y="713"/>
                    </a:lnTo>
                    <a:lnTo>
                      <a:pt x="0" y="1507"/>
                    </a:lnTo>
                    <a:lnTo>
                      <a:pt x="992" y="2266"/>
                    </a:lnTo>
                    <a:lnTo>
                      <a:pt x="2169" y="2325"/>
                    </a:lnTo>
                    <a:lnTo>
                      <a:pt x="3827" y="3192"/>
                    </a:lnTo>
                    <a:lnTo>
                      <a:pt x="5246" y="3291"/>
                    </a:lnTo>
                    <a:lnTo>
                      <a:pt x="5061" y="2497"/>
                    </a:lnTo>
                    <a:lnTo>
                      <a:pt x="3064" y="1342"/>
                    </a:lnTo>
                    <a:lnTo>
                      <a:pt x="2243" y="462"/>
                    </a:lnTo>
                    <a:lnTo>
                      <a:pt x="1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9" name="Google Shape;3129;p80"/>
              <p:cNvSpPr/>
              <p:nvPr/>
            </p:nvSpPr>
            <p:spPr>
              <a:xfrm>
                <a:off x="5731303" y="4070949"/>
                <a:ext cx="140763" cy="70469"/>
              </a:xfrm>
              <a:custGeom>
                <a:avLst/>
                <a:gdLst/>
                <a:ahLst/>
                <a:cxnLst/>
                <a:rect l="l" t="t" r="r" b="b"/>
                <a:pathLst>
                  <a:path w="4836" h="2421" extrusionOk="0">
                    <a:moveTo>
                      <a:pt x="1799" y="1"/>
                    </a:moveTo>
                    <a:cubicBezTo>
                      <a:pt x="1642" y="1"/>
                      <a:pt x="1676" y="301"/>
                      <a:pt x="1408" y="467"/>
                    </a:cubicBezTo>
                    <a:cubicBezTo>
                      <a:pt x="1303" y="532"/>
                      <a:pt x="1171" y="546"/>
                      <a:pt x="1029" y="546"/>
                    </a:cubicBezTo>
                    <a:cubicBezTo>
                      <a:pt x="919" y="546"/>
                      <a:pt x="804" y="537"/>
                      <a:pt x="692" y="537"/>
                    </a:cubicBezTo>
                    <a:cubicBezTo>
                      <a:pt x="340" y="537"/>
                      <a:pt x="21" y="622"/>
                      <a:pt x="1" y="1326"/>
                    </a:cubicBezTo>
                    <a:lnTo>
                      <a:pt x="688" y="1854"/>
                    </a:lnTo>
                    <a:lnTo>
                      <a:pt x="1622" y="1900"/>
                    </a:lnTo>
                    <a:cubicBezTo>
                      <a:pt x="1551" y="1725"/>
                      <a:pt x="1554" y="1574"/>
                      <a:pt x="1650" y="1465"/>
                    </a:cubicBezTo>
                    <a:cubicBezTo>
                      <a:pt x="1748" y="1352"/>
                      <a:pt x="1932" y="1298"/>
                      <a:pt x="2172" y="1298"/>
                    </a:cubicBezTo>
                    <a:cubicBezTo>
                      <a:pt x="2670" y="1298"/>
                      <a:pt x="3410" y="1530"/>
                      <a:pt x="4131" y="1943"/>
                    </a:cubicBezTo>
                    <a:cubicBezTo>
                      <a:pt x="4377" y="2083"/>
                      <a:pt x="4612" y="2243"/>
                      <a:pt x="4835" y="2420"/>
                    </a:cubicBezTo>
                    <a:lnTo>
                      <a:pt x="4757" y="2083"/>
                    </a:lnTo>
                    <a:lnTo>
                      <a:pt x="2760" y="930"/>
                    </a:lnTo>
                    <a:lnTo>
                      <a:pt x="1939" y="50"/>
                    </a:lnTo>
                    <a:lnTo>
                      <a:pt x="1901" y="30"/>
                    </a:lnTo>
                    <a:cubicBezTo>
                      <a:pt x="1859" y="10"/>
                      <a:pt x="1826" y="1"/>
                      <a:pt x="1799" y="1"/>
                    </a:cubicBezTo>
                    <a:close/>
                  </a:path>
                </a:pathLst>
              </a:custGeom>
              <a:solidFill>
                <a:srgbClr val="FFAA21">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0" name="Google Shape;3130;p80"/>
              <p:cNvSpPr/>
              <p:nvPr/>
            </p:nvSpPr>
            <p:spPr>
              <a:xfrm>
                <a:off x="5676026" y="4047050"/>
                <a:ext cx="68402" cy="54809"/>
              </a:xfrm>
              <a:custGeom>
                <a:avLst/>
                <a:gdLst/>
                <a:ahLst/>
                <a:cxnLst/>
                <a:rect l="l" t="t" r="r" b="b"/>
                <a:pathLst>
                  <a:path w="2350" h="1883" extrusionOk="0">
                    <a:moveTo>
                      <a:pt x="0" y="0"/>
                    </a:moveTo>
                    <a:cubicBezTo>
                      <a:pt x="0" y="0"/>
                      <a:pt x="439" y="1723"/>
                      <a:pt x="1978" y="1883"/>
                    </a:cubicBezTo>
                    <a:cubicBezTo>
                      <a:pt x="1978" y="1883"/>
                      <a:pt x="2349" y="1461"/>
                      <a:pt x="2214" y="1215"/>
                    </a:cubicBezTo>
                    <a:cubicBezTo>
                      <a:pt x="1280" y="954"/>
                      <a:pt x="874" y="79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1" name="Google Shape;3131;p80"/>
              <p:cNvSpPr/>
              <p:nvPr/>
            </p:nvSpPr>
            <p:spPr>
              <a:xfrm>
                <a:off x="6024886" y="4116903"/>
                <a:ext cx="927914" cy="72319"/>
              </a:xfrm>
              <a:custGeom>
                <a:avLst/>
                <a:gdLst/>
                <a:ahLst/>
                <a:cxnLst/>
                <a:rect l="l" t="t" r="r" b="b"/>
                <a:pathLst>
                  <a:path w="31879" h="2808" extrusionOk="0">
                    <a:moveTo>
                      <a:pt x="1" y="1"/>
                    </a:moveTo>
                    <a:lnTo>
                      <a:pt x="31879" y="2808"/>
                    </a:lnTo>
                    <a:lnTo>
                      <a:pt x="31879" y="722"/>
                    </a:lnTo>
                    <a:lnTo>
                      <a:pt x="1" y="1"/>
                    </a:ln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2" name="Google Shape;3132;p80"/>
              <p:cNvSpPr/>
              <p:nvPr/>
            </p:nvSpPr>
            <p:spPr>
              <a:xfrm>
                <a:off x="5838160" y="4219373"/>
                <a:ext cx="150398" cy="36151"/>
              </a:xfrm>
              <a:custGeom>
                <a:avLst/>
                <a:gdLst/>
                <a:ahLst/>
                <a:cxnLst/>
                <a:rect l="l" t="t" r="r" b="b"/>
                <a:pathLst>
                  <a:path w="5167" h="1242" extrusionOk="0">
                    <a:moveTo>
                      <a:pt x="5167" y="1"/>
                    </a:moveTo>
                    <a:lnTo>
                      <a:pt x="3947" y="599"/>
                    </a:lnTo>
                    <a:lnTo>
                      <a:pt x="0" y="754"/>
                    </a:lnTo>
                    <a:lnTo>
                      <a:pt x="4213" y="1242"/>
                    </a:lnTo>
                    <a:lnTo>
                      <a:pt x="4413" y="644"/>
                    </a:lnTo>
                    <a:lnTo>
                      <a:pt x="5167" y="1"/>
                    </a:ln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3" name="Google Shape;3133;p80"/>
              <p:cNvSpPr/>
              <p:nvPr/>
            </p:nvSpPr>
            <p:spPr>
              <a:xfrm>
                <a:off x="5529524" y="4188081"/>
                <a:ext cx="141316" cy="29078"/>
              </a:xfrm>
              <a:custGeom>
                <a:avLst/>
                <a:gdLst/>
                <a:ahLst/>
                <a:cxnLst/>
                <a:rect l="l" t="t" r="r" b="b"/>
                <a:pathLst>
                  <a:path w="4855" h="999" extrusionOk="0">
                    <a:moveTo>
                      <a:pt x="2344" y="0"/>
                    </a:moveTo>
                    <a:lnTo>
                      <a:pt x="0" y="716"/>
                    </a:lnTo>
                    <a:lnTo>
                      <a:pt x="2769" y="999"/>
                    </a:lnTo>
                    <a:lnTo>
                      <a:pt x="2660" y="616"/>
                    </a:lnTo>
                    <a:lnTo>
                      <a:pt x="2909" y="416"/>
                    </a:lnTo>
                    <a:lnTo>
                      <a:pt x="4855" y="266"/>
                    </a:lnTo>
                    <a:lnTo>
                      <a:pt x="2344" y="0"/>
                    </a:ln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4" name="Google Shape;3134;p80"/>
              <p:cNvSpPr/>
              <p:nvPr/>
            </p:nvSpPr>
            <p:spPr>
              <a:xfrm>
                <a:off x="5445750" y="4181910"/>
                <a:ext cx="53645" cy="28147"/>
              </a:xfrm>
              <a:custGeom>
                <a:avLst/>
                <a:gdLst/>
                <a:ahLst/>
                <a:cxnLst/>
                <a:rect l="l" t="t" r="r" b="b"/>
                <a:pathLst>
                  <a:path w="1843" h="967" extrusionOk="0">
                    <a:moveTo>
                      <a:pt x="1843" y="0"/>
                    </a:moveTo>
                    <a:lnTo>
                      <a:pt x="731" y="60"/>
                    </a:lnTo>
                    <a:lnTo>
                      <a:pt x="0" y="652"/>
                    </a:lnTo>
                    <a:lnTo>
                      <a:pt x="958" y="966"/>
                    </a:lnTo>
                    <a:lnTo>
                      <a:pt x="892" y="614"/>
                    </a:lnTo>
                    <a:lnTo>
                      <a:pt x="988" y="391"/>
                    </a:lnTo>
                    <a:lnTo>
                      <a:pt x="1843" y="0"/>
                    </a:ln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5" name="Google Shape;3135;p80"/>
              <p:cNvSpPr/>
              <p:nvPr/>
            </p:nvSpPr>
            <p:spPr>
              <a:xfrm>
                <a:off x="5747924" y="4091674"/>
                <a:ext cx="29253" cy="19822"/>
              </a:xfrm>
              <a:custGeom>
                <a:avLst/>
                <a:gdLst/>
                <a:ahLst/>
                <a:cxnLst/>
                <a:rect l="l" t="t" r="r" b="b"/>
                <a:pathLst>
                  <a:path w="1005" h="681" extrusionOk="0">
                    <a:moveTo>
                      <a:pt x="185" y="1"/>
                    </a:moveTo>
                    <a:cubicBezTo>
                      <a:pt x="88" y="1"/>
                      <a:pt x="23" y="32"/>
                      <a:pt x="13" y="108"/>
                    </a:cubicBezTo>
                    <a:cubicBezTo>
                      <a:pt x="1" y="196"/>
                      <a:pt x="30" y="290"/>
                      <a:pt x="74" y="379"/>
                    </a:cubicBezTo>
                    <a:cubicBezTo>
                      <a:pt x="170" y="568"/>
                      <a:pt x="362" y="680"/>
                      <a:pt x="564" y="680"/>
                    </a:cubicBezTo>
                    <a:cubicBezTo>
                      <a:pt x="628" y="680"/>
                      <a:pt x="693" y="669"/>
                      <a:pt x="756" y="645"/>
                    </a:cubicBezTo>
                    <a:lnTo>
                      <a:pt x="804" y="628"/>
                    </a:lnTo>
                    <a:cubicBezTo>
                      <a:pt x="988" y="559"/>
                      <a:pt x="1005" y="307"/>
                      <a:pt x="831" y="214"/>
                    </a:cubicBezTo>
                    <a:cubicBezTo>
                      <a:pt x="605" y="93"/>
                      <a:pt x="350"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6" name="Google Shape;3136;p80"/>
              <p:cNvSpPr/>
              <p:nvPr/>
            </p:nvSpPr>
            <p:spPr>
              <a:xfrm>
                <a:off x="5780962" y="4075519"/>
                <a:ext cx="16009" cy="21918"/>
              </a:xfrm>
              <a:custGeom>
                <a:avLst/>
                <a:gdLst/>
                <a:ahLst/>
                <a:cxnLst/>
                <a:rect l="l" t="t" r="r" b="b"/>
                <a:pathLst>
                  <a:path w="550" h="753" extrusionOk="0">
                    <a:moveTo>
                      <a:pt x="73" y="0"/>
                    </a:moveTo>
                    <a:cubicBezTo>
                      <a:pt x="69" y="0"/>
                      <a:pt x="66" y="1"/>
                      <a:pt x="64" y="2"/>
                    </a:cubicBezTo>
                    <a:cubicBezTo>
                      <a:pt x="1" y="30"/>
                      <a:pt x="179" y="399"/>
                      <a:pt x="436" y="728"/>
                    </a:cubicBezTo>
                    <a:cubicBezTo>
                      <a:pt x="449" y="745"/>
                      <a:pt x="466" y="753"/>
                      <a:pt x="483" y="753"/>
                    </a:cubicBezTo>
                    <a:cubicBezTo>
                      <a:pt x="517" y="753"/>
                      <a:pt x="550" y="724"/>
                      <a:pt x="544" y="683"/>
                    </a:cubicBezTo>
                    <a:cubicBezTo>
                      <a:pt x="522" y="517"/>
                      <a:pt x="453" y="362"/>
                      <a:pt x="342" y="237"/>
                    </a:cubicBezTo>
                    <a:cubicBezTo>
                      <a:pt x="240" y="122"/>
                      <a:pt x="122" y="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7" name="Google Shape;3137;p80"/>
              <p:cNvSpPr/>
              <p:nvPr/>
            </p:nvSpPr>
            <p:spPr>
              <a:xfrm>
                <a:off x="5861068" y="4168229"/>
                <a:ext cx="239117" cy="34434"/>
              </a:xfrm>
              <a:custGeom>
                <a:avLst/>
                <a:gdLst/>
                <a:ahLst/>
                <a:cxnLst/>
                <a:rect l="l" t="t" r="r" b="b"/>
                <a:pathLst>
                  <a:path w="8215" h="1183" extrusionOk="0">
                    <a:moveTo>
                      <a:pt x="5040" y="1"/>
                    </a:moveTo>
                    <a:lnTo>
                      <a:pt x="2030" y="184"/>
                    </a:lnTo>
                    <a:lnTo>
                      <a:pt x="1" y="716"/>
                    </a:lnTo>
                    <a:lnTo>
                      <a:pt x="1082" y="1182"/>
                    </a:lnTo>
                    <a:cubicBezTo>
                      <a:pt x="1148" y="1116"/>
                      <a:pt x="2279" y="335"/>
                      <a:pt x="2279" y="335"/>
                    </a:cubicBezTo>
                    <a:lnTo>
                      <a:pt x="5155" y="184"/>
                    </a:lnTo>
                    <a:lnTo>
                      <a:pt x="8215" y="501"/>
                    </a:lnTo>
                    <a:lnTo>
                      <a:pt x="8215" y="501"/>
                    </a:lnTo>
                    <a:lnTo>
                      <a:pt x="5040" y="1"/>
                    </a:lnTo>
                    <a:close/>
                  </a:path>
                </a:pathLst>
              </a:custGeom>
              <a:solidFill>
                <a:srgbClr val="F8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8" name="Google Shape;3138;p80"/>
              <p:cNvSpPr/>
              <p:nvPr/>
            </p:nvSpPr>
            <p:spPr>
              <a:xfrm>
                <a:off x="5137435" y="4154665"/>
                <a:ext cx="227503" cy="82840"/>
              </a:xfrm>
              <a:custGeom>
                <a:avLst/>
                <a:gdLst/>
                <a:ahLst/>
                <a:cxnLst/>
                <a:rect l="l" t="t" r="r" b="b"/>
                <a:pathLst>
                  <a:path w="7816" h="2846" extrusionOk="0">
                    <a:moveTo>
                      <a:pt x="5804" y="1"/>
                    </a:moveTo>
                    <a:lnTo>
                      <a:pt x="5238" y="633"/>
                    </a:lnTo>
                    <a:lnTo>
                      <a:pt x="3043" y="2147"/>
                    </a:lnTo>
                    <a:lnTo>
                      <a:pt x="2295" y="2596"/>
                    </a:lnTo>
                    <a:lnTo>
                      <a:pt x="0" y="2845"/>
                    </a:lnTo>
                    <a:lnTo>
                      <a:pt x="2744" y="2745"/>
                    </a:lnTo>
                    <a:lnTo>
                      <a:pt x="3360" y="2313"/>
                    </a:lnTo>
                    <a:lnTo>
                      <a:pt x="5736" y="865"/>
                    </a:lnTo>
                    <a:lnTo>
                      <a:pt x="7816" y="250"/>
                    </a:lnTo>
                    <a:lnTo>
                      <a:pt x="58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9" name="Google Shape;3139;p80"/>
              <p:cNvSpPr/>
              <p:nvPr/>
            </p:nvSpPr>
            <p:spPr>
              <a:xfrm>
                <a:off x="5771735" y="4123693"/>
                <a:ext cx="8266" cy="8412"/>
              </a:xfrm>
              <a:custGeom>
                <a:avLst/>
                <a:gdLst/>
                <a:ahLst/>
                <a:cxnLst/>
                <a:rect l="l" t="t" r="r" b="b"/>
                <a:pathLst>
                  <a:path w="284" h="289" extrusionOk="0">
                    <a:moveTo>
                      <a:pt x="193" y="0"/>
                    </a:moveTo>
                    <a:lnTo>
                      <a:pt x="69" y="10"/>
                    </a:lnTo>
                    <a:cubicBezTo>
                      <a:pt x="69" y="34"/>
                      <a:pt x="1" y="259"/>
                      <a:pt x="42" y="276"/>
                    </a:cubicBezTo>
                    <a:cubicBezTo>
                      <a:pt x="62" y="283"/>
                      <a:pt x="112" y="289"/>
                      <a:pt x="161" y="289"/>
                    </a:cubicBezTo>
                    <a:cubicBezTo>
                      <a:pt x="217" y="289"/>
                      <a:pt x="271" y="281"/>
                      <a:pt x="276" y="259"/>
                    </a:cubicBezTo>
                    <a:cubicBezTo>
                      <a:pt x="284" y="217"/>
                      <a:pt x="193"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0" name="Google Shape;3140;p80"/>
              <p:cNvSpPr/>
              <p:nvPr/>
            </p:nvSpPr>
            <p:spPr>
              <a:xfrm>
                <a:off x="5783873" y="4126109"/>
                <a:ext cx="8237" cy="8412"/>
              </a:xfrm>
              <a:custGeom>
                <a:avLst/>
                <a:gdLst/>
                <a:ahLst/>
                <a:cxnLst/>
                <a:rect l="l" t="t" r="r" b="b"/>
                <a:pathLst>
                  <a:path w="283" h="289" extrusionOk="0">
                    <a:moveTo>
                      <a:pt x="191" y="1"/>
                    </a:moveTo>
                    <a:lnTo>
                      <a:pt x="67" y="10"/>
                    </a:lnTo>
                    <a:cubicBezTo>
                      <a:pt x="67" y="34"/>
                      <a:pt x="1" y="259"/>
                      <a:pt x="42" y="276"/>
                    </a:cubicBezTo>
                    <a:cubicBezTo>
                      <a:pt x="62" y="283"/>
                      <a:pt x="112" y="289"/>
                      <a:pt x="160" y="289"/>
                    </a:cubicBezTo>
                    <a:cubicBezTo>
                      <a:pt x="216" y="289"/>
                      <a:pt x="270" y="281"/>
                      <a:pt x="275" y="259"/>
                    </a:cubicBezTo>
                    <a:cubicBezTo>
                      <a:pt x="282" y="217"/>
                      <a:pt x="191"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1" name="Google Shape;3141;p80"/>
              <p:cNvSpPr/>
              <p:nvPr/>
            </p:nvSpPr>
            <p:spPr>
              <a:xfrm>
                <a:off x="5794526" y="4131698"/>
                <a:ext cx="8237" cy="8383"/>
              </a:xfrm>
              <a:custGeom>
                <a:avLst/>
                <a:gdLst/>
                <a:ahLst/>
                <a:cxnLst/>
                <a:rect l="l" t="t" r="r" b="b"/>
                <a:pathLst>
                  <a:path w="283" h="288" extrusionOk="0">
                    <a:moveTo>
                      <a:pt x="192" y="1"/>
                    </a:moveTo>
                    <a:lnTo>
                      <a:pt x="67" y="8"/>
                    </a:lnTo>
                    <a:cubicBezTo>
                      <a:pt x="67" y="33"/>
                      <a:pt x="1" y="259"/>
                      <a:pt x="42" y="275"/>
                    </a:cubicBezTo>
                    <a:cubicBezTo>
                      <a:pt x="62" y="282"/>
                      <a:pt x="112" y="288"/>
                      <a:pt x="160" y="288"/>
                    </a:cubicBezTo>
                    <a:cubicBezTo>
                      <a:pt x="216" y="288"/>
                      <a:pt x="271" y="280"/>
                      <a:pt x="275" y="258"/>
                    </a:cubicBezTo>
                    <a:cubicBezTo>
                      <a:pt x="282" y="216"/>
                      <a:pt x="192" y="1"/>
                      <a:pt x="1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2" name="Google Shape;3142;p80"/>
              <p:cNvSpPr/>
              <p:nvPr/>
            </p:nvSpPr>
            <p:spPr>
              <a:xfrm>
                <a:off x="5805646" y="4137753"/>
                <a:ext cx="8266" cy="8383"/>
              </a:xfrm>
              <a:custGeom>
                <a:avLst/>
                <a:gdLst/>
                <a:ahLst/>
                <a:cxnLst/>
                <a:rect l="l" t="t" r="r" b="b"/>
                <a:pathLst>
                  <a:path w="284" h="288" extrusionOk="0">
                    <a:moveTo>
                      <a:pt x="193" y="0"/>
                    </a:moveTo>
                    <a:lnTo>
                      <a:pt x="66" y="8"/>
                    </a:lnTo>
                    <a:cubicBezTo>
                      <a:pt x="66" y="33"/>
                      <a:pt x="0" y="259"/>
                      <a:pt x="42" y="274"/>
                    </a:cubicBezTo>
                    <a:cubicBezTo>
                      <a:pt x="61" y="282"/>
                      <a:pt x="110" y="288"/>
                      <a:pt x="158" y="288"/>
                    </a:cubicBezTo>
                    <a:cubicBezTo>
                      <a:pt x="215" y="288"/>
                      <a:pt x="271" y="280"/>
                      <a:pt x="276" y="257"/>
                    </a:cubicBezTo>
                    <a:cubicBezTo>
                      <a:pt x="283" y="216"/>
                      <a:pt x="193"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3" name="Google Shape;3143;p80"/>
              <p:cNvSpPr/>
              <p:nvPr/>
            </p:nvSpPr>
            <p:spPr>
              <a:xfrm>
                <a:off x="5677598" y="4051912"/>
                <a:ext cx="65026" cy="51025"/>
              </a:xfrm>
              <a:custGeom>
                <a:avLst/>
                <a:gdLst/>
                <a:ahLst/>
                <a:cxnLst/>
                <a:rect l="l" t="t" r="r" b="b"/>
                <a:pathLst>
                  <a:path w="2234" h="1753" extrusionOk="0">
                    <a:moveTo>
                      <a:pt x="0" y="1"/>
                    </a:moveTo>
                    <a:lnTo>
                      <a:pt x="0" y="1"/>
                    </a:lnTo>
                    <a:cubicBezTo>
                      <a:pt x="154" y="436"/>
                      <a:pt x="709" y="1624"/>
                      <a:pt x="1955" y="1753"/>
                    </a:cubicBezTo>
                    <a:cubicBezTo>
                      <a:pt x="1955" y="1753"/>
                      <a:pt x="2234" y="1367"/>
                      <a:pt x="2184" y="1117"/>
                    </a:cubicBezTo>
                    <a:lnTo>
                      <a:pt x="2184" y="1117"/>
                    </a:lnTo>
                    <a:cubicBezTo>
                      <a:pt x="2154" y="1185"/>
                      <a:pt x="2118" y="1251"/>
                      <a:pt x="2078" y="1314"/>
                    </a:cubicBezTo>
                    <a:cubicBezTo>
                      <a:pt x="2053" y="1315"/>
                      <a:pt x="2028" y="1316"/>
                      <a:pt x="2004" y="1316"/>
                    </a:cubicBezTo>
                    <a:cubicBezTo>
                      <a:pt x="905" y="1316"/>
                      <a:pt x="263" y="457"/>
                      <a:pt x="0" y="1"/>
                    </a:cubicBezTo>
                    <a:close/>
                  </a:path>
                </a:pathLst>
              </a:custGeom>
              <a:solidFill>
                <a:srgbClr val="FFAA21">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4" name="Google Shape;3144;p80"/>
              <p:cNvSpPr/>
              <p:nvPr/>
            </p:nvSpPr>
            <p:spPr>
              <a:xfrm>
                <a:off x="5829602" y="4135424"/>
                <a:ext cx="28030" cy="9722"/>
              </a:xfrm>
              <a:custGeom>
                <a:avLst/>
                <a:gdLst/>
                <a:ahLst/>
                <a:cxnLst/>
                <a:rect l="l" t="t" r="r" b="b"/>
                <a:pathLst>
                  <a:path w="963" h="334" extrusionOk="0">
                    <a:moveTo>
                      <a:pt x="185" y="0"/>
                    </a:moveTo>
                    <a:cubicBezTo>
                      <a:pt x="142" y="0"/>
                      <a:pt x="109" y="9"/>
                      <a:pt x="93" y="30"/>
                    </a:cubicBezTo>
                    <a:cubicBezTo>
                      <a:pt x="0" y="143"/>
                      <a:pt x="467" y="334"/>
                      <a:pt x="734" y="334"/>
                    </a:cubicBezTo>
                    <a:cubicBezTo>
                      <a:pt x="784" y="334"/>
                      <a:pt x="826" y="327"/>
                      <a:pt x="857" y="313"/>
                    </a:cubicBezTo>
                    <a:cubicBezTo>
                      <a:pt x="962" y="263"/>
                      <a:pt x="420" y="0"/>
                      <a:pt x="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5" name="Google Shape;3145;p80"/>
              <p:cNvSpPr/>
              <p:nvPr/>
            </p:nvSpPr>
            <p:spPr>
              <a:xfrm>
                <a:off x="5752523" y="4099009"/>
                <a:ext cx="20986" cy="11410"/>
              </a:xfrm>
              <a:custGeom>
                <a:avLst/>
                <a:gdLst/>
                <a:ahLst/>
                <a:cxnLst/>
                <a:rect l="l" t="t" r="r" b="b"/>
                <a:pathLst>
                  <a:path w="721" h="392" extrusionOk="0">
                    <a:moveTo>
                      <a:pt x="254" y="0"/>
                    </a:moveTo>
                    <a:cubicBezTo>
                      <a:pt x="112" y="0"/>
                      <a:pt x="13" y="61"/>
                      <a:pt x="7" y="144"/>
                    </a:cubicBezTo>
                    <a:cubicBezTo>
                      <a:pt x="1" y="229"/>
                      <a:pt x="99" y="321"/>
                      <a:pt x="232" y="364"/>
                    </a:cubicBezTo>
                    <a:cubicBezTo>
                      <a:pt x="288" y="382"/>
                      <a:pt x="349" y="391"/>
                      <a:pt x="406" y="391"/>
                    </a:cubicBezTo>
                    <a:cubicBezTo>
                      <a:pt x="495" y="391"/>
                      <a:pt x="577" y="369"/>
                      <a:pt x="622" y="322"/>
                    </a:cubicBezTo>
                    <a:cubicBezTo>
                      <a:pt x="721" y="222"/>
                      <a:pt x="616" y="70"/>
                      <a:pt x="386" y="16"/>
                    </a:cubicBezTo>
                    <a:cubicBezTo>
                      <a:pt x="339" y="5"/>
                      <a:pt x="295"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46" name="Google Shape;3146;p80"/>
              <p:cNvGrpSpPr/>
              <p:nvPr/>
            </p:nvGrpSpPr>
            <p:grpSpPr>
              <a:xfrm rot="273423">
                <a:off x="5685463" y="3060791"/>
                <a:ext cx="1303907" cy="1150272"/>
                <a:chOff x="2495925" y="3317675"/>
                <a:chExt cx="2515625" cy="2221175"/>
              </a:xfrm>
            </p:grpSpPr>
            <p:sp>
              <p:nvSpPr>
                <p:cNvPr id="3147" name="Google Shape;3147;p80"/>
                <p:cNvSpPr/>
                <p:nvPr/>
              </p:nvSpPr>
              <p:spPr>
                <a:xfrm>
                  <a:off x="2495925" y="3657225"/>
                  <a:ext cx="2480150" cy="955200"/>
                </a:xfrm>
                <a:custGeom>
                  <a:avLst/>
                  <a:gdLst/>
                  <a:ahLst/>
                  <a:cxnLst/>
                  <a:rect l="l" t="t" r="r" b="b"/>
                  <a:pathLst>
                    <a:path w="99206" h="38208" extrusionOk="0">
                      <a:moveTo>
                        <a:pt x="81645" y="34417"/>
                      </a:moveTo>
                      <a:lnTo>
                        <a:pt x="81645" y="34417"/>
                      </a:lnTo>
                      <a:cubicBezTo>
                        <a:pt x="81559" y="34440"/>
                        <a:pt x="81475" y="34466"/>
                        <a:pt x="81390" y="34492"/>
                      </a:cubicBezTo>
                      <a:cubicBezTo>
                        <a:pt x="81490" y="34468"/>
                        <a:pt x="81574" y="34442"/>
                        <a:pt x="81645" y="34417"/>
                      </a:cubicBezTo>
                      <a:close/>
                      <a:moveTo>
                        <a:pt x="46901" y="1"/>
                      </a:moveTo>
                      <a:cubicBezTo>
                        <a:pt x="42570" y="1"/>
                        <a:pt x="38305" y="6008"/>
                        <a:pt x="38215" y="11297"/>
                      </a:cubicBezTo>
                      <a:cubicBezTo>
                        <a:pt x="38297" y="6003"/>
                        <a:pt x="36358" y="4117"/>
                        <a:pt x="34359" y="4117"/>
                      </a:cubicBezTo>
                      <a:cubicBezTo>
                        <a:pt x="32358" y="4117"/>
                        <a:pt x="30296" y="6008"/>
                        <a:pt x="30140" y="8262"/>
                      </a:cubicBezTo>
                      <a:cubicBezTo>
                        <a:pt x="27921" y="5495"/>
                        <a:pt x="24296" y="4041"/>
                        <a:pt x="20684" y="4041"/>
                      </a:cubicBezTo>
                      <a:cubicBezTo>
                        <a:pt x="17821" y="4041"/>
                        <a:pt x="14966" y="4955"/>
                        <a:pt x="12826" y="6855"/>
                      </a:cubicBezTo>
                      <a:cubicBezTo>
                        <a:pt x="7980" y="11164"/>
                        <a:pt x="10167" y="15339"/>
                        <a:pt x="14239" y="18746"/>
                      </a:cubicBezTo>
                      <a:cubicBezTo>
                        <a:pt x="14239" y="18746"/>
                        <a:pt x="0" y="25926"/>
                        <a:pt x="18479" y="27482"/>
                      </a:cubicBezTo>
                      <a:cubicBezTo>
                        <a:pt x="10285" y="35311"/>
                        <a:pt x="14909" y="38208"/>
                        <a:pt x="21953" y="38208"/>
                      </a:cubicBezTo>
                      <a:cubicBezTo>
                        <a:pt x="27265" y="38208"/>
                        <a:pt x="33954" y="36560"/>
                        <a:pt x="37559" y="34138"/>
                      </a:cubicBezTo>
                      <a:cubicBezTo>
                        <a:pt x="38336" y="32542"/>
                        <a:pt x="45504" y="31980"/>
                        <a:pt x="53859" y="31980"/>
                      </a:cubicBezTo>
                      <a:cubicBezTo>
                        <a:pt x="67472" y="31980"/>
                        <a:pt x="84238" y="33472"/>
                        <a:pt x="81645" y="34417"/>
                      </a:cubicBezTo>
                      <a:lnTo>
                        <a:pt x="81645" y="34417"/>
                      </a:lnTo>
                      <a:cubicBezTo>
                        <a:pt x="82379" y="34212"/>
                        <a:pt x="83149" y="34114"/>
                        <a:pt x="83878" y="34114"/>
                      </a:cubicBezTo>
                      <a:cubicBezTo>
                        <a:pt x="85489" y="34114"/>
                        <a:pt x="86901" y="34593"/>
                        <a:pt x="87287" y="35460"/>
                      </a:cubicBezTo>
                      <a:cubicBezTo>
                        <a:pt x="87798" y="35615"/>
                        <a:pt x="88341" y="35687"/>
                        <a:pt x="88892" y="35687"/>
                      </a:cubicBezTo>
                      <a:cubicBezTo>
                        <a:pt x="93787" y="35687"/>
                        <a:pt x="99206" y="29978"/>
                        <a:pt x="86591" y="26319"/>
                      </a:cubicBezTo>
                      <a:cubicBezTo>
                        <a:pt x="90152" y="25217"/>
                        <a:pt x="95384" y="18158"/>
                        <a:pt x="90777" y="18158"/>
                      </a:cubicBezTo>
                      <a:cubicBezTo>
                        <a:pt x="89406" y="18158"/>
                        <a:pt x="87164" y="18784"/>
                        <a:pt x="83747" y="20377"/>
                      </a:cubicBezTo>
                      <a:cubicBezTo>
                        <a:pt x="85889" y="14426"/>
                        <a:pt x="81805" y="10715"/>
                        <a:pt x="76319" y="10715"/>
                      </a:cubicBezTo>
                      <a:cubicBezTo>
                        <a:pt x="73049" y="10715"/>
                        <a:pt x="69282" y="12034"/>
                        <a:pt x="66038" y="14982"/>
                      </a:cubicBezTo>
                      <a:cubicBezTo>
                        <a:pt x="67875" y="13072"/>
                        <a:pt x="70112" y="8063"/>
                        <a:pt x="66137" y="8063"/>
                      </a:cubicBezTo>
                      <a:cubicBezTo>
                        <a:pt x="66048" y="8063"/>
                        <a:pt x="65957" y="8065"/>
                        <a:pt x="65862" y="8070"/>
                      </a:cubicBezTo>
                      <a:cubicBezTo>
                        <a:pt x="62424" y="8253"/>
                        <a:pt x="57662" y="13121"/>
                        <a:pt x="55377" y="15456"/>
                      </a:cubicBezTo>
                      <a:cubicBezTo>
                        <a:pt x="53972" y="3955"/>
                        <a:pt x="50415" y="1"/>
                        <a:pt x="46901" y="1"/>
                      </a:cubicBezTo>
                      <a:close/>
                    </a:path>
                  </a:pathLst>
                </a:custGeom>
                <a:solidFill>
                  <a:srgbClr val="85B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8" name="Google Shape;3148;p80"/>
                <p:cNvSpPr/>
                <p:nvPr/>
              </p:nvSpPr>
              <p:spPr>
                <a:xfrm>
                  <a:off x="2495925" y="3401725"/>
                  <a:ext cx="2515625" cy="1285900"/>
                </a:xfrm>
                <a:custGeom>
                  <a:avLst/>
                  <a:gdLst/>
                  <a:ahLst/>
                  <a:cxnLst/>
                  <a:rect l="l" t="t" r="r" b="b"/>
                  <a:pathLst>
                    <a:path w="100625" h="51436" extrusionOk="0">
                      <a:moveTo>
                        <a:pt x="83747" y="30597"/>
                      </a:moveTo>
                      <a:cubicBezTo>
                        <a:pt x="98646" y="23650"/>
                        <a:pt x="91212" y="35108"/>
                        <a:pt x="86591" y="36539"/>
                      </a:cubicBezTo>
                      <a:cubicBezTo>
                        <a:pt x="100624" y="40609"/>
                        <a:pt x="92340" y="47217"/>
                        <a:pt x="87287" y="45680"/>
                      </a:cubicBezTo>
                      <a:cubicBezTo>
                        <a:pt x="86707" y="44375"/>
                        <a:pt x="83802" y="43949"/>
                        <a:pt x="81390" y="44712"/>
                      </a:cubicBezTo>
                      <a:cubicBezTo>
                        <a:pt x="87396" y="43214"/>
                        <a:pt x="39637" y="40092"/>
                        <a:pt x="37559" y="44358"/>
                      </a:cubicBezTo>
                      <a:cubicBezTo>
                        <a:pt x="29175" y="49991"/>
                        <a:pt x="4105" y="51435"/>
                        <a:pt x="18479" y="37702"/>
                      </a:cubicBezTo>
                      <a:cubicBezTo>
                        <a:pt x="0" y="36146"/>
                        <a:pt x="14239" y="28966"/>
                        <a:pt x="14239" y="28966"/>
                      </a:cubicBezTo>
                      <a:cubicBezTo>
                        <a:pt x="10167" y="25559"/>
                        <a:pt x="7980" y="21384"/>
                        <a:pt x="12826" y="17075"/>
                      </a:cubicBezTo>
                      <a:cubicBezTo>
                        <a:pt x="17664" y="12778"/>
                        <a:pt x="26161" y="13522"/>
                        <a:pt x="30140" y="18482"/>
                      </a:cubicBezTo>
                      <a:cubicBezTo>
                        <a:pt x="30451" y="13976"/>
                        <a:pt x="38379" y="10924"/>
                        <a:pt x="38215" y="21517"/>
                      </a:cubicBezTo>
                      <a:cubicBezTo>
                        <a:pt x="38379" y="11937"/>
                        <a:pt x="52240" y="0"/>
                        <a:pt x="55377" y="25676"/>
                      </a:cubicBezTo>
                      <a:cubicBezTo>
                        <a:pt x="57662" y="23341"/>
                        <a:pt x="62424" y="18473"/>
                        <a:pt x="65862" y="18290"/>
                      </a:cubicBezTo>
                      <a:cubicBezTo>
                        <a:pt x="70212" y="18058"/>
                        <a:pt x="67916" y="23250"/>
                        <a:pt x="66038" y="25202"/>
                      </a:cubicBezTo>
                      <a:cubicBezTo>
                        <a:pt x="74724" y="17307"/>
                        <a:pt x="87165" y="21099"/>
                        <a:pt x="83747" y="30597"/>
                      </a:cubicBezTo>
                      <a:close/>
                    </a:path>
                  </a:pathLst>
                </a:custGeom>
                <a:solidFill>
                  <a:srgbClr val="5C463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9" name="Google Shape;3149;p80"/>
                <p:cNvSpPr/>
                <p:nvPr/>
              </p:nvSpPr>
              <p:spPr>
                <a:xfrm>
                  <a:off x="4163875" y="3839450"/>
                  <a:ext cx="750375" cy="473200"/>
                </a:xfrm>
                <a:custGeom>
                  <a:avLst/>
                  <a:gdLst/>
                  <a:ahLst/>
                  <a:cxnLst/>
                  <a:rect l="l" t="t" r="r" b="b"/>
                  <a:pathLst>
                    <a:path w="30015" h="18928" extrusionOk="0">
                      <a:moveTo>
                        <a:pt x="17029" y="13088"/>
                      </a:moveTo>
                      <a:cubicBezTo>
                        <a:pt x="20358" y="3836"/>
                        <a:pt x="8639" y="1"/>
                        <a:pt x="0" y="7113"/>
                      </a:cubicBezTo>
                      <a:cubicBezTo>
                        <a:pt x="2207" y="7387"/>
                        <a:pt x="4208" y="8350"/>
                        <a:pt x="5429" y="10152"/>
                      </a:cubicBezTo>
                      <a:cubicBezTo>
                        <a:pt x="5603" y="10409"/>
                        <a:pt x="5756" y="10683"/>
                        <a:pt x="5882" y="10968"/>
                      </a:cubicBezTo>
                      <a:cubicBezTo>
                        <a:pt x="6573" y="10959"/>
                        <a:pt x="7241" y="10979"/>
                        <a:pt x="7862" y="11031"/>
                      </a:cubicBezTo>
                      <a:cubicBezTo>
                        <a:pt x="13487" y="11492"/>
                        <a:pt x="14001" y="14929"/>
                        <a:pt x="12776" y="18928"/>
                      </a:cubicBezTo>
                      <a:cubicBezTo>
                        <a:pt x="15368" y="17699"/>
                        <a:pt x="18660" y="17443"/>
                        <a:pt x="21741" y="18041"/>
                      </a:cubicBezTo>
                      <a:cubicBezTo>
                        <a:pt x="26035" y="14958"/>
                        <a:pt x="30014" y="7035"/>
                        <a:pt x="17029" y="1308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0" name="Google Shape;3150;p80"/>
                <p:cNvSpPr/>
                <p:nvPr/>
              </p:nvSpPr>
              <p:spPr>
                <a:xfrm>
                  <a:off x="2495975" y="3401725"/>
                  <a:ext cx="1745550" cy="1218375"/>
                </a:xfrm>
                <a:custGeom>
                  <a:avLst/>
                  <a:gdLst/>
                  <a:ahLst/>
                  <a:cxnLst/>
                  <a:rect l="l" t="t" r="r" b="b"/>
                  <a:pathLst>
                    <a:path w="69822" h="48735" extrusionOk="0">
                      <a:moveTo>
                        <a:pt x="52977" y="28035"/>
                      </a:moveTo>
                      <a:cubicBezTo>
                        <a:pt x="53814" y="27859"/>
                        <a:pt x="54634" y="27725"/>
                        <a:pt x="55399" y="27629"/>
                      </a:cubicBezTo>
                      <a:cubicBezTo>
                        <a:pt x="56019" y="27548"/>
                        <a:pt x="56647" y="27522"/>
                        <a:pt x="57271" y="27548"/>
                      </a:cubicBezTo>
                      <a:cubicBezTo>
                        <a:pt x="59591" y="25387"/>
                        <a:pt x="63279" y="24250"/>
                        <a:pt x="66544" y="24602"/>
                      </a:cubicBezTo>
                      <a:cubicBezTo>
                        <a:pt x="68271" y="22358"/>
                        <a:pt x="69821" y="18079"/>
                        <a:pt x="65860" y="18288"/>
                      </a:cubicBezTo>
                      <a:cubicBezTo>
                        <a:pt x="62422" y="18473"/>
                        <a:pt x="57660" y="23341"/>
                        <a:pt x="55375" y="25674"/>
                      </a:cubicBezTo>
                      <a:cubicBezTo>
                        <a:pt x="52238" y="0"/>
                        <a:pt x="38377" y="11937"/>
                        <a:pt x="38213" y="21517"/>
                      </a:cubicBezTo>
                      <a:cubicBezTo>
                        <a:pt x="38377" y="10924"/>
                        <a:pt x="30449" y="13976"/>
                        <a:pt x="30140" y="18482"/>
                      </a:cubicBezTo>
                      <a:cubicBezTo>
                        <a:pt x="26161" y="13522"/>
                        <a:pt x="17662" y="12778"/>
                        <a:pt x="12824" y="17075"/>
                      </a:cubicBezTo>
                      <a:cubicBezTo>
                        <a:pt x="7980" y="21384"/>
                        <a:pt x="10167" y="25557"/>
                        <a:pt x="14237" y="28966"/>
                      </a:cubicBezTo>
                      <a:cubicBezTo>
                        <a:pt x="14237" y="28966"/>
                        <a:pt x="0" y="36146"/>
                        <a:pt x="18477" y="37702"/>
                      </a:cubicBezTo>
                      <a:cubicBezTo>
                        <a:pt x="9824" y="45969"/>
                        <a:pt x="15468" y="48735"/>
                        <a:pt x="23161" y="48398"/>
                      </a:cubicBezTo>
                      <a:cubicBezTo>
                        <a:pt x="21704" y="44093"/>
                        <a:pt x="21506" y="38461"/>
                        <a:pt x="22854" y="33480"/>
                      </a:cubicBezTo>
                      <a:cubicBezTo>
                        <a:pt x="20271" y="32895"/>
                        <a:pt x="18058" y="31414"/>
                        <a:pt x="17108" y="28925"/>
                      </a:cubicBezTo>
                      <a:cubicBezTo>
                        <a:pt x="15620" y="25024"/>
                        <a:pt x="17236" y="19782"/>
                        <a:pt x="21882" y="19195"/>
                      </a:cubicBezTo>
                      <a:cubicBezTo>
                        <a:pt x="25416" y="18747"/>
                        <a:pt x="28118" y="20906"/>
                        <a:pt x="29094" y="23850"/>
                      </a:cubicBezTo>
                      <a:cubicBezTo>
                        <a:pt x="29286" y="23719"/>
                        <a:pt x="29475" y="23591"/>
                        <a:pt x="29673" y="23472"/>
                      </a:cubicBezTo>
                      <a:cubicBezTo>
                        <a:pt x="33154" y="21367"/>
                        <a:pt x="37511" y="20925"/>
                        <a:pt x="40814" y="23559"/>
                      </a:cubicBezTo>
                      <a:cubicBezTo>
                        <a:pt x="41492" y="22069"/>
                        <a:pt x="42706" y="20862"/>
                        <a:pt x="44488" y="20317"/>
                      </a:cubicBezTo>
                      <a:cubicBezTo>
                        <a:pt x="48000" y="19245"/>
                        <a:pt x="51853" y="22419"/>
                        <a:pt x="52657" y="25683"/>
                      </a:cubicBezTo>
                      <a:cubicBezTo>
                        <a:pt x="52846" y="26455"/>
                        <a:pt x="52955" y="27242"/>
                        <a:pt x="52977" y="280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1" name="Google Shape;3151;p80"/>
                <p:cNvSpPr/>
                <p:nvPr/>
              </p:nvSpPr>
              <p:spPr>
                <a:xfrm>
                  <a:off x="2698200" y="4059075"/>
                  <a:ext cx="1968825" cy="1190325"/>
                </a:xfrm>
                <a:custGeom>
                  <a:avLst/>
                  <a:gdLst/>
                  <a:ahLst/>
                  <a:cxnLst/>
                  <a:rect l="l" t="t" r="r" b="b"/>
                  <a:pathLst>
                    <a:path w="78753" h="47613" extrusionOk="0">
                      <a:moveTo>
                        <a:pt x="27166" y="1"/>
                      </a:moveTo>
                      <a:cubicBezTo>
                        <a:pt x="25618" y="1"/>
                        <a:pt x="23953" y="1170"/>
                        <a:pt x="22458" y="3901"/>
                      </a:cubicBezTo>
                      <a:cubicBezTo>
                        <a:pt x="20949" y="6655"/>
                        <a:pt x="19614" y="11008"/>
                        <a:pt x="18744" y="17357"/>
                      </a:cubicBezTo>
                      <a:cubicBezTo>
                        <a:pt x="16196" y="14752"/>
                        <a:pt x="12814" y="13446"/>
                        <a:pt x="10128" y="13446"/>
                      </a:cubicBezTo>
                      <a:cubicBezTo>
                        <a:pt x="5421" y="13446"/>
                        <a:pt x="2849" y="17457"/>
                        <a:pt x="10634" y="25520"/>
                      </a:cubicBezTo>
                      <a:cubicBezTo>
                        <a:pt x="1621" y="27065"/>
                        <a:pt x="0" y="38637"/>
                        <a:pt x="7493" y="38637"/>
                      </a:cubicBezTo>
                      <a:cubicBezTo>
                        <a:pt x="9392" y="38637"/>
                        <a:pt x="11876" y="37894"/>
                        <a:pt x="14974" y="36056"/>
                      </a:cubicBezTo>
                      <a:lnTo>
                        <a:pt x="14974" y="36056"/>
                      </a:lnTo>
                      <a:cubicBezTo>
                        <a:pt x="14046" y="44039"/>
                        <a:pt x="22714" y="47223"/>
                        <a:pt x="30618" y="47223"/>
                      </a:cubicBezTo>
                      <a:cubicBezTo>
                        <a:pt x="35545" y="47223"/>
                        <a:pt x="40176" y="45985"/>
                        <a:pt x="41998" y="43901"/>
                      </a:cubicBezTo>
                      <a:cubicBezTo>
                        <a:pt x="41990" y="43895"/>
                        <a:pt x="41983" y="43886"/>
                        <a:pt x="41974" y="43879"/>
                      </a:cubicBezTo>
                      <a:cubicBezTo>
                        <a:pt x="41982" y="43782"/>
                        <a:pt x="41990" y="43733"/>
                        <a:pt x="41999" y="43733"/>
                      </a:cubicBezTo>
                      <a:cubicBezTo>
                        <a:pt x="42008" y="43733"/>
                        <a:pt x="42017" y="43777"/>
                        <a:pt x="42029" y="43864"/>
                      </a:cubicBezTo>
                      <a:cubicBezTo>
                        <a:pt x="42020" y="43879"/>
                        <a:pt x="42007" y="43886"/>
                        <a:pt x="41998" y="43901"/>
                      </a:cubicBezTo>
                      <a:cubicBezTo>
                        <a:pt x="46800" y="46492"/>
                        <a:pt x="50907" y="47613"/>
                        <a:pt x="54180" y="47613"/>
                      </a:cubicBezTo>
                      <a:cubicBezTo>
                        <a:pt x="61018" y="47613"/>
                        <a:pt x="64219" y="42720"/>
                        <a:pt x="62519" y="36102"/>
                      </a:cubicBezTo>
                      <a:lnTo>
                        <a:pt x="62519" y="36102"/>
                      </a:lnTo>
                      <a:cubicBezTo>
                        <a:pt x="63352" y="36161"/>
                        <a:pt x="64132" y="36190"/>
                        <a:pt x="64861" y="36190"/>
                      </a:cubicBezTo>
                      <a:cubicBezTo>
                        <a:pt x="78753" y="36190"/>
                        <a:pt x="74077" y="25929"/>
                        <a:pt x="64277" y="25929"/>
                      </a:cubicBezTo>
                      <a:cubicBezTo>
                        <a:pt x="63104" y="25929"/>
                        <a:pt x="61859" y="26076"/>
                        <a:pt x="60562" y="26404"/>
                      </a:cubicBezTo>
                      <a:cubicBezTo>
                        <a:pt x="61695" y="22743"/>
                        <a:pt x="59927" y="20194"/>
                        <a:pt x="55848" y="20194"/>
                      </a:cubicBezTo>
                      <a:cubicBezTo>
                        <a:pt x="54636" y="20194"/>
                        <a:pt x="53219" y="20419"/>
                        <a:pt x="51613" y="20908"/>
                      </a:cubicBezTo>
                      <a:cubicBezTo>
                        <a:pt x="52776" y="19962"/>
                        <a:pt x="40420" y="11437"/>
                        <a:pt x="42335" y="10489"/>
                      </a:cubicBezTo>
                      <a:cubicBezTo>
                        <a:pt x="41734" y="8486"/>
                        <a:pt x="40335" y="7649"/>
                        <a:pt x="38757" y="7649"/>
                      </a:cubicBezTo>
                      <a:cubicBezTo>
                        <a:pt x="36518" y="7649"/>
                        <a:pt x="33919" y="9336"/>
                        <a:pt x="32734" y="11767"/>
                      </a:cubicBezTo>
                      <a:cubicBezTo>
                        <a:pt x="33131" y="5114"/>
                        <a:pt x="30404" y="1"/>
                        <a:pt x="27166" y="1"/>
                      </a:cubicBezTo>
                      <a:close/>
                    </a:path>
                  </a:pathLst>
                </a:custGeom>
                <a:solidFill>
                  <a:srgbClr val="98C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2" name="Google Shape;3152;p80"/>
                <p:cNvSpPr/>
                <p:nvPr/>
              </p:nvSpPr>
              <p:spPr>
                <a:xfrm>
                  <a:off x="2658325" y="3945625"/>
                  <a:ext cx="2068100" cy="1411025"/>
                </a:xfrm>
                <a:custGeom>
                  <a:avLst/>
                  <a:gdLst/>
                  <a:ahLst/>
                  <a:cxnLst/>
                  <a:rect l="l" t="t" r="r" b="b"/>
                  <a:pathLst>
                    <a:path w="82724" h="56441" extrusionOk="0">
                      <a:moveTo>
                        <a:pt x="62157" y="30942"/>
                      </a:moveTo>
                      <a:cubicBezTo>
                        <a:pt x="74855" y="27720"/>
                        <a:pt x="82724" y="41968"/>
                        <a:pt x="64114" y="40640"/>
                      </a:cubicBezTo>
                      <a:cubicBezTo>
                        <a:pt x="66628" y="50426"/>
                        <a:pt x="58424" y="56440"/>
                        <a:pt x="43593" y="48439"/>
                      </a:cubicBezTo>
                      <a:cubicBezTo>
                        <a:pt x="43602" y="48424"/>
                        <a:pt x="43615" y="48417"/>
                        <a:pt x="43624" y="48402"/>
                      </a:cubicBezTo>
                      <a:cubicBezTo>
                        <a:pt x="43600" y="48222"/>
                        <a:pt x="43585" y="48228"/>
                        <a:pt x="43569" y="48417"/>
                      </a:cubicBezTo>
                      <a:cubicBezTo>
                        <a:pt x="43578" y="48424"/>
                        <a:pt x="43585" y="48433"/>
                        <a:pt x="43593" y="48439"/>
                      </a:cubicBezTo>
                      <a:cubicBezTo>
                        <a:pt x="38847" y="53866"/>
                        <a:pt x="15062" y="53553"/>
                        <a:pt x="16569" y="40594"/>
                      </a:cubicBezTo>
                      <a:cubicBezTo>
                        <a:pt x="1249" y="49685"/>
                        <a:pt x="931" y="31995"/>
                        <a:pt x="12229" y="30058"/>
                      </a:cubicBezTo>
                      <a:cubicBezTo>
                        <a:pt x="1" y="17394"/>
                        <a:pt x="13325" y="14724"/>
                        <a:pt x="20339" y="21895"/>
                      </a:cubicBezTo>
                      <a:cubicBezTo>
                        <a:pt x="21209" y="15546"/>
                        <a:pt x="22544" y="11193"/>
                        <a:pt x="24053" y="8439"/>
                      </a:cubicBezTo>
                      <a:cubicBezTo>
                        <a:pt x="28675" y="0"/>
                        <a:pt x="34916" y="6471"/>
                        <a:pt x="34329" y="16305"/>
                      </a:cubicBezTo>
                      <a:cubicBezTo>
                        <a:pt x="36349" y="12161"/>
                        <a:pt x="42476" y="10180"/>
                        <a:pt x="43930" y="15027"/>
                      </a:cubicBezTo>
                      <a:cubicBezTo>
                        <a:pt x="42015" y="15975"/>
                        <a:pt x="54371" y="24500"/>
                        <a:pt x="53208" y="25446"/>
                      </a:cubicBezTo>
                      <a:cubicBezTo>
                        <a:pt x="60214" y="23315"/>
                        <a:pt x="63627" y="26192"/>
                        <a:pt x="62157" y="309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3" name="Google Shape;3153;p80"/>
                <p:cNvSpPr/>
                <p:nvPr/>
              </p:nvSpPr>
              <p:spPr>
                <a:xfrm>
                  <a:off x="3569425" y="4143800"/>
                  <a:ext cx="1220675" cy="569100"/>
                </a:xfrm>
                <a:custGeom>
                  <a:avLst/>
                  <a:gdLst/>
                  <a:ahLst/>
                  <a:cxnLst/>
                  <a:rect l="l" t="t" r="r" b="b"/>
                  <a:pathLst>
                    <a:path w="48827" h="22764" extrusionOk="0">
                      <a:moveTo>
                        <a:pt x="26225" y="1"/>
                      </a:moveTo>
                      <a:cubicBezTo>
                        <a:pt x="22514" y="1"/>
                        <a:pt x="17839" y="4067"/>
                        <a:pt x="16481" y="8380"/>
                      </a:cubicBezTo>
                      <a:cubicBezTo>
                        <a:pt x="14556" y="6560"/>
                        <a:pt x="10231" y="3182"/>
                        <a:pt x="6848" y="3182"/>
                      </a:cubicBezTo>
                      <a:cubicBezTo>
                        <a:pt x="6121" y="3182"/>
                        <a:pt x="5438" y="3338"/>
                        <a:pt x="4831" y="3699"/>
                      </a:cubicBezTo>
                      <a:cubicBezTo>
                        <a:pt x="0" y="6578"/>
                        <a:pt x="8032" y="11618"/>
                        <a:pt x="10587" y="12844"/>
                      </a:cubicBezTo>
                      <a:cubicBezTo>
                        <a:pt x="10063" y="12615"/>
                        <a:pt x="9504" y="12510"/>
                        <a:pt x="8937" y="12510"/>
                      </a:cubicBezTo>
                      <a:cubicBezTo>
                        <a:pt x="8121" y="12510"/>
                        <a:pt x="7290" y="12727"/>
                        <a:pt x="6523" y="13105"/>
                      </a:cubicBezTo>
                      <a:cubicBezTo>
                        <a:pt x="4449" y="14131"/>
                        <a:pt x="2864" y="16334"/>
                        <a:pt x="3416" y="18604"/>
                      </a:cubicBezTo>
                      <a:cubicBezTo>
                        <a:pt x="4033" y="21136"/>
                        <a:pt x="5942" y="22007"/>
                        <a:pt x="8254" y="22007"/>
                      </a:cubicBezTo>
                      <a:cubicBezTo>
                        <a:pt x="12007" y="22007"/>
                        <a:pt x="16820" y="19713"/>
                        <a:pt x="18888" y="18506"/>
                      </a:cubicBezTo>
                      <a:lnTo>
                        <a:pt x="18888" y="18506"/>
                      </a:lnTo>
                      <a:cubicBezTo>
                        <a:pt x="18612" y="19547"/>
                        <a:pt x="18914" y="20350"/>
                        <a:pt x="19538" y="20961"/>
                      </a:cubicBezTo>
                      <a:cubicBezTo>
                        <a:pt x="20871" y="22278"/>
                        <a:pt x="23670" y="22700"/>
                        <a:pt x="25222" y="22757"/>
                      </a:cubicBezTo>
                      <a:cubicBezTo>
                        <a:pt x="25355" y="22761"/>
                        <a:pt x="25486" y="22763"/>
                        <a:pt x="25615" y="22763"/>
                      </a:cubicBezTo>
                      <a:cubicBezTo>
                        <a:pt x="28818" y="22763"/>
                        <a:pt x="30630" y="21378"/>
                        <a:pt x="31443" y="18171"/>
                      </a:cubicBezTo>
                      <a:cubicBezTo>
                        <a:pt x="33742" y="20009"/>
                        <a:pt x="36942" y="21118"/>
                        <a:pt x="40069" y="21118"/>
                      </a:cubicBezTo>
                      <a:cubicBezTo>
                        <a:pt x="42294" y="21118"/>
                        <a:pt x="44482" y="20556"/>
                        <a:pt x="46280" y="19295"/>
                      </a:cubicBezTo>
                      <a:cubicBezTo>
                        <a:pt x="48315" y="17873"/>
                        <a:pt x="48826" y="16708"/>
                        <a:pt x="48452" y="15877"/>
                      </a:cubicBezTo>
                      <a:cubicBezTo>
                        <a:pt x="48047" y="14966"/>
                        <a:pt x="46566" y="14463"/>
                        <a:pt x="44875" y="14463"/>
                      </a:cubicBezTo>
                      <a:cubicBezTo>
                        <a:pt x="44141" y="14463"/>
                        <a:pt x="43368" y="14557"/>
                        <a:pt x="42626" y="14754"/>
                      </a:cubicBezTo>
                      <a:lnTo>
                        <a:pt x="42626" y="14754"/>
                      </a:lnTo>
                      <a:cubicBezTo>
                        <a:pt x="46756" y="13375"/>
                        <a:pt x="47136" y="7220"/>
                        <a:pt x="41496" y="7220"/>
                      </a:cubicBezTo>
                      <a:cubicBezTo>
                        <a:pt x="39112" y="7220"/>
                        <a:pt x="35653" y="8320"/>
                        <a:pt x="30947" y="11344"/>
                      </a:cubicBezTo>
                      <a:cubicBezTo>
                        <a:pt x="31874" y="2983"/>
                        <a:pt x="29403" y="1"/>
                        <a:pt x="26225" y="1"/>
                      </a:cubicBezTo>
                      <a:close/>
                    </a:path>
                  </a:pathLst>
                </a:custGeom>
                <a:solidFill>
                  <a:srgbClr val="B8C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4" name="Google Shape;3154;p80"/>
                <p:cNvSpPr/>
                <p:nvPr/>
              </p:nvSpPr>
              <p:spPr>
                <a:xfrm>
                  <a:off x="3569425" y="3974250"/>
                  <a:ext cx="1220675" cy="800725"/>
                </a:xfrm>
                <a:custGeom>
                  <a:avLst/>
                  <a:gdLst/>
                  <a:ahLst/>
                  <a:cxnLst/>
                  <a:rect l="l" t="t" r="r" b="b"/>
                  <a:pathLst>
                    <a:path w="48827" h="32029" extrusionOk="0">
                      <a:moveTo>
                        <a:pt x="48452" y="22659"/>
                      </a:moveTo>
                      <a:cubicBezTo>
                        <a:pt x="48826" y="23490"/>
                        <a:pt x="48315" y="24655"/>
                        <a:pt x="46280" y="26077"/>
                      </a:cubicBezTo>
                      <a:cubicBezTo>
                        <a:pt x="41955" y="29110"/>
                        <a:pt x="35378" y="28099"/>
                        <a:pt x="31443" y="24953"/>
                      </a:cubicBezTo>
                      <a:cubicBezTo>
                        <a:pt x="30597" y="28289"/>
                        <a:pt x="28670" y="29654"/>
                        <a:pt x="25222" y="29539"/>
                      </a:cubicBezTo>
                      <a:cubicBezTo>
                        <a:pt x="23670" y="29482"/>
                        <a:pt x="20871" y="29060"/>
                        <a:pt x="19538" y="27743"/>
                      </a:cubicBezTo>
                      <a:cubicBezTo>
                        <a:pt x="18914" y="27132"/>
                        <a:pt x="18612" y="26329"/>
                        <a:pt x="18888" y="25288"/>
                      </a:cubicBezTo>
                      <a:cubicBezTo>
                        <a:pt x="15546" y="27238"/>
                        <a:pt x="5034" y="32028"/>
                        <a:pt x="3416" y="25386"/>
                      </a:cubicBezTo>
                      <a:cubicBezTo>
                        <a:pt x="2864" y="23116"/>
                        <a:pt x="4449" y="20913"/>
                        <a:pt x="6523" y="19887"/>
                      </a:cubicBezTo>
                      <a:cubicBezTo>
                        <a:pt x="7823" y="19246"/>
                        <a:pt x="9310" y="19067"/>
                        <a:pt x="10587" y="19626"/>
                      </a:cubicBezTo>
                      <a:cubicBezTo>
                        <a:pt x="8032" y="18400"/>
                        <a:pt x="0" y="13360"/>
                        <a:pt x="4831" y="10481"/>
                      </a:cubicBezTo>
                      <a:cubicBezTo>
                        <a:pt x="8260" y="8439"/>
                        <a:pt x="14142" y="12951"/>
                        <a:pt x="16481" y="15162"/>
                      </a:cubicBezTo>
                      <a:cubicBezTo>
                        <a:pt x="19001" y="7154"/>
                        <a:pt x="32956" y="1"/>
                        <a:pt x="30947" y="18126"/>
                      </a:cubicBezTo>
                      <a:cubicBezTo>
                        <a:pt x="47117" y="7735"/>
                        <a:pt x="48567" y="20068"/>
                        <a:pt x="42249" y="21646"/>
                      </a:cubicBezTo>
                      <a:cubicBezTo>
                        <a:pt x="44786" y="20839"/>
                        <a:pt x="47841" y="21285"/>
                        <a:pt x="48452" y="226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5" name="Google Shape;3155;p80"/>
                <p:cNvSpPr/>
                <p:nvPr/>
              </p:nvSpPr>
              <p:spPr>
                <a:xfrm>
                  <a:off x="3080575" y="5022350"/>
                  <a:ext cx="831150" cy="454100"/>
                </a:xfrm>
                <a:custGeom>
                  <a:avLst/>
                  <a:gdLst/>
                  <a:ahLst/>
                  <a:cxnLst/>
                  <a:rect l="l" t="t" r="r" b="b"/>
                  <a:pathLst>
                    <a:path w="33246" h="18164" extrusionOk="0">
                      <a:moveTo>
                        <a:pt x="6021" y="0"/>
                      </a:moveTo>
                      <a:cubicBezTo>
                        <a:pt x="5620" y="0"/>
                        <a:pt x="5235" y="83"/>
                        <a:pt x="4876" y="267"/>
                      </a:cubicBezTo>
                      <a:cubicBezTo>
                        <a:pt x="1" y="2750"/>
                        <a:pt x="5913" y="10214"/>
                        <a:pt x="8450" y="12147"/>
                      </a:cubicBezTo>
                      <a:cubicBezTo>
                        <a:pt x="7611" y="11755"/>
                        <a:pt x="6514" y="11519"/>
                        <a:pt x="5450" y="11519"/>
                      </a:cubicBezTo>
                      <a:cubicBezTo>
                        <a:pt x="3132" y="11519"/>
                        <a:pt x="967" y="12638"/>
                        <a:pt x="1940" y="15702"/>
                      </a:cubicBezTo>
                      <a:cubicBezTo>
                        <a:pt x="2509" y="17495"/>
                        <a:pt x="3904" y="18164"/>
                        <a:pt x="5556" y="18164"/>
                      </a:cubicBezTo>
                      <a:cubicBezTo>
                        <a:pt x="8474" y="18164"/>
                        <a:pt x="12194" y="16077"/>
                        <a:pt x="13579" y="14404"/>
                      </a:cubicBezTo>
                      <a:lnTo>
                        <a:pt x="13579" y="14404"/>
                      </a:lnTo>
                      <a:cubicBezTo>
                        <a:pt x="12741" y="16459"/>
                        <a:pt x="15731" y="17958"/>
                        <a:pt x="18638" y="17958"/>
                      </a:cubicBezTo>
                      <a:cubicBezTo>
                        <a:pt x="20827" y="17958"/>
                        <a:pt x="22969" y="17108"/>
                        <a:pt x="23392" y="15007"/>
                      </a:cubicBezTo>
                      <a:cubicBezTo>
                        <a:pt x="24334" y="15380"/>
                        <a:pt x="25599" y="15611"/>
                        <a:pt x="26899" y="15611"/>
                      </a:cubicBezTo>
                      <a:cubicBezTo>
                        <a:pt x="29603" y="15611"/>
                        <a:pt x="32459" y="14612"/>
                        <a:pt x="32885" y="11815"/>
                      </a:cubicBezTo>
                      <a:cubicBezTo>
                        <a:pt x="33246" y="9446"/>
                        <a:pt x="31785" y="8722"/>
                        <a:pt x="29982" y="8722"/>
                      </a:cubicBezTo>
                      <a:cubicBezTo>
                        <a:pt x="28362" y="8722"/>
                        <a:pt x="26466" y="9307"/>
                        <a:pt x="25368" y="9810"/>
                      </a:cubicBezTo>
                      <a:cubicBezTo>
                        <a:pt x="27232" y="8273"/>
                        <a:pt x="31291" y="4735"/>
                        <a:pt x="27993" y="2496"/>
                      </a:cubicBezTo>
                      <a:cubicBezTo>
                        <a:pt x="27404" y="2095"/>
                        <a:pt x="26842" y="1923"/>
                        <a:pt x="26313" y="1923"/>
                      </a:cubicBezTo>
                      <a:cubicBezTo>
                        <a:pt x="24121" y="1923"/>
                        <a:pt x="22481" y="4866"/>
                        <a:pt x="21744" y="6696"/>
                      </a:cubicBezTo>
                      <a:cubicBezTo>
                        <a:pt x="21487" y="3364"/>
                        <a:pt x="19837" y="1626"/>
                        <a:pt x="18164" y="1626"/>
                      </a:cubicBezTo>
                      <a:cubicBezTo>
                        <a:pt x="16482" y="1626"/>
                        <a:pt x="14778" y="3384"/>
                        <a:pt x="14447" y="7049"/>
                      </a:cubicBezTo>
                      <a:cubicBezTo>
                        <a:pt x="13162" y="4889"/>
                        <a:pt x="9097" y="0"/>
                        <a:pt x="6021" y="0"/>
                      </a:cubicBezTo>
                      <a:close/>
                    </a:path>
                  </a:pathLst>
                </a:custGeom>
                <a:solidFill>
                  <a:srgbClr val="B8C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6" name="Google Shape;3156;p80"/>
                <p:cNvSpPr/>
                <p:nvPr/>
              </p:nvSpPr>
              <p:spPr>
                <a:xfrm>
                  <a:off x="3080575" y="4989275"/>
                  <a:ext cx="839250" cy="549575"/>
                </a:xfrm>
                <a:custGeom>
                  <a:avLst/>
                  <a:gdLst/>
                  <a:ahLst/>
                  <a:cxnLst/>
                  <a:rect l="l" t="t" r="r" b="b"/>
                  <a:pathLst>
                    <a:path w="33570" h="21983" extrusionOk="0">
                      <a:moveTo>
                        <a:pt x="14447" y="8372"/>
                      </a:moveTo>
                      <a:cubicBezTo>
                        <a:pt x="12994" y="5930"/>
                        <a:pt x="7989" y="1"/>
                        <a:pt x="4876" y="1590"/>
                      </a:cubicBezTo>
                      <a:cubicBezTo>
                        <a:pt x="1" y="4073"/>
                        <a:pt x="5913" y="11537"/>
                        <a:pt x="8450" y="13470"/>
                      </a:cubicBezTo>
                      <a:cubicBezTo>
                        <a:pt x="5784" y="12224"/>
                        <a:pt x="520" y="12553"/>
                        <a:pt x="1940" y="17025"/>
                      </a:cubicBezTo>
                      <a:cubicBezTo>
                        <a:pt x="3512" y="21983"/>
                        <a:pt x="11409" y="18347"/>
                        <a:pt x="13579" y="15727"/>
                      </a:cubicBezTo>
                      <a:cubicBezTo>
                        <a:pt x="12109" y="19330"/>
                        <a:pt x="22407" y="21222"/>
                        <a:pt x="23392" y="16330"/>
                      </a:cubicBezTo>
                      <a:cubicBezTo>
                        <a:pt x="26294" y="17480"/>
                        <a:pt x="32254" y="17280"/>
                        <a:pt x="32885" y="13138"/>
                      </a:cubicBezTo>
                      <a:cubicBezTo>
                        <a:pt x="33570" y="8641"/>
                        <a:pt x="27688" y="10070"/>
                        <a:pt x="25368" y="11133"/>
                      </a:cubicBezTo>
                      <a:cubicBezTo>
                        <a:pt x="27232" y="9596"/>
                        <a:pt x="31291" y="6058"/>
                        <a:pt x="27993" y="3819"/>
                      </a:cubicBezTo>
                      <a:cubicBezTo>
                        <a:pt x="24966" y="1760"/>
                        <a:pt x="22659" y="5747"/>
                        <a:pt x="21744" y="8019"/>
                      </a:cubicBezTo>
                      <a:cubicBezTo>
                        <a:pt x="21228" y="1336"/>
                        <a:pt x="15108" y="1064"/>
                        <a:pt x="14447" y="8372"/>
                      </a:cubicBezTo>
                      <a:close/>
                    </a:path>
                  </a:pathLst>
                </a:custGeom>
                <a:solidFill>
                  <a:srgbClr val="5C463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7" name="Google Shape;3157;p80"/>
                <p:cNvSpPr/>
                <p:nvPr/>
              </p:nvSpPr>
              <p:spPr>
                <a:xfrm>
                  <a:off x="4086835" y="4745452"/>
                  <a:ext cx="566800" cy="400500"/>
                </a:xfrm>
                <a:custGeom>
                  <a:avLst/>
                  <a:gdLst/>
                  <a:ahLst/>
                  <a:cxnLst/>
                  <a:rect l="l" t="t" r="r" b="b"/>
                  <a:pathLst>
                    <a:path w="22672" h="16020" extrusionOk="0">
                      <a:moveTo>
                        <a:pt x="9899" y="0"/>
                      </a:moveTo>
                      <a:cubicBezTo>
                        <a:pt x="9574" y="0"/>
                        <a:pt x="9234" y="37"/>
                        <a:pt x="8878" y="115"/>
                      </a:cubicBezTo>
                      <a:cubicBezTo>
                        <a:pt x="3958" y="1198"/>
                        <a:pt x="7065" y="6680"/>
                        <a:pt x="9095" y="8908"/>
                      </a:cubicBezTo>
                      <a:cubicBezTo>
                        <a:pt x="8023" y="8064"/>
                        <a:pt x="6195" y="7431"/>
                        <a:pt x="4498" y="7431"/>
                      </a:cubicBezTo>
                      <a:cubicBezTo>
                        <a:pt x="2630" y="7431"/>
                        <a:pt x="920" y="8198"/>
                        <a:pt x="551" y="10295"/>
                      </a:cubicBezTo>
                      <a:cubicBezTo>
                        <a:pt x="0" y="13428"/>
                        <a:pt x="3066" y="14380"/>
                        <a:pt x="6122" y="14380"/>
                      </a:cubicBezTo>
                      <a:cubicBezTo>
                        <a:pt x="8003" y="14380"/>
                        <a:pt x="9881" y="14019"/>
                        <a:pt x="10909" y="13585"/>
                      </a:cubicBezTo>
                      <a:cubicBezTo>
                        <a:pt x="11227" y="15478"/>
                        <a:pt x="12709" y="16020"/>
                        <a:pt x="14237" y="16020"/>
                      </a:cubicBezTo>
                      <a:cubicBezTo>
                        <a:pt x="15521" y="16020"/>
                        <a:pt x="16838" y="15637"/>
                        <a:pt x="17521" y="15351"/>
                      </a:cubicBezTo>
                      <a:cubicBezTo>
                        <a:pt x="19690" y="14440"/>
                        <a:pt x="20001" y="11804"/>
                        <a:pt x="17770" y="11804"/>
                      </a:cubicBezTo>
                      <a:cubicBezTo>
                        <a:pt x="17487" y="11804"/>
                        <a:pt x="17164" y="11846"/>
                        <a:pt x="16799" y="11939"/>
                      </a:cubicBezTo>
                      <a:cubicBezTo>
                        <a:pt x="18825" y="10863"/>
                        <a:pt x="21813" y="9498"/>
                        <a:pt x="22409" y="7012"/>
                      </a:cubicBezTo>
                      <a:cubicBezTo>
                        <a:pt x="22672" y="5908"/>
                        <a:pt x="22467" y="4236"/>
                        <a:pt x="21504" y="3470"/>
                      </a:cubicBezTo>
                      <a:cubicBezTo>
                        <a:pt x="21140" y="3182"/>
                        <a:pt x="20740" y="3057"/>
                        <a:pt x="20321" y="3057"/>
                      </a:cubicBezTo>
                      <a:cubicBezTo>
                        <a:pt x="18265" y="3057"/>
                        <a:pt x="15735" y="6048"/>
                        <a:pt x="14538" y="7315"/>
                      </a:cubicBezTo>
                      <a:cubicBezTo>
                        <a:pt x="15099" y="4273"/>
                        <a:pt x="13395" y="0"/>
                        <a:pt x="98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8" name="Google Shape;3158;p80"/>
                <p:cNvSpPr/>
                <p:nvPr/>
              </p:nvSpPr>
              <p:spPr>
                <a:xfrm>
                  <a:off x="3923175" y="3322900"/>
                  <a:ext cx="602900" cy="413175"/>
                </a:xfrm>
                <a:custGeom>
                  <a:avLst/>
                  <a:gdLst/>
                  <a:ahLst/>
                  <a:cxnLst/>
                  <a:rect l="l" t="t" r="r" b="b"/>
                  <a:pathLst>
                    <a:path w="24116" h="16527" extrusionOk="0">
                      <a:moveTo>
                        <a:pt x="16060" y="1"/>
                      </a:moveTo>
                      <a:cubicBezTo>
                        <a:pt x="12645" y="1"/>
                        <a:pt x="11329" y="4000"/>
                        <a:pt x="10350" y="6706"/>
                      </a:cubicBezTo>
                      <a:cubicBezTo>
                        <a:pt x="10872" y="4836"/>
                        <a:pt x="9171" y="3470"/>
                        <a:pt x="7027" y="3470"/>
                      </a:cubicBezTo>
                      <a:cubicBezTo>
                        <a:pt x="6106" y="3470"/>
                        <a:pt x="5103" y="3722"/>
                        <a:pt x="4160" y="4295"/>
                      </a:cubicBezTo>
                      <a:cubicBezTo>
                        <a:pt x="922" y="6260"/>
                        <a:pt x="4451" y="8800"/>
                        <a:pt x="6171" y="10502"/>
                      </a:cubicBezTo>
                      <a:cubicBezTo>
                        <a:pt x="5692" y="10339"/>
                        <a:pt x="5108" y="10254"/>
                        <a:pt x="4503" y="10254"/>
                      </a:cubicBezTo>
                      <a:cubicBezTo>
                        <a:pt x="2378" y="10254"/>
                        <a:pt x="1" y="11307"/>
                        <a:pt x="1042" y="13748"/>
                      </a:cubicBezTo>
                      <a:cubicBezTo>
                        <a:pt x="1678" y="15243"/>
                        <a:pt x="2910" y="15795"/>
                        <a:pt x="4319" y="15795"/>
                      </a:cubicBezTo>
                      <a:cubicBezTo>
                        <a:pt x="6828" y="15795"/>
                        <a:pt x="9901" y="14044"/>
                        <a:pt x="11176" y="12750"/>
                      </a:cubicBezTo>
                      <a:lnTo>
                        <a:pt x="11176" y="12750"/>
                      </a:lnTo>
                      <a:cubicBezTo>
                        <a:pt x="11118" y="15422"/>
                        <a:pt x="13506" y="16526"/>
                        <a:pt x="16095" y="16526"/>
                      </a:cubicBezTo>
                      <a:cubicBezTo>
                        <a:pt x="18406" y="16526"/>
                        <a:pt x="20876" y="15646"/>
                        <a:pt x="21909" y="14214"/>
                      </a:cubicBezTo>
                      <a:cubicBezTo>
                        <a:pt x="24115" y="11152"/>
                        <a:pt x="20638" y="9209"/>
                        <a:pt x="17727" y="9209"/>
                      </a:cubicBezTo>
                      <a:cubicBezTo>
                        <a:pt x="17319" y="9209"/>
                        <a:pt x="16922" y="9247"/>
                        <a:pt x="16553" y="9325"/>
                      </a:cubicBezTo>
                      <a:lnTo>
                        <a:pt x="16553" y="9325"/>
                      </a:lnTo>
                      <a:cubicBezTo>
                        <a:pt x="18560" y="8642"/>
                        <a:pt x="21048" y="5763"/>
                        <a:pt x="20876" y="3731"/>
                      </a:cubicBezTo>
                      <a:cubicBezTo>
                        <a:pt x="20715" y="1816"/>
                        <a:pt x="18080" y="109"/>
                        <a:pt x="16332" y="9"/>
                      </a:cubicBezTo>
                      <a:cubicBezTo>
                        <a:pt x="16240" y="4"/>
                        <a:pt x="16149" y="1"/>
                        <a:pt x="16060" y="1"/>
                      </a:cubicBezTo>
                      <a:close/>
                    </a:path>
                  </a:pathLst>
                </a:custGeom>
                <a:solidFill>
                  <a:srgbClr val="85B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9" name="Google Shape;3159;p80"/>
                <p:cNvSpPr/>
                <p:nvPr/>
              </p:nvSpPr>
              <p:spPr>
                <a:xfrm>
                  <a:off x="3915775" y="3317675"/>
                  <a:ext cx="621075" cy="452875"/>
                </a:xfrm>
                <a:custGeom>
                  <a:avLst/>
                  <a:gdLst/>
                  <a:ahLst/>
                  <a:cxnLst/>
                  <a:rect l="l" t="t" r="r" b="b"/>
                  <a:pathLst>
                    <a:path w="24843" h="18115" extrusionOk="0">
                      <a:moveTo>
                        <a:pt x="10646" y="6915"/>
                      </a:moveTo>
                      <a:cubicBezTo>
                        <a:pt x="11392" y="4243"/>
                        <a:pt x="7596" y="2599"/>
                        <a:pt x="4456" y="4504"/>
                      </a:cubicBezTo>
                      <a:cubicBezTo>
                        <a:pt x="1218" y="6469"/>
                        <a:pt x="4747" y="9009"/>
                        <a:pt x="6467" y="10711"/>
                      </a:cubicBezTo>
                      <a:cubicBezTo>
                        <a:pt x="4304" y="9976"/>
                        <a:pt x="1" y="10822"/>
                        <a:pt x="1338" y="13957"/>
                      </a:cubicBezTo>
                      <a:cubicBezTo>
                        <a:pt x="3108" y="18115"/>
                        <a:pt x="9481" y="14979"/>
                        <a:pt x="11472" y="12959"/>
                      </a:cubicBezTo>
                      <a:cubicBezTo>
                        <a:pt x="11361" y="18015"/>
                        <a:pt x="20015" y="17460"/>
                        <a:pt x="22205" y="14423"/>
                      </a:cubicBezTo>
                      <a:cubicBezTo>
                        <a:pt x="24842" y="10763"/>
                        <a:pt x="19361" y="8702"/>
                        <a:pt x="16430" y="9646"/>
                      </a:cubicBezTo>
                      <a:cubicBezTo>
                        <a:pt x="18489" y="9265"/>
                        <a:pt x="21357" y="6117"/>
                        <a:pt x="21172" y="3940"/>
                      </a:cubicBezTo>
                      <a:cubicBezTo>
                        <a:pt x="21011" y="2025"/>
                        <a:pt x="18376" y="318"/>
                        <a:pt x="16628" y="218"/>
                      </a:cubicBezTo>
                      <a:cubicBezTo>
                        <a:pt x="13010" y="1"/>
                        <a:pt x="11651" y="4138"/>
                        <a:pt x="10646" y="69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0" name="Google Shape;3160;p80"/>
                <p:cNvSpPr/>
                <p:nvPr/>
              </p:nvSpPr>
              <p:spPr>
                <a:xfrm>
                  <a:off x="2939450" y="4463250"/>
                  <a:ext cx="548300" cy="354925"/>
                </a:xfrm>
                <a:custGeom>
                  <a:avLst/>
                  <a:gdLst/>
                  <a:ahLst/>
                  <a:cxnLst/>
                  <a:rect l="l" t="t" r="r" b="b"/>
                  <a:pathLst>
                    <a:path w="21932" h="14197" extrusionOk="0">
                      <a:moveTo>
                        <a:pt x="12670" y="1"/>
                      </a:moveTo>
                      <a:cubicBezTo>
                        <a:pt x="9742" y="1"/>
                        <a:pt x="7354" y="2471"/>
                        <a:pt x="7031" y="5558"/>
                      </a:cubicBezTo>
                      <a:cubicBezTo>
                        <a:pt x="5705" y="4169"/>
                        <a:pt x="4153" y="3213"/>
                        <a:pt x="2903" y="3213"/>
                      </a:cubicBezTo>
                      <a:cubicBezTo>
                        <a:pt x="2015" y="3213"/>
                        <a:pt x="1280" y="3696"/>
                        <a:pt x="888" y="4852"/>
                      </a:cubicBezTo>
                      <a:cubicBezTo>
                        <a:pt x="0" y="7472"/>
                        <a:pt x="3253" y="11494"/>
                        <a:pt x="6085" y="11494"/>
                      </a:cubicBezTo>
                      <a:cubicBezTo>
                        <a:pt x="6289" y="11494"/>
                        <a:pt x="6491" y="11473"/>
                        <a:pt x="6689" y="11429"/>
                      </a:cubicBezTo>
                      <a:lnTo>
                        <a:pt x="6689" y="11429"/>
                      </a:lnTo>
                      <a:cubicBezTo>
                        <a:pt x="6021" y="13151"/>
                        <a:pt x="7804" y="14197"/>
                        <a:pt x="9782" y="14197"/>
                      </a:cubicBezTo>
                      <a:cubicBezTo>
                        <a:pt x="11541" y="14197"/>
                        <a:pt x="13455" y="13369"/>
                        <a:pt x="13930" y="11453"/>
                      </a:cubicBezTo>
                      <a:cubicBezTo>
                        <a:pt x="14937" y="12096"/>
                        <a:pt x="16871" y="12742"/>
                        <a:pt x="18551" y="12742"/>
                      </a:cubicBezTo>
                      <a:cubicBezTo>
                        <a:pt x="20394" y="12742"/>
                        <a:pt x="21931" y="11965"/>
                        <a:pt x="21605" y="9553"/>
                      </a:cubicBezTo>
                      <a:cubicBezTo>
                        <a:pt x="21388" y="7947"/>
                        <a:pt x="20148" y="7334"/>
                        <a:pt x="18787" y="7334"/>
                      </a:cubicBezTo>
                      <a:cubicBezTo>
                        <a:pt x="17628" y="7334"/>
                        <a:pt x="16381" y="7779"/>
                        <a:pt x="15602" y="8435"/>
                      </a:cubicBezTo>
                      <a:cubicBezTo>
                        <a:pt x="18274" y="5819"/>
                        <a:pt x="19231" y="2582"/>
                        <a:pt x="15215" y="618"/>
                      </a:cubicBezTo>
                      <a:cubicBezTo>
                        <a:pt x="14347" y="193"/>
                        <a:pt x="13487" y="1"/>
                        <a:pt x="12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1" name="Google Shape;3161;p80"/>
                <p:cNvSpPr/>
                <p:nvPr/>
              </p:nvSpPr>
              <p:spPr>
                <a:xfrm>
                  <a:off x="2948277" y="4436220"/>
                  <a:ext cx="557350" cy="421300"/>
                </a:xfrm>
                <a:custGeom>
                  <a:avLst/>
                  <a:gdLst/>
                  <a:ahLst/>
                  <a:cxnLst/>
                  <a:rect l="l" t="t" r="r" b="b"/>
                  <a:pathLst>
                    <a:path w="22294" h="16852" extrusionOk="0">
                      <a:moveTo>
                        <a:pt x="7095" y="6888"/>
                      </a:moveTo>
                      <a:cubicBezTo>
                        <a:pt x="4827" y="4512"/>
                        <a:pt x="1894" y="3401"/>
                        <a:pt x="952" y="6182"/>
                      </a:cubicBezTo>
                      <a:cubicBezTo>
                        <a:pt x="0" y="8991"/>
                        <a:pt x="3807" y="13411"/>
                        <a:pt x="6753" y="12759"/>
                      </a:cubicBezTo>
                      <a:cubicBezTo>
                        <a:pt x="5490" y="16014"/>
                        <a:pt x="12985" y="16851"/>
                        <a:pt x="13994" y="12783"/>
                      </a:cubicBezTo>
                      <a:cubicBezTo>
                        <a:pt x="16105" y="14131"/>
                        <a:pt x="22293" y="15494"/>
                        <a:pt x="21669" y="10883"/>
                      </a:cubicBezTo>
                      <a:cubicBezTo>
                        <a:pt x="21267" y="7910"/>
                        <a:pt x="17360" y="8339"/>
                        <a:pt x="15666" y="9765"/>
                      </a:cubicBezTo>
                      <a:cubicBezTo>
                        <a:pt x="18338" y="7149"/>
                        <a:pt x="19295" y="3912"/>
                        <a:pt x="15279" y="1948"/>
                      </a:cubicBezTo>
                      <a:cubicBezTo>
                        <a:pt x="11300" y="0"/>
                        <a:pt x="7508" y="2940"/>
                        <a:pt x="7095" y="6888"/>
                      </a:cubicBezTo>
                      <a:close/>
                    </a:path>
                  </a:pathLst>
                </a:custGeom>
                <a:solidFill>
                  <a:srgbClr val="5C463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2" name="Google Shape;3162;p80"/>
                <p:cNvSpPr/>
                <p:nvPr/>
              </p:nvSpPr>
              <p:spPr>
                <a:xfrm>
                  <a:off x="3852175" y="4073400"/>
                  <a:ext cx="424125" cy="606400"/>
                </a:xfrm>
                <a:custGeom>
                  <a:avLst/>
                  <a:gdLst/>
                  <a:ahLst/>
                  <a:cxnLst/>
                  <a:rect l="l" t="t" r="r" b="b"/>
                  <a:pathLst>
                    <a:path w="16965" h="24256" extrusionOk="0">
                      <a:moveTo>
                        <a:pt x="1532" y="1"/>
                      </a:moveTo>
                      <a:cubicBezTo>
                        <a:pt x="1001" y="1095"/>
                        <a:pt x="460" y="2314"/>
                        <a:pt x="1" y="3554"/>
                      </a:cubicBezTo>
                      <a:cubicBezTo>
                        <a:pt x="9239" y="6535"/>
                        <a:pt x="14023" y="16323"/>
                        <a:pt x="11916" y="23749"/>
                      </a:cubicBezTo>
                      <a:cubicBezTo>
                        <a:pt x="11868" y="23916"/>
                        <a:pt x="11807" y="24086"/>
                        <a:pt x="11749" y="24255"/>
                      </a:cubicBezTo>
                      <a:cubicBezTo>
                        <a:pt x="13310" y="24016"/>
                        <a:pt x="14756" y="23331"/>
                        <a:pt x="15986" y="22331"/>
                      </a:cubicBezTo>
                      <a:cubicBezTo>
                        <a:pt x="16965" y="13755"/>
                        <a:pt x="11449" y="3686"/>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3" name="Google Shape;3163;p80"/>
                <p:cNvSpPr/>
                <p:nvPr/>
              </p:nvSpPr>
              <p:spPr>
                <a:xfrm>
                  <a:off x="3488925" y="4856975"/>
                  <a:ext cx="479000" cy="165425"/>
                </a:xfrm>
                <a:custGeom>
                  <a:avLst/>
                  <a:gdLst/>
                  <a:ahLst/>
                  <a:cxnLst/>
                  <a:rect l="l" t="t" r="r" b="b"/>
                  <a:pathLst>
                    <a:path w="19160" h="6617" extrusionOk="0">
                      <a:moveTo>
                        <a:pt x="657" y="0"/>
                      </a:moveTo>
                      <a:cubicBezTo>
                        <a:pt x="198" y="868"/>
                        <a:pt x="0" y="1781"/>
                        <a:pt x="570" y="2729"/>
                      </a:cubicBezTo>
                      <a:cubicBezTo>
                        <a:pt x="1235" y="3838"/>
                        <a:pt x="2472" y="4582"/>
                        <a:pt x="3640" y="5053"/>
                      </a:cubicBezTo>
                      <a:cubicBezTo>
                        <a:pt x="4974" y="5594"/>
                        <a:pt x="7259" y="6616"/>
                        <a:pt x="10688" y="6616"/>
                      </a:cubicBezTo>
                      <a:cubicBezTo>
                        <a:pt x="12913" y="6616"/>
                        <a:pt x="15620" y="6186"/>
                        <a:pt x="18862" y="4914"/>
                      </a:cubicBezTo>
                      <a:cubicBezTo>
                        <a:pt x="19160" y="3614"/>
                        <a:pt x="19140" y="2203"/>
                        <a:pt x="18856" y="837"/>
                      </a:cubicBezTo>
                      <a:cubicBezTo>
                        <a:pt x="16213" y="2284"/>
                        <a:pt x="13138" y="3190"/>
                        <a:pt x="10004" y="3190"/>
                      </a:cubicBezTo>
                      <a:cubicBezTo>
                        <a:pt x="6819" y="3190"/>
                        <a:pt x="3573" y="2254"/>
                        <a:pt x="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4" name="Google Shape;3164;p80"/>
                <p:cNvSpPr/>
                <p:nvPr/>
              </p:nvSpPr>
              <p:spPr>
                <a:xfrm>
                  <a:off x="3268125" y="4073400"/>
                  <a:ext cx="343925" cy="598450"/>
                </a:xfrm>
                <a:custGeom>
                  <a:avLst/>
                  <a:gdLst/>
                  <a:ahLst/>
                  <a:cxnLst/>
                  <a:rect l="l" t="t" r="r" b="b"/>
                  <a:pathLst>
                    <a:path w="13757" h="23938" extrusionOk="0">
                      <a:moveTo>
                        <a:pt x="10535" y="1"/>
                      </a:moveTo>
                      <a:cubicBezTo>
                        <a:pt x="3485" y="3830"/>
                        <a:pt x="0" y="14623"/>
                        <a:pt x="1029" y="23394"/>
                      </a:cubicBezTo>
                      <a:cubicBezTo>
                        <a:pt x="1705" y="23692"/>
                        <a:pt x="2370" y="23883"/>
                        <a:pt x="2914" y="23925"/>
                      </a:cubicBezTo>
                      <a:cubicBezTo>
                        <a:pt x="3027" y="23933"/>
                        <a:pt x="3140" y="23937"/>
                        <a:pt x="3250" y="23937"/>
                      </a:cubicBezTo>
                      <a:cubicBezTo>
                        <a:pt x="3941" y="23937"/>
                        <a:pt x="4563" y="23775"/>
                        <a:pt x="5114" y="23479"/>
                      </a:cubicBezTo>
                      <a:cubicBezTo>
                        <a:pt x="3838" y="15847"/>
                        <a:pt x="7069" y="5824"/>
                        <a:pt x="13757" y="3273"/>
                      </a:cubicBezTo>
                      <a:cubicBezTo>
                        <a:pt x="12852" y="2082"/>
                        <a:pt x="11750" y="1001"/>
                        <a:pt x="10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5" name="Google Shape;3165;p80"/>
                <p:cNvSpPr/>
                <p:nvPr/>
              </p:nvSpPr>
              <p:spPr>
                <a:xfrm>
                  <a:off x="3237500" y="3952875"/>
                  <a:ext cx="1061725" cy="1029575"/>
                </a:xfrm>
                <a:custGeom>
                  <a:avLst/>
                  <a:gdLst/>
                  <a:ahLst/>
                  <a:cxnLst/>
                  <a:rect l="l" t="t" r="r" b="b"/>
                  <a:pathLst>
                    <a:path w="42469" h="41183" extrusionOk="0">
                      <a:moveTo>
                        <a:pt x="20344" y="19628"/>
                      </a:moveTo>
                      <a:cubicBezTo>
                        <a:pt x="20609" y="19628"/>
                        <a:pt x="20868" y="19686"/>
                        <a:pt x="21113" y="19814"/>
                      </a:cubicBezTo>
                      <a:cubicBezTo>
                        <a:pt x="23705" y="21162"/>
                        <a:pt x="24166" y="24625"/>
                        <a:pt x="22714" y="26056"/>
                      </a:cubicBezTo>
                      <a:cubicBezTo>
                        <a:pt x="22084" y="26675"/>
                        <a:pt x="20708" y="27160"/>
                        <a:pt x="19368" y="27160"/>
                      </a:cubicBezTo>
                      <a:cubicBezTo>
                        <a:pt x="18008" y="27160"/>
                        <a:pt x="16684" y="26660"/>
                        <a:pt x="16215" y="25293"/>
                      </a:cubicBezTo>
                      <a:cubicBezTo>
                        <a:pt x="15589" y="23473"/>
                        <a:pt x="18187" y="19628"/>
                        <a:pt x="20344" y="19628"/>
                      </a:cubicBezTo>
                      <a:close/>
                      <a:moveTo>
                        <a:pt x="24999" y="0"/>
                      </a:moveTo>
                      <a:cubicBezTo>
                        <a:pt x="22468" y="0"/>
                        <a:pt x="20152" y="7670"/>
                        <a:pt x="20152" y="7670"/>
                      </a:cubicBezTo>
                      <a:cubicBezTo>
                        <a:pt x="18586" y="3874"/>
                        <a:pt x="16698" y="2964"/>
                        <a:pt x="15247" y="2964"/>
                      </a:cubicBezTo>
                      <a:cubicBezTo>
                        <a:pt x="13910" y="2964"/>
                        <a:pt x="12945" y="3737"/>
                        <a:pt x="12945" y="3737"/>
                      </a:cubicBezTo>
                      <a:cubicBezTo>
                        <a:pt x="19539" y="9107"/>
                        <a:pt x="18789" y="15498"/>
                        <a:pt x="18308" y="17615"/>
                      </a:cubicBezTo>
                      <a:cubicBezTo>
                        <a:pt x="15360" y="19277"/>
                        <a:pt x="12610" y="23025"/>
                        <a:pt x="13036" y="25399"/>
                      </a:cubicBezTo>
                      <a:cubicBezTo>
                        <a:pt x="13092" y="25702"/>
                        <a:pt x="13177" y="25999"/>
                        <a:pt x="13290" y="26287"/>
                      </a:cubicBezTo>
                      <a:cubicBezTo>
                        <a:pt x="12082" y="27217"/>
                        <a:pt x="8134" y="30038"/>
                        <a:pt x="4662" y="30038"/>
                      </a:cubicBezTo>
                      <a:cubicBezTo>
                        <a:pt x="2811" y="30038"/>
                        <a:pt x="1095" y="29236"/>
                        <a:pt x="1" y="26919"/>
                      </a:cubicBezTo>
                      <a:lnTo>
                        <a:pt x="1" y="26919"/>
                      </a:lnTo>
                      <a:cubicBezTo>
                        <a:pt x="1" y="26920"/>
                        <a:pt x="179" y="33012"/>
                        <a:pt x="5054" y="33140"/>
                      </a:cubicBezTo>
                      <a:cubicBezTo>
                        <a:pt x="5054" y="33140"/>
                        <a:pt x="3555" y="40541"/>
                        <a:pt x="7435" y="40541"/>
                      </a:cubicBezTo>
                      <a:cubicBezTo>
                        <a:pt x="8172" y="40541"/>
                        <a:pt x="9102" y="40274"/>
                        <a:pt x="10274" y="39639"/>
                      </a:cubicBezTo>
                      <a:cubicBezTo>
                        <a:pt x="10274" y="39639"/>
                        <a:pt x="2230" y="37184"/>
                        <a:pt x="14925" y="28298"/>
                      </a:cubicBezTo>
                      <a:cubicBezTo>
                        <a:pt x="16184" y="29168"/>
                        <a:pt x="17879" y="29534"/>
                        <a:pt x="19506" y="29534"/>
                      </a:cubicBezTo>
                      <a:cubicBezTo>
                        <a:pt x="21267" y="29534"/>
                        <a:pt x="22949" y="29105"/>
                        <a:pt x="23909" y="28426"/>
                      </a:cubicBezTo>
                      <a:cubicBezTo>
                        <a:pt x="26682" y="30602"/>
                        <a:pt x="34137" y="37058"/>
                        <a:pt x="30813" y="41183"/>
                      </a:cubicBezTo>
                      <a:cubicBezTo>
                        <a:pt x="30813" y="41183"/>
                        <a:pt x="39069" y="38541"/>
                        <a:pt x="33307" y="34399"/>
                      </a:cubicBezTo>
                      <a:lnTo>
                        <a:pt x="33307" y="34399"/>
                      </a:lnTo>
                      <a:cubicBezTo>
                        <a:pt x="33307" y="34399"/>
                        <a:pt x="33763" y="34433"/>
                        <a:pt x="34447" y="34433"/>
                      </a:cubicBezTo>
                      <a:cubicBezTo>
                        <a:pt x="36940" y="34433"/>
                        <a:pt x="42468" y="33974"/>
                        <a:pt x="40073" y="29713"/>
                      </a:cubicBezTo>
                      <a:lnTo>
                        <a:pt x="40073" y="29713"/>
                      </a:lnTo>
                      <a:cubicBezTo>
                        <a:pt x="40073" y="29713"/>
                        <a:pt x="38879" y="30907"/>
                        <a:pt x="36268" y="30907"/>
                      </a:cubicBezTo>
                      <a:cubicBezTo>
                        <a:pt x="33907" y="30907"/>
                        <a:pt x="30389" y="29932"/>
                        <a:pt x="25547" y="26219"/>
                      </a:cubicBezTo>
                      <a:cubicBezTo>
                        <a:pt x="26590" y="23512"/>
                        <a:pt x="25892" y="19559"/>
                        <a:pt x="22840" y="17326"/>
                      </a:cubicBezTo>
                      <a:cubicBezTo>
                        <a:pt x="22570" y="17128"/>
                        <a:pt x="22266" y="16983"/>
                        <a:pt x="21944" y="16894"/>
                      </a:cubicBezTo>
                      <a:cubicBezTo>
                        <a:pt x="20789" y="4217"/>
                        <a:pt x="27219" y="2345"/>
                        <a:pt x="27219" y="2345"/>
                      </a:cubicBezTo>
                      <a:cubicBezTo>
                        <a:pt x="26495" y="655"/>
                        <a:pt x="25738" y="0"/>
                        <a:pt x="2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6" name="Google Shape;3166;p80"/>
                <p:cNvSpPr/>
                <p:nvPr/>
              </p:nvSpPr>
              <p:spPr>
                <a:xfrm>
                  <a:off x="3535775" y="4716450"/>
                  <a:ext cx="379425" cy="139275"/>
                </a:xfrm>
                <a:custGeom>
                  <a:avLst/>
                  <a:gdLst/>
                  <a:ahLst/>
                  <a:cxnLst/>
                  <a:rect l="l" t="t" r="r" b="b"/>
                  <a:pathLst>
                    <a:path w="15177" h="5571" extrusionOk="0">
                      <a:moveTo>
                        <a:pt x="2016" y="1"/>
                      </a:moveTo>
                      <a:cubicBezTo>
                        <a:pt x="1294" y="564"/>
                        <a:pt x="620" y="1186"/>
                        <a:pt x="0" y="1862"/>
                      </a:cubicBezTo>
                      <a:cubicBezTo>
                        <a:pt x="2667" y="4355"/>
                        <a:pt x="5600" y="5571"/>
                        <a:pt x="8436" y="5571"/>
                      </a:cubicBezTo>
                      <a:cubicBezTo>
                        <a:pt x="10824" y="5571"/>
                        <a:pt x="13143" y="4710"/>
                        <a:pt x="15177" y="3025"/>
                      </a:cubicBezTo>
                      <a:cubicBezTo>
                        <a:pt x="14655" y="2310"/>
                        <a:pt x="14083" y="1634"/>
                        <a:pt x="13468" y="999"/>
                      </a:cubicBezTo>
                      <a:cubicBezTo>
                        <a:pt x="11945" y="2179"/>
                        <a:pt x="10230" y="2781"/>
                        <a:pt x="8468" y="2781"/>
                      </a:cubicBezTo>
                      <a:cubicBezTo>
                        <a:pt x="6301" y="2781"/>
                        <a:pt x="4062" y="1870"/>
                        <a:pt x="2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7" name="Google Shape;3167;p80"/>
                <p:cNvSpPr/>
                <p:nvPr/>
              </p:nvSpPr>
              <p:spPr>
                <a:xfrm>
                  <a:off x="3414125" y="4223000"/>
                  <a:ext cx="258425" cy="425475"/>
                </a:xfrm>
                <a:custGeom>
                  <a:avLst/>
                  <a:gdLst/>
                  <a:ahLst/>
                  <a:cxnLst/>
                  <a:rect l="l" t="t" r="r" b="b"/>
                  <a:pathLst>
                    <a:path w="10337" h="17019" extrusionOk="0">
                      <a:moveTo>
                        <a:pt x="9917" y="1"/>
                      </a:moveTo>
                      <a:cubicBezTo>
                        <a:pt x="2512" y="1546"/>
                        <a:pt x="0" y="10644"/>
                        <a:pt x="2016" y="17019"/>
                      </a:cubicBezTo>
                      <a:cubicBezTo>
                        <a:pt x="2851" y="16647"/>
                        <a:pt x="3642" y="16138"/>
                        <a:pt x="4394" y="15549"/>
                      </a:cubicBezTo>
                      <a:cubicBezTo>
                        <a:pt x="3140" y="10737"/>
                        <a:pt x="5036" y="4286"/>
                        <a:pt x="10317" y="2905"/>
                      </a:cubicBezTo>
                      <a:cubicBezTo>
                        <a:pt x="10337" y="1903"/>
                        <a:pt x="10215" y="929"/>
                        <a:pt x="9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8" name="Google Shape;3168;p80"/>
                <p:cNvSpPr/>
                <p:nvPr/>
              </p:nvSpPr>
              <p:spPr>
                <a:xfrm>
                  <a:off x="3817450" y="4230450"/>
                  <a:ext cx="283775" cy="428750"/>
                </a:xfrm>
                <a:custGeom>
                  <a:avLst/>
                  <a:gdLst/>
                  <a:ahLst/>
                  <a:cxnLst/>
                  <a:rect l="l" t="t" r="r" b="b"/>
                  <a:pathLst>
                    <a:path w="11351" h="17150" extrusionOk="0">
                      <a:moveTo>
                        <a:pt x="244" y="0"/>
                      </a:moveTo>
                      <a:cubicBezTo>
                        <a:pt x="92" y="933"/>
                        <a:pt x="20" y="1903"/>
                        <a:pt x="0" y="2890"/>
                      </a:cubicBezTo>
                      <a:cubicBezTo>
                        <a:pt x="5219" y="4688"/>
                        <a:pt x="8124" y="10524"/>
                        <a:pt x="5680" y="15955"/>
                      </a:cubicBezTo>
                      <a:cubicBezTo>
                        <a:pt x="6417" y="16401"/>
                        <a:pt x="7182" y="16799"/>
                        <a:pt x="7971" y="17149"/>
                      </a:cubicBezTo>
                      <a:cubicBezTo>
                        <a:pt x="11350" y="9937"/>
                        <a:pt x="7339" y="2105"/>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9" name="Google Shape;3169;p80"/>
                <p:cNvSpPr/>
                <p:nvPr/>
              </p:nvSpPr>
              <p:spPr>
                <a:xfrm>
                  <a:off x="4083071" y="4728000"/>
                  <a:ext cx="575275" cy="446850"/>
                </a:xfrm>
                <a:custGeom>
                  <a:avLst/>
                  <a:gdLst/>
                  <a:ahLst/>
                  <a:cxnLst/>
                  <a:rect l="l" t="t" r="r" b="b"/>
                  <a:pathLst>
                    <a:path w="23011" h="17874" extrusionOk="0">
                      <a:moveTo>
                        <a:pt x="14877" y="8120"/>
                      </a:moveTo>
                      <a:cubicBezTo>
                        <a:pt x="15490" y="4795"/>
                        <a:pt x="13398" y="1"/>
                        <a:pt x="9217" y="920"/>
                      </a:cubicBezTo>
                      <a:cubicBezTo>
                        <a:pt x="4297" y="2003"/>
                        <a:pt x="7404" y="7485"/>
                        <a:pt x="9434" y="9713"/>
                      </a:cubicBezTo>
                      <a:cubicBezTo>
                        <a:pt x="7182" y="7939"/>
                        <a:pt x="1594" y="7098"/>
                        <a:pt x="890" y="11100"/>
                      </a:cubicBezTo>
                      <a:cubicBezTo>
                        <a:pt x="0" y="16162"/>
                        <a:pt x="8550" y="15530"/>
                        <a:pt x="11248" y="14390"/>
                      </a:cubicBezTo>
                      <a:cubicBezTo>
                        <a:pt x="11833" y="17873"/>
                        <a:pt x="16364" y="16782"/>
                        <a:pt x="17860" y="16156"/>
                      </a:cubicBezTo>
                      <a:cubicBezTo>
                        <a:pt x="20304" y="15129"/>
                        <a:pt x="20389" y="11914"/>
                        <a:pt x="17138" y="12744"/>
                      </a:cubicBezTo>
                      <a:cubicBezTo>
                        <a:pt x="19164" y="11668"/>
                        <a:pt x="22152" y="10303"/>
                        <a:pt x="22748" y="7817"/>
                      </a:cubicBezTo>
                      <a:cubicBezTo>
                        <a:pt x="23011" y="6713"/>
                        <a:pt x="22806" y="5041"/>
                        <a:pt x="21843" y="4275"/>
                      </a:cubicBezTo>
                      <a:cubicBezTo>
                        <a:pt x="19691" y="2571"/>
                        <a:pt x="16318" y="6595"/>
                        <a:pt x="14877" y="8120"/>
                      </a:cubicBezTo>
                      <a:close/>
                    </a:path>
                  </a:pathLst>
                </a:custGeom>
                <a:solidFill>
                  <a:srgbClr val="5C463F">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sp>
        <p:nvSpPr>
          <p:cNvPr id="3170" name="Google Shape;3170;p80"/>
          <p:cNvSpPr/>
          <p:nvPr/>
        </p:nvSpPr>
        <p:spPr>
          <a:xfrm>
            <a:off x="1100680" y="3364609"/>
            <a:ext cx="571039" cy="482732"/>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1" name="Google Shape;3171;p80"/>
          <p:cNvSpPr txBox="1"/>
          <p:nvPr/>
        </p:nvSpPr>
        <p:spPr>
          <a:xfrm>
            <a:off x="1182510" y="3439025"/>
            <a:ext cx="359700" cy="33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2"/>
                </a:solidFill>
                <a:latin typeface="Londrina Solid"/>
                <a:ea typeface="Londrina Solid"/>
                <a:cs typeface="Londrina Solid"/>
                <a:sym typeface="Londrina Solid"/>
              </a:rPr>
              <a:t>C</a:t>
            </a:r>
            <a:endParaRPr sz="2300" dirty="0">
              <a:solidFill>
                <a:schemeClr val="dk2"/>
              </a:solidFill>
              <a:latin typeface="Londrina Solid"/>
              <a:ea typeface="Londrina Solid"/>
              <a:cs typeface="Londrina Solid"/>
              <a:sym typeface="Londrina Solid"/>
            </a:endParaRPr>
          </a:p>
        </p:txBody>
      </p:sp>
      <p:sp>
        <p:nvSpPr>
          <p:cNvPr id="3172" name="Google Shape;3172;p80"/>
          <p:cNvSpPr txBox="1"/>
          <p:nvPr/>
        </p:nvSpPr>
        <p:spPr>
          <a:xfrm>
            <a:off x="791300" y="3847350"/>
            <a:ext cx="1189800" cy="60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Roboto"/>
                <a:ea typeface="Roboto"/>
                <a:cs typeface="Roboto"/>
                <a:sym typeface="Roboto"/>
              </a:rPr>
              <a:t>Write your answer here</a:t>
            </a:r>
            <a:endParaRPr dirty="0">
              <a:solidFill>
                <a:schemeClr val="dk2"/>
              </a:solidFill>
              <a:latin typeface="Roboto"/>
              <a:ea typeface="Roboto"/>
              <a:cs typeface="Roboto"/>
              <a:sym typeface="Roboto"/>
            </a:endParaRPr>
          </a:p>
        </p:txBody>
      </p:sp>
      <p:sp>
        <p:nvSpPr>
          <p:cNvPr id="3173" name="Google Shape;3173;p80"/>
          <p:cNvSpPr/>
          <p:nvPr/>
        </p:nvSpPr>
        <p:spPr>
          <a:xfrm>
            <a:off x="7548478" y="3292271"/>
            <a:ext cx="571039" cy="482732"/>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4" name="Google Shape;3174;p80"/>
          <p:cNvSpPr txBox="1"/>
          <p:nvPr/>
        </p:nvSpPr>
        <p:spPr>
          <a:xfrm>
            <a:off x="7630308" y="3366687"/>
            <a:ext cx="359700" cy="33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2"/>
                </a:solidFill>
                <a:latin typeface="Londrina Solid"/>
                <a:ea typeface="Londrina Solid"/>
                <a:cs typeface="Londrina Solid"/>
                <a:sym typeface="Londrina Solid"/>
              </a:rPr>
              <a:t>D</a:t>
            </a:r>
            <a:endParaRPr sz="2300" dirty="0">
              <a:solidFill>
                <a:schemeClr val="dk2"/>
              </a:solidFill>
              <a:latin typeface="Londrina Solid"/>
              <a:ea typeface="Londrina Solid"/>
              <a:cs typeface="Londrina Solid"/>
              <a:sym typeface="Londrina Solid"/>
            </a:endParaRPr>
          </a:p>
        </p:txBody>
      </p:sp>
      <p:sp>
        <p:nvSpPr>
          <p:cNvPr id="3175" name="Google Shape;3175;p80"/>
          <p:cNvSpPr txBox="1"/>
          <p:nvPr/>
        </p:nvSpPr>
        <p:spPr>
          <a:xfrm>
            <a:off x="7239098" y="3775012"/>
            <a:ext cx="1189800" cy="60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Roboto"/>
                <a:ea typeface="Roboto"/>
                <a:cs typeface="Roboto"/>
                <a:sym typeface="Roboto"/>
              </a:rPr>
              <a:t>Write your answer here</a:t>
            </a:r>
            <a:endParaRPr dirty="0">
              <a:solidFill>
                <a:schemeClr val="dk2"/>
              </a:solidFill>
              <a:latin typeface="Roboto"/>
              <a:ea typeface="Roboto"/>
              <a:cs typeface="Roboto"/>
              <a:sym typeface="Roboto"/>
            </a:endParaRPr>
          </a:p>
        </p:txBody>
      </p:sp>
      <p:sp>
        <p:nvSpPr>
          <p:cNvPr id="3176" name="Google Shape;3176;p80"/>
          <p:cNvSpPr/>
          <p:nvPr/>
        </p:nvSpPr>
        <p:spPr>
          <a:xfrm>
            <a:off x="1100680" y="1608001"/>
            <a:ext cx="571039" cy="482732"/>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7" name="Google Shape;3177;p80"/>
          <p:cNvSpPr txBox="1"/>
          <p:nvPr/>
        </p:nvSpPr>
        <p:spPr>
          <a:xfrm>
            <a:off x="1182510" y="1682417"/>
            <a:ext cx="359700" cy="33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2"/>
                </a:solidFill>
                <a:latin typeface="Londrina Solid"/>
                <a:ea typeface="Londrina Solid"/>
                <a:cs typeface="Londrina Solid"/>
                <a:sym typeface="Londrina Solid"/>
              </a:rPr>
              <a:t>A</a:t>
            </a:r>
            <a:endParaRPr sz="2300" dirty="0">
              <a:solidFill>
                <a:schemeClr val="dk2"/>
              </a:solidFill>
              <a:latin typeface="Londrina Solid"/>
              <a:ea typeface="Londrina Solid"/>
              <a:cs typeface="Londrina Solid"/>
              <a:sym typeface="Londrina Solid"/>
            </a:endParaRPr>
          </a:p>
        </p:txBody>
      </p:sp>
      <p:sp>
        <p:nvSpPr>
          <p:cNvPr id="3178" name="Google Shape;3178;p80"/>
          <p:cNvSpPr txBox="1"/>
          <p:nvPr/>
        </p:nvSpPr>
        <p:spPr>
          <a:xfrm>
            <a:off x="791300" y="2090742"/>
            <a:ext cx="1189800" cy="60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Roboto"/>
                <a:ea typeface="Roboto"/>
                <a:cs typeface="Roboto"/>
                <a:sym typeface="Roboto"/>
              </a:rPr>
              <a:t>Write your answer here</a:t>
            </a:r>
            <a:endParaRPr dirty="0">
              <a:solidFill>
                <a:schemeClr val="dk2"/>
              </a:solidFill>
              <a:latin typeface="Roboto"/>
              <a:ea typeface="Roboto"/>
              <a:cs typeface="Roboto"/>
              <a:sym typeface="Roboto"/>
            </a:endParaRPr>
          </a:p>
        </p:txBody>
      </p:sp>
      <p:sp>
        <p:nvSpPr>
          <p:cNvPr id="3179" name="Google Shape;3179;p80"/>
          <p:cNvSpPr/>
          <p:nvPr/>
        </p:nvSpPr>
        <p:spPr>
          <a:xfrm>
            <a:off x="7548478" y="1626901"/>
            <a:ext cx="571039" cy="482732"/>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0" name="Google Shape;3180;p80"/>
          <p:cNvSpPr txBox="1"/>
          <p:nvPr/>
        </p:nvSpPr>
        <p:spPr>
          <a:xfrm>
            <a:off x="7630308" y="1701317"/>
            <a:ext cx="359700" cy="33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2"/>
                </a:solidFill>
                <a:latin typeface="Londrina Solid"/>
                <a:ea typeface="Londrina Solid"/>
                <a:cs typeface="Londrina Solid"/>
                <a:sym typeface="Londrina Solid"/>
              </a:rPr>
              <a:t>B</a:t>
            </a:r>
            <a:endParaRPr sz="2300" dirty="0">
              <a:solidFill>
                <a:schemeClr val="dk2"/>
              </a:solidFill>
              <a:latin typeface="Londrina Solid"/>
              <a:ea typeface="Londrina Solid"/>
              <a:cs typeface="Londrina Solid"/>
              <a:sym typeface="Londrina Solid"/>
            </a:endParaRPr>
          </a:p>
        </p:txBody>
      </p:sp>
      <p:sp>
        <p:nvSpPr>
          <p:cNvPr id="3181" name="Google Shape;3181;p80"/>
          <p:cNvSpPr txBox="1"/>
          <p:nvPr/>
        </p:nvSpPr>
        <p:spPr>
          <a:xfrm>
            <a:off x="7239098" y="2109642"/>
            <a:ext cx="1189800" cy="60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latin typeface="Roboto"/>
                <a:ea typeface="Roboto"/>
                <a:cs typeface="Roboto"/>
                <a:sym typeface="Roboto"/>
              </a:rPr>
              <a:t>Write your answer here</a:t>
            </a:r>
            <a:endParaRPr dirty="0">
              <a:solidFill>
                <a:schemeClr val="dk2"/>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52"/>
          <p:cNvSpPr txBox="1">
            <a:spLocks noGrp="1"/>
          </p:cNvSpPr>
          <p:nvPr>
            <p:ph type="subTitle" idx="1"/>
          </p:nvPr>
        </p:nvSpPr>
        <p:spPr>
          <a:xfrm>
            <a:off x="4715310" y="3104395"/>
            <a:ext cx="444253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FFAA21"/>
                </a:solidFill>
              </a:rPr>
              <a:t>GUESS THE WORDS BASE ON THE GIVEN HINTS</a:t>
            </a:r>
            <a:endParaRPr sz="2800" b="1" dirty="0">
              <a:solidFill>
                <a:srgbClr val="FFAA21"/>
              </a:solidFill>
            </a:endParaRPr>
          </a:p>
        </p:txBody>
      </p:sp>
      <p:sp>
        <p:nvSpPr>
          <p:cNvPr id="981" name="Google Shape;981;p52"/>
          <p:cNvSpPr txBox="1">
            <a:spLocks noGrp="1"/>
          </p:cNvSpPr>
          <p:nvPr>
            <p:ph type="title"/>
          </p:nvPr>
        </p:nvSpPr>
        <p:spPr>
          <a:xfrm>
            <a:off x="4739691" y="777672"/>
            <a:ext cx="3934800" cy="16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smtClean="0"/>
              <a:t>L</a:t>
            </a:r>
            <a:r>
              <a:rPr lang="en" sz="8000" dirty="0" smtClean="0"/>
              <a:t>et’s</a:t>
            </a:r>
            <a:endParaRPr sz="8000" dirty="0"/>
          </a:p>
        </p:txBody>
      </p:sp>
      <p:sp>
        <p:nvSpPr>
          <p:cNvPr id="2" name="Rectangle 1"/>
          <p:cNvSpPr/>
          <p:nvPr/>
        </p:nvSpPr>
        <p:spPr>
          <a:xfrm>
            <a:off x="4796953" y="1800735"/>
            <a:ext cx="3820277" cy="1323439"/>
          </a:xfrm>
          <a:prstGeom prst="rect">
            <a:avLst/>
          </a:prstGeom>
        </p:spPr>
        <p:txBody>
          <a:bodyPr wrap="none">
            <a:spAutoFit/>
          </a:bodyPr>
          <a:lstStyle/>
          <a:p>
            <a:pPr lvl="0" algn="ctr"/>
            <a:r>
              <a:rPr lang="en" sz="8000" dirty="0">
                <a:solidFill>
                  <a:srgbClr val="167480"/>
                </a:solidFill>
                <a:latin typeface="Londrina Solid"/>
                <a:sym typeface="Londrina Solid"/>
              </a:rPr>
              <a:t>warm up!</a:t>
            </a:r>
            <a:endParaRPr lang="en-US" dirty="0"/>
          </a:p>
        </p:txBody>
      </p:sp>
      <p:grpSp>
        <p:nvGrpSpPr>
          <p:cNvPr id="218" name="Google Shape;2742;p80"/>
          <p:cNvGrpSpPr/>
          <p:nvPr/>
        </p:nvGrpSpPr>
        <p:grpSpPr>
          <a:xfrm>
            <a:off x="-393755" y="1784924"/>
            <a:ext cx="5100006" cy="3358576"/>
            <a:chOff x="720000" y="1463374"/>
            <a:chExt cx="2695525" cy="1775121"/>
          </a:xfrm>
        </p:grpSpPr>
        <p:sp>
          <p:nvSpPr>
            <p:cNvPr id="219" name="Google Shape;2743;p80"/>
            <p:cNvSpPr/>
            <p:nvPr/>
          </p:nvSpPr>
          <p:spPr>
            <a:xfrm>
              <a:off x="3109056" y="2660442"/>
              <a:ext cx="44401" cy="348689"/>
            </a:xfrm>
            <a:custGeom>
              <a:avLst/>
              <a:gdLst/>
              <a:ahLst/>
              <a:cxnLst/>
              <a:rect l="l" t="t" r="r" b="b"/>
              <a:pathLst>
                <a:path w="1103" h="8662" extrusionOk="0">
                  <a:moveTo>
                    <a:pt x="1103" y="1"/>
                  </a:moveTo>
                  <a:lnTo>
                    <a:pt x="962" y="74"/>
                  </a:lnTo>
                  <a:lnTo>
                    <a:pt x="814" y="1941"/>
                  </a:lnTo>
                  <a:lnTo>
                    <a:pt x="0" y="4499"/>
                  </a:lnTo>
                  <a:lnTo>
                    <a:pt x="230" y="8426"/>
                  </a:lnTo>
                  <a:lnTo>
                    <a:pt x="999" y="8661"/>
                  </a:lnTo>
                  <a:lnTo>
                    <a:pt x="319" y="4543"/>
                  </a:lnTo>
                  <a:lnTo>
                    <a:pt x="1030" y="1956"/>
                  </a:lnTo>
                  <a:lnTo>
                    <a:pt x="1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744;p80"/>
            <p:cNvSpPr/>
            <p:nvPr/>
          </p:nvSpPr>
          <p:spPr>
            <a:xfrm>
              <a:off x="1246912" y="1872755"/>
              <a:ext cx="257994" cy="575204"/>
            </a:xfrm>
            <a:custGeom>
              <a:avLst/>
              <a:gdLst/>
              <a:ahLst/>
              <a:cxnLst/>
              <a:rect l="l" t="t" r="r" b="b"/>
              <a:pathLst>
                <a:path w="6409" h="14289" extrusionOk="0">
                  <a:moveTo>
                    <a:pt x="1852" y="1"/>
                  </a:moveTo>
                  <a:lnTo>
                    <a:pt x="1852" y="1"/>
                  </a:lnTo>
                  <a:cubicBezTo>
                    <a:pt x="452" y="2433"/>
                    <a:pt x="1" y="14288"/>
                    <a:pt x="2239" y="14288"/>
                  </a:cubicBezTo>
                  <a:cubicBezTo>
                    <a:pt x="2268" y="14288"/>
                    <a:pt x="2297" y="14286"/>
                    <a:pt x="2327" y="14282"/>
                  </a:cubicBezTo>
                  <a:cubicBezTo>
                    <a:pt x="6408" y="13740"/>
                    <a:pt x="2689" y="353"/>
                    <a:pt x="1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745;p80"/>
            <p:cNvSpPr/>
            <p:nvPr/>
          </p:nvSpPr>
          <p:spPr>
            <a:xfrm>
              <a:off x="1489517" y="1918322"/>
              <a:ext cx="258759" cy="660625"/>
            </a:xfrm>
            <a:custGeom>
              <a:avLst/>
              <a:gdLst/>
              <a:ahLst/>
              <a:cxnLst/>
              <a:rect l="l" t="t" r="r" b="b"/>
              <a:pathLst>
                <a:path w="6428" h="16411" extrusionOk="0">
                  <a:moveTo>
                    <a:pt x="2283" y="0"/>
                  </a:moveTo>
                  <a:cubicBezTo>
                    <a:pt x="802" y="2984"/>
                    <a:pt x="0" y="16411"/>
                    <a:pt x="2256" y="16411"/>
                  </a:cubicBezTo>
                  <a:cubicBezTo>
                    <a:pt x="2280" y="16411"/>
                    <a:pt x="2305" y="16409"/>
                    <a:pt x="2330" y="16406"/>
                  </a:cubicBezTo>
                  <a:cubicBezTo>
                    <a:pt x="6427" y="15892"/>
                    <a:pt x="3108" y="471"/>
                    <a:pt x="2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746;p80"/>
            <p:cNvSpPr/>
            <p:nvPr/>
          </p:nvSpPr>
          <p:spPr>
            <a:xfrm>
              <a:off x="1018999" y="2025921"/>
              <a:ext cx="262141" cy="659135"/>
            </a:xfrm>
            <a:custGeom>
              <a:avLst/>
              <a:gdLst/>
              <a:ahLst/>
              <a:cxnLst/>
              <a:rect l="l" t="t" r="r" b="b"/>
              <a:pathLst>
                <a:path w="6512" h="16374" extrusionOk="0">
                  <a:moveTo>
                    <a:pt x="1261" y="0"/>
                  </a:moveTo>
                  <a:lnTo>
                    <a:pt x="1261" y="0"/>
                  </a:lnTo>
                  <a:cubicBezTo>
                    <a:pt x="1" y="3061"/>
                    <a:pt x="135" y="16374"/>
                    <a:pt x="2347" y="16374"/>
                  </a:cubicBezTo>
                  <a:cubicBezTo>
                    <a:pt x="2384" y="16374"/>
                    <a:pt x="2422" y="16370"/>
                    <a:pt x="2460" y="16363"/>
                  </a:cubicBezTo>
                  <a:cubicBezTo>
                    <a:pt x="6511" y="15562"/>
                    <a:pt x="2117" y="413"/>
                    <a:pt x="1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747;p80"/>
            <p:cNvSpPr/>
            <p:nvPr/>
          </p:nvSpPr>
          <p:spPr>
            <a:xfrm>
              <a:off x="1436262" y="1997059"/>
              <a:ext cx="335888" cy="775030"/>
            </a:xfrm>
            <a:custGeom>
              <a:avLst/>
              <a:gdLst/>
              <a:ahLst/>
              <a:cxnLst/>
              <a:rect l="l" t="t" r="r" b="b"/>
              <a:pathLst>
                <a:path w="8344" h="19253" extrusionOk="0">
                  <a:moveTo>
                    <a:pt x="1236" y="1"/>
                  </a:moveTo>
                  <a:lnTo>
                    <a:pt x="1236" y="1"/>
                  </a:lnTo>
                  <a:cubicBezTo>
                    <a:pt x="0" y="3816"/>
                    <a:pt x="439" y="19253"/>
                    <a:pt x="3160" y="19253"/>
                  </a:cubicBezTo>
                  <a:cubicBezTo>
                    <a:pt x="3216" y="19253"/>
                    <a:pt x="3272" y="19246"/>
                    <a:pt x="3330" y="19233"/>
                  </a:cubicBezTo>
                  <a:cubicBezTo>
                    <a:pt x="8344" y="18090"/>
                    <a:pt x="2236" y="740"/>
                    <a:pt x="1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748;p80"/>
            <p:cNvSpPr/>
            <p:nvPr/>
          </p:nvSpPr>
          <p:spPr>
            <a:xfrm>
              <a:off x="857504" y="2268450"/>
              <a:ext cx="866690" cy="764281"/>
            </a:xfrm>
            <a:custGeom>
              <a:avLst/>
              <a:gdLst/>
              <a:ahLst/>
              <a:cxnLst/>
              <a:rect l="l" t="t" r="r" b="b"/>
              <a:pathLst>
                <a:path w="21530" h="18986" extrusionOk="0">
                  <a:moveTo>
                    <a:pt x="18365" y="1"/>
                  </a:moveTo>
                  <a:lnTo>
                    <a:pt x="16277" y="10701"/>
                  </a:lnTo>
                  <a:lnTo>
                    <a:pt x="0" y="10701"/>
                  </a:lnTo>
                  <a:lnTo>
                    <a:pt x="2349" y="18660"/>
                  </a:lnTo>
                  <a:lnTo>
                    <a:pt x="21529" y="18986"/>
                  </a:lnTo>
                  <a:lnTo>
                    <a:pt x="21529" y="10440"/>
                  </a:lnTo>
                  <a:lnTo>
                    <a:pt x="18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749;p80"/>
            <p:cNvSpPr/>
            <p:nvPr/>
          </p:nvSpPr>
          <p:spPr>
            <a:xfrm>
              <a:off x="951656" y="2568583"/>
              <a:ext cx="202724" cy="373808"/>
            </a:xfrm>
            <a:custGeom>
              <a:avLst/>
              <a:gdLst/>
              <a:ahLst/>
              <a:cxnLst/>
              <a:rect l="l" t="t" r="r" b="b"/>
              <a:pathLst>
                <a:path w="5036" h="9286" extrusionOk="0">
                  <a:moveTo>
                    <a:pt x="1961" y="0"/>
                  </a:moveTo>
                  <a:cubicBezTo>
                    <a:pt x="1912" y="0"/>
                    <a:pt x="1864" y="4"/>
                    <a:pt x="1816" y="11"/>
                  </a:cubicBezTo>
                  <a:cubicBezTo>
                    <a:pt x="640" y="186"/>
                    <a:pt x="1" y="2450"/>
                    <a:pt x="388" y="5069"/>
                  </a:cubicBezTo>
                  <a:cubicBezTo>
                    <a:pt x="742" y="7463"/>
                    <a:pt x="1535" y="9285"/>
                    <a:pt x="2832" y="9285"/>
                  </a:cubicBezTo>
                  <a:cubicBezTo>
                    <a:pt x="2954" y="9285"/>
                    <a:pt x="3082" y="9269"/>
                    <a:pt x="3214" y="9235"/>
                  </a:cubicBezTo>
                  <a:cubicBezTo>
                    <a:pt x="4670" y="8862"/>
                    <a:pt x="5035" y="7058"/>
                    <a:pt x="4648" y="4439"/>
                  </a:cubicBezTo>
                  <a:cubicBezTo>
                    <a:pt x="4275" y="1926"/>
                    <a:pt x="3094" y="0"/>
                    <a:pt x="1961" y="0"/>
                  </a:cubicBezTo>
                  <a:close/>
                </a:path>
              </a:pathLst>
            </a:custGeom>
            <a:solidFill>
              <a:srgbClr val="EB5D3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750;p80"/>
            <p:cNvSpPr/>
            <p:nvPr/>
          </p:nvSpPr>
          <p:spPr>
            <a:xfrm>
              <a:off x="851829" y="2094272"/>
              <a:ext cx="465710" cy="734291"/>
            </a:xfrm>
            <a:custGeom>
              <a:avLst/>
              <a:gdLst/>
              <a:ahLst/>
              <a:cxnLst/>
              <a:rect l="l" t="t" r="r" b="b"/>
              <a:pathLst>
                <a:path w="11569" h="18241" extrusionOk="0">
                  <a:moveTo>
                    <a:pt x="3833" y="0"/>
                  </a:moveTo>
                  <a:cubicBezTo>
                    <a:pt x="1" y="9261"/>
                    <a:pt x="3436" y="18045"/>
                    <a:pt x="5570" y="18229"/>
                  </a:cubicBezTo>
                  <a:cubicBezTo>
                    <a:pt x="5658" y="18236"/>
                    <a:pt x="5743" y="18240"/>
                    <a:pt x="5825" y="18240"/>
                  </a:cubicBezTo>
                  <a:cubicBezTo>
                    <a:pt x="11569" y="18240"/>
                    <a:pt x="3834" y="0"/>
                    <a:pt x="38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751;p80"/>
            <p:cNvSpPr/>
            <p:nvPr/>
          </p:nvSpPr>
          <p:spPr>
            <a:xfrm>
              <a:off x="1074669" y="2813165"/>
              <a:ext cx="48507" cy="178893"/>
            </a:xfrm>
            <a:custGeom>
              <a:avLst/>
              <a:gdLst/>
              <a:ahLst/>
              <a:cxnLst/>
              <a:rect l="l" t="t" r="r" b="b"/>
              <a:pathLst>
                <a:path w="1205" h="4444" extrusionOk="0">
                  <a:moveTo>
                    <a:pt x="417" y="1"/>
                  </a:moveTo>
                  <a:lnTo>
                    <a:pt x="53" y="36"/>
                  </a:lnTo>
                  <a:cubicBezTo>
                    <a:pt x="442" y="2299"/>
                    <a:pt x="533" y="3930"/>
                    <a:pt x="1" y="4443"/>
                  </a:cubicBezTo>
                  <a:lnTo>
                    <a:pt x="1204" y="4281"/>
                  </a:lnTo>
                  <a:cubicBezTo>
                    <a:pt x="755" y="3915"/>
                    <a:pt x="439" y="2048"/>
                    <a:pt x="417" y="1"/>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752;p80"/>
            <p:cNvSpPr/>
            <p:nvPr/>
          </p:nvSpPr>
          <p:spPr>
            <a:xfrm>
              <a:off x="990138" y="2094272"/>
              <a:ext cx="327394" cy="734291"/>
            </a:xfrm>
            <a:custGeom>
              <a:avLst/>
              <a:gdLst/>
              <a:ahLst/>
              <a:cxnLst/>
              <a:rect l="l" t="t" r="r" b="b"/>
              <a:pathLst>
                <a:path w="8133" h="18241" extrusionOk="0">
                  <a:moveTo>
                    <a:pt x="397" y="0"/>
                  </a:moveTo>
                  <a:cubicBezTo>
                    <a:pt x="1750" y="9461"/>
                    <a:pt x="0" y="18045"/>
                    <a:pt x="2134" y="18229"/>
                  </a:cubicBezTo>
                  <a:cubicBezTo>
                    <a:pt x="2222" y="18236"/>
                    <a:pt x="2307" y="18240"/>
                    <a:pt x="2389" y="18240"/>
                  </a:cubicBezTo>
                  <a:cubicBezTo>
                    <a:pt x="8133" y="18240"/>
                    <a:pt x="398" y="0"/>
                    <a:pt x="397" y="0"/>
                  </a:cubicBezTo>
                  <a:close/>
                </a:path>
              </a:pathLst>
            </a:custGeom>
            <a:solidFill>
              <a:srgbClr val="5C463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753;p80"/>
            <p:cNvSpPr/>
            <p:nvPr/>
          </p:nvSpPr>
          <p:spPr>
            <a:xfrm>
              <a:off x="720000" y="2311683"/>
              <a:ext cx="509347" cy="612762"/>
            </a:xfrm>
            <a:custGeom>
              <a:avLst/>
              <a:gdLst/>
              <a:ahLst/>
              <a:cxnLst/>
              <a:rect l="l" t="t" r="r" b="b"/>
              <a:pathLst>
                <a:path w="12653" h="15222" extrusionOk="0">
                  <a:moveTo>
                    <a:pt x="2848" y="0"/>
                  </a:moveTo>
                  <a:cubicBezTo>
                    <a:pt x="0" y="8521"/>
                    <a:pt x="4075" y="15222"/>
                    <a:pt x="6260" y="15222"/>
                  </a:cubicBezTo>
                  <a:cubicBezTo>
                    <a:pt x="6304" y="15222"/>
                    <a:pt x="6348" y="15219"/>
                    <a:pt x="6390" y="15213"/>
                  </a:cubicBezTo>
                  <a:cubicBezTo>
                    <a:pt x="12653" y="14400"/>
                    <a:pt x="2848" y="1"/>
                    <a:pt x="2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754;p80"/>
            <p:cNvSpPr/>
            <p:nvPr/>
          </p:nvSpPr>
          <p:spPr>
            <a:xfrm>
              <a:off x="1576181" y="2398027"/>
              <a:ext cx="395747" cy="664288"/>
            </a:xfrm>
            <a:custGeom>
              <a:avLst/>
              <a:gdLst/>
              <a:ahLst/>
              <a:cxnLst/>
              <a:rect l="l" t="t" r="r" b="b"/>
              <a:pathLst>
                <a:path w="9831" h="16502" extrusionOk="0">
                  <a:moveTo>
                    <a:pt x="3089" y="1"/>
                  </a:moveTo>
                  <a:cubicBezTo>
                    <a:pt x="1" y="4394"/>
                    <a:pt x="111" y="11600"/>
                    <a:pt x="2306" y="15441"/>
                  </a:cubicBezTo>
                  <a:cubicBezTo>
                    <a:pt x="2759" y="16234"/>
                    <a:pt x="3290" y="16501"/>
                    <a:pt x="3801" y="16501"/>
                  </a:cubicBezTo>
                  <a:cubicBezTo>
                    <a:pt x="4859" y="16501"/>
                    <a:pt x="5829" y="15354"/>
                    <a:pt x="5829" y="15354"/>
                  </a:cubicBezTo>
                  <a:cubicBezTo>
                    <a:pt x="9831" y="10352"/>
                    <a:pt x="3089" y="1"/>
                    <a:pt x="3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755;p80"/>
            <p:cNvSpPr/>
            <p:nvPr/>
          </p:nvSpPr>
          <p:spPr>
            <a:xfrm>
              <a:off x="1725842" y="2361235"/>
              <a:ext cx="395747" cy="664328"/>
            </a:xfrm>
            <a:custGeom>
              <a:avLst/>
              <a:gdLst/>
              <a:ahLst/>
              <a:cxnLst/>
              <a:rect l="l" t="t" r="r" b="b"/>
              <a:pathLst>
                <a:path w="9831" h="16503" extrusionOk="0">
                  <a:moveTo>
                    <a:pt x="3089" y="1"/>
                  </a:moveTo>
                  <a:cubicBezTo>
                    <a:pt x="1" y="4394"/>
                    <a:pt x="111" y="11600"/>
                    <a:pt x="2306" y="15441"/>
                  </a:cubicBezTo>
                  <a:cubicBezTo>
                    <a:pt x="2760" y="16235"/>
                    <a:pt x="3291" y="16502"/>
                    <a:pt x="3802" y="16502"/>
                  </a:cubicBezTo>
                  <a:cubicBezTo>
                    <a:pt x="4861" y="16502"/>
                    <a:pt x="5830" y="15355"/>
                    <a:pt x="5830" y="15355"/>
                  </a:cubicBezTo>
                  <a:cubicBezTo>
                    <a:pt x="9831" y="10353"/>
                    <a:pt x="3089" y="1"/>
                    <a:pt x="3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756;p80"/>
            <p:cNvSpPr/>
            <p:nvPr/>
          </p:nvSpPr>
          <p:spPr>
            <a:xfrm>
              <a:off x="1731558" y="2489082"/>
              <a:ext cx="173419" cy="375941"/>
            </a:xfrm>
            <a:custGeom>
              <a:avLst/>
              <a:gdLst/>
              <a:ahLst/>
              <a:cxnLst/>
              <a:rect l="l" t="t" r="r" b="b"/>
              <a:pathLst>
                <a:path w="4308" h="9339" extrusionOk="0">
                  <a:moveTo>
                    <a:pt x="2154" y="0"/>
                  </a:moveTo>
                  <a:cubicBezTo>
                    <a:pt x="965" y="0"/>
                    <a:pt x="0" y="2147"/>
                    <a:pt x="0" y="4796"/>
                  </a:cubicBezTo>
                  <a:cubicBezTo>
                    <a:pt x="0" y="7344"/>
                    <a:pt x="575" y="9338"/>
                    <a:pt x="2014" y="9338"/>
                  </a:cubicBezTo>
                  <a:cubicBezTo>
                    <a:pt x="2070" y="9338"/>
                    <a:pt x="2127" y="9335"/>
                    <a:pt x="2186" y="9329"/>
                  </a:cubicBezTo>
                  <a:cubicBezTo>
                    <a:pt x="3681" y="9174"/>
                    <a:pt x="4307" y="7443"/>
                    <a:pt x="4307" y="4796"/>
                  </a:cubicBezTo>
                  <a:cubicBezTo>
                    <a:pt x="4307" y="2147"/>
                    <a:pt x="3343" y="0"/>
                    <a:pt x="2154" y="0"/>
                  </a:cubicBezTo>
                  <a:close/>
                </a:path>
              </a:pathLst>
            </a:custGeom>
            <a:solidFill>
              <a:srgbClr val="9C5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757;p80"/>
            <p:cNvSpPr/>
            <p:nvPr/>
          </p:nvSpPr>
          <p:spPr>
            <a:xfrm>
              <a:off x="1583588" y="2776454"/>
              <a:ext cx="48628" cy="178370"/>
            </a:xfrm>
            <a:custGeom>
              <a:avLst/>
              <a:gdLst/>
              <a:ahLst/>
              <a:cxnLst/>
              <a:rect l="l" t="t" r="r" b="b"/>
              <a:pathLst>
                <a:path w="1208" h="4431" extrusionOk="0">
                  <a:moveTo>
                    <a:pt x="531" y="1"/>
                  </a:moveTo>
                  <a:lnTo>
                    <a:pt x="166" y="26"/>
                  </a:lnTo>
                  <a:cubicBezTo>
                    <a:pt x="497" y="2299"/>
                    <a:pt x="547" y="3932"/>
                    <a:pt x="1" y="4431"/>
                  </a:cubicBezTo>
                  <a:lnTo>
                    <a:pt x="1208" y="4300"/>
                  </a:lnTo>
                  <a:cubicBezTo>
                    <a:pt x="768" y="3923"/>
                    <a:pt x="500" y="2049"/>
                    <a:pt x="531" y="1"/>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758;p80"/>
            <p:cNvSpPr/>
            <p:nvPr/>
          </p:nvSpPr>
          <p:spPr>
            <a:xfrm>
              <a:off x="1493220" y="2182710"/>
              <a:ext cx="181912" cy="614090"/>
            </a:xfrm>
            <a:custGeom>
              <a:avLst/>
              <a:gdLst/>
              <a:ahLst/>
              <a:cxnLst/>
              <a:rect l="l" t="t" r="r" b="b"/>
              <a:pathLst>
                <a:path w="4519" h="15255" extrusionOk="0">
                  <a:moveTo>
                    <a:pt x="1909" y="0"/>
                  </a:moveTo>
                  <a:cubicBezTo>
                    <a:pt x="720" y="0"/>
                    <a:pt x="0" y="8000"/>
                    <a:pt x="106" y="10672"/>
                  </a:cubicBezTo>
                  <a:cubicBezTo>
                    <a:pt x="208" y="13244"/>
                    <a:pt x="864" y="15254"/>
                    <a:pt x="2303" y="15254"/>
                  </a:cubicBezTo>
                  <a:cubicBezTo>
                    <a:pt x="2359" y="15254"/>
                    <a:pt x="2416" y="15251"/>
                    <a:pt x="2475" y="15245"/>
                  </a:cubicBezTo>
                  <a:cubicBezTo>
                    <a:pt x="3962" y="15088"/>
                    <a:pt x="4519" y="13343"/>
                    <a:pt x="4412" y="10672"/>
                  </a:cubicBezTo>
                  <a:cubicBezTo>
                    <a:pt x="4305" y="8000"/>
                    <a:pt x="3098" y="0"/>
                    <a:pt x="1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759;p80"/>
            <p:cNvSpPr/>
            <p:nvPr/>
          </p:nvSpPr>
          <p:spPr>
            <a:xfrm>
              <a:off x="1310512" y="2491698"/>
              <a:ext cx="173378" cy="375941"/>
            </a:xfrm>
            <a:custGeom>
              <a:avLst/>
              <a:gdLst/>
              <a:ahLst/>
              <a:cxnLst/>
              <a:rect l="l" t="t" r="r" b="b"/>
              <a:pathLst>
                <a:path w="4307" h="9339" extrusionOk="0">
                  <a:moveTo>
                    <a:pt x="2153" y="1"/>
                  </a:moveTo>
                  <a:cubicBezTo>
                    <a:pt x="964" y="1"/>
                    <a:pt x="0" y="2147"/>
                    <a:pt x="0" y="4795"/>
                  </a:cubicBezTo>
                  <a:cubicBezTo>
                    <a:pt x="0" y="7345"/>
                    <a:pt x="575" y="9339"/>
                    <a:pt x="2014" y="9339"/>
                  </a:cubicBezTo>
                  <a:cubicBezTo>
                    <a:pt x="2070" y="9339"/>
                    <a:pt x="2127" y="9336"/>
                    <a:pt x="2186" y="9329"/>
                  </a:cubicBezTo>
                  <a:cubicBezTo>
                    <a:pt x="3679" y="9175"/>
                    <a:pt x="4306" y="7444"/>
                    <a:pt x="4306" y="4795"/>
                  </a:cubicBezTo>
                  <a:cubicBezTo>
                    <a:pt x="4306" y="2147"/>
                    <a:pt x="3343" y="1"/>
                    <a:pt x="2153" y="1"/>
                  </a:cubicBezTo>
                  <a:close/>
                </a:path>
              </a:pathLst>
            </a:custGeom>
            <a:solidFill>
              <a:srgbClr val="EB5D37">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760;p80"/>
            <p:cNvSpPr/>
            <p:nvPr/>
          </p:nvSpPr>
          <p:spPr>
            <a:xfrm>
              <a:off x="1552835" y="1799332"/>
              <a:ext cx="417324" cy="842457"/>
            </a:xfrm>
            <a:custGeom>
              <a:avLst/>
              <a:gdLst/>
              <a:ahLst/>
              <a:cxnLst/>
              <a:rect l="l" t="t" r="r" b="b"/>
              <a:pathLst>
                <a:path w="10367" h="20928" extrusionOk="0">
                  <a:moveTo>
                    <a:pt x="3157" y="1"/>
                  </a:moveTo>
                  <a:cubicBezTo>
                    <a:pt x="3090" y="1"/>
                    <a:pt x="3026" y="20"/>
                    <a:pt x="2964" y="59"/>
                  </a:cubicBezTo>
                  <a:cubicBezTo>
                    <a:pt x="365" y="3500"/>
                    <a:pt x="1" y="20927"/>
                    <a:pt x="3703" y="20927"/>
                  </a:cubicBezTo>
                  <a:cubicBezTo>
                    <a:pt x="3749" y="20927"/>
                    <a:pt x="3795" y="20924"/>
                    <a:pt x="3843" y="20919"/>
                  </a:cubicBezTo>
                  <a:cubicBezTo>
                    <a:pt x="10367" y="20168"/>
                    <a:pt x="5344" y="1"/>
                    <a:pt x="3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761;p80"/>
            <p:cNvSpPr/>
            <p:nvPr/>
          </p:nvSpPr>
          <p:spPr>
            <a:xfrm>
              <a:off x="1569459" y="1799694"/>
              <a:ext cx="276351" cy="451178"/>
            </a:xfrm>
            <a:custGeom>
              <a:avLst/>
              <a:gdLst/>
              <a:ahLst/>
              <a:cxnLst/>
              <a:rect l="l" t="t" r="r" b="b"/>
              <a:pathLst>
                <a:path w="6865" h="11208" extrusionOk="0">
                  <a:moveTo>
                    <a:pt x="2864" y="0"/>
                  </a:moveTo>
                  <a:lnTo>
                    <a:pt x="2864" y="0"/>
                  </a:lnTo>
                  <a:cubicBezTo>
                    <a:pt x="0" y="10273"/>
                    <a:pt x="4499" y="11208"/>
                    <a:pt x="6231" y="11208"/>
                  </a:cubicBezTo>
                  <a:cubicBezTo>
                    <a:pt x="6616" y="11208"/>
                    <a:pt x="6865" y="11162"/>
                    <a:pt x="6865" y="11162"/>
                  </a:cubicBezTo>
                  <a:cubicBezTo>
                    <a:pt x="5507" y="1109"/>
                    <a:pt x="2864" y="0"/>
                    <a:pt x="2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762;p80"/>
            <p:cNvSpPr/>
            <p:nvPr/>
          </p:nvSpPr>
          <p:spPr>
            <a:xfrm>
              <a:off x="1667636" y="2778225"/>
              <a:ext cx="48628" cy="178370"/>
            </a:xfrm>
            <a:custGeom>
              <a:avLst/>
              <a:gdLst/>
              <a:ahLst/>
              <a:cxnLst/>
              <a:rect l="l" t="t" r="r" b="b"/>
              <a:pathLst>
                <a:path w="1208" h="4431" extrusionOk="0">
                  <a:moveTo>
                    <a:pt x="530" y="1"/>
                  </a:moveTo>
                  <a:lnTo>
                    <a:pt x="166" y="26"/>
                  </a:lnTo>
                  <a:cubicBezTo>
                    <a:pt x="497" y="2299"/>
                    <a:pt x="546" y="3931"/>
                    <a:pt x="1" y="4430"/>
                  </a:cubicBezTo>
                  <a:lnTo>
                    <a:pt x="1208" y="4299"/>
                  </a:lnTo>
                  <a:cubicBezTo>
                    <a:pt x="767" y="3922"/>
                    <a:pt x="500" y="2048"/>
                    <a:pt x="530" y="1"/>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763;p80"/>
            <p:cNvSpPr/>
            <p:nvPr/>
          </p:nvSpPr>
          <p:spPr>
            <a:xfrm>
              <a:off x="1518660" y="2205212"/>
              <a:ext cx="314512" cy="602497"/>
            </a:xfrm>
            <a:custGeom>
              <a:avLst/>
              <a:gdLst/>
              <a:ahLst/>
              <a:cxnLst/>
              <a:rect l="l" t="t" r="r" b="b"/>
              <a:pathLst>
                <a:path w="7813" h="14967" extrusionOk="0">
                  <a:moveTo>
                    <a:pt x="2993" y="0"/>
                  </a:moveTo>
                  <a:lnTo>
                    <a:pt x="2993" y="0"/>
                  </a:lnTo>
                  <a:cubicBezTo>
                    <a:pt x="1" y="8004"/>
                    <a:pt x="2036" y="14967"/>
                    <a:pt x="3508" y="14967"/>
                  </a:cubicBezTo>
                  <a:cubicBezTo>
                    <a:pt x="3512" y="14967"/>
                    <a:pt x="3516" y="14967"/>
                    <a:pt x="3520" y="14967"/>
                  </a:cubicBezTo>
                  <a:cubicBezTo>
                    <a:pt x="7813" y="14854"/>
                    <a:pt x="2994" y="0"/>
                    <a:pt x="2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764;p80"/>
            <p:cNvSpPr/>
            <p:nvPr/>
          </p:nvSpPr>
          <p:spPr>
            <a:xfrm>
              <a:off x="1616072" y="2407648"/>
              <a:ext cx="80550" cy="87716"/>
            </a:xfrm>
            <a:custGeom>
              <a:avLst/>
              <a:gdLst/>
              <a:ahLst/>
              <a:cxnLst/>
              <a:rect l="l" t="t" r="r" b="b"/>
              <a:pathLst>
                <a:path w="2001" h="2179" extrusionOk="0">
                  <a:moveTo>
                    <a:pt x="2000" y="1"/>
                  </a:moveTo>
                  <a:lnTo>
                    <a:pt x="1" y="1826"/>
                  </a:lnTo>
                  <a:lnTo>
                    <a:pt x="432" y="2178"/>
                  </a:lnTo>
                  <a:cubicBezTo>
                    <a:pt x="432" y="2178"/>
                    <a:pt x="1478" y="685"/>
                    <a:pt x="2000" y="1"/>
                  </a:cubicBezTo>
                  <a:close/>
                </a:path>
              </a:pathLst>
            </a:custGeom>
            <a:solidFill>
              <a:srgbClr val="E27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765;p80"/>
            <p:cNvSpPr/>
            <p:nvPr/>
          </p:nvSpPr>
          <p:spPr>
            <a:xfrm>
              <a:off x="1625290" y="2506149"/>
              <a:ext cx="80470" cy="87716"/>
            </a:xfrm>
            <a:custGeom>
              <a:avLst/>
              <a:gdLst/>
              <a:ahLst/>
              <a:cxnLst/>
              <a:rect l="l" t="t" r="r" b="b"/>
              <a:pathLst>
                <a:path w="1999" h="2179" extrusionOk="0">
                  <a:moveTo>
                    <a:pt x="1999" y="1"/>
                  </a:moveTo>
                  <a:lnTo>
                    <a:pt x="1" y="1824"/>
                  </a:lnTo>
                  <a:lnTo>
                    <a:pt x="431" y="2178"/>
                  </a:lnTo>
                  <a:cubicBezTo>
                    <a:pt x="431" y="2178"/>
                    <a:pt x="1477" y="685"/>
                    <a:pt x="1999" y="1"/>
                  </a:cubicBezTo>
                  <a:close/>
                </a:path>
              </a:pathLst>
            </a:custGeom>
            <a:solidFill>
              <a:srgbClr val="E27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766;p80"/>
            <p:cNvSpPr/>
            <p:nvPr/>
          </p:nvSpPr>
          <p:spPr>
            <a:xfrm>
              <a:off x="1642357" y="2623006"/>
              <a:ext cx="80510" cy="87716"/>
            </a:xfrm>
            <a:custGeom>
              <a:avLst/>
              <a:gdLst/>
              <a:ahLst/>
              <a:cxnLst/>
              <a:rect l="l" t="t" r="r" b="b"/>
              <a:pathLst>
                <a:path w="2000" h="2179" extrusionOk="0">
                  <a:moveTo>
                    <a:pt x="1999" y="1"/>
                  </a:moveTo>
                  <a:lnTo>
                    <a:pt x="1" y="1825"/>
                  </a:lnTo>
                  <a:lnTo>
                    <a:pt x="431" y="2178"/>
                  </a:lnTo>
                  <a:cubicBezTo>
                    <a:pt x="431" y="2178"/>
                    <a:pt x="1477" y="686"/>
                    <a:pt x="1999" y="1"/>
                  </a:cubicBezTo>
                  <a:close/>
                </a:path>
              </a:pathLst>
            </a:custGeom>
            <a:solidFill>
              <a:srgbClr val="E27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767;p80"/>
            <p:cNvSpPr/>
            <p:nvPr/>
          </p:nvSpPr>
          <p:spPr>
            <a:xfrm>
              <a:off x="1014773" y="1897793"/>
              <a:ext cx="520215" cy="924657"/>
            </a:xfrm>
            <a:custGeom>
              <a:avLst/>
              <a:gdLst/>
              <a:ahLst/>
              <a:cxnLst/>
              <a:rect l="l" t="t" r="r" b="b"/>
              <a:pathLst>
                <a:path w="12923" h="22970" extrusionOk="0">
                  <a:moveTo>
                    <a:pt x="3865" y="1"/>
                  </a:moveTo>
                  <a:lnTo>
                    <a:pt x="3865" y="1"/>
                  </a:lnTo>
                  <a:cubicBezTo>
                    <a:pt x="1" y="12515"/>
                    <a:pt x="3817" y="22970"/>
                    <a:pt x="6131" y="22970"/>
                  </a:cubicBezTo>
                  <a:cubicBezTo>
                    <a:pt x="6153" y="22970"/>
                    <a:pt x="6175" y="22969"/>
                    <a:pt x="6197" y="22967"/>
                  </a:cubicBezTo>
                  <a:cubicBezTo>
                    <a:pt x="12922" y="22380"/>
                    <a:pt x="3865" y="1"/>
                    <a:pt x="3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768;p80"/>
            <p:cNvSpPr/>
            <p:nvPr/>
          </p:nvSpPr>
          <p:spPr>
            <a:xfrm>
              <a:off x="1103692" y="1897793"/>
              <a:ext cx="437974" cy="924577"/>
            </a:xfrm>
            <a:custGeom>
              <a:avLst/>
              <a:gdLst/>
              <a:ahLst/>
              <a:cxnLst/>
              <a:rect l="l" t="t" r="r" b="b"/>
              <a:pathLst>
                <a:path w="10880" h="22968" extrusionOk="0">
                  <a:moveTo>
                    <a:pt x="1656" y="1"/>
                  </a:moveTo>
                  <a:lnTo>
                    <a:pt x="1656" y="1"/>
                  </a:lnTo>
                  <a:cubicBezTo>
                    <a:pt x="3274" y="12311"/>
                    <a:pt x="0" y="22967"/>
                    <a:pt x="3959" y="22967"/>
                  </a:cubicBezTo>
                  <a:cubicBezTo>
                    <a:pt x="3968" y="22967"/>
                    <a:pt x="3978" y="22967"/>
                    <a:pt x="3988" y="22967"/>
                  </a:cubicBezTo>
                  <a:cubicBezTo>
                    <a:pt x="10880" y="22877"/>
                    <a:pt x="1656" y="2"/>
                    <a:pt x="1656" y="1"/>
                  </a:cubicBezTo>
                  <a:close/>
                </a:path>
              </a:pathLst>
            </a:custGeom>
            <a:solidFill>
              <a:srgbClr val="5C463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769;p80"/>
            <p:cNvSpPr/>
            <p:nvPr/>
          </p:nvSpPr>
          <p:spPr>
            <a:xfrm>
              <a:off x="1243772" y="1961193"/>
              <a:ext cx="432017" cy="824865"/>
            </a:xfrm>
            <a:custGeom>
              <a:avLst/>
              <a:gdLst/>
              <a:ahLst/>
              <a:cxnLst/>
              <a:rect l="l" t="t" r="r" b="b"/>
              <a:pathLst>
                <a:path w="10732" h="20491" extrusionOk="0">
                  <a:moveTo>
                    <a:pt x="4497" y="1"/>
                  </a:moveTo>
                  <a:cubicBezTo>
                    <a:pt x="4497" y="1"/>
                    <a:pt x="4497" y="1"/>
                    <a:pt x="4497" y="1"/>
                  </a:cubicBezTo>
                  <a:lnTo>
                    <a:pt x="4497" y="1"/>
                  </a:lnTo>
                  <a:cubicBezTo>
                    <a:pt x="4497" y="1"/>
                    <a:pt x="4497" y="1"/>
                    <a:pt x="4497" y="1"/>
                  </a:cubicBezTo>
                  <a:close/>
                  <a:moveTo>
                    <a:pt x="4497" y="1"/>
                  </a:moveTo>
                  <a:cubicBezTo>
                    <a:pt x="1" y="10825"/>
                    <a:pt x="2708" y="20477"/>
                    <a:pt x="4760" y="20491"/>
                  </a:cubicBezTo>
                  <a:cubicBezTo>
                    <a:pt x="4767" y="20491"/>
                    <a:pt x="4773" y="20491"/>
                    <a:pt x="4779" y="20491"/>
                  </a:cubicBezTo>
                  <a:cubicBezTo>
                    <a:pt x="10731" y="20491"/>
                    <a:pt x="4497" y="4"/>
                    <a:pt x="4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770;p80"/>
            <p:cNvSpPr/>
            <p:nvPr/>
          </p:nvSpPr>
          <p:spPr>
            <a:xfrm>
              <a:off x="1777970" y="2730162"/>
              <a:ext cx="38806" cy="240886"/>
            </a:xfrm>
            <a:custGeom>
              <a:avLst/>
              <a:gdLst/>
              <a:ahLst/>
              <a:cxnLst/>
              <a:rect l="l" t="t" r="r" b="b"/>
              <a:pathLst>
                <a:path w="964" h="5984" extrusionOk="0">
                  <a:moveTo>
                    <a:pt x="964" y="0"/>
                  </a:moveTo>
                  <a:lnTo>
                    <a:pt x="600" y="16"/>
                  </a:lnTo>
                  <a:cubicBezTo>
                    <a:pt x="702" y="2856"/>
                    <a:pt x="727" y="5413"/>
                    <a:pt x="1" y="5950"/>
                  </a:cubicBezTo>
                  <a:lnTo>
                    <a:pt x="913" y="5983"/>
                  </a:lnTo>
                  <a:cubicBezTo>
                    <a:pt x="641" y="5237"/>
                    <a:pt x="842" y="2439"/>
                    <a:pt x="964" y="0"/>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771;p80"/>
            <p:cNvSpPr/>
            <p:nvPr/>
          </p:nvSpPr>
          <p:spPr>
            <a:xfrm>
              <a:off x="2991960" y="2337526"/>
              <a:ext cx="187749" cy="223778"/>
            </a:xfrm>
            <a:custGeom>
              <a:avLst/>
              <a:gdLst/>
              <a:ahLst/>
              <a:cxnLst/>
              <a:rect l="l" t="t" r="r" b="b"/>
              <a:pathLst>
                <a:path w="4664" h="5559" extrusionOk="0">
                  <a:moveTo>
                    <a:pt x="4550" y="0"/>
                  </a:moveTo>
                  <a:lnTo>
                    <a:pt x="1877" y="1422"/>
                  </a:lnTo>
                  <a:lnTo>
                    <a:pt x="0" y="4910"/>
                  </a:lnTo>
                  <a:lnTo>
                    <a:pt x="295" y="5559"/>
                  </a:lnTo>
                  <a:lnTo>
                    <a:pt x="2132" y="1608"/>
                  </a:lnTo>
                  <a:lnTo>
                    <a:pt x="4664" y="100"/>
                  </a:lnTo>
                  <a:lnTo>
                    <a:pt x="45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772;p80"/>
            <p:cNvSpPr/>
            <p:nvPr/>
          </p:nvSpPr>
          <p:spPr>
            <a:xfrm>
              <a:off x="2770367" y="2026122"/>
              <a:ext cx="95606" cy="190889"/>
            </a:xfrm>
            <a:custGeom>
              <a:avLst/>
              <a:gdLst/>
              <a:ahLst/>
              <a:cxnLst/>
              <a:rect l="l" t="t" r="r" b="b"/>
              <a:pathLst>
                <a:path w="2375" h="4742" extrusionOk="0">
                  <a:moveTo>
                    <a:pt x="100" y="1"/>
                  </a:moveTo>
                  <a:lnTo>
                    <a:pt x="1" y="50"/>
                  </a:lnTo>
                  <a:lnTo>
                    <a:pt x="1503" y="1595"/>
                  </a:lnTo>
                  <a:lnTo>
                    <a:pt x="2041" y="4741"/>
                  </a:lnTo>
                  <a:lnTo>
                    <a:pt x="2375" y="4338"/>
                  </a:lnTo>
                  <a:lnTo>
                    <a:pt x="1721" y="1512"/>
                  </a:lnTo>
                  <a:lnTo>
                    <a:pt x="1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773;p80"/>
            <p:cNvSpPr/>
            <p:nvPr/>
          </p:nvSpPr>
          <p:spPr>
            <a:xfrm>
              <a:off x="3017521" y="2112628"/>
              <a:ext cx="350339" cy="170319"/>
            </a:xfrm>
            <a:custGeom>
              <a:avLst/>
              <a:gdLst/>
              <a:ahLst/>
              <a:cxnLst/>
              <a:rect l="l" t="t" r="r" b="b"/>
              <a:pathLst>
                <a:path w="8703" h="4231" extrusionOk="0">
                  <a:moveTo>
                    <a:pt x="4507" y="1"/>
                  </a:moveTo>
                  <a:lnTo>
                    <a:pt x="99" y="3350"/>
                  </a:lnTo>
                  <a:lnTo>
                    <a:pt x="0" y="4230"/>
                  </a:lnTo>
                  <a:lnTo>
                    <a:pt x="4632" y="218"/>
                  </a:lnTo>
                  <a:lnTo>
                    <a:pt x="8702" y="208"/>
                  </a:lnTo>
                  <a:lnTo>
                    <a:pt x="8631" y="16"/>
                  </a:lnTo>
                  <a:lnTo>
                    <a:pt x="4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774;p80"/>
            <p:cNvSpPr/>
            <p:nvPr/>
          </p:nvSpPr>
          <p:spPr>
            <a:xfrm>
              <a:off x="3090942" y="2558318"/>
              <a:ext cx="165408" cy="186622"/>
            </a:xfrm>
            <a:custGeom>
              <a:avLst/>
              <a:gdLst/>
              <a:ahLst/>
              <a:cxnLst/>
              <a:rect l="l" t="t" r="r" b="b"/>
              <a:pathLst>
                <a:path w="4109" h="4636" extrusionOk="0">
                  <a:moveTo>
                    <a:pt x="129" y="0"/>
                  </a:moveTo>
                  <a:lnTo>
                    <a:pt x="1" y="126"/>
                  </a:lnTo>
                  <a:lnTo>
                    <a:pt x="2520" y="1360"/>
                  </a:lnTo>
                  <a:lnTo>
                    <a:pt x="3777" y="4636"/>
                  </a:lnTo>
                  <a:lnTo>
                    <a:pt x="4108" y="4051"/>
                  </a:lnTo>
                  <a:lnTo>
                    <a:pt x="2790" y="1138"/>
                  </a:lnTo>
                  <a:lnTo>
                    <a:pt x="1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775;p80"/>
            <p:cNvSpPr/>
            <p:nvPr/>
          </p:nvSpPr>
          <p:spPr>
            <a:xfrm>
              <a:off x="3125962" y="2424514"/>
              <a:ext cx="141818" cy="103979"/>
            </a:xfrm>
            <a:custGeom>
              <a:avLst/>
              <a:gdLst/>
              <a:ahLst/>
              <a:cxnLst/>
              <a:rect l="l" t="t" r="r" b="b"/>
              <a:pathLst>
                <a:path w="3523" h="2583" extrusionOk="0">
                  <a:moveTo>
                    <a:pt x="51" y="0"/>
                  </a:moveTo>
                  <a:lnTo>
                    <a:pt x="1" y="76"/>
                  </a:lnTo>
                  <a:lnTo>
                    <a:pt x="1734" y="560"/>
                  </a:lnTo>
                  <a:lnTo>
                    <a:pt x="3455" y="2583"/>
                  </a:lnTo>
                  <a:lnTo>
                    <a:pt x="3522" y="2157"/>
                  </a:lnTo>
                  <a:lnTo>
                    <a:pt x="1853" y="411"/>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776;p80"/>
            <p:cNvSpPr/>
            <p:nvPr/>
          </p:nvSpPr>
          <p:spPr>
            <a:xfrm>
              <a:off x="3114369" y="2021775"/>
              <a:ext cx="50077" cy="158363"/>
            </a:xfrm>
            <a:custGeom>
              <a:avLst/>
              <a:gdLst/>
              <a:ahLst/>
              <a:cxnLst/>
              <a:rect l="l" t="t" r="r" b="b"/>
              <a:pathLst>
                <a:path w="1244" h="3934" extrusionOk="0">
                  <a:moveTo>
                    <a:pt x="855" y="1"/>
                  </a:moveTo>
                  <a:lnTo>
                    <a:pt x="1075" y="1898"/>
                  </a:lnTo>
                  <a:lnTo>
                    <a:pt x="0" y="3891"/>
                  </a:lnTo>
                  <a:lnTo>
                    <a:pt x="381" y="3934"/>
                  </a:lnTo>
                  <a:lnTo>
                    <a:pt x="1243" y="2017"/>
                  </a:lnTo>
                  <a:lnTo>
                    <a:pt x="936" y="50"/>
                  </a:lnTo>
                  <a:lnTo>
                    <a:pt x="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777;p80"/>
            <p:cNvSpPr/>
            <p:nvPr/>
          </p:nvSpPr>
          <p:spPr>
            <a:xfrm>
              <a:off x="2900304" y="2180174"/>
              <a:ext cx="106595" cy="168628"/>
            </a:xfrm>
            <a:custGeom>
              <a:avLst/>
              <a:gdLst/>
              <a:ahLst/>
              <a:cxnLst/>
              <a:rect l="l" t="t" r="r" b="b"/>
              <a:pathLst>
                <a:path w="2648" h="4189" extrusionOk="0">
                  <a:moveTo>
                    <a:pt x="83" y="0"/>
                  </a:moveTo>
                  <a:lnTo>
                    <a:pt x="1" y="44"/>
                  </a:lnTo>
                  <a:lnTo>
                    <a:pt x="1525" y="1412"/>
                  </a:lnTo>
                  <a:lnTo>
                    <a:pt x="2404" y="4188"/>
                  </a:lnTo>
                  <a:lnTo>
                    <a:pt x="2648" y="3834"/>
                  </a:lnTo>
                  <a:lnTo>
                    <a:pt x="1706" y="1339"/>
                  </a:lnTo>
                  <a:lnTo>
                    <a:pt x="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778;p80"/>
            <p:cNvSpPr/>
            <p:nvPr/>
          </p:nvSpPr>
          <p:spPr>
            <a:xfrm>
              <a:off x="3074962" y="2460823"/>
              <a:ext cx="149749" cy="41865"/>
            </a:xfrm>
            <a:custGeom>
              <a:avLst/>
              <a:gdLst/>
              <a:ahLst/>
              <a:cxnLst/>
              <a:rect l="l" t="t" r="r" b="b"/>
              <a:pathLst>
                <a:path w="3720" h="1040" extrusionOk="0">
                  <a:moveTo>
                    <a:pt x="1515" y="1"/>
                  </a:moveTo>
                  <a:lnTo>
                    <a:pt x="2" y="955"/>
                  </a:lnTo>
                  <a:lnTo>
                    <a:pt x="1" y="1039"/>
                  </a:lnTo>
                  <a:lnTo>
                    <a:pt x="1" y="1039"/>
                  </a:lnTo>
                  <a:lnTo>
                    <a:pt x="1498" y="179"/>
                  </a:lnTo>
                  <a:lnTo>
                    <a:pt x="3719" y="331"/>
                  </a:lnTo>
                  <a:lnTo>
                    <a:pt x="3566" y="8"/>
                  </a:lnTo>
                  <a:lnTo>
                    <a:pt x="15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779;p80"/>
            <p:cNvSpPr/>
            <p:nvPr/>
          </p:nvSpPr>
          <p:spPr>
            <a:xfrm>
              <a:off x="3051253" y="2787443"/>
              <a:ext cx="71775" cy="88480"/>
            </a:xfrm>
            <a:custGeom>
              <a:avLst/>
              <a:gdLst/>
              <a:ahLst/>
              <a:cxnLst/>
              <a:rect l="l" t="t" r="r" b="b"/>
              <a:pathLst>
                <a:path w="1783" h="2198" extrusionOk="0">
                  <a:moveTo>
                    <a:pt x="78" y="0"/>
                  </a:moveTo>
                  <a:lnTo>
                    <a:pt x="0" y="30"/>
                  </a:lnTo>
                  <a:lnTo>
                    <a:pt x="1145" y="694"/>
                  </a:lnTo>
                  <a:lnTo>
                    <a:pt x="1515" y="2197"/>
                  </a:lnTo>
                  <a:lnTo>
                    <a:pt x="1782" y="1980"/>
                  </a:lnTo>
                  <a:lnTo>
                    <a:pt x="1317" y="640"/>
                  </a:lnTo>
                  <a:lnTo>
                    <a:pt x="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780;p80"/>
            <p:cNvSpPr/>
            <p:nvPr/>
          </p:nvSpPr>
          <p:spPr>
            <a:xfrm>
              <a:off x="2922644" y="2402938"/>
              <a:ext cx="76162" cy="98182"/>
            </a:xfrm>
            <a:custGeom>
              <a:avLst/>
              <a:gdLst/>
              <a:ahLst/>
              <a:cxnLst/>
              <a:rect l="l" t="t" r="r" b="b"/>
              <a:pathLst>
                <a:path w="1892" h="2439" extrusionOk="0">
                  <a:moveTo>
                    <a:pt x="76" y="1"/>
                  </a:moveTo>
                  <a:lnTo>
                    <a:pt x="0" y="34"/>
                  </a:lnTo>
                  <a:lnTo>
                    <a:pt x="1183" y="770"/>
                  </a:lnTo>
                  <a:lnTo>
                    <a:pt x="1637" y="2438"/>
                  </a:lnTo>
                  <a:lnTo>
                    <a:pt x="1891" y="2197"/>
                  </a:lnTo>
                  <a:lnTo>
                    <a:pt x="1350" y="710"/>
                  </a:lnTo>
                  <a:lnTo>
                    <a:pt x="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781;p80"/>
            <p:cNvSpPr/>
            <p:nvPr/>
          </p:nvSpPr>
          <p:spPr>
            <a:xfrm>
              <a:off x="2857314" y="2339297"/>
              <a:ext cx="115612" cy="81436"/>
            </a:xfrm>
            <a:custGeom>
              <a:avLst/>
              <a:gdLst/>
              <a:ahLst/>
              <a:cxnLst/>
              <a:rect l="l" t="t" r="r" b="b"/>
              <a:pathLst>
                <a:path w="2872" h="2023" extrusionOk="0">
                  <a:moveTo>
                    <a:pt x="2795" y="1"/>
                  </a:moveTo>
                  <a:lnTo>
                    <a:pt x="1175" y="100"/>
                  </a:lnTo>
                  <a:lnTo>
                    <a:pt x="1" y="1438"/>
                  </a:lnTo>
                  <a:lnTo>
                    <a:pt x="154" y="2022"/>
                  </a:lnTo>
                  <a:lnTo>
                    <a:pt x="1295" y="331"/>
                  </a:lnTo>
                  <a:lnTo>
                    <a:pt x="2872" y="133"/>
                  </a:lnTo>
                  <a:lnTo>
                    <a:pt x="27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782;p80"/>
            <p:cNvSpPr/>
            <p:nvPr/>
          </p:nvSpPr>
          <p:spPr>
            <a:xfrm>
              <a:off x="2749395" y="2194826"/>
              <a:ext cx="116619" cy="143509"/>
            </a:xfrm>
            <a:custGeom>
              <a:avLst/>
              <a:gdLst/>
              <a:ahLst/>
              <a:cxnLst/>
              <a:rect l="l" t="t" r="r" b="b"/>
              <a:pathLst>
                <a:path w="2897" h="3565" extrusionOk="0">
                  <a:moveTo>
                    <a:pt x="90" y="0"/>
                  </a:moveTo>
                  <a:lnTo>
                    <a:pt x="1" y="80"/>
                  </a:lnTo>
                  <a:lnTo>
                    <a:pt x="1631" y="1241"/>
                  </a:lnTo>
                  <a:lnTo>
                    <a:pt x="2691" y="3565"/>
                  </a:lnTo>
                  <a:lnTo>
                    <a:pt x="2897" y="3100"/>
                  </a:lnTo>
                  <a:lnTo>
                    <a:pt x="1776" y="1095"/>
                  </a:lnTo>
                  <a:lnTo>
                    <a:pt x="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783;p80"/>
            <p:cNvSpPr/>
            <p:nvPr/>
          </p:nvSpPr>
          <p:spPr>
            <a:xfrm>
              <a:off x="3036842" y="2333863"/>
              <a:ext cx="50641" cy="143066"/>
            </a:xfrm>
            <a:custGeom>
              <a:avLst/>
              <a:gdLst/>
              <a:ahLst/>
              <a:cxnLst/>
              <a:rect l="l" t="t" r="r" b="b"/>
              <a:pathLst>
                <a:path w="1258" h="3554" extrusionOk="0">
                  <a:moveTo>
                    <a:pt x="1159" y="0"/>
                  </a:moveTo>
                  <a:lnTo>
                    <a:pt x="1" y="1236"/>
                  </a:lnTo>
                  <a:lnTo>
                    <a:pt x="57" y="3554"/>
                  </a:lnTo>
                  <a:lnTo>
                    <a:pt x="301" y="2904"/>
                  </a:lnTo>
                  <a:lnTo>
                    <a:pt x="210" y="1255"/>
                  </a:lnTo>
                  <a:lnTo>
                    <a:pt x="1257" y="16"/>
                  </a:lnTo>
                  <a:lnTo>
                    <a:pt x="11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784;p80"/>
            <p:cNvSpPr/>
            <p:nvPr/>
          </p:nvSpPr>
          <p:spPr>
            <a:xfrm>
              <a:off x="2849102" y="2096768"/>
              <a:ext cx="40577" cy="948569"/>
            </a:xfrm>
            <a:custGeom>
              <a:avLst/>
              <a:gdLst/>
              <a:ahLst/>
              <a:cxnLst/>
              <a:rect l="l" t="t" r="r" b="b"/>
              <a:pathLst>
                <a:path w="1008" h="23564" extrusionOk="0">
                  <a:moveTo>
                    <a:pt x="30" y="0"/>
                  </a:moveTo>
                  <a:lnTo>
                    <a:pt x="0" y="23409"/>
                  </a:lnTo>
                  <a:lnTo>
                    <a:pt x="1007" y="23563"/>
                  </a:lnTo>
                  <a:lnTo>
                    <a:pt x="265" y="137"/>
                  </a:lnTo>
                  <a:lnTo>
                    <a:pt x="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785;p80"/>
            <p:cNvSpPr/>
            <p:nvPr/>
          </p:nvSpPr>
          <p:spPr>
            <a:xfrm>
              <a:off x="2979200" y="1974316"/>
              <a:ext cx="81959" cy="1021672"/>
            </a:xfrm>
            <a:custGeom>
              <a:avLst/>
              <a:gdLst/>
              <a:ahLst/>
              <a:cxnLst/>
              <a:rect l="l" t="t" r="r" b="b"/>
              <a:pathLst>
                <a:path w="2036" h="25380" extrusionOk="0">
                  <a:moveTo>
                    <a:pt x="1746" y="0"/>
                  </a:moveTo>
                  <a:lnTo>
                    <a:pt x="0" y="11918"/>
                  </a:lnTo>
                  <a:lnTo>
                    <a:pt x="1051" y="25380"/>
                  </a:lnTo>
                  <a:lnTo>
                    <a:pt x="1746" y="25313"/>
                  </a:lnTo>
                  <a:lnTo>
                    <a:pt x="485" y="11962"/>
                  </a:lnTo>
                  <a:lnTo>
                    <a:pt x="2035" y="143"/>
                  </a:lnTo>
                  <a:lnTo>
                    <a:pt x="17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786;p80"/>
            <p:cNvSpPr/>
            <p:nvPr/>
          </p:nvSpPr>
          <p:spPr>
            <a:xfrm>
              <a:off x="1332892" y="1501574"/>
              <a:ext cx="1716755" cy="1496721"/>
            </a:xfrm>
            <a:custGeom>
              <a:avLst/>
              <a:gdLst/>
              <a:ahLst/>
              <a:cxnLst/>
              <a:rect l="l" t="t" r="r" b="b"/>
              <a:pathLst>
                <a:path w="42647" h="37181" extrusionOk="0">
                  <a:moveTo>
                    <a:pt x="28725" y="1"/>
                  </a:moveTo>
                  <a:cubicBezTo>
                    <a:pt x="25450" y="1"/>
                    <a:pt x="21971" y="742"/>
                    <a:pt x="21463" y="3783"/>
                  </a:cubicBezTo>
                  <a:cubicBezTo>
                    <a:pt x="20881" y="7272"/>
                    <a:pt x="20300" y="7115"/>
                    <a:pt x="14081" y="9263"/>
                  </a:cubicBezTo>
                  <a:cubicBezTo>
                    <a:pt x="1" y="14126"/>
                    <a:pt x="18843" y="26980"/>
                    <a:pt x="15247" y="36017"/>
                  </a:cubicBezTo>
                  <a:lnTo>
                    <a:pt x="42647" y="37180"/>
                  </a:lnTo>
                  <a:cubicBezTo>
                    <a:pt x="39925" y="36017"/>
                    <a:pt x="33955" y="36188"/>
                    <a:pt x="36622" y="28948"/>
                  </a:cubicBezTo>
                  <a:cubicBezTo>
                    <a:pt x="38469" y="23938"/>
                    <a:pt x="27683" y="23311"/>
                    <a:pt x="28364" y="18748"/>
                  </a:cubicBezTo>
                  <a:cubicBezTo>
                    <a:pt x="29043" y="14185"/>
                    <a:pt x="33459" y="11587"/>
                    <a:pt x="27727" y="6666"/>
                  </a:cubicBezTo>
                  <a:cubicBezTo>
                    <a:pt x="21995" y="1745"/>
                    <a:pt x="34776" y="674"/>
                    <a:pt x="34776" y="674"/>
                  </a:cubicBezTo>
                  <a:cubicBezTo>
                    <a:pt x="34776" y="674"/>
                    <a:pt x="31843" y="1"/>
                    <a:pt x="28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787;p80"/>
            <p:cNvSpPr/>
            <p:nvPr/>
          </p:nvSpPr>
          <p:spPr>
            <a:xfrm>
              <a:off x="1422858" y="1517998"/>
              <a:ext cx="1716715" cy="1480297"/>
            </a:xfrm>
            <a:custGeom>
              <a:avLst/>
              <a:gdLst/>
              <a:ahLst/>
              <a:cxnLst/>
              <a:rect l="l" t="t" r="r" b="b"/>
              <a:pathLst>
                <a:path w="42646" h="36773" extrusionOk="0">
                  <a:moveTo>
                    <a:pt x="29780" y="0"/>
                  </a:moveTo>
                  <a:cubicBezTo>
                    <a:pt x="27003" y="0"/>
                    <a:pt x="23933" y="720"/>
                    <a:pt x="23409" y="3775"/>
                  </a:cubicBezTo>
                  <a:cubicBezTo>
                    <a:pt x="22826" y="7170"/>
                    <a:pt x="20299" y="7518"/>
                    <a:pt x="14081" y="9607"/>
                  </a:cubicBezTo>
                  <a:cubicBezTo>
                    <a:pt x="1" y="14339"/>
                    <a:pt x="18842" y="26847"/>
                    <a:pt x="15247" y="35640"/>
                  </a:cubicBezTo>
                  <a:lnTo>
                    <a:pt x="42645" y="36772"/>
                  </a:lnTo>
                  <a:cubicBezTo>
                    <a:pt x="39925" y="35640"/>
                    <a:pt x="33955" y="35806"/>
                    <a:pt x="36622" y="28762"/>
                  </a:cubicBezTo>
                  <a:cubicBezTo>
                    <a:pt x="38467" y="23886"/>
                    <a:pt x="27683" y="23276"/>
                    <a:pt x="28364" y="18837"/>
                  </a:cubicBezTo>
                  <a:cubicBezTo>
                    <a:pt x="29043" y="14397"/>
                    <a:pt x="34096" y="10304"/>
                    <a:pt x="28364" y="5515"/>
                  </a:cubicBezTo>
                  <a:cubicBezTo>
                    <a:pt x="22632" y="727"/>
                    <a:pt x="34495" y="572"/>
                    <a:pt x="34495" y="572"/>
                  </a:cubicBezTo>
                  <a:cubicBezTo>
                    <a:pt x="34495" y="572"/>
                    <a:pt x="32254" y="0"/>
                    <a:pt x="29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788;p80"/>
            <p:cNvSpPr/>
            <p:nvPr/>
          </p:nvSpPr>
          <p:spPr>
            <a:xfrm>
              <a:off x="2145882" y="1668749"/>
              <a:ext cx="1269643" cy="1342102"/>
            </a:xfrm>
            <a:custGeom>
              <a:avLst/>
              <a:gdLst/>
              <a:ahLst/>
              <a:cxnLst/>
              <a:rect l="l" t="t" r="r" b="b"/>
              <a:pathLst>
                <a:path w="31540" h="33340" extrusionOk="0">
                  <a:moveTo>
                    <a:pt x="19984" y="1"/>
                  </a:moveTo>
                  <a:cubicBezTo>
                    <a:pt x="10456" y="1"/>
                    <a:pt x="0" y="3416"/>
                    <a:pt x="9904" y="16219"/>
                  </a:cubicBezTo>
                  <a:cubicBezTo>
                    <a:pt x="15919" y="23992"/>
                    <a:pt x="8998" y="28224"/>
                    <a:pt x="4137" y="33340"/>
                  </a:cubicBezTo>
                  <a:lnTo>
                    <a:pt x="13458" y="32947"/>
                  </a:lnTo>
                  <a:cubicBezTo>
                    <a:pt x="19582" y="29109"/>
                    <a:pt x="25940" y="26157"/>
                    <a:pt x="17732" y="18973"/>
                  </a:cubicBezTo>
                  <a:cubicBezTo>
                    <a:pt x="9596" y="11852"/>
                    <a:pt x="15939" y="5023"/>
                    <a:pt x="21731" y="5023"/>
                  </a:cubicBezTo>
                  <a:cubicBezTo>
                    <a:pt x="21782" y="5023"/>
                    <a:pt x="21832" y="5024"/>
                    <a:pt x="21883" y="5025"/>
                  </a:cubicBezTo>
                  <a:cubicBezTo>
                    <a:pt x="22041" y="5028"/>
                    <a:pt x="22185" y="5030"/>
                    <a:pt x="22317" y="5030"/>
                  </a:cubicBezTo>
                  <a:cubicBezTo>
                    <a:pt x="27409" y="5030"/>
                    <a:pt x="13482" y="2616"/>
                    <a:pt x="22927" y="1893"/>
                  </a:cubicBezTo>
                  <a:cubicBezTo>
                    <a:pt x="23837" y="1824"/>
                    <a:pt x="24694" y="1795"/>
                    <a:pt x="25489" y="1795"/>
                  </a:cubicBezTo>
                  <a:cubicBezTo>
                    <a:pt x="29190" y="1795"/>
                    <a:pt x="31539" y="2415"/>
                    <a:pt x="31539" y="2415"/>
                  </a:cubicBezTo>
                  <a:cubicBezTo>
                    <a:pt x="31132" y="1241"/>
                    <a:pt x="25727" y="1"/>
                    <a:pt x="19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789;p80"/>
            <p:cNvSpPr/>
            <p:nvPr/>
          </p:nvSpPr>
          <p:spPr>
            <a:xfrm>
              <a:off x="859235" y="2945037"/>
              <a:ext cx="2493636" cy="283959"/>
            </a:xfrm>
            <a:custGeom>
              <a:avLst/>
              <a:gdLst/>
              <a:ahLst/>
              <a:cxnLst/>
              <a:rect l="l" t="t" r="r" b="b"/>
              <a:pathLst>
                <a:path w="61946" h="7054" extrusionOk="0">
                  <a:moveTo>
                    <a:pt x="32302" y="0"/>
                  </a:moveTo>
                  <a:cubicBezTo>
                    <a:pt x="22023" y="0"/>
                    <a:pt x="11590" y="876"/>
                    <a:pt x="1" y="2418"/>
                  </a:cubicBezTo>
                  <a:lnTo>
                    <a:pt x="2306" y="6289"/>
                  </a:lnTo>
                  <a:lnTo>
                    <a:pt x="57141" y="7054"/>
                  </a:lnTo>
                  <a:lnTo>
                    <a:pt x="61945" y="2535"/>
                  </a:lnTo>
                  <a:cubicBezTo>
                    <a:pt x="51634" y="786"/>
                    <a:pt x="42037" y="0"/>
                    <a:pt x="32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790;p80"/>
            <p:cNvSpPr/>
            <p:nvPr/>
          </p:nvSpPr>
          <p:spPr>
            <a:xfrm>
              <a:off x="819787" y="2932196"/>
              <a:ext cx="1701096" cy="302677"/>
            </a:xfrm>
            <a:custGeom>
              <a:avLst/>
              <a:gdLst/>
              <a:ahLst/>
              <a:cxnLst/>
              <a:rect l="l" t="t" r="r" b="b"/>
              <a:pathLst>
                <a:path w="42258" h="7519" extrusionOk="0">
                  <a:moveTo>
                    <a:pt x="27196" y="1"/>
                  </a:moveTo>
                  <a:cubicBezTo>
                    <a:pt x="18295" y="1"/>
                    <a:pt x="10707" y="1248"/>
                    <a:pt x="0" y="2126"/>
                  </a:cubicBezTo>
                  <a:lnTo>
                    <a:pt x="2479" y="7519"/>
                  </a:lnTo>
                  <a:lnTo>
                    <a:pt x="42257" y="7217"/>
                  </a:lnTo>
                  <a:lnTo>
                    <a:pt x="35254" y="344"/>
                  </a:lnTo>
                  <a:cubicBezTo>
                    <a:pt x="32392" y="103"/>
                    <a:pt x="29740" y="1"/>
                    <a:pt x="27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791;p80"/>
            <p:cNvSpPr/>
            <p:nvPr/>
          </p:nvSpPr>
          <p:spPr>
            <a:xfrm>
              <a:off x="1963013" y="2932196"/>
              <a:ext cx="1421002" cy="197048"/>
            </a:xfrm>
            <a:custGeom>
              <a:avLst/>
              <a:gdLst/>
              <a:ahLst/>
              <a:cxnLst/>
              <a:rect l="l" t="t" r="r" b="b"/>
              <a:pathLst>
                <a:path w="35300" h="4895" extrusionOk="0">
                  <a:moveTo>
                    <a:pt x="4288" y="1"/>
                  </a:moveTo>
                  <a:cubicBezTo>
                    <a:pt x="2879" y="1"/>
                    <a:pt x="1449" y="5"/>
                    <a:pt x="0" y="12"/>
                  </a:cubicBezTo>
                  <a:cubicBezTo>
                    <a:pt x="419" y="1508"/>
                    <a:pt x="22487" y="1008"/>
                    <a:pt x="32200" y="4895"/>
                  </a:cubicBezTo>
                  <a:lnTo>
                    <a:pt x="35299" y="2199"/>
                  </a:lnTo>
                  <a:cubicBezTo>
                    <a:pt x="28255" y="356"/>
                    <a:pt x="17164" y="1"/>
                    <a:pt x="4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792;p80"/>
            <p:cNvSpPr/>
            <p:nvPr/>
          </p:nvSpPr>
          <p:spPr>
            <a:xfrm>
              <a:off x="2995301" y="1919611"/>
              <a:ext cx="344865" cy="100396"/>
            </a:xfrm>
            <a:custGeom>
              <a:avLst/>
              <a:gdLst/>
              <a:ahLst/>
              <a:cxnLst/>
              <a:rect l="l" t="t" r="r" b="b"/>
              <a:pathLst>
                <a:path w="8567" h="2494" extrusionOk="0">
                  <a:moveTo>
                    <a:pt x="8567" y="0"/>
                  </a:moveTo>
                  <a:cubicBezTo>
                    <a:pt x="7844" y="393"/>
                    <a:pt x="7196" y="1176"/>
                    <a:pt x="5825" y="1176"/>
                  </a:cubicBezTo>
                  <a:cubicBezTo>
                    <a:pt x="5278" y="1176"/>
                    <a:pt x="4617" y="1052"/>
                    <a:pt x="3791" y="729"/>
                  </a:cubicBezTo>
                  <a:cubicBezTo>
                    <a:pt x="2979" y="412"/>
                    <a:pt x="2320" y="284"/>
                    <a:pt x="1805" y="284"/>
                  </a:cubicBezTo>
                  <a:cubicBezTo>
                    <a:pt x="188" y="284"/>
                    <a:pt x="1" y="1553"/>
                    <a:pt x="976" y="2208"/>
                  </a:cubicBezTo>
                  <a:cubicBezTo>
                    <a:pt x="1276" y="2409"/>
                    <a:pt x="1548" y="2493"/>
                    <a:pt x="1777" y="2493"/>
                  </a:cubicBezTo>
                  <a:cubicBezTo>
                    <a:pt x="2510" y="2493"/>
                    <a:pt x="2797" y="1630"/>
                    <a:pt x="2151" y="1034"/>
                  </a:cubicBezTo>
                  <a:lnTo>
                    <a:pt x="2151" y="1034"/>
                  </a:lnTo>
                  <a:cubicBezTo>
                    <a:pt x="3354" y="1517"/>
                    <a:pt x="4367" y="1714"/>
                    <a:pt x="5216" y="1714"/>
                  </a:cubicBezTo>
                  <a:cubicBezTo>
                    <a:pt x="6944" y="1714"/>
                    <a:pt x="7990" y="895"/>
                    <a:pt x="85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793;p80"/>
            <p:cNvSpPr/>
            <p:nvPr/>
          </p:nvSpPr>
          <p:spPr>
            <a:xfrm>
              <a:off x="1518781" y="1781258"/>
              <a:ext cx="1073842" cy="1151494"/>
            </a:xfrm>
            <a:custGeom>
              <a:avLst/>
              <a:gdLst/>
              <a:ahLst/>
              <a:cxnLst/>
              <a:rect l="l" t="t" r="r" b="b"/>
              <a:pathLst>
                <a:path w="26676" h="28605" extrusionOk="0">
                  <a:moveTo>
                    <a:pt x="19292" y="1"/>
                  </a:moveTo>
                  <a:lnTo>
                    <a:pt x="19292" y="1"/>
                  </a:lnTo>
                  <a:cubicBezTo>
                    <a:pt x="19291" y="1"/>
                    <a:pt x="0" y="3173"/>
                    <a:pt x="6972" y="13235"/>
                  </a:cubicBezTo>
                  <a:cubicBezTo>
                    <a:pt x="11191" y="19324"/>
                    <a:pt x="11079" y="24255"/>
                    <a:pt x="13061" y="27371"/>
                  </a:cubicBezTo>
                  <a:cubicBezTo>
                    <a:pt x="13613" y="28238"/>
                    <a:pt x="14411" y="28605"/>
                    <a:pt x="15325" y="28605"/>
                  </a:cubicBezTo>
                  <a:cubicBezTo>
                    <a:pt x="17435" y="28605"/>
                    <a:pt x="20160" y="26646"/>
                    <a:pt x="21890" y="24370"/>
                  </a:cubicBezTo>
                  <a:cubicBezTo>
                    <a:pt x="24717" y="20649"/>
                    <a:pt x="26675" y="16018"/>
                    <a:pt x="21412" y="12365"/>
                  </a:cubicBezTo>
                  <a:cubicBezTo>
                    <a:pt x="13026" y="6543"/>
                    <a:pt x="17465" y="1567"/>
                    <a:pt x="19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94;p80"/>
            <p:cNvSpPr/>
            <p:nvPr/>
          </p:nvSpPr>
          <p:spPr>
            <a:xfrm>
              <a:off x="1849660" y="1781258"/>
              <a:ext cx="742946" cy="1151454"/>
            </a:xfrm>
            <a:custGeom>
              <a:avLst/>
              <a:gdLst/>
              <a:ahLst/>
              <a:cxnLst/>
              <a:rect l="l" t="t" r="r" b="b"/>
              <a:pathLst>
                <a:path w="18456" h="28604" extrusionOk="0">
                  <a:moveTo>
                    <a:pt x="11072" y="1"/>
                  </a:moveTo>
                  <a:lnTo>
                    <a:pt x="11072" y="1"/>
                  </a:lnTo>
                  <a:cubicBezTo>
                    <a:pt x="11072" y="1"/>
                    <a:pt x="10895" y="30"/>
                    <a:pt x="10582" y="92"/>
                  </a:cubicBezTo>
                  <a:cubicBezTo>
                    <a:pt x="6576" y="2409"/>
                    <a:pt x="0" y="10285"/>
                    <a:pt x="7321" y="15365"/>
                  </a:cubicBezTo>
                  <a:cubicBezTo>
                    <a:pt x="12584" y="19019"/>
                    <a:pt x="10104" y="21628"/>
                    <a:pt x="7278" y="25348"/>
                  </a:cubicBezTo>
                  <a:cubicBezTo>
                    <a:pt x="6626" y="26200"/>
                    <a:pt x="5875" y="26973"/>
                    <a:pt x="5043" y="27649"/>
                  </a:cubicBezTo>
                  <a:cubicBezTo>
                    <a:pt x="5580" y="28316"/>
                    <a:pt x="6298" y="28603"/>
                    <a:pt x="7107" y="28603"/>
                  </a:cubicBezTo>
                  <a:cubicBezTo>
                    <a:pt x="9217" y="28603"/>
                    <a:pt x="11942" y="26646"/>
                    <a:pt x="13671" y="24370"/>
                  </a:cubicBezTo>
                  <a:cubicBezTo>
                    <a:pt x="16497" y="20649"/>
                    <a:pt x="18455" y="16018"/>
                    <a:pt x="13192" y="12365"/>
                  </a:cubicBezTo>
                  <a:cubicBezTo>
                    <a:pt x="4806" y="6543"/>
                    <a:pt x="9245" y="1567"/>
                    <a:pt x="11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95;p80"/>
            <p:cNvSpPr/>
            <p:nvPr/>
          </p:nvSpPr>
          <p:spPr>
            <a:xfrm>
              <a:off x="2651742" y="2078050"/>
              <a:ext cx="433627" cy="520537"/>
            </a:xfrm>
            <a:custGeom>
              <a:avLst/>
              <a:gdLst/>
              <a:ahLst/>
              <a:cxnLst/>
              <a:rect l="l" t="t" r="r" b="b"/>
              <a:pathLst>
                <a:path w="10772" h="12931" extrusionOk="0">
                  <a:moveTo>
                    <a:pt x="4595" y="1"/>
                  </a:moveTo>
                  <a:cubicBezTo>
                    <a:pt x="2696" y="1"/>
                    <a:pt x="961" y="1159"/>
                    <a:pt x="418" y="4842"/>
                  </a:cubicBezTo>
                  <a:cubicBezTo>
                    <a:pt x="0" y="11568"/>
                    <a:pt x="1381" y="12931"/>
                    <a:pt x="2569" y="12931"/>
                  </a:cubicBezTo>
                  <a:cubicBezTo>
                    <a:pt x="3377" y="12931"/>
                    <a:pt x="4096" y="12299"/>
                    <a:pt x="4096" y="12299"/>
                  </a:cubicBezTo>
                  <a:cubicBezTo>
                    <a:pt x="5578" y="10365"/>
                    <a:pt x="6031" y="10636"/>
                    <a:pt x="5401" y="9428"/>
                  </a:cubicBezTo>
                  <a:cubicBezTo>
                    <a:pt x="4771" y="8221"/>
                    <a:pt x="3158" y="4890"/>
                    <a:pt x="5140" y="3360"/>
                  </a:cubicBezTo>
                  <a:cubicBezTo>
                    <a:pt x="6005" y="2693"/>
                    <a:pt x="7031" y="2465"/>
                    <a:pt x="7981" y="2465"/>
                  </a:cubicBezTo>
                  <a:cubicBezTo>
                    <a:pt x="9210" y="2465"/>
                    <a:pt x="10312" y="2847"/>
                    <a:pt x="10771" y="3156"/>
                  </a:cubicBezTo>
                  <a:cubicBezTo>
                    <a:pt x="10472" y="2454"/>
                    <a:pt x="7359" y="1"/>
                    <a:pt x="4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96;p80"/>
            <p:cNvSpPr/>
            <p:nvPr/>
          </p:nvSpPr>
          <p:spPr>
            <a:xfrm>
              <a:off x="2345054" y="1821472"/>
              <a:ext cx="479518" cy="645288"/>
            </a:xfrm>
            <a:custGeom>
              <a:avLst/>
              <a:gdLst/>
              <a:ahLst/>
              <a:cxnLst/>
              <a:rect l="l" t="t" r="r" b="b"/>
              <a:pathLst>
                <a:path w="11912" h="16030" extrusionOk="0">
                  <a:moveTo>
                    <a:pt x="8241" y="1"/>
                  </a:moveTo>
                  <a:cubicBezTo>
                    <a:pt x="4693" y="1"/>
                    <a:pt x="0" y="1245"/>
                    <a:pt x="1080" y="8104"/>
                  </a:cubicBezTo>
                  <a:lnTo>
                    <a:pt x="6855" y="16030"/>
                  </a:lnTo>
                  <a:cubicBezTo>
                    <a:pt x="4148" y="7484"/>
                    <a:pt x="6692" y="1645"/>
                    <a:pt x="11912" y="404"/>
                  </a:cubicBezTo>
                  <a:cubicBezTo>
                    <a:pt x="11912" y="404"/>
                    <a:pt x="10262" y="1"/>
                    <a:pt x="8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97;p80"/>
            <p:cNvSpPr/>
            <p:nvPr/>
          </p:nvSpPr>
          <p:spPr>
            <a:xfrm>
              <a:off x="2492581" y="2389252"/>
              <a:ext cx="759491" cy="512889"/>
            </a:xfrm>
            <a:custGeom>
              <a:avLst/>
              <a:gdLst/>
              <a:ahLst/>
              <a:cxnLst/>
              <a:rect l="l" t="t" r="r" b="b"/>
              <a:pathLst>
                <a:path w="18867" h="12741" extrusionOk="0">
                  <a:moveTo>
                    <a:pt x="6289" y="0"/>
                  </a:moveTo>
                  <a:lnTo>
                    <a:pt x="6289" y="0"/>
                  </a:lnTo>
                  <a:cubicBezTo>
                    <a:pt x="9530" y="4742"/>
                    <a:pt x="2559" y="11341"/>
                    <a:pt x="0" y="12723"/>
                  </a:cubicBezTo>
                  <a:cubicBezTo>
                    <a:pt x="410" y="12734"/>
                    <a:pt x="805" y="12740"/>
                    <a:pt x="1188" y="12740"/>
                  </a:cubicBezTo>
                  <a:cubicBezTo>
                    <a:pt x="18866" y="12740"/>
                    <a:pt x="7588" y="682"/>
                    <a:pt x="6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98;p80"/>
            <p:cNvSpPr/>
            <p:nvPr/>
          </p:nvSpPr>
          <p:spPr>
            <a:xfrm>
              <a:off x="2190442" y="3102067"/>
              <a:ext cx="801920" cy="119477"/>
            </a:xfrm>
            <a:custGeom>
              <a:avLst/>
              <a:gdLst/>
              <a:ahLst/>
              <a:cxnLst/>
              <a:rect l="l" t="t" r="r" b="b"/>
              <a:pathLst>
                <a:path w="19921" h="2968" extrusionOk="0">
                  <a:moveTo>
                    <a:pt x="4666" y="0"/>
                  </a:moveTo>
                  <a:cubicBezTo>
                    <a:pt x="1567" y="0"/>
                    <a:pt x="0" y="2968"/>
                    <a:pt x="7182" y="2968"/>
                  </a:cubicBezTo>
                  <a:cubicBezTo>
                    <a:pt x="7894" y="2968"/>
                    <a:pt x="8692" y="2938"/>
                    <a:pt x="9582" y="2874"/>
                  </a:cubicBezTo>
                  <a:cubicBezTo>
                    <a:pt x="19920" y="2130"/>
                    <a:pt x="7232" y="230"/>
                    <a:pt x="5154" y="24"/>
                  </a:cubicBezTo>
                  <a:cubicBezTo>
                    <a:pt x="4988" y="8"/>
                    <a:pt x="4825" y="0"/>
                    <a:pt x="4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99;p80"/>
            <p:cNvSpPr/>
            <p:nvPr/>
          </p:nvSpPr>
          <p:spPr>
            <a:xfrm>
              <a:off x="1994611" y="2753026"/>
              <a:ext cx="158967" cy="141979"/>
            </a:xfrm>
            <a:custGeom>
              <a:avLst/>
              <a:gdLst/>
              <a:ahLst/>
              <a:cxnLst/>
              <a:rect l="l" t="t" r="r" b="b"/>
              <a:pathLst>
                <a:path w="3949" h="3527" extrusionOk="0">
                  <a:moveTo>
                    <a:pt x="2676" y="0"/>
                  </a:moveTo>
                  <a:lnTo>
                    <a:pt x="2676" y="0"/>
                  </a:lnTo>
                  <a:cubicBezTo>
                    <a:pt x="2695" y="1062"/>
                    <a:pt x="2074" y="1769"/>
                    <a:pt x="1364" y="1769"/>
                  </a:cubicBezTo>
                  <a:cubicBezTo>
                    <a:pt x="896" y="1769"/>
                    <a:pt x="389" y="1463"/>
                    <a:pt x="0" y="751"/>
                  </a:cubicBezTo>
                  <a:lnTo>
                    <a:pt x="0" y="751"/>
                  </a:lnTo>
                  <a:cubicBezTo>
                    <a:pt x="0" y="751"/>
                    <a:pt x="751" y="3262"/>
                    <a:pt x="817" y="3458"/>
                  </a:cubicBezTo>
                  <a:cubicBezTo>
                    <a:pt x="831" y="3502"/>
                    <a:pt x="908" y="3526"/>
                    <a:pt x="1029" y="3526"/>
                  </a:cubicBezTo>
                  <a:cubicBezTo>
                    <a:pt x="1446" y="3526"/>
                    <a:pt x="2384" y="3238"/>
                    <a:pt x="3068" y="2479"/>
                  </a:cubicBezTo>
                  <a:cubicBezTo>
                    <a:pt x="3948" y="1500"/>
                    <a:pt x="2676" y="0"/>
                    <a:pt x="2676" y="0"/>
                  </a:cubicBezTo>
                  <a:close/>
                </a:path>
              </a:pathLst>
            </a:custGeom>
            <a:solidFill>
              <a:srgbClr val="FDD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800;p80"/>
            <p:cNvSpPr/>
            <p:nvPr/>
          </p:nvSpPr>
          <p:spPr>
            <a:xfrm>
              <a:off x="2020897" y="2410265"/>
              <a:ext cx="572024" cy="525328"/>
            </a:xfrm>
            <a:custGeom>
              <a:avLst/>
              <a:gdLst/>
              <a:ahLst/>
              <a:cxnLst/>
              <a:rect l="l" t="t" r="r" b="b"/>
              <a:pathLst>
                <a:path w="14210" h="13050" extrusionOk="0">
                  <a:moveTo>
                    <a:pt x="11896" y="0"/>
                  </a:moveTo>
                  <a:cubicBezTo>
                    <a:pt x="11898" y="3"/>
                    <a:pt x="11901" y="6"/>
                    <a:pt x="11903" y="9"/>
                  </a:cubicBezTo>
                  <a:lnTo>
                    <a:pt x="11903" y="9"/>
                  </a:lnTo>
                  <a:cubicBezTo>
                    <a:pt x="11899" y="3"/>
                    <a:pt x="11896" y="0"/>
                    <a:pt x="11896" y="0"/>
                  </a:cubicBezTo>
                  <a:close/>
                  <a:moveTo>
                    <a:pt x="11903" y="9"/>
                  </a:moveTo>
                  <a:cubicBezTo>
                    <a:pt x="11911" y="21"/>
                    <a:pt x="11928" y="44"/>
                    <a:pt x="11951" y="80"/>
                  </a:cubicBezTo>
                  <a:lnTo>
                    <a:pt x="11951" y="80"/>
                  </a:lnTo>
                  <a:cubicBezTo>
                    <a:pt x="11936" y="55"/>
                    <a:pt x="11920" y="32"/>
                    <a:pt x="11903" y="9"/>
                  </a:cubicBezTo>
                  <a:close/>
                  <a:moveTo>
                    <a:pt x="11951" y="80"/>
                  </a:moveTo>
                  <a:cubicBezTo>
                    <a:pt x="12911" y="1590"/>
                    <a:pt x="10891" y="5841"/>
                    <a:pt x="7079" y="9559"/>
                  </a:cubicBezTo>
                  <a:cubicBezTo>
                    <a:pt x="6010" y="10692"/>
                    <a:pt x="5315" y="11129"/>
                    <a:pt x="4805" y="11129"/>
                  </a:cubicBezTo>
                  <a:cubicBezTo>
                    <a:pt x="3611" y="11129"/>
                    <a:pt x="3427" y="8738"/>
                    <a:pt x="1827" y="7276"/>
                  </a:cubicBezTo>
                  <a:lnTo>
                    <a:pt x="1827" y="7276"/>
                  </a:lnTo>
                  <a:cubicBezTo>
                    <a:pt x="2740" y="11027"/>
                    <a:pt x="196" y="11516"/>
                    <a:pt x="0" y="13049"/>
                  </a:cubicBezTo>
                  <a:lnTo>
                    <a:pt x="10472" y="12984"/>
                  </a:lnTo>
                  <a:lnTo>
                    <a:pt x="13831" y="8613"/>
                  </a:lnTo>
                  <a:lnTo>
                    <a:pt x="13831" y="8613"/>
                  </a:lnTo>
                  <a:cubicBezTo>
                    <a:pt x="13372" y="9023"/>
                    <a:pt x="10260" y="11172"/>
                    <a:pt x="9474" y="11172"/>
                  </a:cubicBezTo>
                  <a:cubicBezTo>
                    <a:pt x="9198" y="11172"/>
                    <a:pt x="9209" y="10908"/>
                    <a:pt x="9721" y="10211"/>
                  </a:cubicBezTo>
                  <a:cubicBezTo>
                    <a:pt x="14210" y="4104"/>
                    <a:pt x="12314" y="635"/>
                    <a:pt x="11951"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801;p80"/>
            <p:cNvSpPr/>
            <p:nvPr/>
          </p:nvSpPr>
          <p:spPr>
            <a:xfrm>
              <a:off x="2235365" y="1815796"/>
              <a:ext cx="437733" cy="382060"/>
            </a:xfrm>
            <a:custGeom>
              <a:avLst/>
              <a:gdLst/>
              <a:ahLst/>
              <a:cxnLst/>
              <a:rect l="l" t="t" r="r" b="b"/>
              <a:pathLst>
                <a:path w="10874" h="9491" extrusionOk="0">
                  <a:moveTo>
                    <a:pt x="9862" y="1"/>
                  </a:moveTo>
                  <a:cubicBezTo>
                    <a:pt x="6736" y="1"/>
                    <a:pt x="0" y="2224"/>
                    <a:pt x="6257" y="9490"/>
                  </a:cubicBezTo>
                  <a:cubicBezTo>
                    <a:pt x="5907" y="6004"/>
                    <a:pt x="8510" y="970"/>
                    <a:pt x="10874" y="111"/>
                  </a:cubicBezTo>
                  <a:cubicBezTo>
                    <a:pt x="10625" y="40"/>
                    <a:pt x="10275" y="1"/>
                    <a:pt x="98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802;p80"/>
            <p:cNvSpPr/>
            <p:nvPr/>
          </p:nvSpPr>
          <p:spPr>
            <a:xfrm>
              <a:off x="2025002" y="1751068"/>
              <a:ext cx="318699" cy="499846"/>
            </a:xfrm>
            <a:custGeom>
              <a:avLst/>
              <a:gdLst/>
              <a:ahLst/>
              <a:cxnLst/>
              <a:rect l="l" t="t" r="r" b="b"/>
              <a:pathLst>
                <a:path w="7917" h="12417" extrusionOk="0">
                  <a:moveTo>
                    <a:pt x="7470" y="0"/>
                  </a:moveTo>
                  <a:lnTo>
                    <a:pt x="7470" y="0"/>
                  </a:lnTo>
                  <a:cubicBezTo>
                    <a:pt x="1" y="2892"/>
                    <a:pt x="2152" y="9032"/>
                    <a:pt x="7916" y="12417"/>
                  </a:cubicBezTo>
                  <a:cubicBezTo>
                    <a:pt x="3181" y="5475"/>
                    <a:pt x="7470" y="0"/>
                    <a:pt x="7470" y="0"/>
                  </a:cubicBezTo>
                  <a:close/>
                </a:path>
              </a:pathLst>
            </a:custGeom>
            <a:solidFill>
              <a:srgbClr val="FDD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803;p80"/>
            <p:cNvSpPr/>
            <p:nvPr/>
          </p:nvSpPr>
          <p:spPr>
            <a:xfrm>
              <a:off x="1726848" y="2259232"/>
              <a:ext cx="270514" cy="535069"/>
            </a:xfrm>
            <a:custGeom>
              <a:avLst/>
              <a:gdLst/>
              <a:ahLst/>
              <a:cxnLst/>
              <a:rect l="l" t="t" r="r" b="b"/>
              <a:pathLst>
                <a:path w="6720" h="13292" extrusionOk="0">
                  <a:moveTo>
                    <a:pt x="2904" y="1"/>
                  </a:moveTo>
                  <a:lnTo>
                    <a:pt x="2904" y="1"/>
                  </a:lnTo>
                  <a:cubicBezTo>
                    <a:pt x="0" y="7029"/>
                    <a:pt x="1610" y="13281"/>
                    <a:pt x="2917" y="13291"/>
                  </a:cubicBezTo>
                  <a:cubicBezTo>
                    <a:pt x="2921" y="13291"/>
                    <a:pt x="2926" y="13291"/>
                    <a:pt x="2930" y="13291"/>
                  </a:cubicBezTo>
                  <a:cubicBezTo>
                    <a:pt x="6719" y="13291"/>
                    <a:pt x="2905" y="1"/>
                    <a:pt x="2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4;p80"/>
            <p:cNvSpPr/>
            <p:nvPr/>
          </p:nvSpPr>
          <p:spPr>
            <a:xfrm>
              <a:off x="1671621" y="2254120"/>
              <a:ext cx="306985" cy="536639"/>
            </a:xfrm>
            <a:custGeom>
              <a:avLst/>
              <a:gdLst/>
              <a:ahLst/>
              <a:cxnLst/>
              <a:rect l="l" t="t" r="r" b="b"/>
              <a:pathLst>
                <a:path w="7626" h="13331" extrusionOk="0">
                  <a:moveTo>
                    <a:pt x="4336" y="0"/>
                  </a:moveTo>
                  <a:lnTo>
                    <a:pt x="4336" y="0"/>
                  </a:lnTo>
                  <a:cubicBezTo>
                    <a:pt x="1" y="6441"/>
                    <a:pt x="1403" y="13022"/>
                    <a:pt x="3041" y="13298"/>
                  </a:cubicBezTo>
                  <a:cubicBezTo>
                    <a:pt x="3174" y="13320"/>
                    <a:pt x="3300" y="13331"/>
                    <a:pt x="3421" y="13331"/>
                  </a:cubicBezTo>
                  <a:cubicBezTo>
                    <a:pt x="7625" y="13331"/>
                    <a:pt x="4336" y="1"/>
                    <a:pt x="4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05;p80"/>
            <p:cNvSpPr/>
            <p:nvPr/>
          </p:nvSpPr>
          <p:spPr>
            <a:xfrm>
              <a:off x="1768671" y="2253234"/>
              <a:ext cx="192177" cy="498478"/>
            </a:xfrm>
            <a:custGeom>
              <a:avLst/>
              <a:gdLst/>
              <a:ahLst/>
              <a:cxnLst/>
              <a:rect l="l" t="t" r="r" b="b"/>
              <a:pathLst>
                <a:path w="4774" h="12383" extrusionOk="0">
                  <a:moveTo>
                    <a:pt x="1930" y="0"/>
                  </a:moveTo>
                  <a:cubicBezTo>
                    <a:pt x="0" y="9958"/>
                    <a:pt x="2461" y="12383"/>
                    <a:pt x="2461" y="12383"/>
                  </a:cubicBezTo>
                  <a:cubicBezTo>
                    <a:pt x="4774" y="6929"/>
                    <a:pt x="1930" y="1"/>
                    <a:pt x="1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06;p80"/>
            <p:cNvSpPr/>
            <p:nvPr/>
          </p:nvSpPr>
          <p:spPr>
            <a:xfrm>
              <a:off x="1518338" y="2205212"/>
              <a:ext cx="200550" cy="602778"/>
            </a:xfrm>
            <a:custGeom>
              <a:avLst/>
              <a:gdLst/>
              <a:ahLst/>
              <a:cxnLst/>
              <a:rect l="l" t="t" r="r" b="b"/>
              <a:pathLst>
                <a:path w="4982" h="14974" extrusionOk="0">
                  <a:moveTo>
                    <a:pt x="3001" y="0"/>
                  </a:moveTo>
                  <a:lnTo>
                    <a:pt x="3001" y="0"/>
                  </a:lnTo>
                  <a:cubicBezTo>
                    <a:pt x="1" y="8026"/>
                    <a:pt x="2024" y="14860"/>
                    <a:pt x="3528" y="14967"/>
                  </a:cubicBezTo>
                  <a:cubicBezTo>
                    <a:pt x="3566" y="14971"/>
                    <a:pt x="3603" y="14974"/>
                    <a:pt x="3641" y="14974"/>
                  </a:cubicBezTo>
                  <a:cubicBezTo>
                    <a:pt x="4319" y="14974"/>
                    <a:pt x="4981" y="14246"/>
                    <a:pt x="4961" y="13772"/>
                  </a:cubicBezTo>
                  <a:cubicBezTo>
                    <a:pt x="2562" y="10124"/>
                    <a:pt x="3078" y="4045"/>
                    <a:pt x="3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07;p80"/>
            <p:cNvSpPr/>
            <p:nvPr/>
          </p:nvSpPr>
          <p:spPr>
            <a:xfrm>
              <a:off x="1801155" y="2482077"/>
              <a:ext cx="84978" cy="60463"/>
            </a:xfrm>
            <a:custGeom>
              <a:avLst/>
              <a:gdLst/>
              <a:ahLst/>
              <a:cxnLst/>
              <a:rect l="l" t="t" r="r" b="b"/>
              <a:pathLst>
                <a:path w="2111" h="1502" extrusionOk="0">
                  <a:moveTo>
                    <a:pt x="2110" y="1"/>
                  </a:moveTo>
                  <a:cubicBezTo>
                    <a:pt x="2110" y="1"/>
                    <a:pt x="783" y="348"/>
                    <a:pt x="1" y="1043"/>
                  </a:cubicBezTo>
                  <a:lnTo>
                    <a:pt x="197" y="1501"/>
                  </a:lnTo>
                  <a:cubicBezTo>
                    <a:pt x="1002" y="718"/>
                    <a:pt x="2110" y="1"/>
                    <a:pt x="2110" y="1"/>
                  </a:cubicBezTo>
                  <a:close/>
                </a:path>
              </a:pathLst>
            </a:custGeom>
            <a:solidFill>
              <a:srgbClr val="DB5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08;p80"/>
            <p:cNvSpPr/>
            <p:nvPr/>
          </p:nvSpPr>
          <p:spPr>
            <a:xfrm>
              <a:off x="1813433" y="2580981"/>
              <a:ext cx="79665" cy="65334"/>
            </a:xfrm>
            <a:custGeom>
              <a:avLst/>
              <a:gdLst/>
              <a:ahLst/>
              <a:cxnLst/>
              <a:rect l="l" t="t" r="r" b="b"/>
              <a:pathLst>
                <a:path w="1979" h="1623" extrusionOk="0">
                  <a:moveTo>
                    <a:pt x="1967" y="1"/>
                  </a:moveTo>
                  <a:cubicBezTo>
                    <a:pt x="1839" y="1"/>
                    <a:pt x="656" y="22"/>
                    <a:pt x="0" y="805"/>
                  </a:cubicBezTo>
                  <a:lnTo>
                    <a:pt x="200" y="1623"/>
                  </a:lnTo>
                  <a:cubicBezTo>
                    <a:pt x="827" y="588"/>
                    <a:pt x="1979" y="1"/>
                    <a:pt x="1979" y="1"/>
                  </a:cubicBezTo>
                  <a:cubicBezTo>
                    <a:pt x="1979" y="1"/>
                    <a:pt x="1975" y="1"/>
                    <a:pt x="1967" y="1"/>
                  </a:cubicBezTo>
                  <a:close/>
                </a:path>
              </a:pathLst>
            </a:custGeom>
            <a:solidFill>
              <a:srgbClr val="DB5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09;p80"/>
            <p:cNvSpPr/>
            <p:nvPr/>
          </p:nvSpPr>
          <p:spPr>
            <a:xfrm>
              <a:off x="1652340" y="2510094"/>
              <a:ext cx="316968" cy="329165"/>
            </a:xfrm>
            <a:custGeom>
              <a:avLst/>
              <a:gdLst/>
              <a:ahLst/>
              <a:cxnLst/>
              <a:rect l="l" t="t" r="r" b="b"/>
              <a:pathLst>
                <a:path w="7874" h="8177" extrusionOk="0">
                  <a:moveTo>
                    <a:pt x="1566" y="0"/>
                  </a:moveTo>
                  <a:lnTo>
                    <a:pt x="1566" y="0"/>
                  </a:lnTo>
                  <a:cubicBezTo>
                    <a:pt x="0" y="1652"/>
                    <a:pt x="1349" y="4176"/>
                    <a:pt x="3524" y="4218"/>
                  </a:cubicBezTo>
                  <a:cubicBezTo>
                    <a:pt x="5698" y="4262"/>
                    <a:pt x="6959" y="5567"/>
                    <a:pt x="7873" y="8177"/>
                  </a:cubicBezTo>
                  <a:lnTo>
                    <a:pt x="7656" y="4479"/>
                  </a:lnTo>
                  <a:cubicBezTo>
                    <a:pt x="7003" y="2923"/>
                    <a:pt x="6455" y="2569"/>
                    <a:pt x="5610" y="2569"/>
                  </a:cubicBezTo>
                  <a:cubicBezTo>
                    <a:pt x="4992" y="2569"/>
                    <a:pt x="4215" y="2759"/>
                    <a:pt x="3122" y="2806"/>
                  </a:cubicBezTo>
                  <a:cubicBezTo>
                    <a:pt x="3055" y="2808"/>
                    <a:pt x="2991" y="2810"/>
                    <a:pt x="2929" y="2810"/>
                  </a:cubicBezTo>
                  <a:cubicBezTo>
                    <a:pt x="120" y="2810"/>
                    <a:pt x="1566" y="0"/>
                    <a:pt x="1566" y="0"/>
                  </a:cubicBezTo>
                  <a:close/>
                </a:path>
              </a:pathLst>
            </a:custGeom>
            <a:solidFill>
              <a:srgbClr val="FDD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10;p80"/>
            <p:cNvSpPr/>
            <p:nvPr/>
          </p:nvSpPr>
          <p:spPr>
            <a:xfrm>
              <a:off x="1530011" y="2167252"/>
              <a:ext cx="241087" cy="141577"/>
            </a:xfrm>
            <a:custGeom>
              <a:avLst/>
              <a:gdLst/>
              <a:ahLst/>
              <a:cxnLst/>
              <a:rect l="l" t="t" r="r" b="b"/>
              <a:pathLst>
                <a:path w="5989" h="3517" extrusionOk="0">
                  <a:moveTo>
                    <a:pt x="3563" y="1"/>
                  </a:moveTo>
                  <a:cubicBezTo>
                    <a:pt x="2992" y="1"/>
                    <a:pt x="2655" y="620"/>
                    <a:pt x="1780" y="1401"/>
                  </a:cubicBezTo>
                  <a:cubicBezTo>
                    <a:pt x="1423" y="1719"/>
                    <a:pt x="1148" y="1840"/>
                    <a:pt x="938" y="1840"/>
                  </a:cubicBezTo>
                  <a:cubicBezTo>
                    <a:pt x="278" y="1840"/>
                    <a:pt x="245" y="651"/>
                    <a:pt x="245" y="651"/>
                  </a:cubicBezTo>
                  <a:lnTo>
                    <a:pt x="245" y="651"/>
                  </a:lnTo>
                  <a:cubicBezTo>
                    <a:pt x="0" y="1764"/>
                    <a:pt x="958" y="2715"/>
                    <a:pt x="1908" y="2715"/>
                  </a:cubicBezTo>
                  <a:cubicBezTo>
                    <a:pt x="2202" y="2715"/>
                    <a:pt x="2494" y="2624"/>
                    <a:pt x="2751" y="2419"/>
                  </a:cubicBezTo>
                  <a:cubicBezTo>
                    <a:pt x="3037" y="2191"/>
                    <a:pt x="3316" y="2095"/>
                    <a:pt x="3593" y="2095"/>
                  </a:cubicBezTo>
                  <a:cubicBezTo>
                    <a:pt x="4369" y="2095"/>
                    <a:pt x="5130" y="2843"/>
                    <a:pt x="5988" y="3516"/>
                  </a:cubicBezTo>
                  <a:lnTo>
                    <a:pt x="4477" y="372"/>
                  </a:lnTo>
                  <a:cubicBezTo>
                    <a:pt x="4091" y="113"/>
                    <a:pt x="3806" y="1"/>
                    <a:pt x="3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11;p80"/>
            <p:cNvSpPr/>
            <p:nvPr/>
          </p:nvSpPr>
          <p:spPr>
            <a:xfrm>
              <a:off x="1763720" y="1607965"/>
              <a:ext cx="235290" cy="361973"/>
            </a:xfrm>
            <a:custGeom>
              <a:avLst/>
              <a:gdLst/>
              <a:ahLst/>
              <a:cxnLst/>
              <a:rect l="l" t="t" r="r" b="b"/>
              <a:pathLst>
                <a:path w="5845" h="8992" extrusionOk="0">
                  <a:moveTo>
                    <a:pt x="3452" y="1"/>
                  </a:moveTo>
                  <a:cubicBezTo>
                    <a:pt x="1425" y="1"/>
                    <a:pt x="58" y="2512"/>
                    <a:pt x="1384" y="3987"/>
                  </a:cubicBezTo>
                  <a:cubicBezTo>
                    <a:pt x="2794" y="5557"/>
                    <a:pt x="1286" y="7146"/>
                    <a:pt x="0" y="8992"/>
                  </a:cubicBezTo>
                  <a:lnTo>
                    <a:pt x="4639" y="6424"/>
                  </a:lnTo>
                  <a:cubicBezTo>
                    <a:pt x="5844" y="4382"/>
                    <a:pt x="4642" y="4218"/>
                    <a:pt x="2846" y="2426"/>
                  </a:cubicBezTo>
                  <a:cubicBezTo>
                    <a:pt x="717" y="301"/>
                    <a:pt x="3848" y="32"/>
                    <a:pt x="3848" y="32"/>
                  </a:cubicBezTo>
                  <a:cubicBezTo>
                    <a:pt x="3714" y="11"/>
                    <a:pt x="3581" y="1"/>
                    <a:pt x="3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12;p80"/>
            <p:cNvSpPr/>
            <p:nvPr/>
          </p:nvSpPr>
          <p:spPr>
            <a:xfrm>
              <a:off x="2463398" y="1463374"/>
              <a:ext cx="568562" cy="255217"/>
            </a:xfrm>
            <a:custGeom>
              <a:avLst/>
              <a:gdLst/>
              <a:ahLst/>
              <a:cxnLst/>
              <a:rect l="l" t="t" r="r" b="b"/>
              <a:pathLst>
                <a:path w="14124" h="6340" extrusionOk="0">
                  <a:moveTo>
                    <a:pt x="11362" y="0"/>
                  </a:moveTo>
                  <a:cubicBezTo>
                    <a:pt x="11362" y="1"/>
                    <a:pt x="13875" y="1681"/>
                    <a:pt x="8607" y="1681"/>
                  </a:cubicBezTo>
                  <a:cubicBezTo>
                    <a:pt x="8529" y="1681"/>
                    <a:pt x="8448" y="1681"/>
                    <a:pt x="8366" y="1680"/>
                  </a:cubicBezTo>
                  <a:cubicBezTo>
                    <a:pt x="6423" y="1663"/>
                    <a:pt x="5037" y="1561"/>
                    <a:pt x="3923" y="1561"/>
                  </a:cubicBezTo>
                  <a:cubicBezTo>
                    <a:pt x="2337" y="1561"/>
                    <a:pt x="1304" y="1767"/>
                    <a:pt x="1" y="2715"/>
                  </a:cubicBezTo>
                  <a:lnTo>
                    <a:pt x="238" y="6340"/>
                  </a:lnTo>
                  <a:cubicBezTo>
                    <a:pt x="2054" y="4781"/>
                    <a:pt x="3224" y="3235"/>
                    <a:pt x="7193" y="3191"/>
                  </a:cubicBezTo>
                  <a:cubicBezTo>
                    <a:pt x="11162" y="3146"/>
                    <a:pt x="14124" y="970"/>
                    <a:pt x="11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13;p80"/>
            <p:cNvSpPr/>
            <p:nvPr/>
          </p:nvSpPr>
          <p:spPr>
            <a:xfrm>
              <a:off x="2785140" y="2096526"/>
              <a:ext cx="491514" cy="178933"/>
            </a:xfrm>
            <a:custGeom>
              <a:avLst/>
              <a:gdLst/>
              <a:ahLst/>
              <a:cxnLst/>
              <a:rect l="l" t="t" r="r" b="b"/>
              <a:pathLst>
                <a:path w="12210" h="4445" extrusionOk="0">
                  <a:moveTo>
                    <a:pt x="2073" y="1"/>
                  </a:moveTo>
                  <a:cubicBezTo>
                    <a:pt x="1406" y="1"/>
                    <a:pt x="792" y="171"/>
                    <a:pt x="76" y="588"/>
                  </a:cubicBezTo>
                  <a:lnTo>
                    <a:pt x="0" y="4444"/>
                  </a:lnTo>
                  <a:cubicBezTo>
                    <a:pt x="1359" y="3462"/>
                    <a:pt x="2364" y="2401"/>
                    <a:pt x="4452" y="2401"/>
                  </a:cubicBezTo>
                  <a:cubicBezTo>
                    <a:pt x="5005" y="2401"/>
                    <a:pt x="5635" y="2476"/>
                    <a:pt x="6367" y="2646"/>
                  </a:cubicBezTo>
                  <a:cubicBezTo>
                    <a:pt x="7005" y="2794"/>
                    <a:pt x="7618" y="2861"/>
                    <a:pt x="8181" y="2861"/>
                  </a:cubicBezTo>
                  <a:cubicBezTo>
                    <a:pt x="10705" y="2861"/>
                    <a:pt x="12210" y="1522"/>
                    <a:pt x="10286" y="202"/>
                  </a:cubicBezTo>
                  <a:lnTo>
                    <a:pt x="10286" y="202"/>
                  </a:lnTo>
                  <a:cubicBezTo>
                    <a:pt x="10286" y="202"/>
                    <a:pt x="11622" y="1686"/>
                    <a:pt x="9763" y="1686"/>
                  </a:cubicBezTo>
                  <a:cubicBezTo>
                    <a:pt x="9268" y="1686"/>
                    <a:pt x="8548" y="1581"/>
                    <a:pt x="7517" y="1316"/>
                  </a:cubicBezTo>
                  <a:cubicBezTo>
                    <a:pt x="4802" y="616"/>
                    <a:pt x="3342" y="1"/>
                    <a:pt x="2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814;p80"/>
            <p:cNvSpPr/>
            <p:nvPr/>
          </p:nvSpPr>
          <p:spPr>
            <a:xfrm>
              <a:off x="2519873" y="2419040"/>
              <a:ext cx="215364" cy="381255"/>
            </a:xfrm>
            <a:custGeom>
              <a:avLst/>
              <a:gdLst/>
              <a:ahLst/>
              <a:cxnLst/>
              <a:rect l="l" t="t" r="r" b="b"/>
              <a:pathLst>
                <a:path w="5350" h="9471" extrusionOk="0">
                  <a:moveTo>
                    <a:pt x="2240" y="1"/>
                  </a:moveTo>
                  <a:lnTo>
                    <a:pt x="2240" y="1"/>
                  </a:lnTo>
                  <a:cubicBezTo>
                    <a:pt x="2412" y="3950"/>
                    <a:pt x="1513" y="6503"/>
                    <a:pt x="0" y="9471"/>
                  </a:cubicBezTo>
                  <a:cubicBezTo>
                    <a:pt x="2512" y="7742"/>
                    <a:pt x="5350" y="4513"/>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815;p80"/>
            <p:cNvSpPr/>
            <p:nvPr/>
          </p:nvSpPr>
          <p:spPr>
            <a:xfrm>
              <a:off x="2502564" y="1741407"/>
              <a:ext cx="324496" cy="232956"/>
            </a:xfrm>
            <a:custGeom>
              <a:avLst/>
              <a:gdLst/>
              <a:ahLst/>
              <a:cxnLst/>
              <a:rect l="l" t="t" r="r" b="b"/>
              <a:pathLst>
                <a:path w="8061" h="5787" extrusionOk="0">
                  <a:moveTo>
                    <a:pt x="6374" y="1"/>
                  </a:moveTo>
                  <a:cubicBezTo>
                    <a:pt x="6374" y="1"/>
                    <a:pt x="8025" y="1036"/>
                    <a:pt x="4775" y="1538"/>
                  </a:cubicBezTo>
                  <a:cubicBezTo>
                    <a:pt x="2032" y="1963"/>
                    <a:pt x="1152" y="1705"/>
                    <a:pt x="0" y="3117"/>
                  </a:cubicBezTo>
                  <a:lnTo>
                    <a:pt x="443" y="5786"/>
                  </a:lnTo>
                  <a:cubicBezTo>
                    <a:pt x="1367" y="4453"/>
                    <a:pt x="1917" y="3191"/>
                    <a:pt x="4221" y="2773"/>
                  </a:cubicBezTo>
                  <a:cubicBezTo>
                    <a:pt x="6524" y="2355"/>
                    <a:pt x="8061" y="452"/>
                    <a:pt x="6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816;p80"/>
            <p:cNvSpPr/>
            <p:nvPr/>
          </p:nvSpPr>
          <p:spPr>
            <a:xfrm>
              <a:off x="1990747" y="1721642"/>
              <a:ext cx="305012" cy="363060"/>
            </a:xfrm>
            <a:custGeom>
              <a:avLst/>
              <a:gdLst/>
              <a:ahLst/>
              <a:cxnLst/>
              <a:rect l="l" t="t" r="r" b="b"/>
              <a:pathLst>
                <a:path w="7577" h="9019" extrusionOk="0">
                  <a:moveTo>
                    <a:pt x="5540" y="1"/>
                  </a:moveTo>
                  <a:cubicBezTo>
                    <a:pt x="5540" y="1"/>
                    <a:pt x="7576" y="1348"/>
                    <a:pt x="4896" y="2152"/>
                  </a:cubicBezTo>
                  <a:cubicBezTo>
                    <a:pt x="318" y="3525"/>
                    <a:pt x="1" y="5379"/>
                    <a:pt x="2728" y="9018"/>
                  </a:cubicBezTo>
                  <a:cubicBezTo>
                    <a:pt x="2868" y="7169"/>
                    <a:pt x="3173" y="4505"/>
                    <a:pt x="5039" y="3852"/>
                  </a:cubicBezTo>
                  <a:cubicBezTo>
                    <a:pt x="6906" y="3199"/>
                    <a:pt x="7304" y="553"/>
                    <a:pt x="5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817;p80"/>
            <p:cNvSpPr/>
            <p:nvPr/>
          </p:nvSpPr>
          <p:spPr>
            <a:xfrm>
              <a:off x="1923203" y="1898199"/>
              <a:ext cx="234767" cy="322201"/>
            </a:xfrm>
            <a:custGeom>
              <a:avLst/>
              <a:gdLst/>
              <a:ahLst/>
              <a:cxnLst/>
              <a:rect l="l" t="t" r="r" b="b"/>
              <a:pathLst>
                <a:path w="5832" h="8004" extrusionOk="0">
                  <a:moveTo>
                    <a:pt x="1274" y="0"/>
                  </a:moveTo>
                  <a:cubicBezTo>
                    <a:pt x="968" y="0"/>
                    <a:pt x="654" y="95"/>
                    <a:pt x="355" y="308"/>
                  </a:cubicBezTo>
                  <a:cubicBezTo>
                    <a:pt x="355" y="308"/>
                    <a:pt x="688" y="191"/>
                    <a:pt x="1048" y="191"/>
                  </a:cubicBezTo>
                  <a:cubicBezTo>
                    <a:pt x="1633" y="191"/>
                    <a:pt x="2285" y="500"/>
                    <a:pt x="1678" y="2122"/>
                  </a:cubicBezTo>
                  <a:cubicBezTo>
                    <a:pt x="1" y="6599"/>
                    <a:pt x="1284" y="7974"/>
                    <a:pt x="5832" y="8004"/>
                  </a:cubicBezTo>
                  <a:cubicBezTo>
                    <a:pt x="4444" y="6773"/>
                    <a:pt x="2508" y="4919"/>
                    <a:pt x="3117" y="3038"/>
                  </a:cubicBezTo>
                  <a:cubicBezTo>
                    <a:pt x="3605" y="1531"/>
                    <a:pt x="2505" y="0"/>
                    <a:pt x="1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818;p80"/>
            <p:cNvSpPr/>
            <p:nvPr/>
          </p:nvSpPr>
          <p:spPr>
            <a:xfrm>
              <a:off x="2253559" y="2034012"/>
              <a:ext cx="229373" cy="336371"/>
            </a:xfrm>
            <a:custGeom>
              <a:avLst/>
              <a:gdLst/>
              <a:ahLst/>
              <a:cxnLst/>
              <a:rect l="l" t="t" r="r" b="b"/>
              <a:pathLst>
                <a:path w="5698" h="8356" extrusionOk="0">
                  <a:moveTo>
                    <a:pt x="1690" y="0"/>
                  </a:moveTo>
                  <a:cubicBezTo>
                    <a:pt x="1422" y="0"/>
                    <a:pt x="1145" y="73"/>
                    <a:pt x="870" y="236"/>
                  </a:cubicBezTo>
                  <a:cubicBezTo>
                    <a:pt x="870" y="236"/>
                    <a:pt x="1122" y="171"/>
                    <a:pt x="1419" y="171"/>
                  </a:cubicBezTo>
                  <a:cubicBezTo>
                    <a:pt x="2033" y="171"/>
                    <a:pt x="2843" y="449"/>
                    <a:pt x="2039" y="2154"/>
                  </a:cubicBezTo>
                  <a:cubicBezTo>
                    <a:pt x="1" y="6477"/>
                    <a:pt x="1168" y="7952"/>
                    <a:pt x="5698" y="8355"/>
                  </a:cubicBezTo>
                  <a:cubicBezTo>
                    <a:pt x="4416" y="7016"/>
                    <a:pt x="2638" y="5008"/>
                    <a:pt x="3399" y="3184"/>
                  </a:cubicBezTo>
                  <a:cubicBezTo>
                    <a:pt x="4029" y="1674"/>
                    <a:pt x="2973" y="0"/>
                    <a:pt x="1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819;p80"/>
            <p:cNvSpPr/>
            <p:nvPr/>
          </p:nvSpPr>
          <p:spPr>
            <a:xfrm>
              <a:off x="2733777" y="3004130"/>
              <a:ext cx="102691" cy="27414"/>
            </a:xfrm>
            <a:custGeom>
              <a:avLst/>
              <a:gdLst/>
              <a:ahLst/>
              <a:cxnLst/>
              <a:rect l="l" t="t" r="r" b="b"/>
              <a:pathLst>
                <a:path w="2551" h="681" extrusionOk="0">
                  <a:moveTo>
                    <a:pt x="1055" y="0"/>
                  </a:moveTo>
                  <a:cubicBezTo>
                    <a:pt x="455" y="0"/>
                    <a:pt x="1" y="119"/>
                    <a:pt x="6" y="285"/>
                  </a:cubicBezTo>
                  <a:cubicBezTo>
                    <a:pt x="11" y="471"/>
                    <a:pt x="584" y="645"/>
                    <a:pt x="1286" y="676"/>
                  </a:cubicBezTo>
                  <a:cubicBezTo>
                    <a:pt x="1357" y="679"/>
                    <a:pt x="1427" y="681"/>
                    <a:pt x="1495" y="681"/>
                  </a:cubicBezTo>
                  <a:cubicBezTo>
                    <a:pt x="2096" y="681"/>
                    <a:pt x="2551" y="562"/>
                    <a:pt x="2546" y="396"/>
                  </a:cubicBezTo>
                  <a:cubicBezTo>
                    <a:pt x="2540" y="211"/>
                    <a:pt x="1966" y="36"/>
                    <a:pt x="1265" y="5"/>
                  </a:cubicBezTo>
                  <a:cubicBezTo>
                    <a:pt x="1194" y="2"/>
                    <a:pt x="1124" y="0"/>
                    <a:pt x="1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820;p80"/>
            <p:cNvSpPr/>
            <p:nvPr/>
          </p:nvSpPr>
          <p:spPr>
            <a:xfrm>
              <a:off x="2734945" y="3108226"/>
              <a:ext cx="61027" cy="16303"/>
            </a:xfrm>
            <a:custGeom>
              <a:avLst/>
              <a:gdLst/>
              <a:ahLst/>
              <a:cxnLst/>
              <a:rect l="l" t="t" r="r" b="b"/>
              <a:pathLst>
                <a:path w="1516" h="405" extrusionOk="0">
                  <a:moveTo>
                    <a:pt x="627" y="1"/>
                  </a:moveTo>
                  <a:cubicBezTo>
                    <a:pt x="270" y="1"/>
                    <a:pt x="0" y="71"/>
                    <a:pt x="5" y="170"/>
                  </a:cubicBezTo>
                  <a:cubicBezTo>
                    <a:pt x="8" y="279"/>
                    <a:pt x="348" y="384"/>
                    <a:pt x="765" y="402"/>
                  </a:cubicBezTo>
                  <a:cubicBezTo>
                    <a:pt x="805" y="404"/>
                    <a:pt x="845" y="405"/>
                    <a:pt x="884" y="405"/>
                  </a:cubicBezTo>
                  <a:cubicBezTo>
                    <a:pt x="1244" y="405"/>
                    <a:pt x="1516" y="335"/>
                    <a:pt x="1512" y="236"/>
                  </a:cubicBezTo>
                  <a:cubicBezTo>
                    <a:pt x="1508" y="125"/>
                    <a:pt x="1168" y="22"/>
                    <a:pt x="752" y="3"/>
                  </a:cubicBezTo>
                  <a:cubicBezTo>
                    <a:pt x="709" y="2"/>
                    <a:pt x="668" y="1"/>
                    <a:pt x="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821;p80"/>
            <p:cNvSpPr/>
            <p:nvPr/>
          </p:nvSpPr>
          <p:spPr>
            <a:xfrm>
              <a:off x="1820034" y="2804672"/>
              <a:ext cx="112352" cy="55109"/>
            </a:xfrm>
            <a:custGeom>
              <a:avLst/>
              <a:gdLst/>
              <a:ahLst/>
              <a:cxnLst/>
              <a:rect l="l" t="t" r="r" b="b"/>
              <a:pathLst>
                <a:path w="2791" h="1369" extrusionOk="0">
                  <a:moveTo>
                    <a:pt x="1544" y="1"/>
                  </a:moveTo>
                  <a:cubicBezTo>
                    <a:pt x="1157" y="1"/>
                    <a:pt x="663" y="167"/>
                    <a:pt x="1" y="477"/>
                  </a:cubicBezTo>
                  <a:cubicBezTo>
                    <a:pt x="1" y="477"/>
                    <a:pt x="334" y="365"/>
                    <a:pt x="741" y="365"/>
                  </a:cubicBezTo>
                  <a:cubicBezTo>
                    <a:pt x="1166" y="365"/>
                    <a:pt x="1671" y="487"/>
                    <a:pt x="1963" y="987"/>
                  </a:cubicBezTo>
                  <a:cubicBezTo>
                    <a:pt x="2115" y="1247"/>
                    <a:pt x="2343" y="1368"/>
                    <a:pt x="2510" y="1368"/>
                  </a:cubicBezTo>
                  <a:cubicBezTo>
                    <a:pt x="2681" y="1368"/>
                    <a:pt x="2790" y="1243"/>
                    <a:pt x="2695" y="1014"/>
                  </a:cubicBezTo>
                  <a:cubicBezTo>
                    <a:pt x="2408" y="318"/>
                    <a:pt x="2078" y="1"/>
                    <a:pt x="1544" y="1"/>
                  </a:cubicBezTo>
                  <a:close/>
                </a:path>
              </a:pathLst>
            </a:custGeom>
            <a:solidFill>
              <a:srgbClr val="FDD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822;p80"/>
            <p:cNvSpPr/>
            <p:nvPr/>
          </p:nvSpPr>
          <p:spPr>
            <a:xfrm>
              <a:off x="2109010" y="2172123"/>
              <a:ext cx="196807" cy="266649"/>
            </a:xfrm>
            <a:custGeom>
              <a:avLst/>
              <a:gdLst/>
              <a:ahLst/>
              <a:cxnLst/>
              <a:rect l="l" t="t" r="r" b="b"/>
              <a:pathLst>
                <a:path w="4889" h="6624" extrusionOk="0">
                  <a:moveTo>
                    <a:pt x="1461" y="0"/>
                  </a:moveTo>
                  <a:cubicBezTo>
                    <a:pt x="1147" y="0"/>
                    <a:pt x="817" y="111"/>
                    <a:pt x="497" y="362"/>
                  </a:cubicBezTo>
                  <a:cubicBezTo>
                    <a:pt x="497" y="362"/>
                    <a:pt x="876" y="200"/>
                    <a:pt x="1244" y="200"/>
                  </a:cubicBezTo>
                  <a:cubicBezTo>
                    <a:pt x="1759" y="200"/>
                    <a:pt x="2253" y="518"/>
                    <a:pt x="1654" y="2044"/>
                  </a:cubicBezTo>
                  <a:cubicBezTo>
                    <a:pt x="786" y="4250"/>
                    <a:pt x="0" y="4837"/>
                    <a:pt x="1224" y="6142"/>
                  </a:cubicBezTo>
                  <a:lnTo>
                    <a:pt x="4889" y="6623"/>
                  </a:lnTo>
                  <a:cubicBezTo>
                    <a:pt x="3648" y="5515"/>
                    <a:pt x="2308" y="4713"/>
                    <a:pt x="2957" y="2842"/>
                  </a:cubicBezTo>
                  <a:cubicBezTo>
                    <a:pt x="3463" y="1383"/>
                    <a:pt x="2568" y="0"/>
                    <a:pt x="1461" y="0"/>
                  </a:cubicBezTo>
                  <a:close/>
                </a:path>
              </a:pathLst>
            </a:custGeom>
            <a:solidFill>
              <a:srgbClr val="FDD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823;p80"/>
            <p:cNvSpPr/>
            <p:nvPr/>
          </p:nvSpPr>
          <p:spPr>
            <a:xfrm>
              <a:off x="1892167" y="2086664"/>
              <a:ext cx="596257" cy="777364"/>
            </a:xfrm>
            <a:custGeom>
              <a:avLst/>
              <a:gdLst/>
              <a:ahLst/>
              <a:cxnLst/>
              <a:rect l="l" t="t" r="r" b="b"/>
              <a:pathLst>
                <a:path w="14812" h="19311" extrusionOk="0">
                  <a:moveTo>
                    <a:pt x="1332" y="1"/>
                  </a:moveTo>
                  <a:cubicBezTo>
                    <a:pt x="603" y="1"/>
                    <a:pt x="1" y="243"/>
                    <a:pt x="1" y="243"/>
                  </a:cubicBezTo>
                  <a:cubicBezTo>
                    <a:pt x="122" y="221"/>
                    <a:pt x="244" y="210"/>
                    <a:pt x="365" y="210"/>
                  </a:cubicBezTo>
                  <a:cubicBezTo>
                    <a:pt x="1836" y="210"/>
                    <a:pt x="3192" y="1826"/>
                    <a:pt x="2579" y="4288"/>
                  </a:cubicBezTo>
                  <a:cubicBezTo>
                    <a:pt x="1969" y="7159"/>
                    <a:pt x="5655" y="8561"/>
                    <a:pt x="8962" y="10344"/>
                  </a:cubicBezTo>
                  <a:cubicBezTo>
                    <a:pt x="12267" y="12129"/>
                    <a:pt x="10407" y="17271"/>
                    <a:pt x="8265" y="19305"/>
                  </a:cubicBezTo>
                  <a:cubicBezTo>
                    <a:pt x="8293" y="19309"/>
                    <a:pt x="8322" y="19311"/>
                    <a:pt x="8352" y="19311"/>
                  </a:cubicBezTo>
                  <a:cubicBezTo>
                    <a:pt x="9791" y="19311"/>
                    <a:pt x="13211" y="15315"/>
                    <a:pt x="13213" y="15315"/>
                  </a:cubicBezTo>
                  <a:cubicBezTo>
                    <a:pt x="13213" y="15315"/>
                    <a:pt x="13213" y="15315"/>
                    <a:pt x="13213" y="15315"/>
                  </a:cubicBezTo>
                  <a:cubicBezTo>
                    <a:pt x="14811" y="12574"/>
                    <a:pt x="13800" y="9279"/>
                    <a:pt x="11158" y="8464"/>
                  </a:cubicBezTo>
                  <a:cubicBezTo>
                    <a:pt x="11158" y="8464"/>
                    <a:pt x="3674" y="6876"/>
                    <a:pt x="3850" y="4125"/>
                  </a:cubicBezTo>
                  <a:cubicBezTo>
                    <a:pt x="4073" y="656"/>
                    <a:pt x="2530"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2824;p80"/>
            <p:cNvSpPr/>
            <p:nvPr/>
          </p:nvSpPr>
          <p:spPr>
            <a:xfrm>
              <a:off x="1421932" y="2727425"/>
              <a:ext cx="48668" cy="218987"/>
            </a:xfrm>
            <a:custGeom>
              <a:avLst/>
              <a:gdLst/>
              <a:ahLst/>
              <a:cxnLst/>
              <a:rect l="l" t="t" r="r" b="b"/>
              <a:pathLst>
                <a:path w="1209" h="5440" extrusionOk="0">
                  <a:moveTo>
                    <a:pt x="793" y="0"/>
                  </a:moveTo>
                  <a:lnTo>
                    <a:pt x="430" y="35"/>
                  </a:lnTo>
                  <a:cubicBezTo>
                    <a:pt x="622" y="2819"/>
                    <a:pt x="572" y="4822"/>
                    <a:pt x="1" y="5439"/>
                  </a:cubicBezTo>
                  <a:lnTo>
                    <a:pt x="1208" y="5267"/>
                  </a:lnTo>
                  <a:cubicBezTo>
                    <a:pt x="794" y="4809"/>
                    <a:pt x="639" y="2512"/>
                    <a:pt x="793" y="0"/>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2825;p80"/>
            <p:cNvSpPr/>
            <p:nvPr/>
          </p:nvSpPr>
          <p:spPr>
            <a:xfrm>
              <a:off x="1352777" y="1961193"/>
              <a:ext cx="322926" cy="824865"/>
            </a:xfrm>
            <a:custGeom>
              <a:avLst/>
              <a:gdLst/>
              <a:ahLst/>
              <a:cxnLst/>
              <a:rect l="l" t="t" r="r" b="b"/>
              <a:pathLst>
                <a:path w="8022" h="20491" extrusionOk="0">
                  <a:moveTo>
                    <a:pt x="1789" y="1"/>
                  </a:moveTo>
                  <a:lnTo>
                    <a:pt x="1789" y="1"/>
                  </a:lnTo>
                  <a:cubicBezTo>
                    <a:pt x="1789" y="1"/>
                    <a:pt x="1789" y="1"/>
                    <a:pt x="1789" y="1"/>
                  </a:cubicBezTo>
                  <a:lnTo>
                    <a:pt x="1789" y="1"/>
                  </a:lnTo>
                  <a:cubicBezTo>
                    <a:pt x="1789" y="1"/>
                    <a:pt x="1789" y="1"/>
                    <a:pt x="1789" y="1"/>
                  </a:cubicBezTo>
                  <a:close/>
                  <a:moveTo>
                    <a:pt x="1789" y="1"/>
                  </a:moveTo>
                  <a:lnTo>
                    <a:pt x="1789" y="1"/>
                  </a:lnTo>
                  <a:cubicBezTo>
                    <a:pt x="2832" y="11156"/>
                    <a:pt x="0" y="20477"/>
                    <a:pt x="2052" y="20491"/>
                  </a:cubicBezTo>
                  <a:cubicBezTo>
                    <a:pt x="2059" y="20491"/>
                    <a:pt x="2065" y="20491"/>
                    <a:pt x="2071" y="20491"/>
                  </a:cubicBezTo>
                  <a:cubicBezTo>
                    <a:pt x="8022" y="20491"/>
                    <a:pt x="1791" y="12"/>
                    <a:pt x="1789" y="1"/>
                  </a:cubicBezTo>
                  <a:close/>
                </a:path>
              </a:pathLst>
            </a:custGeom>
            <a:solidFill>
              <a:srgbClr val="5C463F">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2826;p80"/>
            <p:cNvSpPr/>
            <p:nvPr/>
          </p:nvSpPr>
          <p:spPr>
            <a:xfrm>
              <a:off x="1335307" y="2547369"/>
              <a:ext cx="114686" cy="116820"/>
            </a:xfrm>
            <a:custGeom>
              <a:avLst/>
              <a:gdLst/>
              <a:ahLst/>
              <a:cxnLst/>
              <a:rect l="l" t="t" r="r" b="b"/>
              <a:pathLst>
                <a:path w="2849" h="2902" extrusionOk="0">
                  <a:moveTo>
                    <a:pt x="1" y="1"/>
                  </a:moveTo>
                  <a:lnTo>
                    <a:pt x="1" y="1"/>
                  </a:lnTo>
                  <a:cubicBezTo>
                    <a:pt x="1" y="1"/>
                    <a:pt x="24" y="16"/>
                    <a:pt x="67" y="44"/>
                  </a:cubicBezTo>
                  <a:lnTo>
                    <a:pt x="67" y="44"/>
                  </a:lnTo>
                  <a:cubicBezTo>
                    <a:pt x="43" y="26"/>
                    <a:pt x="21" y="12"/>
                    <a:pt x="1" y="1"/>
                  </a:cubicBezTo>
                  <a:close/>
                  <a:moveTo>
                    <a:pt x="67" y="44"/>
                  </a:moveTo>
                  <a:lnTo>
                    <a:pt x="67" y="44"/>
                  </a:lnTo>
                  <a:cubicBezTo>
                    <a:pt x="553" y="402"/>
                    <a:pt x="1837" y="2155"/>
                    <a:pt x="2287" y="2902"/>
                  </a:cubicBezTo>
                  <a:cubicBezTo>
                    <a:pt x="2287" y="2902"/>
                    <a:pt x="2848" y="2808"/>
                    <a:pt x="2348" y="1990"/>
                  </a:cubicBezTo>
                  <a:cubicBezTo>
                    <a:pt x="1906" y="1264"/>
                    <a:pt x="402" y="261"/>
                    <a:pt x="67" y="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2827;p80"/>
            <p:cNvSpPr/>
            <p:nvPr/>
          </p:nvSpPr>
          <p:spPr>
            <a:xfrm>
              <a:off x="1352173" y="2443957"/>
              <a:ext cx="94076" cy="95807"/>
            </a:xfrm>
            <a:custGeom>
              <a:avLst/>
              <a:gdLst/>
              <a:ahLst/>
              <a:cxnLst/>
              <a:rect l="l" t="t" r="r" b="b"/>
              <a:pathLst>
                <a:path w="2337" h="2380" extrusionOk="0">
                  <a:moveTo>
                    <a:pt x="0" y="0"/>
                  </a:moveTo>
                  <a:cubicBezTo>
                    <a:pt x="0" y="0"/>
                    <a:pt x="20" y="13"/>
                    <a:pt x="55" y="35"/>
                  </a:cubicBezTo>
                  <a:lnTo>
                    <a:pt x="55" y="35"/>
                  </a:lnTo>
                  <a:cubicBezTo>
                    <a:pt x="35" y="21"/>
                    <a:pt x="17" y="9"/>
                    <a:pt x="0" y="0"/>
                  </a:cubicBezTo>
                  <a:close/>
                  <a:moveTo>
                    <a:pt x="55" y="35"/>
                  </a:moveTo>
                  <a:lnTo>
                    <a:pt x="55" y="35"/>
                  </a:lnTo>
                  <a:cubicBezTo>
                    <a:pt x="454" y="329"/>
                    <a:pt x="1506" y="1767"/>
                    <a:pt x="1875" y="2379"/>
                  </a:cubicBezTo>
                  <a:cubicBezTo>
                    <a:pt x="1875" y="2379"/>
                    <a:pt x="2336" y="2303"/>
                    <a:pt x="1926" y="1632"/>
                  </a:cubicBezTo>
                  <a:cubicBezTo>
                    <a:pt x="1563" y="1036"/>
                    <a:pt x="329" y="214"/>
                    <a:pt x="55"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2828;p80"/>
            <p:cNvSpPr/>
            <p:nvPr/>
          </p:nvSpPr>
          <p:spPr>
            <a:xfrm>
              <a:off x="1361552" y="2328066"/>
              <a:ext cx="94036" cy="95807"/>
            </a:xfrm>
            <a:custGeom>
              <a:avLst/>
              <a:gdLst/>
              <a:ahLst/>
              <a:cxnLst/>
              <a:rect l="l" t="t" r="r" b="b"/>
              <a:pathLst>
                <a:path w="2336" h="2380" extrusionOk="0">
                  <a:moveTo>
                    <a:pt x="1" y="0"/>
                  </a:moveTo>
                  <a:cubicBezTo>
                    <a:pt x="1" y="0"/>
                    <a:pt x="19" y="12"/>
                    <a:pt x="52" y="34"/>
                  </a:cubicBezTo>
                  <a:lnTo>
                    <a:pt x="52" y="34"/>
                  </a:lnTo>
                  <a:cubicBezTo>
                    <a:pt x="34" y="20"/>
                    <a:pt x="16" y="9"/>
                    <a:pt x="1" y="0"/>
                  </a:cubicBezTo>
                  <a:close/>
                  <a:moveTo>
                    <a:pt x="52" y="34"/>
                  </a:moveTo>
                  <a:cubicBezTo>
                    <a:pt x="448" y="324"/>
                    <a:pt x="1505" y="1766"/>
                    <a:pt x="1876" y="2379"/>
                  </a:cubicBezTo>
                  <a:cubicBezTo>
                    <a:pt x="1876" y="2379"/>
                    <a:pt x="2336" y="2303"/>
                    <a:pt x="1926" y="1632"/>
                  </a:cubicBezTo>
                  <a:cubicBezTo>
                    <a:pt x="1561" y="1035"/>
                    <a:pt x="321" y="209"/>
                    <a:pt x="52"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2829;p80"/>
            <p:cNvSpPr/>
            <p:nvPr/>
          </p:nvSpPr>
          <p:spPr>
            <a:xfrm>
              <a:off x="1379062" y="2196758"/>
              <a:ext cx="94036" cy="95807"/>
            </a:xfrm>
            <a:custGeom>
              <a:avLst/>
              <a:gdLst/>
              <a:ahLst/>
              <a:cxnLst/>
              <a:rect l="l" t="t" r="r" b="b"/>
              <a:pathLst>
                <a:path w="2336" h="2380" extrusionOk="0">
                  <a:moveTo>
                    <a:pt x="0" y="1"/>
                  </a:moveTo>
                  <a:cubicBezTo>
                    <a:pt x="0" y="1"/>
                    <a:pt x="19" y="13"/>
                    <a:pt x="54" y="35"/>
                  </a:cubicBezTo>
                  <a:lnTo>
                    <a:pt x="54" y="35"/>
                  </a:lnTo>
                  <a:cubicBezTo>
                    <a:pt x="34" y="21"/>
                    <a:pt x="16" y="9"/>
                    <a:pt x="0" y="1"/>
                  </a:cubicBezTo>
                  <a:close/>
                  <a:moveTo>
                    <a:pt x="54" y="35"/>
                  </a:moveTo>
                  <a:cubicBezTo>
                    <a:pt x="451" y="328"/>
                    <a:pt x="1505" y="1767"/>
                    <a:pt x="1875" y="2380"/>
                  </a:cubicBezTo>
                  <a:cubicBezTo>
                    <a:pt x="1875" y="2380"/>
                    <a:pt x="2335" y="2304"/>
                    <a:pt x="1926" y="1632"/>
                  </a:cubicBezTo>
                  <a:cubicBezTo>
                    <a:pt x="1561" y="1036"/>
                    <a:pt x="326" y="213"/>
                    <a:pt x="54"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2830;p80"/>
            <p:cNvSpPr/>
            <p:nvPr/>
          </p:nvSpPr>
          <p:spPr>
            <a:xfrm>
              <a:off x="1123416" y="2497857"/>
              <a:ext cx="152204" cy="111828"/>
            </a:xfrm>
            <a:custGeom>
              <a:avLst/>
              <a:gdLst/>
              <a:ahLst/>
              <a:cxnLst/>
              <a:rect l="l" t="t" r="r" b="b"/>
              <a:pathLst>
                <a:path w="3781" h="2778" extrusionOk="0">
                  <a:moveTo>
                    <a:pt x="0" y="1"/>
                  </a:moveTo>
                  <a:cubicBezTo>
                    <a:pt x="0" y="1"/>
                    <a:pt x="31" y="14"/>
                    <a:pt x="86" y="39"/>
                  </a:cubicBezTo>
                  <a:lnTo>
                    <a:pt x="86" y="39"/>
                  </a:lnTo>
                  <a:cubicBezTo>
                    <a:pt x="54" y="23"/>
                    <a:pt x="26" y="10"/>
                    <a:pt x="0" y="1"/>
                  </a:cubicBezTo>
                  <a:close/>
                  <a:moveTo>
                    <a:pt x="86" y="39"/>
                  </a:moveTo>
                  <a:cubicBezTo>
                    <a:pt x="721" y="371"/>
                    <a:pt x="2462" y="2055"/>
                    <a:pt x="3083" y="2777"/>
                  </a:cubicBezTo>
                  <a:cubicBezTo>
                    <a:pt x="3083" y="2777"/>
                    <a:pt x="3780" y="2655"/>
                    <a:pt x="3093" y="1864"/>
                  </a:cubicBezTo>
                  <a:cubicBezTo>
                    <a:pt x="2484" y="1162"/>
                    <a:pt x="519" y="238"/>
                    <a:pt x="86"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2831;p80"/>
            <p:cNvSpPr/>
            <p:nvPr/>
          </p:nvSpPr>
          <p:spPr>
            <a:xfrm>
              <a:off x="1117740" y="2383174"/>
              <a:ext cx="124871" cy="91741"/>
            </a:xfrm>
            <a:custGeom>
              <a:avLst/>
              <a:gdLst/>
              <a:ahLst/>
              <a:cxnLst/>
              <a:rect l="l" t="t" r="r" b="b"/>
              <a:pathLst>
                <a:path w="3102" h="2279" extrusionOk="0">
                  <a:moveTo>
                    <a:pt x="1" y="1"/>
                  </a:moveTo>
                  <a:cubicBezTo>
                    <a:pt x="1" y="1"/>
                    <a:pt x="26" y="12"/>
                    <a:pt x="72" y="33"/>
                  </a:cubicBezTo>
                  <a:lnTo>
                    <a:pt x="72" y="33"/>
                  </a:lnTo>
                  <a:cubicBezTo>
                    <a:pt x="46" y="19"/>
                    <a:pt x="22" y="9"/>
                    <a:pt x="1" y="1"/>
                  </a:cubicBezTo>
                  <a:close/>
                  <a:moveTo>
                    <a:pt x="72" y="33"/>
                  </a:moveTo>
                  <a:lnTo>
                    <a:pt x="72" y="33"/>
                  </a:lnTo>
                  <a:cubicBezTo>
                    <a:pt x="595" y="306"/>
                    <a:pt x="2021" y="1686"/>
                    <a:pt x="2529" y="2278"/>
                  </a:cubicBezTo>
                  <a:cubicBezTo>
                    <a:pt x="2529" y="2278"/>
                    <a:pt x="3102" y="2178"/>
                    <a:pt x="2538" y="1529"/>
                  </a:cubicBezTo>
                  <a:cubicBezTo>
                    <a:pt x="2039" y="954"/>
                    <a:pt x="431" y="197"/>
                    <a:pt x="72" y="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2832;p80"/>
            <p:cNvSpPr/>
            <p:nvPr/>
          </p:nvSpPr>
          <p:spPr>
            <a:xfrm>
              <a:off x="1125589" y="2268531"/>
              <a:ext cx="124831" cy="91741"/>
            </a:xfrm>
            <a:custGeom>
              <a:avLst/>
              <a:gdLst/>
              <a:ahLst/>
              <a:cxnLst/>
              <a:rect l="l" t="t" r="r" b="b"/>
              <a:pathLst>
                <a:path w="3101" h="2279" extrusionOk="0">
                  <a:moveTo>
                    <a:pt x="0" y="1"/>
                  </a:moveTo>
                  <a:lnTo>
                    <a:pt x="0" y="1"/>
                  </a:lnTo>
                  <a:cubicBezTo>
                    <a:pt x="0" y="1"/>
                    <a:pt x="25" y="12"/>
                    <a:pt x="69" y="32"/>
                  </a:cubicBezTo>
                  <a:lnTo>
                    <a:pt x="69" y="32"/>
                  </a:lnTo>
                  <a:cubicBezTo>
                    <a:pt x="44" y="19"/>
                    <a:pt x="21" y="9"/>
                    <a:pt x="0" y="1"/>
                  </a:cubicBezTo>
                  <a:close/>
                  <a:moveTo>
                    <a:pt x="69" y="32"/>
                  </a:moveTo>
                  <a:lnTo>
                    <a:pt x="69" y="32"/>
                  </a:lnTo>
                  <a:cubicBezTo>
                    <a:pt x="590" y="303"/>
                    <a:pt x="2020" y="1686"/>
                    <a:pt x="2528" y="2279"/>
                  </a:cubicBezTo>
                  <a:cubicBezTo>
                    <a:pt x="2528" y="2279"/>
                    <a:pt x="3101" y="2178"/>
                    <a:pt x="2538" y="1530"/>
                  </a:cubicBezTo>
                  <a:cubicBezTo>
                    <a:pt x="2037" y="953"/>
                    <a:pt x="423" y="194"/>
                    <a:pt x="69"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2833;p80"/>
            <p:cNvSpPr/>
            <p:nvPr/>
          </p:nvSpPr>
          <p:spPr>
            <a:xfrm>
              <a:off x="1133318" y="2144710"/>
              <a:ext cx="99792" cy="73345"/>
            </a:xfrm>
            <a:custGeom>
              <a:avLst/>
              <a:gdLst/>
              <a:ahLst/>
              <a:cxnLst/>
              <a:rect l="l" t="t" r="r" b="b"/>
              <a:pathLst>
                <a:path w="2479" h="1822" extrusionOk="0">
                  <a:moveTo>
                    <a:pt x="0" y="0"/>
                  </a:moveTo>
                  <a:cubicBezTo>
                    <a:pt x="0" y="0"/>
                    <a:pt x="21" y="9"/>
                    <a:pt x="57" y="26"/>
                  </a:cubicBezTo>
                  <a:lnTo>
                    <a:pt x="57" y="26"/>
                  </a:lnTo>
                  <a:cubicBezTo>
                    <a:pt x="36" y="15"/>
                    <a:pt x="17" y="7"/>
                    <a:pt x="0" y="0"/>
                  </a:cubicBezTo>
                  <a:close/>
                  <a:moveTo>
                    <a:pt x="57" y="26"/>
                  </a:moveTo>
                  <a:lnTo>
                    <a:pt x="57" y="26"/>
                  </a:lnTo>
                  <a:cubicBezTo>
                    <a:pt x="475" y="244"/>
                    <a:pt x="1615" y="1347"/>
                    <a:pt x="2021" y="1821"/>
                  </a:cubicBezTo>
                  <a:cubicBezTo>
                    <a:pt x="2021" y="1821"/>
                    <a:pt x="2479" y="1740"/>
                    <a:pt x="2028" y="1222"/>
                  </a:cubicBezTo>
                  <a:cubicBezTo>
                    <a:pt x="1629" y="763"/>
                    <a:pt x="344" y="158"/>
                    <a:pt x="57"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2834;p80"/>
            <p:cNvSpPr/>
            <p:nvPr/>
          </p:nvSpPr>
          <p:spPr>
            <a:xfrm>
              <a:off x="1721414" y="2931109"/>
              <a:ext cx="1571394" cy="188554"/>
            </a:xfrm>
            <a:custGeom>
              <a:avLst/>
              <a:gdLst/>
              <a:ahLst/>
              <a:cxnLst/>
              <a:rect l="l" t="t" r="r" b="b"/>
              <a:pathLst>
                <a:path w="39036" h="4684" extrusionOk="0">
                  <a:moveTo>
                    <a:pt x="6811" y="1"/>
                  </a:moveTo>
                  <a:cubicBezTo>
                    <a:pt x="6788" y="1"/>
                    <a:pt x="6766" y="1"/>
                    <a:pt x="6745" y="1"/>
                  </a:cubicBezTo>
                  <a:cubicBezTo>
                    <a:pt x="1" y="72"/>
                    <a:pt x="114" y="4683"/>
                    <a:pt x="17006" y="4683"/>
                  </a:cubicBezTo>
                  <a:cubicBezTo>
                    <a:pt x="17842" y="4683"/>
                    <a:pt x="18719" y="4672"/>
                    <a:pt x="19639" y="4648"/>
                  </a:cubicBezTo>
                  <a:cubicBezTo>
                    <a:pt x="39035" y="4148"/>
                    <a:pt x="11190" y="1"/>
                    <a:pt x="6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2835;p80"/>
            <p:cNvSpPr/>
            <p:nvPr/>
          </p:nvSpPr>
          <p:spPr>
            <a:xfrm>
              <a:off x="819707" y="2973899"/>
              <a:ext cx="1597681" cy="264596"/>
            </a:xfrm>
            <a:custGeom>
              <a:avLst/>
              <a:gdLst/>
              <a:ahLst/>
              <a:cxnLst/>
              <a:rect l="l" t="t" r="r" b="b"/>
              <a:pathLst>
                <a:path w="39689" h="6573" extrusionOk="0">
                  <a:moveTo>
                    <a:pt x="14900" y="1"/>
                  </a:moveTo>
                  <a:cubicBezTo>
                    <a:pt x="10047" y="1"/>
                    <a:pt x="4628" y="330"/>
                    <a:pt x="1" y="1089"/>
                  </a:cubicBezTo>
                  <a:lnTo>
                    <a:pt x="2461" y="6572"/>
                  </a:lnTo>
                  <a:cubicBezTo>
                    <a:pt x="39689" y="3212"/>
                    <a:pt x="30054" y="1"/>
                    <a:pt x="14900" y="1"/>
                  </a:cubicBezTo>
                  <a:close/>
                </a:path>
              </a:pathLst>
            </a:custGeom>
            <a:solidFill>
              <a:srgbClr val="FFD238">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2836;p80"/>
            <p:cNvSpPr/>
            <p:nvPr/>
          </p:nvSpPr>
          <p:spPr>
            <a:xfrm>
              <a:off x="1061909" y="2778507"/>
              <a:ext cx="444013" cy="213392"/>
            </a:xfrm>
            <a:custGeom>
              <a:avLst/>
              <a:gdLst/>
              <a:ahLst/>
              <a:cxnLst/>
              <a:rect l="l" t="t" r="r" b="b"/>
              <a:pathLst>
                <a:path w="11030" h="5301" extrusionOk="0">
                  <a:moveTo>
                    <a:pt x="5684" y="0"/>
                  </a:moveTo>
                  <a:cubicBezTo>
                    <a:pt x="5278" y="0"/>
                    <a:pt x="4719" y="772"/>
                    <a:pt x="4719" y="772"/>
                  </a:cubicBezTo>
                  <a:cubicBezTo>
                    <a:pt x="4453" y="218"/>
                    <a:pt x="4293" y="31"/>
                    <a:pt x="4198" y="31"/>
                  </a:cubicBezTo>
                  <a:cubicBezTo>
                    <a:pt x="4001" y="31"/>
                    <a:pt x="4084" y="837"/>
                    <a:pt x="4084" y="837"/>
                  </a:cubicBezTo>
                  <a:cubicBezTo>
                    <a:pt x="3737" y="726"/>
                    <a:pt x="3468" y="679"/>
                    <a:pt x="3262" y="679"/>
                  </a:cubicBezTo>
                  <a:cubicBezTo>
                    <a:pt x="2090" y="679"/>
                    <a:pt x="2945" y="2208"/>
                    <a:pt x="2945" y="2208"/>
                  </a:cubicBezTo>
                  <a:cubicBezTo>
                    <a:pt x="2922" y="2207"/>
                    <a:pt x="2900" y="2207"/>
                    <a:pt x="2879" y="2207"/>
                  </a:cubicBezTo>
                  <a:cubicBezTo>
                    <a:pt x="1684" y="2207"/>
                    <a:pt x="2428" y="3425"/>
                    <a:pt x="2428" y="3425"/>
                  </a:cubicBezTo>
                  <a:cubicBezTo>
                    <a:pt x="0" y="4154"/>
                    <a:pt x="215" y="5301"/>
                    <a:pt x="3246" y="5301"/>
                  </a:cubicBezTo>
                  <a:cubicBezTo>
                    <a:pt x="4181" y="5301"/>
                    <a:pt x="5383" y="5192"/>
                    <a:pt x="6858" y="4928"/>
                  </a:cubicBezTo>
                  <a:cubicBezTo>
                    <a:pt x="11029" y="4182"/>
                    <a:pt x="8416" y="3565"/>
                    <a:pt x="8416" y="3565"/>
                  </a:cubicBezTo>
                  <a:cubicBezTo>
                    <a:pt x="10500" y="2409"/>
                    <a:pt x="7494" y="2408"/>
                    <a:pt x="7494" y="2408"/>
                  </a:cubicBezTo>
                  <a:cubicBezTo>
                    <a:pt x="9107" y="1478"/>
                    <a:pt x="7428" y="1409"/>
                    <a:pt x="6898" y="1409"/>
                  </a:cubicBezTo>
                  <a:cubicBezTo>
                    <a:pt x="6806" y="1409"/>
                    <a:pt x="6749" y="1411"/>
                    <a:pt x="6749" y="1411"/>
                  </a:cubicBezTo>
                  <a:cubicBezTo>
                    <a:pt x="7332" y="793"/>
                    <a:pt x="7237" y="627"/>
                    <a:pt x="6966" y="627"/>
                  </a:cubicBezTo>
                  <a:cubicBezTo>
                    <a:pt x="6648" y="627"/>
                    <a:pt x="6090" y="854"/>
                    <a:pt x="6090" y="854"/>
                  </a:cubicBezTo>
                  <a:cubicBezTo>
                    <a:pt x="6065" y="211"/>
                    <a:pt x="5895" y="0"/>
                    <a:pt x="5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2837;p80"/>
            <p:cNvSpPr/>
            <p:nvPr/>
          </p:nvSpPr>
          <p:spPr>
            <a:xfrm>
              <a:off x="1225135" y="2803706"/>
              <a:ext cx="280779" cy="187186"/>
            </a:xfrm>
            <a:custGeom>
              <a:avLst/>
              <a:gdLst/>
              <a:ahLst/>
              <a:cxnLst/>
              <a:rect l="l" t="t" r="r" b="b"/>
              <a:pathLst>
                <a:path w="6975" h="4650" extrusionOk="0">
                  <a:moveTo>
                    <a:pt x="2910" y="1"/>
                  </a:moveTo>
                  <a:cubicBezTo>
                    <a:pt x="2645" y="1"/>
                    <a:pt x="2213" y="158"/>
                    <a:pt x="2078" y="210"/>
                  </a:cubicBezTo>
                  <a:cubicBezTo>
                    <a:pt x="2142" y="495"/>
                    <a:pt x="2175" y="786"/>
                    <a:pt x="2177" y="1080"/>
                  </a:cubicBezTo>
                  <a:cubicBezTo>
                    <a:pt x="2177" y="2619"/>
                    <a:pt x="1297" y="3960"/>
                    <a:pt x="0" y="4649"/>
                  </a:cubicBezTo>
                  <a:cubicBezTo>
                    <a:pt x="790" y="4604"/>
                    <a:pt x="1721" y="4496"/>
                    <a:pt x="2803" y="4302"/>
                  </a:cubicBezTo>
                  <a:cubicBezTo>
                    <a:pt x="6974" y="3557"/>
                    <a:pt x="4361" y="2939"/>
                    <a:pt x="4361" y="2939"/>
                  </a:cubicBezTo>
                  <a:cubicBezTo>
                    <a:pt x="6445" y="1783"/>
                    <a:pt x="3439" y="1782"/>
                    <a:pt x="3439" y="1782"/>
                  </a:cubicBezTo>
                  <a:cubicBezTo>
                    <a:pt x="5052" y="852"/>
                    <a:pt x="3373" y="783"/>
                    <a:pt x="2843" y="783"/>
                  </a:cubicBezTo>
                  <a:cubicBezTo>
                    <a:pt x="2751" y="783"/>
                    <a:pt x="2694" y="785"/>
                    <a:pt x="2694" y="785"/>
                  </a:cubicBezTo>
                  <a:cubicBezTo>
                    <a:pt x="3278" y="167"/>
                    <a:pt x="3182" y="1"/>
                    <a:pt x="2910" y="1"/>
                  </a:cubicBezTo>
                  <a:close/>
                </a:path>
              </a:pathLst>
            </a:custGeom>
            <a:solidFill>
              <a:srgbClr val="5C463F">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2838;p80"/>
            <p:cNvSpPr/>
            <p:nvPr/>
          </p:nvSpPr>
          <p:spPr>
            <a:xfrm>
              <a:off x="1330356" y="2817794"/>
              <a:ext cx="364871" cy="154056"/>
            </a:xfrm>
            <a:custGeom>
              <a:avLst/>
              <a:gdLst/>
              <a:ahLst/>
              <a:cxnLst/>
              <a:rect l="l" t="t" r="r" b="b"/>
              <a:pathLst>
                <a:path w="9064" h="3827" extrusionOk="0">
                  <a:moveTo>
                    <a:pt x="3670" y="1"/>
                  </a:moveTo>
                  <a:cubicBezTo>
                    <a:pt x="3512" y="1"/>
                    <a:pt x="3547" y="586"/>
                    <a:pt x="3547" y="586"/>
                  </a:cubicBezTo>
                  <a:cubicBezTo>
                    <a:pt x="3250" y="490"/>
                    <a:pt x="3022" y="449"/>
                    <a:pt x="2850" y="449"/>
                  </a:cubicBezTo>
                  <a:cubicBezTo>
                    <a:pt x="1949" y="449"/>
                    <a:pt x="2567" y="1557"/>
                    <a:pt x="2567" y="1557"/>
                  </a:cubicBezTo>
                  <a:cubicBezTo>
                    <a:pt x="2532" y="1555"/>
                    <a:pt x="2498" y="1554"/>
                    <a:pt x="2467" y="1554"/>
                  </a:cubicBezTo>
                  <a:cubicBezTo>
                    <a:pt x="1561" y="1554"/>
                    <a:pt x="2101" y="2432"/>
                    <a:pt x="2101" y="2432"/>
                  </a:cubicBezTo>
                  <a:cubicBezTo>
                    <a:pt x="1" y="2925"/>
                    <a:pt x="245" y="3827"/>
                    <a:pt x="3066" y="3827"/>
                  </a:cubicBezTo>
                  <a:cubicBezTo>
                    <a:pt x="3766" y="3827"/>
                    <a:pt x="4624" y="3771"/>
                    <a:pt x="5643" y="3641"/>
                  </a:cubicBezTo>
                  <a:cubicBezTo>
                    <a:pt x="9064" y="3201"/>
                    <a:pt x="6963" y="2685"/>
                    <a:pt x="6963" y="2685"/>
                  </a:cubicBezTo>
                  <a:cubicBezTo>
                    <a:pt x="8703" y="1894"/>
                    <a:pt x="6258" y="1817"/>
                    <a:pt x="6258" y="1817"/>
                  </a:cubicBezTo>
                  <a:cubicBezTo>
                    <a:pt x="7828" y="1074"/>
                    <a:pt x="5718" y="1072"/>
                    <a:pt x="5692" y="1072"/>
                  </a:cubicBezTo>
                  <a:cubicBezTo>
                    <a:pt x="5692" y="1072"/>
                    <a:pt x="5692" y="1072"/>
                    <a:pt x="5692" y="1072"/>
                  </a:cubicBezTo>
                  <a:cubicBezTo>
                    <a:pt x="6206" y="623"/>
                    <a:pt x="6114" y="505"/>
                    <a:pt x="5877" y="505"/>
                  </a:cubicBezTo>
                  <a:cubicBezTo>
                    <a:pt x="5616" y="505"/>
                    <a:pt x="5178" y="648"/>
                    <a:pt x="5178" y="648"/>
                  </a:cubicBezTo>
                  <a:cubicBezTo>
                    <a:pt x="5183" y="171"/>
                    <a:pt x="5048" y="16"/>
                    <a:pt x="4872" y="16"/>
                  </a:cubicBezTo>
                  <a:cubicBezTo>
                    <a:pt x="4543" y="16"/>
                    <a:pt x="4066" y="555"/>
                    <a:pt x="4066" y="555"/>
                  </a:cubicBezTo>
                  <a:cubicBezTo>
                    <a:pt x="3870" y="140"/>
                    <a:pt x="3747" y="1"/>
                    <a:pt x="3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2839;p80"/>
            <p:cNvSpPr/>
            <p:nvPr/>
          </p:nvSpPr>
          <p:spPr>
            <a:xfrm>
              <a:off x="1493220" y="2833936"/>
              <a:ext cx="202000" cy="136585"/>
            </a:xfrm>
            <a:custGeom>
              <a:avLst/>
              <a:gdLst/>
              <a:ahLst/>
              <a:cxnLst/>
              <a:rect l="l" t="t" r="r" b="b"/>
              <a:pathLst>
                <a:path w="5018" h="3393" extrusionOk="0">
                  <a:moveTo>
                    <a:pt x="1119" y="1"/>
                  </a:moveTo>
                  <a:lnTo>
                    <a:pt x="1119" y="1"/>
                  </a:lnTo>
                  <a:cubicBezTo>
                    <a:pt x="1121" y="59"/>
                    <a:pt x="1127" y="116"/>
                    <a:pt x="1127" y="176"/>
                  </a:cubicBezTo>
                  <a:cubicBezTo>
                    <a:pt x="1127" y="1425"/>
                    <a:pt x="697" y="2557"/>
                    <a:pt x="0" y="3392"/>
                  </a:cubicBezTo>
                  <a:cubicBezTo>
                    <a:pt x="480" y="3364"/>
                    <a:pt x="1011" y="3314"/>
                    <a:pt x="1597" y="3240"/>
                  </a:cubicBezTo>
                  <a:cubicBezTo>
                    <a:pt x="5018" y="2800"/>
                    <a:pt x="2917" y="2284"/>
                    <a:pt x="2917" y="2284"/>
                  </a:cubicBezTo>
                  <a:cubicBezTo>
                    <a:pt x="4658" y="1493"/>
                    <a:pt x="2214" y="1416"/>
                    <a:pt x="2214" y="1416"/>
                  </a:cubicBezTo>
                  <a:cubicBezTo>
                    <a:pt x="3784" y="673"/>
                    <a:pt x="1673" y="671"/>
                    <a:pt x="1647" y="671"/>
                  </a:cubicBezTo>
                  <a:cubicBezTo>
                    <a:pt x="1647" y="671"/>
                    <a:pt x="1647" y="671"/>
                    <a:pt x="1647" y="671"/>
                  </a:cubicBezTo>
                  <a:cubicBezTo>
                    <a:pt x="2160" y="222"/>
                    <a:pt x="2069" y="104"/>
                    <a:pt x="1832" y="104"/>
                  </a:cubicBezTo>
                  <a:cubicBezTo>
                    <a:pt x="1571" y="104"/>
                    <a:pt x="1133" y="247"/>
                    <a:pt x="1133" y="247"/>
                  </a:cubicBezTo>
                  <a:cubicBezTo>
                    <a:pt x="1134" y="165"/>
                    <a:pt x="1129" y="82"/>
                    <a:pt x="1119" y="1"/>
                  </a:cubicBezTo>
                  <a:close/>
                </a:path>
              </a:pathLst>
            </a:custGeom>
            <a:solidFill>
              <a:srgbClr val="5C463F">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2840;p80"/>
            <p:cNvSpPr/>
            <p:nvPr/>
          </p:nvSpPr>
          <p:spPr>
            <a:xfrm>
              <a:off x="1990264" y="2520600"/>
              <a:ext cx="92828" cy="110299"/>
            </a:xfrm>
            <a:custGeom>
              <a:avLst/>
              <a:gdLst/>
              <a:ahLst/>
              <a:cxnLst/>
              <a:rect l="l" t="t" r="r" b="b"/>
              <a:pathLst>
                <a:path w="2306" h="2740" extrusionOk="0">
                  <a:moveTo>
                    <a:pt x="0" y="0"/>
                  </a:moveTo>
                  <a:lnTo>
                    <a:pt x="0" y="0"/>
                  </a:lnTo>
                  <a:cubicBezTo>
                    <a:pt x="130" y="1696"/>
                    <a:pt x="957" y="1870"/>
                    <a:pt x="1957" y="2740"/>
                  </a:cubicBezTo>
                  <a:cubicBezTo>
                    <a:pt x="1957" y="2740"/>
                    <a:pt x="2305" y="1652"/>
                    <a:pt x="1305" y="1130"/>
                  </a:cubicBezTo>
                  <a:cubicBezTo>
                    <a:pt x="765" y="849"/>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2841;p80"/>
            <p:cNvSpPr/>
            <p:nvPr/>
          </p:nvSpPr>
          <p:spPr>
            <a:xfrm>
              <a:off x="1137424" y="2864086"/>
              <a:ext cx="72016" cy="56599"/>
            </a:xfrm>
            <a:custGeom>
              <a:avLst/>
              <a:gdLst/>
              <a:ahLst/>
              <a:cxnLst/>
              <a:rect l="l" t="t" r="r" b="b"/>
              <a:pathLst>
                <a:path w="1789" h="1406" extrusionOk="0">
                  <a:moveTo>
                    <a:pt x="864" y="0"/>
                  </a:moveTo>
                  <a:cubicBezTo>
                    <a:pt x="1" y="0"/>
                    <a:pt x="188" y="879"/>
                    <a:pt x="657" y="1405"/>
                  </a:cubicBezTo>
                  <a:cubicBezTo>
                    <a:pt x="1554" y="1127"/>
                    <a:pt x="1788" y="834"/>
                    <a:pt x="1201" y="36"/>
                  </a:cubicBezTo>
                  <a:cubicBezTo>
                    <a:pt x="1074" y="11"/>
                    <a:pt x="962" y="0"/>
                    <a:pt x="8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2842;p80"/>
            <p:cNvSpPr/>
            <p:nvPr/>
          </p:nvSpPr>
          <p:spPr>
            <a:xfrm>
              <a:off x="1391501" y="1684488"/>
              <a:ext cx="70889" cy="70164"/>
            </a:xfrm>
            <a:custGeom>
              <a:avLst/>
              <a:gdLst/>
              <a:ahLst/>
              <a:cxnLst/>
              <a:rect l="l" t="t" r="r" b="b"/>
              <a:pathLst>
                <a:path w="1761" h="1743" extrusionOk="0">
                  <a:moveTo>
                    <a:pt x="1761" y="1"/>
                  </a:moveTo>
                  <a:lnTo>
                    <a:pt x="1761" y="1"/>
                  </a:lnTo>
                  <a:cubicBezTo>
                    <a:pt x="1349" y="295"/>
                    <a:pt x="1140" y="599"/>
                    <a:pt x="1142" y="1085"/>
                  </a:cubicBezTo>
                  <a:cubicBezTo>
                    <a:pt x="770" y="1125"/>
                    <a:pt x="421" y="1340"/>
                    <a:pt x="0" y="1743"/>
                  </a:cubicBezTo>
                  <a:cubicBezTo>
                    <a:pt x="466" y="1484"/>
                    <a:pt x="865" y="1404"/>
                    <a:pt x="1134" y="1404"/>
                  </a:cubicBezTo>
                  <a:cubicBezTo>
                    <a:pt x="1302" y="1404"/>
                    <a:pt x="1419" y="1435"/>
                    <a:pt x="1471" y="1472"/>
                  </a:cubicBezTo>
                  <a:cubicBezTo>
                    <a:pt x="1549" y="1342"/>
                    <a:pt x="1350" y="491"/>
                    <a:pt x="1761" y="1"/>
                  </a:cubicBezTo>
                  <a:close/>
                </a:path>
              </a:pathLst>
            </a:custGeom>
            <a:solidFill>
              <a:srgbClr val="F08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2843;p80"/>
            <p:cNvSpPr/>
            <p:nvPr/>
          </p:nvSpPr>
          <p:spPr>
            <a:xfrm>
              <a:off x="1496400" y="1569523"/>
              <a:ext cx="64166" cy="38846"/>
            </a:xfrm>
            <a:custGeom>
              <a:avLst/>
              <a:gdLst/>
              <a:ahLst/>
              <a:cxnLst/>
              <a:rect l="l" t="t" r="r" b="b"/>
              <a:pathLst>
                <a:path w="1594" h="965" extrusionOk="0">
                  <a:moveTo>
                    <a:pt x="1593" y="1"/>
                  </a:moveTo>
                  <a:cubicBezTo>
                    <a:pt x="1245" y="119"/>
                    <a:pt x="1035" y="286"/>
                    <a:pt x="934" y="625"/>
                  </a:cubicBezTo>
                  <a:cubicBezTo>
                    <a:pt x="881" y="615"/>
                    <a:pt x="826" y="610"/>
                    <a:pt x="771" y="610"/>
                  </a:cubicBezTo>
                  <a:cubicBezTo>
                    <a:pt x="548" y="610"/>
                    <a:pt x="303" y="690"/>
                    <a:pt x="1" y="844"/>
                  </a:cubicBezTo>
                  <a:cubicBezTo>
                    <a:pt x="169" y="807"/>
                    <a:pt x="321" y="792"/>
                    <a:pt x="454" y="792"/>
                  </a:cubicBezTo>
                  <a:cubicBezTo>
                    <a:pt x="806" y="792"/>
                    <a:pt x="1028" y="895"/>
                    <a:pt x="1081" y="964"/>
                  </a:cubicBezTo>
                  <a:cubicBezTo>
                    <a:pt x="1164" y="891"/>
                    <a:pt x="1204" y="256"/>
                    <a:pt x="1593" y="1"/>
                  </a:cubicBezTo>
                  <a:close/>
                </a:path>
              </a:pathLst>
            </a:custGeom>
            <a:solidFill>
              <a:srgbClr val="F08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2844;p80"/>
            <p:cNvSpPr/>
            <p:nvPr/>
          </p:nvSpPr>
          <p:spPr>
            <a:xfrm>
              <a:off x="1194382" y="1721079"/>
              <a:ext cx="64207" cy="38766"/>
            </a:xfrm>
            <a:custGeom>
              <a:avLst/>
              <a:gdLst/>
              <a:ahLst/>
              <a:cxnLst/>
              <a:rect l="l" t="t" r="r" b="b"/>
              <a:pathLst>
                <a:path w="1595" h="963" extrusionOk="0">
                  <a:moveTo>
                    <a:pt x="1594" y="0"/>
                  </a:moveTo>
                  <a:lnTo>
                    <a:pt x="1594" y="0"/>
                  </a:lnTo>
                  <a:cubicBezTo>
                    <a:pt x="1245" y="117"/>
                    <a:pt x="1036" y="284"/>
                    <a:pt x="934" y="623"/>
                  </a:cubicBezTo>
                  <a:cubicBezTo>
                    <a:pt x="881" y="613"/>
                    <a:pt x="826" y="608"/>
                    <a:pt x="771" y="608"/>
                  </a:cubicBezTo>
                  <a:cubicBezTo>
                    <a:pt x="548" y="608"/>
                    <a:pt x="303" y="688"/>
                    <a:pt x="1" y="842"/>
                  </a:cubicBezTo>
                  <a:cubicBezTo>
                    <a:pt x="169" y="805"/>
                    <a:pt x="321" y="790"/>
                    <a:pt x="454" y="790"/>
                  </a:cubicBezTo>
                  <a:cubicBezTo>
                    <a:pt x="806" y="790"/>
                    <a:pt x="1027" y="893"/>
                    <a:pt x="1082" y="962"/>
                  </a:cubicBezTo>
                  <a:cubicBezTo>
                    <a:pt x="1164" y="889"/>
                    <a:pt x="1205" y="254"/>
                    <a:pt x="1594" y="0"/>
                  </a:cubicBezTo>
                  <a:close/>
                </a:path>
              </a:pathLst>
            </a:custGeom>
            <a:solidFill>
              <a:srgbClr val="F08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2845;p80"/>
            <p:cNvSpPr/>
            <p:nvPr/>
          </p:nvSpPr>
          <p:spPr>
            <a:xfrm>
              <a:off x="2537021" y="3040237"/>
              <a:ext cx="160094" cy="42751"/>
            </a:xfrm>
            <a:custGeom>
              <a:avLst/>
              <a:gdLst/>
              <a:ahLst/>
              <a:cxnLst/>
              <a:rect l="l" t="t" r="r" b="b"/>
              <a:pathLst>
                <a:path w="3977" h="1062" extrusionOk="0">
                  <a:moveTo>
                    <a:pt x="1645" y="1"/>
                  </a:moveTo>
                  <a:cubicBezTo>
                    <a:pt x="708" y="1"/>
                    <a:pt x="1" y="186"/>
                    <a:pt x="8" y="445"/>
                  </a:cubicBezTo>
                  <a:cubicBezTo>
                    <a:pt x="17" y="734"/>
                    <a:pt x="910" y="1006"/>
                    <a:pt x="2005" y="1054"/>
                  </a:cubicBezTo>
                  <a:cubicBezTo>
                    <a:pt x="2114" y="1059"/>
                    <a:pt x="2222" y="1061"/>
                    <a:pt x="2326" y="1061"/>
                  </a:cubicBezTo>
                  <a:cubicBezTo>
                    <a:pt x="3266" y="1061"/>
                    <a:pt x="3977" y="877"/>
                    <a:pt x="3968" y="616"/>
                  </a:cubicBezTo>
                  <a:cubicBezTo>
                    <a:pt x="3959" y="328"/>
                    <a:pt x="3066" y="56"/>
                    <a:pt x="1971" y="8"/>
                  </a:cubicBezTo>
                  <a:cubicBezTo>
                    <a:pt x="1860" y="3"/>
                    <a:pt x="1751" y="1"/>
                    <a:pt x="1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2846;p80"/>
            <p:cNvSpPr/>
            <p:nvPr/>
          </p:nvSpPr>
          <p:spPr>
            <a:xfrm>
              <a:off x="1391501" y="1684488"/>
              <a:ext cx="70889" cy="70164"/>
            </a:xfrm>
            <a:custGeom>
              <a:avLst/>
              <a:gdLst/>
              <a:ahLst/>
              <a:cxnLst/>
              <a:rect l="l" t="t" r="r" b="b"/>
              <a:pathLst>
                <a:path w="1761" h="1743" extrusionOk="0">
                  <a:moveTo>
                    <a:pt x="1471" y="1472"/>
                  </a:moveTo>
                  <a:cubicBezTo>
                    <a:pt x="1549" y="1342"/>
                    <a:pt x="1350" y="491"/>
                    <a:pt x="1761" y="1"/>
                  </a:cubicBezTo>
                  <a:cubicBezTo>
                    <a:pt x="1349" y="295"/>
                    <a:pt x="1140" y="599"/>
                    <a:pt x="1142" y="1085"/>
                  </a:cubicBezTo>
                  <a:cubicBezTo>
                    <a:pt x="770" y="1125"/>
                    <a:pt x="421" y="1340"/>
                    <a:pt x="0" y="1743"/>
                  </a:cubicBezTo>
                  <a:cubicBezTo>
                    <a:pt x="755" y="1323"/>
                    <a:pt x="1335" y="1375"/>
                    <a:pt x="1471" y="14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2847;p80"/>
            <p:cNvSpPr/>
            <p:nvPr/>
          </p:nvSpPr>
          <p:spPr>
            <a:xfrm>
              <a:off x="1496400" y="1569523"/>
              <a:ext cx="64166" cy="38846"/>
            </a:xfrm>
            <a:custGeom>
              <a:avLst/>
              <a:gdLst/>
              <a:ahLst/>
              <a:cxnLst/>
              <a:rect l="l" t="t" r="r" b="b"/>
              <a:pathLst>
                <a:path w="1594" h="965" extrusionOk="0">
                  <a:moveTo>
                    <a:pt x="1081" y="964"/>
                  </a:moveTo>
                  <a:cubicBezTo>
                    <a:pt x="1164" y="891"/>
                    <a:pt x="1204" y="256"/>
                    <a:pt x="1593" y="1"/>
                  </a:cubicBezTo>
                  <a:cubicBezTo>
                    <a:pt x="1245" y="119"/>
                    <a:pt x="1035" y="286"/>
                    <a:pt x="934" y="625"/>
                  </a:cubicBezTo>
                  <a:cubicBezTo>
                    <a:pt x="666" y="575"/>
                    <a:pt x="379" y="652"/>
                    <a:pt x="1" y="842"/>
                  </a:cubicBezTo>
                  <a:cubicBezTo>
                    <a:pt x="615" y="710"/>
                    <a:pt x="1008" y="869"/>
                    <a:pt x="1081" y="9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2848;p80"/>
            <p:cNvSpPr/>
            <p:nvPr/>
          </p:nvSpPr>
          <p:spPr>
            <a:xfrm>
              <a:off x="1194382" y="1720998"/>
              <a:ext cx="64207" cy="38806"/>
            </a:xfrm>
            <a:custGeom>
              <a:avLst/>
              <a:gdLst/>
              <a:ahLst/>
              <a:cxnLst/>
              <a:rect l="l" t="t" r="r" b="b"/>
              <a:pathLst>
                <a:path w="1595" h="964" extrusionOk="0">
                  <a:moveTo>
                    <a:pt x="1082" y="963"/>
                  </a:moveTo>
                  <a:cubicBezTo>
                    <a:pt x="1164" y="891"/>
                    <a:pt x="1205" y="255"/>
                    <a:pt x="1594" y="1"/>
                  </a:cubicBezTo>
                  <a:cubicBezTo>
                    <a:pt x="1245" y="118"/>
                    <a:pt x="1036" y="286"/>
                    <a:pt x="934" y="624"/>
                  </a:cubicBezTo>
                  <a:cubicBezTo>
                    <a:pt x="667" y="575"/>
                    <a:pt x="379" y="650"/>
                    <a:pt x="1" y="842"/>
                  </a:cubicBezTo>
                  <a:cubicBezTo>
                    <a:pt x="615" y="710"/>
                    <a:pt x="1008" y="868"/>
                    <a:pt x="1082" y="9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5" name="Google Shape;697;p47"/>
          <p:cNvGrpSpPr/>
          <p:nvPr/>
        </p:nvGrpSpPr>
        <p:grpSpPr>
          <a:xfrm rot="219202" flipH="1">
            <a:off x="1597485" y="582159"/>
            <a:ext cx="1295510" cy="866032"/>
            <a:chOff x="6562100" y="781949"/>
            <a:chExt cx="1449415" cy="968914"/>
          </a:xfrm>
        </p:grpSpPr>
        <p:sp>
          <p:nvSpPr>
            <p:cNvPr id="326" name="Google Shape;698;p47"/>
            <p:cNvSpPr/>
            <p:nvPr/>
          </p:nvSpPr>
          <p:spPr>
            <a:xfrm>
              <a:off x="6562100" y="1194107"/>
              <a:ext cx="729607" cy="556757"/>
            </a:xfrm>
            <a:custGeom>
              <a:avLst/>
              <a:gdLst/>
              <a:ahLst/>
              <a:cxnLst/>
              <a:rect l="l" t="t" r="r" b="b"/>
              <a:pathLst>
                <a:path w="22802" h="17400" extrusionOk="0">
                  <a:moveTo>
                    <a:pt x="10547" y="0"/>
                  </a:moveTo>
                  <a:cubicBezTo>
                    <a:pt x="8129" y="0"/>
                    <a:pt x="5878" y="1106"/>
                    <a:pt x="3524" y="3072"/>
                  </a:cubicBezTo>
                  <a:lnTo>
                    <a:pt x="3521" y="3077"/>
                  </a:lnTo>
                  <a:cubicBezTo>
                    <a:pt x="1597" y="5423"/>
                    <a:pt x="58" y="8169"/>
                    <a:pt x="31" y="11142"/>
                  </a:cubicBezTo>
                  <a:cubicBezTo>
                    <a:pt x="0" y="14568"/>
                    <a:pt x="2477" y="16924"/>
                    <a:pt x="5786" y="17320"/>
                  </a:cubicBezTo>
                  <a:cubicBezTo>
                    <a:pt x="6238" y="17374"/>
                    <a:pt x="6691" y="17400"/>
                    <a:pt x="7143" y="17400"/>
                  </a:cubicBezTo>
                  <a:cubicBezTo>
                    <a:pt x="9048" y="17400"/>
                    <a:pt x="10948" y="16942"/>
                    <a:pt x="12775" y="16231"/>
                  </a:cubicBezTo>
                  <a:cubicBezTo>
                    <a:pt x="18947" y="12895"/>
                    <a:pt x="22802" y="6132"/>
                    <a:pt x="16527" y="2060"/>
                  </a:cubicBezTo>
                  <a:cubicBezTo>
                    <a:pt x="14354" y="650"/>
                    <a:pt x="12401" y="0"/>
                    <a:pt x="10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699;p47"/>
            <p:cNvSpPr/>
            <p:nvPr/>
          </p:nvSpPr>
          <p:spPr>
            <a:xfrm>
              <a:off x="6601425" y="1194107"/>
              <a:ext cx="690282" cy="545045"/>
            </a:xfrm>
            <a:custGeom>
              <a:avLst/>
              <a:gdLst/>
              <a:ahLst/>
              <a:cxnLst/>
              <a:rect l="l" t="t" r="r" b="b"/>
              <a:pathLst>
                <a:path w="21573" h="17034" extrusionOk="0">
                  <a:moveTo>
                    <a:pt x="9319" y="0"/>
                  </a:moveTo>
                  <a:cubicBezTo>
                    <a:pt x="6900" y="0"/>
                    <a:pt x="4649" y="1106"/>
                    <a:pt x="2295" y="3074"/>
                  </a:cubicBezTo>
                  <a:lnTo>
                    <a:pt x="2292" y="3077"/>
                  </a:lnTo>
                  <a:cubicBezTo>
                    <a:pt x="1410" y="4151"/>
                    <a:pt x="613" y="5310"/>
                    <a:pt x="1" y="6537"/>
                  </a:cubicBezTo>
                  <a:cubicBezTo>
                    <a:pt x="1465" y="4259"/>
                    <a:pt x="5827" y="1763"/>
                    <a:pt x="9262" y="1763"/>
                  </a:cubicBezTo>
                  <a:cubicBezTo>
                    <a:pt x="10398" y="1763"/>
                    <a:pt x="11432" y="2036"/>
                    <a:pt x="12227" y="2680"/>
                  </a:cubicBezTo>
                  <a:cubicBezTo>
                    <a:pt x="20704" y="9556"/>
                    <a:pt x="9649" y="16623"/>
                    <a:pt x="8981" y="17033"/>
                  </a:cubicBezTo>
                  <a:cubicBezTo>
                    <a:pt x="9847" y="16832"/>
                    <a:pt x="10704" y="16559"/>
                    <a:pt x="11546" y="16231"/>
                  </a:cubicBezTo>
                  <a:cubicBezTo>
                    <a:pt x="17718" y="12895"/>
                    <a:pt x="21573" y="6132"/>
                    <a:pt x="15298" y="2060"/>
                  </a:cubicBezTo>
                  <a:cubicBezTo>
                    <a:pt x="13125" y="650"/>
                    <a:pt x="11172" y="0"/>
                    <a:pt x="9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700;p47"/>
            <p:cNvSpPr/>
            <p:nvPr/>
          </p:nvSpPr>
          <p:spPr>
            <a:xfrm>
              <a:off x="6674826" y="813050"/>
              <a:ext cx="1152934" cy="900410"/>
            </a:xfrm>
            <a:custGeom>
              <a:avLst/>
              <a:gdLst/>
              <a:ahLst/>
              <a:cxnLst/>
              <a:rect l="l" t="t" r="r" b="b"/>
              <a:pathLst>
                <a:path w="36032" h="28140" extrusionOk="0">
                  <a:moveTo>
                    <a:pt x="27592" y="0"/>
                  </a:moveTo>
                  <a:cubicBezTo>
                    <a:pt x="26183" y="2081"/>
                    <a:pt x="24160" y="3616"/>
                    <a:pt x="22174" y="5163"/>
                  </a:cubicBezTo>
                  <a:cubicBezTo>
                    <a:pt x="19966" y="6880"/>
                    <a:pt x="17529" y="8660"/>
                    <a:pt x="14892" y="9662"/>
                  </a:cubicBezTo>
                  <a:cubicBezTo>
                    <a:pt x="14375" y="9858"/>
                    <a:pt x="13821" y="10013"/>
                    <a:pt x="13373" y="10013"/>
                  </a:cubicBezTo>
                  <a:cubicBezTo>
                    <a:pt x="12694" y="10013"/>
                    <a:pt x="12261" y="9656"/>
                    <a:pt x="12576" y="8546"/>
                  </a:cubicBezTo>
                  <a:cubicBezTo>
                    <a:pt x="13436" y="5520"/>
                    <a:pt x="16494" y="2880"/>
                    <a:pt x="18637" y="664"/>
                  </a:cubicBezTo>
                  <a:lnTo>
                    <a:pt x="18637" y="664"/>
                  </a:lnTo>
                  <a:cubicBezTo>
                    <a:pt x="13195" y="4076"/>
                    <a:pt x="7593" y="7466"/>
                    <a:pt x="2909" y="11903"/>
                  </a:cubicBezTo>
                  <a:cubicBezTo>
                    <a:pt x="1935" y="12826"/>
                    <a:pt x="924" y="13858"/>
                    <a:pt x="1" y="14983"/>
                  </a:cubicBezTo>
                  <a:cubicBezTo>
                    <a:pt x="2355" y="13016"/>
                    <a:pt x="4606" y="11910"/>
                    <a:pt x="7024" y="11910"/>
                  </a:cubicBezTo>
                  <a:cubicBezTo>
                    <a:pt x="8878" y="11910"/>
                    <a:pt x="10831" y="12560"/>
                    <a:pt x="13004" y="13970"/>
                  </a:cubicBezTo>
                  <a:cubicBezTo>
                    <a:pt x="19279" y="18041"/>
                    <a:pt x="15424" y="24804"/>
                    <a:pt x="9252" y="28140"/>
                  </a:cubicBezTo>
                  <a:cubicBezTo>
                    <a:pt x="11850" y="27126"/>
                    <a:pt x="14304" y="25594"/>
                    <a:pt x="16431" y="24116"/>
                  </a:cubicBezTo>
                  <a:cubicBezTo>
                    <a:pt x="23764" y="19025"/>
                    <a:pt x="29902" y="12325"/>
                    <a:pt x="36032" y="5894"/>
                  </a:cubicBezTo>
                  <a:lnTo>
                    <a:pt x="36032" y="5894"/>
                  </a:lnTo>
                  <a:cubicBezTo>
                    <a:pt x="33042" y="8084"/>
                    <a:pt x="32687" y="8700"/>
                    <a:pt x="29622" y="10781"/>
                  </a:cubicBezTo>
                  <a:cubicBezTo>
                    <a:pt x="28509" y="11532"/>
                    <a:pt x="26578" y="13239"/>
                    <a:pt x="25121" y="13254"/>
                  </a:cubicBezTo>
                  <a:cubicBezTo>
                    <a:pt x="25111" y="13254"/>
                    <a:pt x="25101" y="13254"/>
                    <a:pt x="25091" y="13254"/>
                  </a:cubicBezTo>
                  <a:cubicBezTo>
                    <a:pt x="23147" y="13254"/>
                    <a:pt x="25420" y="11470"/>
                    <a:pt x="26047" y="11013"/>
                  </a:cubicBezTo>
                  <a:lnTo>
                    <a:pt x="26047" y="11013"/>
                  </a:lnTo>
                  <a:cubicBezTo>
                    <a:pt x="24998" y="11717"/>
                    <a:pt x="22084" y="13971"/>
                    <a:pt x="20422" y="13971"/>
                  </a:cubicBezTo>
                  <a:cubicBezTo>
                    <a:pt x="20220" y="13971"/>
                    <a:pt x="20035" y="13938"/>
                    <a:pt x="19876" y="13864"/>
                  </a:cubicBezTo>
                  <a:cubicBezTo>
                    <a:pt x="18494" y="13220"/>
                    <a:pt x="21097" y="11080"/>
                    <a:pt x="21721" y="10605"/>
                  </a:cubicBezTo>
                  <a:lnTo>
                    <a:pt x="21721" y="10605"/>
                  </a:lnTo>
                  <a:cubicBezTo>
                    <a:pt x="21225" y="10881"/>
                    <a:pt x="19714" y="11936"/>
                    <a:pt x="18829" y="11936"/>
                  </a:cubicBezTo>
                  <a:cubicBezTo>
                    <a:pt x="18677" y="11936"/>
                    <a:pt x="18543" y="11905"/>
                    <a:pt x="18437" y="11833"/>
                  </a:cubicBezTo>
                  <a:cubicBezTo>
                    <a:pt x="17522" y="11221"/>
                    <a:pt x="19384" y="10005"/>
                    <a:pt x="19833" y="9549"/>
                  </a:cubicBezTo>
                  <a:cubicBezTo>
                    <a:pt x="23002" y="6337"/>
                    <a:pt x="23820" y="5574"/>
                    <a:pt x="27592"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701;p47"/>
            <p:cNvSpPr/>
            <p:nvPr/>
          </p:nvSpPr>
          <p:spPr>
            <a:xfrm>
              <a:off x="6674826" y="813050"/>
              <a:ext cx="1152934" cy="900410"/>
            </a:xfrm>
            <a:custGeom>
              <a:avLst/>
              <a:gdLst/>
              <a:ahLst/>
              <a:cxnLst/>
              <a:rect l="l" t="t" r="r" b="b"/>
              <a:pathLst>
                <a:path w="36032" h="28140" extrusionOk="0">
                  <a:moveTo>
                    <a:pt x="22174" y="5163"/>
                  </a:moveTo>
                  <a:cubicBezTo>
                    <a:pt x="24160" y="3616"/>
                    <a:pt x="26183" y="2081"/>
                    <a:pt x="27592" y="0"/>
                  </a:cubicBezTo>
                  <a:cubicBezTo>
                    <a:pt x="23820" y="5574"/>
                    <a:pt x="23002" y="6337"/>
                    <a:pt x="19833" y="9549"/>
                  </a:cubicBezTo>
                  <a:cubicBezTo>
                    <a:pt x="19384" y="10005"/>
                    <a:pt x="17522" y="11221"/>
                    <a:pt x="18437" y="11833"/>
                  </a:cubicBezTo>
                  <a:cubicBezTo>
                    <a:pt x="19164" y="12322"/>
                    <a:pt x="21139" y="10929"/>
                    <a:pt x="21721" y="10605"/>
                  </a:cubicBezTo>
                  <a:cubicBezTo>
                    <a:pt x="21097" y="11080"/>
                    <a:pt x="18494" y="13220"/>
                    <a:pt x="19876" y="13864"/>
                  </a:cubicBezTo>
                  <a:cubicBezTo>
                    <a:pt x="21345" y="14545"/>
                    <a:pt x="24870" y="11803"/>
                    <a:pt x="26047" y="11013"/>
                  </a:cubicBezTo>
                  <a:cubicBezTo>
                    <a:pt x="25417" y="11472"/>
                    <a:pt x="23124" y="13272"/>
                    <a:pt x="25121" y="13254"/>
                  </a:cubicBezTo>
                  <a:cubicBezTo>
                    <a:pt x="26578" y="13239"/>
                    <a:pt x="28509" y="11532"/>
                    <a:pt x="29622" y="10781"/>
                  </a:cubicBezTo>
                  <a:cubicBezTo>
                    <a:pt x="32687" y="8700"/>
                    <a:pt x="33042" y="8084"/>
                    <a:pt x="36032" y="5894"/>
                  </a:cubicBezTo>
                  <a:cubicBezTo>
                    <a:pt x="29902" y="12325"/>
                    <a:pt x="23764" y="19025"/>
                    <a:pt x="16431" y="24116"/>
                  </a:cubicBezTo>
                  <a:cubicBezTo>
                    <a:pt x="14304" y="25594"/>
                    <a:pt x="11850" y="27126"/>
                    <a:pt x="9252" y="28140"/>
                  </a:cubicBezTo>
                  <a:cubicBezTo>
                    <a:pt x="15424" y="24804"/>
                    <a:pt x="19279" y="18041"/>
                    <a:pt x="13004" y="13970"/>
                  </a:cubicBezTo>
                  <a:cubicBezTo>
                    <a:pt x="7995" y="10721"/>
                    <a:pt x="4160" y="11508"/>
                    <a:pt x="1" y="14983"/>
                  </a:cubicBezTo>
                  <a:cubicBezTo>
                    <a:pt x="924" y="13858"/>
                    <a:pt x="1935" y="12826"/>
                    <a:pt x="2909" y="11903"/>
                  </a:cubicBezTo>
                  <a:cubicBezTo>
                    <a:pt x="7593" y="7466"/>
                    <a:pt x="13195" y="4076"/>
                    <a:pt x="18637" y="664"/>
                  </a:cubicBezTo>
                  <a:cubicBezTo>
                    <a:pt x="16494" y="2880"/>
                    <a:pt x="13436" y="5520"/>
                    <a:pt x="12576" y="8546"/>
                  </a:cubicBezTo>
                  <a:cubicBezTo>
                    <a:pt x="12052" y="10389"/>
                    <a:pt x="13593" y="10155"/>
                    <a:pt x="14892" y="9662"/>
                  </a:cubicBezTo>
                  <a:cubicBezTo>
                    <a:pt x="17529" y="8660"/>
                    <a:pt x="19966" y="6880"/>
                    <a:pt x="22174" y="51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702;p47"/>
            <p:cNvSpPr/>
            <p:nvPr/>
          </p:nvSpPr>
          <p:spPr>
            <a:xfrm>
              <a:off x="7487268" y="1165373"/>
              <a:ext cx="21022" cy="16575"/>
            </a:xfrm>
            <a:custGeom>
              <a:avLst/>
              <a:gdLst/>
              <a:ahLst/>
              <a:cxnLst/>
              <a:rect l="l" t="t" r="r" b="b"/>
              <a:pathLst>
                <a:path w="657" h="518" extrusionOk="0">
                  <a:moveTo>
                    <a:pt x="656" y="1"/>
                  </a:moveTo>
                  <a:cubicBezTo>
                    <a:pt x="503" y="105"/>
                    <a:pt x="306" y="244"/>
                    <a:pt x="81" y="402"/>
                  </a:cubicBezTo>
                  <a:cubicBezTo>
                    <a:pt x="54" y="441"/>
                    <a:pt x="27" y="479"/>
                    <a:pt x="0" y="518"/>
                  </a:cubicBezTo>
                  <a:cubicBezTo>
                    <a:pt x="261" y="297"/>
                    <a:pt x="506" y="111"/>
                    <a:pt x="656" y="1"/>
                  </a:cubicBezTo>
                  <a:close/>
                </a:path>
              </a:pathLst>
            </a:custGeom>
            <a:solidFill>
              <a:srgbClr val="7C5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703;p47"/>
            <p:cNvSpPr/>
            <p:nvPr/>
          </p:nvSpPr>
          <p:spPr>
            <a:xfrm>
              <a:off x="6674826" y="1120257"/>
              <a:ext cx="710249" cy="593202"/>
            </a:xfrm>
            <a:custGeom>
              <a:avLst/>
              <a:gdLst/>
              <a:ahLst/>
              <a:cxnLst/>
              <a:rect l="l" t="t" r="r" b="b"/>
              <a:pathLst>
                <a:path w="22197" h="18539" extrusionOk="0">
                  <a:moveTo>
                    <a:pt x="8863" y="1"/>
                  </a:moveTo>
                  <a:cubicBezTo>
                    <a:pt x="7282" y="1"/>
                    <a:pt x="5437" y="523"/>
                    <a:pt x="3402" y="1848"/>
                  </a:cubicBezTo>
                  <a:cubicBezTo>
                    <a:pt x="3237" y="1999"/>
                    <a:pt x="3071" y="2148"/>
                    <a:pt x="2909" y="2302"/>
                  </a:cubicBezTo>
                  <a:cubicBezTo>
                    <a:pt x="1935" y="3225"/>
                    <a:pt x="924" y="4256"/>
                    <a:pt x="1" y="5382"/>
                  </a:cubicBezTo>
                  <a:cubicBezTo>
                    <a:pt x="2356" y="3415"/>
                    <a:pt x="4606" y="2309"/>
                    <a:pt x="7025" y="2309"/>
                  </a:cubicBezTo>
                  <a:cubicBezTo>
                    <a:pt x="8878" y="2309"/>
                    <a:pt x="10831" y="2958"/>
                    <a:pt x="13004" y="4368"/>
                  </a:cubicBezTo>
                  <a:cubicBezTo>
                    <a:pt x="19279" y="8440"/>
                    <a:pt x="15424" y="15203"/>
                    <a:pt x="9252" y="18539"/>
                  </a:cubicBezTo>
                  <a:cubicBezTo>
                    <a:pt x="11850" y="17525"/>
                    <a:pt x="14305" y="15993"/>
                    <a:pt x="16431" y="14515"/>
                  </a:cubicBezTo>
                  <a:cubicBezTo>
                    <a:pt x="17252" y="13945"/>
                    <a:pt x="18056" y="13352"/>
                    <a:pt x="18849" y="12743"/>
                  </a:cubicBezTo>
                  <a:cubicBezTo>
                    <a:pt x="19313" y="11867"/>
                    <a:pt x="22196" y="5309"/>
                    <a:pt x="15230" y="5309"/>
                  </a:cubicBezTo>
                  <a:cubicBezTo>
                    <a:pt x="15036" y="5309"/>
                    <a:pt x="14834" y="5314"/>
                    <a:pt x="14625" y="5324"/>
                  </a:cubicBezTo>
                  <a:cubicBezTo>
                    <a:pt x="15053" y="3178"/>
                    <a:pt x="12763" y="1"/>
                    <a:pt x="8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704;p47"/>
            <p:cNvSpPr/>
            <p:nvPr/>
          </p:nvSpPr>
          <p:spPr>
            <a:xfrm>
              <a:off x="7494275" y="781949"/>
              <a:ext cx="276522" cy="317607"/>
            </a:xfrm>
            <a:custGeom>
              <a:avLst/>
              <a:gdLst/>
              <a:ahLst/>
              <a:cxnLst/>
              <a:rect l="l" t="t" r="r" b="b"/>
              <a:pathLst>
                <a:path w="8642" h="9926" extrusionOk="0">
                  <a:moveTo>
                    <a:pt x="8641" y="0"/>
                  </a:moveTo>
                  <a:cubicBezTo>
                    <a:pt x="8579" y="142"/>
                    <a:pt x="7544" y="2453"/>
                    <a:pt x="4512" y="5087"/>
                  </a:cubicBezTo>
                  <a:cubicBezTo>
                    <a:pt x="1385" y="7803"/>
                    <a:pt x="1" y="8337"/>
                    <a:pt x="395" y="9569"/>
                  </a:cubicBezTo>
                  <a:cubicBezTo>
                    <a:pt x="472" y="9809"/>
                    <a:pt x="670" y="9926"/>
                    <a:pt x="957" y="9926"/>
                  </a:cubicBezTo>
                  <a:cubicBezTo>
                    <a:pt x="2574" y="9926"/>
                    <a:pt x="7021" y="6234"/>
                    <a:pt x="8641"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705;p47"/>
            <p:cNvSpPr/>
            <p:nvPr/>
          </p:nvSpPr>
          <p:spPr>
            <a:xfrm>
              <a:off x="7494275" y="781949"/>
              <a:ext cx="276522" cy="357092"/>
            </a:xfrm>
            <a:custGeom>
              <a:avLst/>
              <a:gdLst/>
              <a:ahLst/>
              <a:cxnLst/>
              <a:rect l="l" t="t" r="r" b="b"/>
              <a:pathLst>
                <a:path w="8642" h="11160" extrusionOk="0">
                  <a:moveTo>
                    <a:pt x="4512" y="5087"/>
                  </a:moveTo>
                  <a:cubicBezTo>
                    <a:pt x="7544" y="2453"/>
                    <a:pt x="8579" y="142"/>
                    <a:pt x="8641" y="0"/>
                  </a:cubicBezTo>
                  <a:cubicBezTo>
                    <a:pt x="6733" y="7343"/>
                    <a:pt x="902" y="11159"/>
                    <a:pt x="395" y="9569"/>
                  </a:cubicBezTo>
                  <a:cubicBezTo>
                    <a:pt x="1" y="8337"/>
                    <a:pt x="1385" y="7803"/>
                    <a:pt x="4512" y="50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706;p47"/>
            <p:cNvSpPr/>
            <p:nvPr/>
          </p:nvSpPr>
          <p:spPr>
            <a:xfrm>
              <a:off x="7129763" y="813146"/>
              <a:ext cx="260492" cy="241293"/>
            </a:xfrm>
            <a:custGeom>
              <a:avLst/>
              <a:gdLst/>
              <a:ahLst/>
              <a:cxnLst/>
              <a:rect l="l" t="t" r="r" b="b"/>
              <a:pathLst>
                <a:path w="8141" h="7541" extrusionOk="0">
                  <a:moveTo>
                    <a:pt x="8141" y="1"/>
                  </a:moveTo>
                  <a:cubicBezTo>
                    <a:pt x="8011" y="145"/>
                    <a:pt x="3890" y="4766"/>
                    <a:pt x="1513" y="6096"/>
                  </a:cubicBezTo>
                  <a:cubicBezTo>
                    <a:pt x="27" y="6928"/>
                    <a:pt x="1" y="7540"/>
                    <a:pt x="637" y="7540"/>
                  </a:cubicBezTo>
                  <a:cubicBezTo>
                    <a:pt x="1036" y="7540"/>
                    <a:pt x="1693" y="7301"/>
                    <a:pt x="2416" y="6726"/>
                  </a:cubicBezTo>
                  <a:cubicBezTo>
                    <a:pt x="4294" y="5231"/>
                    <a:pt x="6554" y="2853"/>
                    <a:pt x="8141" y="1"/>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707;p47"/>
            <p:cNvSpPr/>
            <p:nvPr/>
          </p:nvSpPr>
          <p:spPr>
            <a:xfrm>
              <a:off x="7100869" y="813146"/>
              <a:ext cx="289385" cy="263019"/>
            </a:xfrm>
            <a:custGeom>
              <a:avLst/>
              <a:gdLst/>
              <a:ahLst/>
              <a:cxnLst/>
              <a:rect l="l" t="t" r="r" b="b"/>
              <a:pathLst>
                <a:path w="9044" h="8220" extrusionOk="0">
                  <a:moveTo>
                    <a:pt x="2416" y="6096"/>
                  </a:moveTo>
                  <a:cubicBezTo>
                    <a:pt x="4793" y="4766"/>
                    <a:pt x="8914" y="145"/>
                    <a:pt x="9044" y="1"/>
                  </a:cubicBezTo>
                  <a:cubicBezTo>
                    <a:pt x="7457" y="2853"/>
                    <a:pt x="5197" y="5231"/>
                    <a:pt x="3319" y="6726"/>
                  </a:cubicBezTo>
                  <a:cubicBezTo>
                    <a:pt x="1442" y="8220"/>
                    <a:pt x="1" y="7449"/>
                    <a:pt x="2416" y="60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708;p47"/>
            <p:cNvSpPr/>
            <p:nvPr/>
          </p:nvSpPr>
          <p:spPr>
            <a:xfrm>
              <a:off x="6601521" y="1308721"/>
              <a:ext cx="463900" cy="414240"/>
            </a:xfrm>
            <a:custGeom>
              <a:avLst/>
              <a:gdLst/>
              <a:ahLst/>
              <a:cxnLst/>
              <a:rect l="l" t="t" r="r" b="b"/>
              <a:pathLst>
                <a:path w="14498" h="12946" extrusionOk="0">
                  <a:moveTo>
                    <a:pt x="9596" y="1"/>
                  </a:moveTo>
                  <a:cubicBezTo>
                    <a:pt x="8276" y="1"/>
                    <a:pt x="2998" y="576"/>
                    <a:pt x="1524" y="2992"/>
                  </a:cubicBezTo>
                  <a:cubicBezTo>
                    <a:pt x="1" y="5489"/>
                    <a:pt x="507" y="11897"/>
                    <a:pt x="3812" y="12784"/>
                  </a:cubicBezTo>
                  <a:cubicBezTo>
                    <a:pt x="4221" y="12894"/>
                    <a:pt x="4651" y="12945"/>
                    <a:pt x="5095" y="12945"/>
                  </a:cubicBezTo>
                  <a:cubicBezTo>
                    <a:pt x="8269" y="12945"/>
                    <a:pt x="12107" y="10318"/>
                    <a:pt x="13456" y="7689"/>
                  </a:cubicBezTo>
                  <a:cubicBezTo>
                    <a:pt x="14498" y="5657"/>
                    <a:pt x="12990" y="1"/>
                    <a:pt x="9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709;p47"/>
            <p:cNvSpPr/>
            <p:nvPr/>
          </p:nvSpPr>
          <p:spPr>
            <a:xfrm>
              <a:off x="6693324" y="1514623"/>
              <a:ext cx="131635" cy="112335"/>
            </a:xfrm>
            <a:custGeom>
              <a:avLst/>
              <a:gdLst/>
              <a:ahLst/>
              <a:cxnLst/>
              <a:rect l="l" t="t" r="r" b="b"/>
              <a:pathLst>
                <a:path w="3799" h="3242" extrusionOk="0">
                  <a:moveTo>
                    <a:pt x="2607" y="0"/>
                  </a:moveTo>
                  <a:cubicBezTo>
                    <a:pt x="1720" y="0"/>
                    <a:pt x="0" y="754"/>
                    <a:pt x="28" y="1956"/>
                  </a:cubicBezTo>
                  <a:cubicBezTo>
                    <a:pt x="42" y="2534"/>
                    <a:pt x="1036" y="3241"/>
                    <a:pt x="2002" y="3241"/>
                  </a:cubicBezTo>
                  <a:cubicBezTo>
                    <a:pt x="2373" y="3241"/>
                    <a:pt x="2739" y="3137"/>
                    <a:pt x="3045" y="2882"/>
                  </a:cubicBezTo>
                  <a:cubicBezTo>
                    <a:pt x="3664" y="2364"/>
                    <a:pt x="3798" y="777"/>
                    <a:pt x="3045" y="113"/>
                  </a:cubicBezTo>
                  <a:cubicBezTo>
                    <a:pt x="2958" y="37"/>
                    <a:pt x="2803" y="0"/>
                    <a:pt x="2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710;p47"/>
            <p:cNvSpPr/>
            <p:nvPr/>
          </p:nvSpPr>
          <p:spPr>
            <a:xfrm>
              <a:off x="6929748" y="1502977"/>
              <a:ext cx="101272" cy="86553"/>
            </a:xfrm>
            <a:custGeom>
              <a:avLst/>
              <a:gdLst/>
              <a:ahLst/>
              <a:cxnLst/>
              <a:rect l="l" t="t" r="r" b="b"/>
              <a:pathLst>
                <a:path w="3165" h="2705" extrusionOk="0">
                  <a:moveTo>
                    <a:pt x="1645" y="1"/>
                  </a:moveTo>
                  <a:cubicBezTo>
                    <a:pt x="1114" y="1"/>
                    <a:pt x="536" y="208"/>
                    <a:pt x="279" y="727"/>
                  </a:cubicBezTo>
                  <a:cubicBezTo>
                    <a:pt x="1" y="1287"/>
                    <a:pt x="399" y="2456"/>
                    <a:pt x="1140" y="2693"/>
                  </a:cubicBezTo>
                  <a:cubicBezTo>
                    <a:pt x="1164" y="2700"/>
                    <a:pt x="1191" y="2704"/>
                    <a:pt x="1221" y="2704"/>
                  </a:cubicBezTo>
                  <a:cubicBezTo>
                    <a:pt x="1768" y="2704"/>
                    <a:pt x="3164" y="1423"/>
                    <a:pt x="2708" y="444"/>
                  </a:cubicBezTo>
                  <a:cubicBezTo>
                    <a:pt x="2582" y="175"/>
                    <a:pt x="2133" y="1"/>
                    <a:pt x="1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711;p47"/>
            <p:cNvSpPr/>
            <p:nvPr/>
          </p:nvSpPr>
          <p:spPr>
            <a:xfrm>
              <a:off x="6798847" y="1361997"/>
              <a:ext cx="65339" cy="59995"/>
            </a:xfrm>
            <a:custGeom>
              <a:avLst/>
              <a:gdLst/>
              <a:ahLst/>
              <a:cxnLst/>
              <a:rect l="l" t="t" r="r" b="b"/>
              <a:pathLst>
                <a:path w="2042" h="1875" extrusionOk="0">
                  <a:moveTo>
                    <a:pt x="1060" y="1"/>
                  </a:moveTo>
                  <a:cubicBezTo>
                    <a:pt x="645" y="1"/>
                    <a:pt x="1" y="844"/>
                    <a:pt x="363" y="1469"/>
                  </a:cubicBezTo>
                  <a:cubicBezTo>
                    <a:pt x="501" y="1704"/>
                    <a:pt x="888" y="1874"/>
                    <a:pt x="1253" y="1874"/>
                  </a:cubicBezTo>
                  <a:cubicBezTo>
                    <a:pt x="1450" y="1874"/>
                    <a:pt x="1641" y="1825"/>
                    <a:pt x="1783" y="1710"/>
                  </a:cubicBezTo>
                  <a:cubicBezTo>
                    <a:pt x="2041" y="1500"/>
                    <a:pt x="1855" y="114"/>
                    <a:pt x="1102" y="4"/>
                  </a:cubicBezTo>
                  <a:cubicBezTo>
                    <a:pt x="1088" y="2"/>
                    <a:pt x="1074" y="1"/>
                    <a:pt x="1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712;p47"/>
            <p:cNvSpPr/>
            <p:nvPr/>
          </p:nvSpPr>
          <p:spPr>
            <a:xfrm>
              <a:off x="7311091" y="1427591"/>
              <a:ext cx="360612" cy="249964"/>
            </a:xfrm>
            <a:custGeom>
              <a:avLst/>
              <a:gdLst/>
              <a:ahLst/>
              <a:cxnLst/>
              <a:rect l="l" t="t" r="r" b="b"/>
              <a:pathLst>
                <a:path w="11270" h="7812" extrusionOk="0">
                  <a:moveTo>
                    <a:pt x="6980" y="1"/>
                  </a:moveTo>
                  <a:cubicBezTo>
                    <a:pt x="5445" y="1"/>
                    <a:pt x="4023" y="1137"/>
                    <a:pt x="2476" y="2587"/>
                  </a:cubicBezTo>
                  <a:cubicBezTo>
                    <a:pt x="1227" y="4336"/>
                    <a:pt x="0" y="7352"/>
                    <a:pt x="3109" y="7757"/>
                  </a:cubicBezTo>
                  <a:cubicBezTo>
                    <a:pt x="3395" y="7794"/>
                    <a:pt x="3683" y="7812"/>
                    <a:pt x="3973" y="7812"/>
                  </a:cubicBezTo>
                  <a:cubicBezTo>
                    <a:pt x="5215" y="7812"/>
                    <a:pt x="6495" y="7487"/>
                    <a:pt x="7740" y="6976"/>
                  </a:cubicBezTo>
                  <a:cubicBezTo>
                    <a:pt x="11019" y="4774"/>
                    <a:pt x="11269" y="1288"/>
                    <a:pt x="8017" y="176"/>
                  </a:cubicBezTo>
                  <a:cubicBezTo>
                    <a:pt x="7664" y="56"/>
                    <a:pt x="7319" y="1"/>
                    <a:pt x="6980" y="1"/>
                  </a:cubicBezTo>
                  <a:close/>
                </a:path>
              </a:pathLst>
            </a:custGeom>
            <a:solidFill>
              <a:schemeClr val="accent2"/>
            </a:solidFill>
            <a:ln>
              <a:noFill/>
            </a:ln>
          </p:spPr>
          <p:txBody>
            <a:bodyPr spcFirstLastPara="1" wrap="square" lIns="91450" tIns="91425" rIns="91425" bIns="91425" anchor="ctr" anchorCtr="0">
              <a:noAutofit/>
            </a:bodyPr>
            <a:lstStyle/>
            <a:p>
              <a:pPr marL="0" lvl="0" indent="0" algn="l" rtl="0">
                <a:spcBef>
                  <a:spcPts val="0"/>
                </a:spcBef>
                <a:spcAft>
                  <a:spcPts val="0"/>
                </a:spcAft>
                <a:buNone/>
              </a:pPr>
              <a:endParaRPr dirty="0"/>
            </a:p>
          </p:txBody>
        </p:sp>
        <p:sp>
          <p:nvSpPr>
            <p:cNvPr id="341" name="Google Shape;713;p47"/>
            <p:cNvSpPr/>
            <p:nvPr/>
          </p:nvSpPr>
          <p:spPr>
            <a:xfrm>
              <a:off x="7420937" y="1427591"/>
              <a:ext cx="242125" cy="184050"/>
            </a:xfrm>
            <a:custGeom>
              <a:avLst/>
              <a:gdLst/>
              <a:ahLst/>
              <a:cxnLst/>
              <a:rect l="l" t="t" r="r" b="b"/>
              <a:pathLst>
                <a:path w="7567" h="5752" extrusionOk="0">
                  <a:moveTo>
                    <a:pt x="3548" y="1"/>
                  </a:moveTo>
                  <a:cubicBezTo>
                    <a:pt x="2334" y="1"/>
                    <a:pt x="1190" y="712"/>
                    <a:pt x="1" y="1726"/>
                  </a:cubicBezTo>
                  <a:cubicBezTo>
                    <a:pt x="626" y="1460"/>
                    <a:pt x="1281" y="1313"/>
                    <a:pt x="1932" y="1313"/>
                  </a:cubicBezTo>
                  <a:cubicBezTo>
                    <a:pt x="2741" y="1313"/>
                    <a:pt x="3545" y="1541"/>
                    <a:pt x="4276" y="2053"/>
                  </a:cubicBezTo>
                  <a:cubicBezTo>
                    <a:pt x="5651" y="3015"/>
                    <a:pt x="5959" y="4352"/>
                    <a:pt x="5718" y="5751"/>
                  </a:cubicBezTo>
                  <a:cubicBezTo>
                    <a:pt x="7567" y="3652"/>
                    <a:pt x="7280" y="1097"/>
                    <a:pt x="4584" y="176"/>
                  </a:cubicBezTo>
                  <a:cubicBezTo>
                    <a:pt x="4232" y="56"/>
                    <a:pt x="3887"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714;p47"/>
            <p:cNvSpPr/>
            <p:nvPr/>
          </p:nvSpPr>
          <p:spPr>
            <a:xfrm>
              <a:off x="7390284" y="1136543"/>
              <a:ext cx="621231" cy="514264"/>
            </a:xfrm>
            <a:custGeom>
              <a:avLst/>
              <a:gdLst/>
              <a:ahLst/>
              <a:cxnLst/>
              <a:rect l="l" t="t" r="r" b="b"/>
              <a:pathLst>
                <a:path w="19415" h="16072" extrusionOk="0">
                  <a:moveTo>
                    <a:pt x="19414" y="0"/>
                  </a:moveTo>
                  <a:lnTo>
                    <a:pt x="19414" y="0"/>
                  </a:lnTo>
                  <a:cubicBezTo>
                    <a:pt x="18817" y="670"/>
                    <a:pt x="14041" y="6290"/>
                    <a:pt x="12103" y="6290"/>
                  </a:cubicBezTo>
                  <a:cubicBezTo>
                    <a:pt x="11838" y="6290"/>
                    <a:pt x="11626" y="6184"/>
                    <a:pt x="11485" y="5946"/>
                  </a:cubicBezTo>
                  <a:cubicBezTo>
                    <a:pt x="10606" y="4456"/>
                    <a:pt x="13438" y="2610"/>
                    <a:pt x="14474" y="2218"/>
                  </a:cubicBezTo>
                  <a:lnTo>
                    <a:pt x="14474" y="2218"/>
                  </a:lnTo>
                  <a:cubicBezTo>
                    <a:pt x="8872" y="2990"/>
                    <a:pt x="3226" y="7171"/>
                    <a:pt x="1" y="11682"/>
                  </a:cubicBezTo>
                  <a:cubicBezTo>
                    <a:pt x="1547" y="10233"/>
                    <a:pt x="2970" y="9096"/>
                    <a:pt x="4504" y="9096"/>
                  </a:cubicBezTo>
                  <a:cubicBezTo>
                    <a:pt x="4844" y="9096"/>
                    <a:pt x="5189" y="9152"/>
                    <a:pt x="5542" y="9272"/>
                  </a:cubicBezTo>
                  <a:cubicBezTo>
                    <a:pt x="8794" y="10383"/>
                    <a:pt x="8544" y="13870"/>
                    <a:pt x="5265" y="16071"/>
                  </a:cubicBezTo>
                  <a:cubicBezTo>
                    <a:pt x="7409" y="15191"/>
                    <a:pt x="9439" y="13761"/>
                    <a:pt x="10963" y="12497"/>
                  </a:cubicBezTo>
                  <a:cubicBezTo>
                    <a:pt x="14983" y="9164"/>
                    <a:pt x="17335" y="4691"/>
                    <a:pt x="19414" y="0"/>
                  </a:cubicBezTo>
                  <a:close/>
                </a:path>
              </a:pathLst>
            </a:custGeom>
            <a:solidFill>
              <a:srgbClr val="EA5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715;p47"/>
            <p:cNvSpPr/>
            <p:nvPr/>
          </p:nvSpPr>
          <p:spPr>
            <a:xfrm>
              <a:off x="7390284" y="1136543"/>
              <a:ext cx="621231" cy="514264"/>
            </a:xfrm>
            <a:custGeom>
              <a:avLst/>
              <a:gdLst/>
              <a:ahLst/>
              <a:cxnLst/>
              <a:rect l="l" t="t" r="r" b="b"/>
              <a:pathLst>
                <a:path w="19415" h="16072" extrusionOk="0">
                  <a:moveTo>
                    <a:pt x="11485" y="5946"/>
                  </a:moveTo>
                  <a:cubicBezTo>
                    <a:pt x="12655" y="7922"/>
                    <a:pt x="18735" y="761"/>
                    <a:pt x="19414" y="0"/>
                  </a:cubicBezTo>
                  <a:cubicBezTo>
                    <a:pt x="17335" y="4691"/>
                    <a:pt x="14983" y="9164"/>
                    <a:pt x="10963" y="12497"/>
                  </a:cubicBezTo>
                  <a:cubicBezTo>
                    <a:pt x="9439" y="13761"/>
                    <a:pt x="7409" y="15191"/>
                    <a:pt x="5265" y="16071"/>
                  </a:cubicBezTo>
                  <a:cubicBezTo>
                    <a:pt x="8544" y="13870"/>
                    <a:pt x="8794" y="10383"/>
                    <a:pt x="5542" y="9272"/>
                  </a:cubicBezTo>
                  <a:cubicBezTo>
                    <a:pt x="3593" y="8609"/>
                    <a:pt x="1889" y="9912"/>
                    <a:pt x="1" y="11682"/>
                  </a:cubicBezTo>
                  <a:cubicBezTo>
                    <a:pt x="3226" y="7171"/>
                    <a:pt x="8872" y="2990"/>
                    <a:pt x="14474" y="2218"/>
                  </a:cubicBezTo>
                  <a:cubicBezTo>
                    <a:pt x="13438" y="2610"/>
                    <a:pt x="10606" y="4456"/>
                    <a:pt x="11485" y="59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716;p47"/>
            <p:cNvSpPr/>
            <p:nvPr/>
          </p:nvSpPr>
          <p:spPr>
            <a:xfrm>
              <a:off x="7390284" y="1361069"/>
              <a:ext cx="416063" cy="289769"/>
            </a:xfrm>
            <a:custGeom>
              <a:avLst/>
              <a:gdLst/>
              <a:ahLst/>
              <a:cxnLst/>
              <a:rect l="l" t="t" r="r" b="b"/>
              <a:pathLst>
                <a:path w="13003" h="9056" extrusionOk="0">
                  <a:moveTo>
                    <a:pt x="5858" y="0"/>
                  </a:moveTo>
                  <a:cubicBezTo>
                    <a:pt x="5324" y="0"/>
                    <a:pt x="4669" y="129"/>
                    <a:pt x="3871" y="441"/>
                  </a:cubicBezTo>
                  <a:cubicBezTo>
                    <a:pt x="2379" y="1742"/>
                    <a:pt x="1059" y="3186"/>
                    <a:pt x="1" y="4666"/>
                  </a:cubicBezTo>
                  <a:cubicBezTo>
                    <a:pt x="1548" y="3216"/>
                    <a:pt x="2970" y="2080"/>
                    <a:pt x="4505" y="2080"/>
                  </a:cubicBezTo>
                  <a:cubicBezTo>
                    <a:pt x="4844" y="2080"/>
                    <a:pt x="5189" y="2135"/>
                    <a:pt x="5542" y="2255"/>
                  </a:cubicBezTo>
                  <a:cubicBezTo>
                    <a:pt x="8794" y="3367"/>
                    <a:pt x="8544" y="6853"/>
                    <a:pt x="5265" y="9055"/>
                  </a:cubicBezTo>
                  <a:cubicBezTo>
                    <a:pt x="7409" y="8174"/>
                    <a:pt x="9439" y="6744"/>
                    <a:pt x="10963" y="5480"/>
                  </a:cubicBezTo>
                  <a:cubicBezTo>
                    <a:pt x="11684" y="4881"/>
                    <a:pt x="12366" y="4236"/>
                    <a:pt x="13003" y="3548"/>
                  </a:cubicBezTo>
                  <a:cubicBezTo>
                    <a:pt x="12656" y="2531"/>
                    <a:pt x="11423" y="1863"/>
                    <a:pt x="10130" y="1863"/>
                  </a:cubicBezTo>
                  <a:cubicBezTo>
                    <a:pt x="9368" y="1863"/>
                    <a:pt x="8585" y="2095"/>
                    <a:pt x="7950" y="2624"/>
                  </a:cubicBezTo>
                  <a:cubicBezTo>
                    <a:pt x="8189" y="1906"/>
                    <a:pt x="7914" y="0"/>
                    <a:pt x="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717;p47"/>
            <p:cNvSpPr/>
            <p:nvPr/>
          </p:nvSpPr>
          <p:spPr>
            <a:xfrm>
              <a:off x="7367278" y="1493250"/>
              <a:ext cx="228238" cy="156052"/>
            </a:xfrm>
            <a:custGeom>
              <a:avLst/>
              <a:gdLst/>
              <a:ahLst/>
              <a:cxnLst/>
              <a:rect l="l" t="t" r="r" b="b"/>
              <a:pathLst>
                <a:path w="7133" h="4877" extrusionOk="0">
                  <a:moveTo>
                    <a:pt x="4319" y="0"/>
                  </a:moveTo>
                  <a:cubicBezTo>
                    <a:pt x="3012" y="0"/>
                    <a:pt x="900" y="1307"/>
                    <a:pt x="397" y="3017"/>
                  </a:cubicBezTo>
                  <a:cubicBezTo>
                    <a:pt x="0" y="4366"/>
                    <a:pt x="1266" y="4876"/>
                    <a:pt x="2753" y="4876"/>
                  </a:cubicBezTo>
                  <a:cubicBezTo>
                    <a:pt x="4357" y="4876"/>
                    <a:pt x="6218" y="4283"/>
                    <a:pt x="6531" y="3507"/>
                  </a:cubicBezTo>
                  <a:cubicBezTo>
                    <a:pt x="7133" y="2012"/>
                    <a:pt x="5626" y="0"/>
                    <a:pt x="4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718;p47"/>
            <p:cNvSpPr/>
            <p:nvPr/>
          </p:nvSpPr>
          <p:spPr>
            <a:xfrm>
              <a:off x="7402571" y="1558652"/>
              <a:ext cx="65371" cy="59963"/>
            </a:xfrm>
            <a:custGeom>
              <a:avLst/>
              <a:gdLst/>
              <a:ahLst/>
              <a:cxnLst/>
              <a:rect l="l" t="t" r="r" b="b"/>
              <a:pathLst>
                <a:path w="2043" h="1874" extrusionOk="0">
                  <a:moveTo>
                    <a:pt x="1062" y="1"/>
                  </a:moveTo>
                  <a:cubicBezTo>
                    <a:pt x="647" y="1"/>
                    <a:pt x="1" y="845"/>
                    <a:pt x="365" y="1468"/>
                  </a:cubicBezTo>
                  <a:cubicBezTo>
                    <a:pt x="503" y="1704"/>
                    <a:pt x="889" y="1874"/>
                    <a:pt x="1255" y="1874"/>
                  </a:cubicBezTo>
                  <a:cubicBezTo>
                    <a:pt x="1451" y="1874"/>
                    <a:pt x="1642" y="1824"/>
                    <a:pt x="1784" y="1709"/>
                  </a:cubicBezTo>
                  <a:cubicBezTo>
                    <a:pt x="2043" y="1501"/>
                    <a:pt x="1857" y="114"/>
                    <a:pt x="1102" y="4"/>
                  </a:cubicBezTo>
                  <a:cubicBezTo>
                    <a:pt x="1089" y="2"/>
                    <a:pt x="1075"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719;p47"/>
            <p:cNvSpPr/>
            <p:nvPr/>
          </p:nvSpPr>
          <p:spPr>
            <a:xfrm>
              <a:off x="7459750" y="1524991"/>
              <a:ext cx="27870" cy="23742"/>
            </a:xfrm>
            <a:custGeom>
              <a:avLst/>
              <a:gdLst/>
              <a:ahLst/>
              <a:cxnLst/>
              <a:rect l="l" t="t" r="r" b="b"/>
              <a:pathLst>
                <a:path w="871" h="742" extrusionOk="0">
                  <a:moveTo>
                    <a:pt x="556" y="1"/>
                  </a:moveTo>
                  <a:cubicBezTo>
                    <a:pt x="398" y="1"/>
                    <a:pt x="1" y="317"/>
                    <a:pt x="103" y="593"/>
                  </a:cubicBezTo>
                  <a:cubicBezTo>
                    <a:pt x="136" y="679"/>
                    <a:pt x="281" y="741"/>
                    <a:pt x="434" y="741"/>
                  </a:cubicBezTo>
                  <a:cubicBezTo>
                    <a:pt x="568" y="741"/>
                    <a:pt x="708" y="693"/>
                    <a:pt x="782" y="569"/>
                  </a:cubicBezTo>
                  <a:cubicBezTo>
                    <a:pt x="871" y="420"/>
                    <a:pt x="788" y="88"/>
                    <a:pt x="587" y="6"/>
                  </a:cubicBezTo>
                  <a:cubicBezTo>
                    <a:pt x="578" y="2"/>
                    <a:pt x="568" y="1"/>
                    <a:pt x="5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25"/>
                                        </p:tgtEl>
                                      </p:cBhvr>
                                    </p:animEffect>
                                    <p:animScale>
                                      <p:cBhvr>
                                        <p:cTn id="7" dur="250" autoRev="1" fill="hold"/>
                                        <p:tgtEl>
                                          <p:spTgt spid="3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5"/>
        <p:cNvGrpSpPr/>
        <p:nvPr/>
      </p:nvGrpSpPr>
      <p:grpSpPr>
        <a:xfrm>
          <a:off x="0" y="0"/>
          <a:ext cx="0" cy="0"/>
          <a:chOff x="0" y="0"/>
          <a:chExt cx="0" cy="0"/>
        </a:xfrm>
      </p:grpSpPr>
      <p:sp>
        <p:nvSpPr>
          <p:cNvPr id="3186" name="Google Shape;3186;p81"/>
          <p:cNvSpPr txBox="1">
            <a:spLocks noGrp="1"/>
          </p:cNvSpPr>
          <p:nvPr>
            <p:ph type="subTitle" idx="1"/>
          </p:nvPr>
        </p:nvSpPr>
        <p:spPr>
          <a:xfrm>
            <a:off x="719025" y="2731238"/>
            <a:ext cx="3075900" cy="1433700"/>
          </a:xfrm>
          <a:prstGeom prst="rect">
            <a:avLst/>
          </a:prstGeom>
        </p:spPr>
        <p:txBody>
          <a:bodyPr spcFirstLastPara="1" wrap="square" lIns="91425" tIns="91425" rIns="91425" bIns="91425" anchor="ctr" anchorCtr="0">
            <a:noAutofit/>
          </a:bodyPr>
          <a:lstStyle/>
          <a:p>
            <a:pPr marL="365760" lvl="0" indent="-226059" algn="l" rtl="0">
              <a:spcBef>
                <a:spcPts val="0"/>
              </a:spcBef>
              <a:spcAft>
                <a:spcPts val="0"/>
              </a:spcAft>
              <a:buSzPts val="1400"/>
              <a:buAutoNum type="arabicPeriod"/>
            </a:pPr>
            <a:r>
              <a:rPr lang="en"/>
              <a:t>Jupiter is the biggest planet of the whole Solar System</a:t>
            </a:r>
            <a:endParaRPr dirty="0"/>
          </a:p>
          <a:p>
            <a:pPr marL="365760" lvl="0" indent="-226059" algn="l" rtl="0">
              <a:spcBef>
                <a:spcPts val="0"/>
              </a:spcBef>
              <a:spcAft>
                <a:spcPts val="0"/>
              </a:spcAft>
              <a:buSzPts val="1400"/>
              <a:buAutoNum type="arabicPeriod"/>
            </a:pPr>
            <a:r>
              <a:rPr lang="en"/>
              <a:t>Despite is red, Mars is actually a very cold place</a:t>
            </a:r>
            <a:endParaRPr dirty="0"/>
          </a:p>
          <a:p>
            <a:pPr marL="365760" lvl="0" indent="-226059" algn="l" rtl="0">
              <a:spcBef>
                <a:spcPts val="0"/>
              </a:spcBef>
              <a:spcAft>
                <a:spcPts val="0"/>
              </a:spcAft>
              <a:buSzPts val="1400"/>
              <a:buAutoNum type="arabicPeriod"/>
            </a:pPr>
            <a:r>
              <a:rPr lang="en"/>
              <a:t>Neptune is the farthest planet from the Sun</a:t>
            </a:r>
            <a:endParaRPr dirty="0"/>
          </a:p>
        </p:txBody>
      </p:sp>
      <p:sp>
        <p:nvSpPr>
          <p:cNvPr id="3187" name="Google Shape;3187;p81"/>
          <p:cNvSpPr txBox="1">
            <a:spLocks noGrp="1"/>
          </p:cNvSpPr>
          <p:nvPr>
            <p:ph type="title" idx="2"/>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DO YOU KNOW ABOUT…?</a:t>
            </a:r>
            <a:endParaRPr dirty="0"/>
          </a:p>
        </p:txBody>
      </p:sp>
      <p:sp>
        <p:nvSpPr>
          <p:cNvPr id="3188" name="Google Shape;3188;p81"/>
          <p:cNvSpPr txBox="1">
            <a:spLocks noGrp="1"/>
          </p:cNvSpPr>
          <p:nvPr>
            <p:ph type="title"/>
          </p:nvPr>
        </p:nvSpPr>
        <p:spPr>
          <a:xfrm>
            <a:off x="956175" y="1511962"/>
            <a:ext cx="2601600" cy="12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WRITE HERE SOME CHARACTERISTICS OF AN AVALANCHE:</a:t>
            </a:r>
            <a:endParaRPr dirty="0"/>
          </a:p>
        </p:txBody>
      </p:sp>
      <p:grpSp>
        <p:nvGrpSpPr>
          <p:cNvPr id="3189" name="Google Shape;3189;p81"/>
          <p:cNvGrpSpPr/>
          <p:nvPr/>
        </p:nvGrpSpPr>
        <p:grpSpPr>
          <a:xfrm>
            <a:off x="4381278" y="1428736"/>
            <a:ext cx="3659501" cy="2892205"/>
            <a:chOff x="4610075" y="1575550"/>
            <a:chExt cx="3152840" cy="2491777"/>
          </a:xfrm>
        </p:grpSpPr>
        <p:sp>
          <p:nvSpPr>
            <p:cNvPr id="3190" name="Google Shape;3190;p81"/>
            <p:cNvSpPr/>
            <p:nvPr/>
          </p:nvSpPr>
          <p:spPr>
            <a:xfrm>
              <a:off x="5576127" y="1575550"/>
              <a:ext cx="1297763" cy="1522900"/>
            </a:xfrm>
            <a:custGeom>
              <a:avLst/>
              <a:gdLst/>
              <a:ahLst/>
              <a:cxnLst/>
              <a:rect l="l" t="t" r="r" b="b"/>
              <a:pathLst>
                <a:path w="26758" h="31400" extrusionOk="0">
                  <a:moveTo>
                    <a:pt x="7803" y="0"/>
                  </a:moveTo>
                  <a:lnTo>
                    <a:pt x="6177" y="3356"/>
                  </a:lnTo>
                  <a:lnTo>
                    <a:pt x="1" y="27257"/>
                  </a:lnTo>
                  <a:lnTo>
                    <a:pt x="8519" y="31399"/>
                  </a:lnTo>
                  <a:lnTo>
                    <a:pt x="20957" y="25948"/>
                  </a:lnTo>
                  <a:lnTo>
                    <a:pt x="26758" y="25893"/>
                  </a:lnTo>
                  <a:lnTo>
                    <a:pt x="25786" y="24691"/>
                  </a:lnTo>
                  <a:lnTo>
                    <a:pt x="24101" y="20957"/>
                  </a:lnTo>
                  <a:lnTo>
                    <a:pt x="19936" y="15279"/>
                  </a:lnTo>
                  <a:lnTo>
                    <a:pt x="14837" y="8599"/>
                  </a:lnTo>
                  <a:lnTo>
                    <a:pt x="9378" y="3010"/>
                  </a:lnTo>
                  <a:lnTo>
                    <a:pt x="78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1" name="Google Shape;3191;p81"/>
            <p:cNvSpPr/>
            <p:nvPr/>
          </p:nvSpPr>
          <p:spPr>
            <a:xfrm>
              <a:off x="6124748" y="2054622"/>
              <a:ext cx="1466398" cy="1414794"/>
            </a:xfrm>
            <a:custGeom>
              <a:avLst/>
              <a:gdLst/>
              <a:ahLst/>
              <a:cxnLst/>
              <a:rect l="l" t="t" r="r" b="b"/>
              <a:pathLst>
                <a:path w="30235" h="29171" extrusionOk="0">
                  <a:moveTo>
                    <a:pt x="17349" y="0"/>
                  </a:moveTo>
                  <a:lnTo>
                    <a:pt x="16687" y="1274"/>
                  </a:lnTo>
                  <a:lnTo>
                    <a:pt x="14048" y="4132"/>
                  </a:lnTo>
                  <a:lnTo>
                    <a:pt x="10736" y="9800"/>
                  </a:lnTo>
                  <a:lnTo>
                    <a:pt x="6923" y="16633"/>
                  </a:lnTo>
                  <a:lnTo>
                    <a:pt x="4254" y="23332"/>
                  </a:lnTo>
                  <a:lnTo>
                    <a:pt x="2385" y="25076"/>
                  </a:lnTo>
                  <a:lnTo>
                    <a:pt x="1" y="29171"/>
                  </a:lnTo>
                  <a:lnTo>
                    <a:pt x="30234" y="21534"/>
                  </a:lnTo>
                  <a:lnTo>
                    <a:pt x="26318" y="13217"/>
                  </a:lnTo>
                  <a:lnTo>
                    <a:pt x="19925" y="4764"/>
                  </a:lnTo>
                  <a:lnTo>
                    <a:pt x="173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2" name="Google Shape;3192;p81"/>
            <p:cNvSpPr/>
            <p:nvPr/>
          </p:nvSpPr>
          <p:spPr>
            <a:xfrm>
              <a:off x="6124748" y="2059763"/>
              <a:ext cx="866452" cy="1409653"/>
            </a:xfrm>
            <a:custGeom>
              <a:avLst/>
              <a:gdLst/>
              <a:ahLst/>
              <a:cxnLst/>
              <a:rect l="l" t="t" r="r" b="b"/>
              <a:pathLst>
                <a:path w="17865" h="29065" extrusionOk="0">
                  <a:moveTo>
                    <a:pt x="17293" y="0"/>
                  </a:moveTo>
                  <a:lnTo>
                    <a:pt x="16687" y="1168"/>
                  </a:lnTo>
                  <a:lnTo>
                    <a:pt x="14048" y="4026"/>
                  </a:lnTo>
                  <a:lnTo>
                    <a:pt x="10736" y="9694"/>
                  </a:lnTo>
                  <a:lnTo>
                    <a:pt x="6923" y="16527"/>
                  </a:lnTo>
                  <a:lnTo>
                    <a:pt x="4254" y="23226"/>
                  </a:lnTo>
                  <a:lnTo>
                    <a:pt x="2385" y="24970"/>
                  </a:lnTo>
                  <a:lnTo>
                    <a:pt x="1" y="29065"/>
                  </a:lnTo>
                  <a:lnTo>
                    <a:pt x="12316" y="19005"/>
                  </a:lnTo>
                  <a:lnTo>
                    <a:pt x="16489" y="6719"/>
                  </a:lnTo>
                  <a:lnTo>
                    <a:pt x="16947" y="4017"/>
                  </a:lnTo>
                  <a:lnTo>
                    <a:pt x="17864" y="1908"/>
                  </a:lnTo>
                  <a:lnTo>
                    <a:pt x="17293" y="0"/>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3" name="Google Shape;3193;p81"/>
            <p:cNvSpPr/>
            <p:nvPr/>
          </p:nvSpPr>
          <p:spPr>
            <a:xfrm>
              <a:off x="6334750" y="2384999"/>
              <a:ext cx="1413048" cy="1214399"/>
            </a:xfrm>
            <a:custGeom>
              <a:avLst/>
              <a:gdLst/>
              <a:ahLst/>
              <a:cxnLst/>
              <a:rect l="l" t="t" r="r" b="b"/>
              <a:pathLst>
                <a:path w="29135" h="26357" extrusionOk="0">
                  <a:moveTo>
                    <a:pt x="798" y="1"/>
                  </a:moveTo>
                  <a:lnTo>
                    <a:pt x="184" y="582"/>
                  </a:lnTo>
                  <a:lnTo>
                    <a:pt x="302" y="3974"/>
                  </a:lnTo>
                  <a:lnTo>
                    <a:pt x="1" y="14202"/>
                  </a:lnTo>
                  <a:lnTo>
                    <a:pt x="6957" y="26356"/>
                  </a:lnTo>
                  <a:lnTo>
                    <a:pt x="29135" y="19268"/>
                  </a:lnTo>
                  <a:lnTo>
                    <a:pt x="27073" y="15352"/>
                  </a:lnTo>
                  <a:lnTo>
                    <a:pt x="23077" y="13382"/>
                  </a:lnTo>
                  <a:lnTo>
                    <a:pt x="18096" y="8792"/>
                  </a:lnTo>
                  <a:lnTo>
                    <a:pt x="11367" y="4943"/>
                  </a:lnTo>
                  <a:lnTo>
                    <a:pt x="8475" y="2382"/>
                  </a:lnTo>
                  <a:lnTo>
                    <a:pt x="5665" y="1827"/>
                  </a:lnTo>
                  <a:lnTo>
                    <a:pt x="2013" y="744"/>
                  </a:lnTo>
                  <a:lnTo>
                    <a:pt x="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4" name="Google Shape;3194;p81"/>
            <p:cNvSpPr/>
            <p:nvPr/>
          </p:nvSpPr>
          <p:spPr>
            <a:xfrm>
              <a:off x="4624528" y="2475592"/>
              <a:ext cx="1246644" cy="1546714"/>
            </a:xfrm>
            <a:custGeom>
              <a:avLst/>
              <a:gdLst/>
              <a:ahLst/>
              <a:cxnLst/>
              <a:rect l="l" t="t" r="r" b="b"/>
              <a:pathLst>
                <a:path w="25704" h="31891" extrusionOk="0">
                  <a:moveTo>
                    <a:pt x="11615" y="0"/>
                  </a:moveTo>
                  <a:lnTo>
                    <a:pt x="11203" y="1376"/>
                  </a:lnTo>
                  <a:lnTo>
                    <a:pt x="9140" y="4675"/>
                  </a:lnTo>
                  <a:lnTo>
                    <a:pt x="7355" y="7012"/>
                  </a:lnTo>
                  <a:lnTo>
                    <a:pt x="6941" y="10860"/>
                  </a:lnTo>
                  <a:lnTo>
                    <a:pt x="4467" y="18282"/>
                  </a:lnTo>
                  <a:lnTo>
                    <a:pt x="3092" y="25361"/>
                  </a:lnTo>
                  <a:lnTo>
                    <a:pt x="1580" y="27424"/>
                  </a:lnTo>
                  <a:lnTo>
                    <a:pt x="0" y="31891"/>
                  </a:lnTo>
                  <a:lnTo>
                    <a:pt x="25704" y="23369"/>
                  </a:lnTo>
                  <a:lnTo>
                    <a:pt x="22406" y="9760"/>
                  </a:lnTo>
                  <a:lnTo>
                    <a:pt x="14846" y="2543"/>
                  </a:lnTo>
                  <a:lnTo>
                    <a:pt x="125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5" name="Google Shape;3195;p81"/>
            <p:cNvSpPr/>
            <p:nvPr/>
          </p:nvSpPr>
          <p:spPr>
            <a:xfrm>
              <a:off x="4624528" y="2588546"/>
              <a:ext cx="1246644" cy="1433757"/>
            </a:xfrm>
            <a:custGeom>
              <a:avLst/>
              <a:gdLst/>
              <a:ahLst/>
              <a:cxnLst/>
              <a:rect l="l" t="t" r="r" b="b"/>
              <a:pathLst>
                <a:path w="25704" h="29562" extrusionOk="0">
                  <a:moveTo>
                    <a:pt x="10606" y="0"/>
                  </a:moveTo>
                  <a:lnTo>
                    <a:pt x="9140" y="2346"/>
                  </a:lnTo>
                  <a:lnTo>
                    <a:pt x="7355" y="4683"/>
                  </a:lnTo>
                  <a:lnTo>
                    <a:pt x="6941" y="8531"/>
                  </a:lnTo>
                  <a:lnTo>
                    <a:pt x="4467" y="15953"/>
                  </a:lnTo>
                  <a:lnTo>
                    <a:pt x="3092" y="23032"/>
                  </a:lnTo>
                  <a:lnTo>
                    <a:pt x="1580" y="25095"/>
                  </a:lnTo>
                  <a:lnTo>
                    <a:pt x="0" y="29562"/>
                  </a:lnTo>
                  <a:lnTo>
                    <a:pt x="25704" y="21040"/>
                  </a:lnTo>
                  <a:lnTo>
                    <a:pt x="9710" y="18733"/>
                  </a:lnTo>
                  <a:lnTo>
                    <a:pt x="8151" y="12317"/>
                  </a:lnTo>
                  <a:lnTo>
                    <a:pt x="9588" y="3583"/>
                  </a:lnTo>
                  <a:lnTo>
                    <a:pt x="10606" y="0"/>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6" name="Google Shape;3196;p81"/>
            <p:cNvSpPr/>
            <p:nvPr/>
          </p:nvSpPr>
          <p:spPr>
            <a:xfrm>
              <a:off x="4954466" y="1578945"/>
              <a:ext cx="1246741" cy="2336682"/>
            </a:xfrm>
            <a:custGeom>
              <a:avLst/>
              <a:gdLst/>
              <a:ahLst/>
              <a:cxnLst/>
              <a:rect l="l" t="t" r="r" b="b"/>
              <a:pathLst>
                <a:path w="25706" h="48179" extrusionOk="0">
                  <a:moveTo>
                    <a:pt x="20195" y="1"/>
                  </a:moveTo>
                  <a:lnTo>
                    <a:pt x="19221" y="2407"/>
                  </a:lnTo>
                  <a:lnTo>
                    <a:pt x="15948" y="6324"/>
                  </a:lnTo>
                  <a:lnTo>
                    <a:pt x="12257" y="14365"/>
                  </a:lnTo>
                  <a:lnTo>
                    <a:pt x="9262" y="20551"/>
                  </a:lnTo>
                  <a:lnTo>
                    <a:pt x="5154" y="28730"/>
                  </a:lnTo>
                  <a:lnTo>
                    <a:pt x="1" y="45499"/>
                  </a:lnTo>
                  <a:lnTo>
                    <a:pt x="4736" y="48179"/>
                  </a:lnTo>
                  <a:lnTo>
                    <a:pt x="10425" y="36839"/>
                  </a:lnTo>
                  <a:lnTo>
                    <a:pt x="17716" y="33394"/>
                  </a:lnTo>
                  <a:lnTo>
                    <a:pt x="22819" y="24881"/>
                  </a:lnTo>
                  <a:lnTo>
                    <a:pt x="25706" y="15327"/>
                  </a:lnTo>
                  <a:lnTo>
                    <a:pt x="23712" y="11067"/>
                  </a:lnTo>
                  <a:lnTo>
                    <a:pt x="21867" y="3300"/>
                  </a:lnTo>
                  <a:lnTo>
                    <a:pt x="20544" y="139"/>
                  </a:lnTo>
                  <a:lnTo>
                    <a:pt x="201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7" name="Google Shape;3197;p81"/>
            <p:cNvSpPr/>
            <p:nvPr/>
          </p:nvSpPr>
          <p:spPr>
            <a:xfrm>
              <a:off x="5048555" y="2849276"/>
              <a:ext cx="405800" cy="856704"/>
            </a:xfrm>
            <a:custGeom>
              <a:avLst/>
              <a:gdLst/>
              <a:ahLst/>
              <a:cxnLst/>
              <a:rect l="l" t="t" r="r" b="b"/>
              <a:pathLst>
                <a:path w="8367" h="17664" extrusionOk="0">
                  <a:moveTo>
                    <a:pt x="5410" y="0"/>
                  </a:moveTo>
                  <a:lnTo>
                    <a:pt x="4037" y="4055"/>
                  </a:lnTo>
                  <a:lnTo>
                    <a:pt x="3212" y="7285"/>
                  </a:lnTo>
                  <a:lnTo>
                    <a:pt x="1756" y="7281"/>
                  </a:lnTo>
                  <a:lnTo>
                    <a:pt x="1" y="12995"/>
                  </a:lnTo>
                  <a:lnTo>
                    <a:pt x="737" y="17664"/>
                  </a:lnTo>
                  <a:lnTo>
                    <a:pt x="3074" y="12852"/>
                  </a:lnTo>
                  <a:lnTo>
                    <a:pt x="8367" y="6873"/>
                  </a:lnTo>
                  <a:lnTo>
                    <a:pt x="7267" y="5704"/>
                  </a:lnTo>
                  <a:lnTo>
                    <a:pt x="5686" y="4673"/>
                  </a:lnTo>
                  <a:lnTo>
                    <a:pt x="5410" y="0"/>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8" name="Google Shape;3198;p81"/>
            <p:cNvSpPr/>
            <p:nvPr/>
          </p:nvSpPr>
          <p:spPr>
            <a:xfrm>
              <a:off x="5359870" y="2563617"/>
              <a:ext cx="937311" cy="886726"/>
            </a:xfrm>
            <a:custGeom>
              <a:avLst/>
              <a:gdLst/>
              <a:ahLst/>
              <a:cxnLst/>
              <a:rect l="l" t="t" r="r" b="b"/>
              <a:pathLst>
                <a:path w="19326" h="18283" extrusionOk="0">
                  <a:moveTo>
                    <a:pt x="14387" y="1"/>
                  </a:moveTo>
                  <a:lnTo>
                    <a:pt x="11592" y="7241"/>
                  </a:lnTo>
                  <a:lnTo>
                    <a:pt x="10813" y="8433"/>
                  </a:lnTo>
                  <a:lnTo>
                    <a:pt x="6827" y="11640"/>
                  </a:lnTo>
                  <a:cubicBezTo>
                    <a:pt x="6827" y="11640"/>
                    <a:pt x="3849" y="15260"/>
                    <a:pt x="1" y="17276"/>
                  </a:cubicBezTo>
                  <a:lnTo>
                    <a:pt x="9119" y="18282"/>
                  </a:lnTo>
                  <a:lnTo>
                    <a:pt x="19325" y="9434"/>
                  </a:lnTo>
                  <a:lnTo>
                    <a:pt x="18099" y="5224"/>
                  </a:lnTo>
                  <a:lnTo>
                    <a:pt x="16907" y="5820"/>
                  </a:lnTo>
                  <a:lnTo>
                    <a:pt x="16219" y="5178"/>
                  </a:lnTo>
                  <a:lnTo>
                    <a:pt x="15990" y="3529"/>
                  </a:lnTo>
                  <a:lnTo>
                    <a:pt x="14251" y="5087"/>
                  </a:lnTo>
                  <a:lnTo>
                    <a:pt x="13872" y="4884"/>
                  </a:lnTo>
                  <a:lnTo>
                    <a:pt x="14387" y="1"/>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9" name="Google Shape;3199;p81"/>
            <p:cNvSpPr/>
            <p:nvPr/>
          </p:nvSpPr>
          <p:spPr>
            <a:xfrm>
              <a:off x="4692038" y="3785547"/>
              <a:ext cx="325823" cy="166792"/>
            </a:xfrm>
            <a:custGeom>
              <a:avLst/>
              <a:gdLst/>
              <a:ahLst/>
              <a:cxnLst/>
              <a:rect l="l" t="t" r="r" b="b"/>
              <a:pathLst>
                <a:path w="6718" h="3439" extrusionOk="0">
                  <a:moveTo>
                    <a:pt x="3689" y="0"/>
                  </a:moveTo>
                  <a:cubicBezTo>
                    <a:pt x="3098" y="0"/>
                    <a:pt x="3359" y="1353"/>
                    <a:pt x="2560" y="1412"/>
                  </a:cubicBezTo>
                  <a:cubicBezTo>
                    <a:pt x="1614" y="1483"/>
                    <a:pt x="2695" y="2250"/>
                    <a:pt x="1242" y="2495"/>
                  </a:cubicBezTo>
                  <a:cubicBezTo>
                    <a:pt x="1" y="2704"/>
                    <a:pt x="246" y="3438"/>
                    <a:pt x="1536" y="3438"/>
                  </a:cubicBezTo>
                  <a:cubicBezTo>
                    <a:pt x="1757" y="3438"/>
                    <a:pt x="2009" y="3416"/>
                    <a:pt x="2289" y="3367"/>
                  </a:cubicBezTo>
                  <a:cubicBezTo>
                    <a:pt x="4517" y="2975"/>
                    <a:pt x="6718" y="2284"/>
                    <a:pt x="6718" y="2284"/>
                  </a:cubicBezTo>
                  <a:cubicBezTo>
                    <a:pt x="6718" y="2284"/>
                    <a:pt x="5264" y="853"/>
                    <a:pt x="4115" y="155"/>
                  </a:cubicBezTo>
                  <a:cubicBezTo>
                    <a:pt x="3936" y="46"/>
                    <a:pt x="3798" y="0"/>
                    <a:pt x="3689"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0" name="Google Shape;3200;p81"/>
            <p:cNvSpPr/>
            <p:nvPr/>
          </p:nvSpPr>
          <p:spPr>
            <a:xfrm>
              <a:off x="5164467" y="2761056"/>
              <a:ext cx="2284399" cy="1089068"/>
            </a:xfrm>
            <a:custGeom>
              <a:avLst/>
              <a:gdLst/>
              <a:ahLst/>
              <a:cxnLst/>
              <a:rect l="l" t="t" r="r" b="b"/>
              <a:pathLst>
                <a:path w="47101" h="22455" extrusionOk="0">
                  <a:moveTo>
                    <a:pt x="32834" y="0"/>
                  </a:moveTo>
                  <a:cubicBezTo>
                    <a:pt x="29050" y="0"/>
                    <a:pt x="25362" y="459"/>
                    <a:pt x="25200" y="690"/>
                  </a:cubicBezTo>
                  <a:cubicBezTo>
                    <a:pt x="24911" y="1104"/>
                    <a:pt x="22902" y="2340"/>
                    <a:pt x="21064" y="2340"/>
                  </a:cubicBezTo>
                  <a:cubicBezTo>
                    <a:pt x="20867" y="2340"/>
                    <a:pt x="20672" y="2326"/>
                    <a:pt x="20481" y="2295"/>
                  </a:cubicBezTo>
                  <a:cubicBezTo>
                    <a:pt x="20325" y="2269"/>
                    <a:pt x="20174" y="2258"/>
                    <a:pt x="20027" y="2258"/>
                  </a:cubicBezTo>
                  <a:cubicBezTo>
                    <a:pt x="18309" y="2258"/>
                    <a:pt x="17183" y="3851"/>
                    <a:pt x="17183" y="3851"/>
                  </a:cubicBezTo>
                  <a:cubicBezTo>
                    <a:pt x="14479" y="3897"/>
                    <a:pt x="14296" y="6188"/>
                    <a:pt x="14296" y="6188"/>
                  </a:cubicBezTo>
                  <a:cubicBezTo>
                    <a:pt x="12005" y="7012"/>
                    <a:pt x="12647" y="12144"/>
                    <a:pt x="12647" y="12144"/>
                  </a:cubicBezTo>
                  <a:cubicBezTo>
                    <a:pt x="11225" y="10221"/>
                    <a:pt x="9858" y="9610"/>
                    <a:pt x="8696" y="9610"/>
                  </a:cubicBezTo>
                  <a:cubicBezTo>
                    <a:pt x="6673" y="9610"/>
                    <a:pt x="5269" y="11458"/>
                    <a:pt x="5269" y="11458"/>
                  </a:cubicBezTo>
                  <a:cubicBezTo>
                    <a:pt x="4837" y="11379"/>
                    <a:pt x="4437" y="11342"/>
                    <a:pt x="4067" y="11342"/>
                  </a:cubicBezTo>
                  <a:cubicBezTo>
                    <a:pt x="1420" y="11342"/>
                    <a:pt x="322" y="13217"/>
                    <a:pt x="1" y="14985"/>
                  </a:cubicBezTo>
                  <a:lnTo>
                    <a:pt x="4216" y="22454"/>
                  </a:lnTo>
                  <a:lnTo>
                    <a:pt x="45818" y="9441"/>
                  </a:lnTo>
                  <a:cubicBezTo>
                    <a:pt x="45818" y="9441"/>
                    <a:pt x="47101" y="6555"/>
                    <a:pt x="45544" y="5090"/>
                  </a:cubicBezTo>
                  <a:cubicBezTo>
                    <a:pt x="44789" y="4378"/>
                    <a:pt x="43808" y="4195"/>
                    <a:pt x="42997" y="4195"/>
                  </a:cubicBezTo>
                  <a:cubicBezTo>
                    <a:pt x="42135" y="4195"/>
                    <a:pt x="41466" y="4402"/>
                    <a:pt x="41466" y="4402"/>
                  </a:cubicBezTo>
                  <a:cubicBezTo>
                    <a:pt x="41466" y="4402"/>
                    <a:pt x="41833" y="3897"/>
                    <a:pt x="41008" y="1973"/>
                  </a:cubicBezTo>
                  <a:cubicBezTo>
                    <a:pt x="40351" y="442"/>
                    <a:pt x="36546" y="0"/>
                    <a:pt x="32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1" name="Google Shape;3201;p81"/>
            <p:cNvSpPr/>
            <p:nvPr/>
          </p:nvSpPr>
          <p:spPr>
            <a:xfrm>
              <a:off x="5837779" y="3007625"/>
              <a:ext cx="39431" cy="68919"/>
            </a:xfrm>
            <a:custGeom>
              <a:avLst/>
              <a:gdLst/>
              <a:ahLst/>
              <a:cxnLst/>
              <a:rect l="l" t="t" r="r" b="b"/>
              <a:pathLst>
                <a:path w="813" h="1421" extrusionOk="0">
                  <a:moveTo>
                    <a:pt x="812" y="1"/>
                  </a:moveTo>
                  <a:lnTo>
                    <a:pt x="812" y="1"/>
                  </a:lnTo>
                  <a:cubicBezTo>
                    <a:pt x="457" y="562"/>
                    <a:pt x="414" y="1104"/>
                    <a:pt x="414" y="1104"/>
                  </a:cubicBezTo>
                  <a:cubicBezTo>
                    <a:pt x="266" y="1158"/>
                    <a:pt x="128" y="1230"/>
                    <a:pt x="0" y="1321"/>
                  </a:cubicBezTo>
                  <a:cubicBezTo>
                    <a:pt x="37" y="1317"/>
                    <a:pt x="73" y="1315"/>
                    <a:pt x="110" y="1315"/>
                  </a:cubicBezTo>
                  <a:cubicBezTo>
                    <a:pt x="274" y="1315"/>
                    <a:pt x="444" y="1352"/>
                    <a:pt x="614" y="1421"/>
                  </a:cubicBezTo>
                  <a:cubicBezTo>
                    <a:pt x="600" y="1310"/>
                    <a:pt x="594" y="1199"/>
                    <a:pt x="593" y="1087"/>
                  </a:cubicBezTo>
                  <a:cubicBezTo>
                    <a:pt x="591" y="715"/>
                    <a:pt x="666" y="344"/>
                    <a:pt x="812"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2" name="Google Shape;3202;p81"/>
            <p:cNvSpPr/>
            <p:nvPr/>
          </p:nvSpPr>
          <p:spPr>
            <a:xfrm>
              <a:off x="5981675" y="2922606"/>
              <a:ext cx="38703" cy="45251"/>
            </a:xfrm>
            <a:custGeom>
              <a:avLst/>
              <a:gdLst/>
              <a:ahLst/>
              <a:cxnLst/>
              <a:rect l="l" t="t" r="r" b="b"/>
              <a:pathLst>
                <a:path w="798" h="933" extrusionOk="0">
                  <a:moveTo>
                    <a:pt x="797" y="0"/>
                  </a:moveTo>
                  <a:lnTo>
                    <a:pt x="797" y="0"/>
                  </a:lnTo>
                  <a:cubicBezTo>
                    <a:pt x="497" y="288"/>
                    <a:pt x="333" y="520"/>
                    <a:pt x="333" y="520"/>
                  </a:cubicBezTo>
                  <a:cubicBezTo>
                    <a:pt x="217" y="522"/>
                    <a:pt x="107" y="530"/>
                    <a:pt x="1" y="540"/>
                  </a:cubicBezTo>
                  <a:cubicBezTo>
                    <a:pt x="265" y="614"/>
                    <a:pt x="508" y="748"/>
                    <a:pt x="713" y="933"/>
                  </a:cubicBezTo>
                  <a:cubicBezTo>
                    <a:pt x="676" y="596"/>
                    <a:pt x="702" y="279"/>
                    <a:pt x="797"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3" name="Google Shape;3203;p81"/>
            <p:cNvSpPr/>
            <p:nvPr/>
          </p:nvSpPr>
          <p:spPr>
            <a:xfrm>
              <a:off x="5260641" y="2761056"/>
              <a:ext cx="2159948" cy="1088971"/>
            </a:xfrm>
            <a:custGeom>
              <a:avLst/>
              <a:gdLst/>
              <a:ahLst/>
              <a:cxnLst/>
              <a:rect l="l" t="t" r="r" b="b"/>
              <a:pathLst>
                <a:path w="44535" h="22453" extrusionOk="0">
                  <a:moveTo>
                    <a:pt x="30852" y="0"/>
                  </a:moveTo>
                  <a:cubicBezTo>
                    <a:pt x="27068" y="0"/>
                    <a:pt x="23380" y="459"/>
                    <a:pt x="23218" y="690"/>
                  </a:cubicBezTo>
                  <a:cubicBezTo>
                    <a:pt x="22928" y="1104"/>
                    <a:pt x="20921" y="2339"/>
                    <a:pt x="19084" y="2339"/>
                  </a:cubicBezTo>
                  <a:cubicBezTo>
                    <a:pt x="18886" y="2339"/>
                    <a:pt x="18689" y="2324"/>
                    <a:pt x="18498" y="2293"/>
                  </a:cubicBezTo>
                  <a:cubicBezTo>
                    <a:pt x="18347" y="2269"/>
                    <a:pt x="18195" y="2256"/>
                    <a:pt x="18043" y="2256"/>
                  </a:cubicBezTo>
                  <a:cubicBezTo>
                    <a:pt x="17906" y="2256"/>
                    <a:pt x="17769" y="2267"/>
                    <a:pt x="17633" y="2287"/>
                  </a:cubicBezTo>
                  <a:cubicBezTo>
                    <a:pt x="18421" y="2387"/>
                    <a:pt x="19307" y="2822"/>
                    <a:pt x="20061" y="3553"/>
                  </a:cubicBezTo>
                  <a:cubicBezTo>
                    <a:pt x="21430" y="4885"/>
                    <a:pt x="21840" y="6686"/>
                    <a:pt x="20976" y="7575"/>
                  </a:cubicBezTo>
                  <a:cubicBezTo>
                    <a:pt x="20739" y="7818"/>
                    <a:pt x="20428" y="7966"/>
                    <a:pt x="20077" y="8028"/>
                  </a:cubicBezTo>
                  <a:cubicBezTo>
                    <a:pt x="21139" y="10356"/>
                    <a:pt x="20962" y="12710"/>
                    <a:pt x="19636" y="13373"/>
                  </a:cubicBezTo>
                  <a:cubicBezTo>
                    <a:pt x="19398" y="13492"/>
                    <a:pt x="19138" y="13549"/>
                    <a:pt x="18865" y="13549"/>
                  </a:cubicBezTo>
                  <a:cubicBezTo>
                    <a:pt x="17557" y="13549"/>
                    <a:pt x="15946" y="12243"/>
                    <a:pt x="14941" y="10239"/>
                  </a:cubicBezTo>
                  <a:cubicBezTo>
                    <a:pt x="14923" y="10201"/>
                    <a:pt x="14904" y="10163"/>
                    <a:pt x="14886" y="10124"/>
                  </a:cubicBezTo>
                  <a:lnTo>
                    <a:pt x="14886" y="10124"/>
                  </a:lnTo>
                  <a:cubicBezTo>
                    <a:pt x="15361" y="12144"/>
                    <a:pt x="14952" y="13950"/>
                    <a:pt x="13915" y="14243"/>
                  </a:cubicBezTo>
                  <a:cubicBezTo>
                    <a:pt x="13819" y="14271"/>
                    <a:pt x="13720" y="14284"/>
                    <a:pt x="13620" y="14284"/>
                  </a:cubicBezTo>
                  <a:cubicBezTo>
                    <a:pt x="12581" y="14284"/>
                    <a:pt x="11384" y="12866"/>
                    <a:pt x="10830" y="10901"/>
                  </a:cubicBezTo>
                  <a:cubicBezTo>
                    <a:pt x="10728" y="10546"/>
                    <a:pt x="10653" y="10184"/>
                    <a:pt x="10604" y="9818"/>
                  </a:cubicBezTo>
                  <a:lnTo>
                    <a:pt x="10604" y="9818"/>
                  </a:lnTo>
                  <a:cubicBezTo>
                    <a:pt x="10561" y="10593"/>
                    <a:pt x="10581" y="11372"/>
                    <a:pt x="10664" y="12144"/>
                  </a:cubicBezTo>
                  <a:cubicBezTo>
                    <a:pt x="9962" y="11195"/>
                    <a:pt x="9273" y="10566"/>
                    <a:pt x="8616" y="10172"/>
                  </a:cubicBezTo>
                  <a:lnTo>
                    <a:pt x="8616" y="10172"/>
                  </a:lnTo>
                  <a:cubicBezTo>
                    <a:pt x="8795" y="10316"/>
                    <a:pt x="8968" y="10470"/>
                    <a:pt x="9136" y="10636"/>
                  </a:cubicBezTo>
                  <a:cubicBezTo>
                    <a:pt x="11145" y="12616"/>
                    <a:pt x="11651" y="15362"/>
                    <a:pt x="10265" y="16768"/>
                  </a:cubicBezTo>
                  <a:cubicBezTo>
                    <a:pt x="9725" y="17316"/>
                    <a:pt x="8977" y="17579"/>
                    <a:pt x="8146" y="17579"/>
                  </a:cubicBezTo>
                  <a:cubicBezTo>
                    <a:pt x="7304" y="17579"/>
                    <a:pt x="6378" y="17309"/>
                    <a:pt x="5497" y="16791"/>
                  </a:cubicBezTo>
                  <a:cubicBezTo>
                    <a:pt x="4762" y="18007"/>
                    <a:pt x="3294" y="18752"/>
                    <a:pt x="1654" y="18752"/>
                  </a:cubicBezTo>
                  <a:cubicBezTo>
                    <a:pt x="1210" y="18752"/>
                    <a:pt x="753" y="18697"/>
                    <a:pt x="295" y="18583"/>
                  </a:cubicBezTo>
                  <a:cubicBezTo>
                    <a:pt x="195" y="18558"/>
                    <a:pt x="98" y="18530"/>
                    <a:pt x="1" y="18500"/>
                  </a:cubicBezTo>
                  <a:lnTo>
                    <a:pt x="1" y="18500"/>
                  </a:lnTo>
                  <a:lnTo>
                    <a:pt x="2231" y="22453"/>
                  </a:lnTo>
                  <a:lnTo>
                    <a:pt x="43835" y="9441"/>
                  </a:lnTo>
                  <a:cubicBezTo>
                    <a:pt x="43835" y="9441"/>
                    <a:pt x="44535" y="7863"/>
                    <a:pt x="44270" y="6446"/>
                  </a:cubicBezTo>
                  <a:lnTo>
                    <a:pt x="44270" y="6446"/>
                  </a:lnTo>
                  <a:cubicBezTo>
                    <a:pt x="44043" y="7332"/>
                    <a:pt x="43238" y="8127"/>
                    <a:pt x="42131" y="8443"/>
                  </a:cubicBezTo>
                  <a:cubicBezTo>
                    <a:pt x="41808" y="8535"/>
                    <a:pt x="41486" y="8578"/>
                    <a:pt x="41174" y="8578"/>
                  </a:cubicBezTo>
                  <a:cubicBezTo>
                    <a:pt x="40007" y="8578"/>
                    <a:pt x="38997" y="7967"/>
                    <a:pt x="38719" y="6989"/>
                  </a:cubicBezTo>
                  <a:cubicBezTo>
                    <a:pt x="38428" y="5966"/>
                    <a:pt x="39034" y="4863"/>
                    <a:pt x="40117" y="4265"/>
                  </a:cubicBezTo>
                  <a:lnTo>
                    <a:pt x="40117" y="4265"/>
                  </a:lnTo>
                  <a:cubicBezTo>
                    <a:pt x="39903" y="4296"/>
                    <a:pt x="39691" y="4342"/>
                    <a:pt x="39483" y="4402"/>
                  </a:cubicBezTo>
                  <a:cubicBezTo>
                    <a:pt x="39483" y="4402"/>
                    <a:pt x="39842" y="3905"/>
                    <a:pt x="39047" y="2024"/>
                  </a:cubicBezTo>
                  <a:lnTo>
                    <a:pt x="39047" y="2024"/>
                  </a:lnTo>
                  <a:cubicBezTo>
                    <a:pt x="39120" y="2285"/>
                    <a:pt x="39159" y="2556"/>
                    <a:pt x="39159" y="2827"/>
                  </a:cubicBezTo>
                  <a:cubicBezTo>
                    <a:pt x="39159" y="4156"/>
                    <a:pt x="38298" y="5233"/>
                    <a:pt x="37235" y="5233"/>
                  </a:cubicBezTo>
                  <a:cubicBezTo>
                    <a:pt x="36172" y="5233"/>
                    <a:pt x="35310" y="4156"/>
                    <a:pt x="35310" y="2827"/>
                  </a:cubicBezTo>
                  <a:cubicBezTo>
                    <a:pt x="35310" y="1756"/>
                    <a:pt x="35869" y="852"/>
                    <a:pt x="36642" y="538"/>
                  </a:cubicBezTo>
                  <a:cubicBezTo>
                    <a:pt x="35071" y="141"/>
                    <a:pt x="32947" y="0"/>
                    <a:pt x="30852"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4" name="Google Shape;3204;p81"/>
            <p:cNvSpPr/>
            <p:nvPr/>
          </p:nvSpPr>
          <p:spPr>
            <a:xfrm>
              <a:off x="4803877" y="3391687"/>
              <a:ext cx="773963" cy="525207"/>
            </a:xfrm>
            <a:custGeom>
              <a:avLst/>
              <a:gdLst/>
              <a:ahLst/>
              <a:cxnLst/>
              <a:rect l="l" t="t" r="r" b="b"/>
              <a:pathLst>
                <a:path w="15958" h="10829" extrusionOk="0">
                  <a:moveTo>
                    <a:pt x="7238" y="0"/>
                  </a:moveTo>
                  <a:cubicBezTo>
                    <a:pt x="5016" y="0"/>
                    <a:pt x="3361" y="1422"/>
                    <a:pt x="1937" y="3929"/>
                  </a:cubicBezTo>
                  <a:cubicBezTo>
                    <a:pt x="0" y="7339"/>
                    <a:pt x="1601" y="10829"/>
                    <a:pt x="6596" y="10829"/>
                  </a:cubicBezTo>
                  <a:cubicBezTo>
                    <a:pt x="6691" y="10829"/>
                    <a:pt x="6788" y="10828"/>
                    <a:pt x="6885" y="10825"/>
                  </a:cubicBezTo>
                  <a:cubicBezTo>
                    <a:pt x="15422" y="10600"/>
                    <a:pt x="15958" y="3860"/>
                    <a:pt x="11421" y="1317"/>
                  </a:cubicBezTo>
                  <a:cubicBezTo>
                    <a:pt x="9823" y="421"/>
                    <a:pt x="8446" y="0"/>
                    <a:pt x="7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5" name="Google Shape;3205;p81"/>
            <p:cNvSpPr/>
            <p:nvPr/>
          </p:nvSpPr>
          <p:spPr>
            <a:xfrm>
              <a:off x="4854510" y="3473893"/>
              <a:ext cx="720128" cy="442999"/>
            </a:xfrm>
            <a:custGeom>
              <a:avLst/>
              <a:gdLst/>
              <a:ahLst/>
              <a:cxnLst/>
              <a:rect l="l" t="t" r="r" b="b"/>
              <a:pathLst>
                <a:path w="14848" h="9134" extrusionOk="0">
                  <a:moveTo>
                    <a:pt x="10974" y="1"/>
                  </a:moveTo>
                  <a:lnTo>
                    <a:pt x="10974" y="1"/>
                  </a:lnTo>
                  <a:cubicBezTo>
                    <a:pt x="12517" y="1994"/>
                    <a:pt x="12686" y="4449"/>
                    <a:pt x="11345" y="5507"/>
                  </a:cubicBezTo>
                  <a:cubicBezTo>
                    <a:pt x="10929" y="5836"/>
                    <a:pt x="10416" y="5992"/>
                    <a:pt x="9859" y="5992"/>
                  </a:cubicBezTo>
                  <a:cubicBezTo>
                    <a:pt x="8627" y="5992"/>
                    <a:pt x="7181" y="5231"/>
                    <a:pt x="6092" y="3891"/>
                  </a:cubicBezTo>
                  <a:cubicBezTo>
                    <a:pt x="6047" y="5738"/>
                    <a:pt x="5032" y="7263"/>
                    <a:pt x="3576" y="7486"/>
                  </a:cubicBezTo>
                  <a:cubicBezTo>
                    <a:pt x="3454" y="7504"/>
                    <a:pt x="3334" y="7513"/>
                    <a:pt x="3213" y="7513"/>
                  </a:cubicBezTo>
                  <a:cubicBezTo>
                    <a:pt x="1888" y="7513"/>
                    <a:pt x="646" y="6413"/>
                    <a:pt x="99" y="4811"/>
                  </a:cubicBezTo>
                  <a:lnTo>
                    <a:pt x="99" y="4811"/>
                  </a:lnTo>
                  <a:cubicBezTo>
                    <a:pt x="0" y="7203"/>
                    <a:pt x="1835" y="9134"/>
                    <a:pt x="5550" y="9134"/>
                  </a:cubicBezTo>
                  <a:cubicBezTo>
                    <a:pt x="5646" y="9134"/>
                    <a:pt x="5743" y="9133"/>
                    <a:pt x="5841" y="9130"/>
                  </a:cubicBezTo>
                  <a:cubicBezTo>
                    <a:pt x="13985" y="8916"/>
                    <a:pt x="14848" y="2774"/>
                    <a:pt x="10974"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6" name="Google Shape;3206;p81"/>
            <p:cNvSpPr/>
            <p:nvPr/>
          </p:nvSpPr>
          <p:spPr>
            <a:xfrm>
              <a:off x="5749656" y="3511188"/>
              <a:ext cx="87931" cy="167228"/>
            </a:xfrm>
            <a:custGeom>
              <a:avLst/>
              <a:gdLst/>
              <a:ahLst/>
              <a:cxnLst/>
              <a:rect l="l" t="t" r="r" b="b"/>
              <a:pathLst>
                <a:path w="1813" h="3448" extrusionOk="0">
                  <a:moveTo>
                    <a:pt x="1" y="1"/>
                  </a:moveTo>
                  <a:lnTo>
                    <a:pt x="290" y="3448"/>
                  </a:lnTo>
                  <a:cubicBezTo>
                    <a:pt x="1305" y="3379"/>
                    <a:pt x="1813" y="2826"/>
                    <a:pt x="1813" y="2826"/>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7" name="Google Shape;3207;p81"/>
            <p:cNvSpPr/>
            <p:nvPr/>
          </p:nvSpPr>
          <p:spPr>
            <a:xfrm>
              <a:off x="5761587" y="3565071"/>
              <a:ext cx="76000" cy="113344"/>
            </a:xfrm>
            <a:custGeom>
              <a:avLst/>
              <a:gdLst/>
              <a:ahLst/>
              <a:cxnLst/>
              <a:rect l="l" t="t" r="r" b="b"/>
              <a:pathLst>
                <a:path w="1567" h="2337" extrusionOk="0">
                  <a:moveTo>
                    <a:pt x="467" y="0"/>
                  </a:moveTo>
                  <a:cubicBezTo>
                    <a:pt x="467" y="23"/>
                    <a:pt x="468" y="47"/>
                    <a:pt x="468" y="70"/>
                  </a:cubicBezTo>
                  <a:cubicBezTo>
                    <a:pt x="468" y="813"/>
                    <a:pt x="281" y="1463"/>
                    <a:pt x="1" y="1820"/>
                  </a:cubicBezTo>
                  <a:lnTo>
                    <a:pt x="44" y="2337"/>
                  </a:lnTo>
                  <a:cubicBezTo>
                    <a:pt x="1059" y="2268"/>
                    <a:pt x="1567" y="1715"/>
                    <a:pt x="1567" y="1715"/>
                  </a:cubicBezTo>
                  <a:lnTo>
                    <a:pt x="4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8" name="Google Shape;3208;p81"/>
            <p:cNvSpPr/>
            <p:nvPr/>
          </p:nvSpPr>
          <p:spPr>
            <a:xfrm>
              <a:off x="4610075" y="3130327"/>
              <a:ext cx="3152209" cy="924216"/>
            </a:xfrm>
            <a:custGeom>
              <a:avLst/>
              <a:gdLst/>
              <a:ahLst/>
              <a:cxnLst/>
              <a:rect l="l" t="t" r="r" b="b"/>
              <a:pathLst>
                <a:path w="64994" h="19056" extrusionOk="0">
                  <a:moveTo>
                    <a:pt x="50929" y="1"/>
                  </a:moveTo>
                  <a:cubicBezTo>
                    <a:pt x="50207" y="1"/>
                    <a:pt x="49513" y="27"/>
                    <a:pt x="48866" y="86"/>
                  </a:cubicBezTo>
                  <a:cubicBezTo>
                    <a:pt x="42818" y="635"/>
                    <a:pt x="26689" y="11907"/>
                    <a:pt x="16976" y="13099"/>
                  </a:cubicBezTo>
                  <a:cubicBezTo>
                    <a:pt x="7262" y="14290"/>
                    <a:pt x="0" y="17772"/>
                    <a:pt x="0" y="17772"/>
                  </a:cubicBezTo>
                  <a:lnTo>
                    <a:pt x="64994" y="19055"/>
                  </a:lnTo>
                  <a:lnTo>
                    <a:pt x="64994" y="1827"/>
                  </a:lnTo>
                  <a:cubicBezTo>
                    <a:pt x="64994" y="1827"/>
                    <a:pt x="56957" y="1"/>
                    <a:pt x="509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9" name="Google Shape;3209;p81"/>
            <p:cNvSpPr/>
            <p:nvPr/>
          </p:nvSpPr>
          <p:spPr>
            <a:xfrm>
              <a:off x="6053066" y="3130327"/>
              <a:ext cx="1709189" cy="924216"/>
            </a:xfrm>
            <a:custGeom>
              <a:avLst/>
              <a:gdLst/>
              <a:ahLst/>
              <a:cxnLst/>
              <a:rect l="l" t="t" r="r" b="b"/>
              <a:pathLst>
                <a:path w="35241" h="19056" extrusionOk="0">
                  <a:moveTo>
                    <a:pt x="21176" y="1"/>
                  </a:moveTo>
                  <a:cubicBezTo>
                    <a:pt x="20454" y="1"/>
                    <a:pt x="19760" y="27"/>
                    <a:pt x="19113" y="86"/>
                  </a:cubicBezTo>
                  <a:cubicBezTo>
                    <a:pt x="15335" y="429"/>
                    <a:pt x="7624" y="4956"/>
                    <a:pt x="1" y="8597"/>
                  </a:cubicBezTo>
                  <a:cubicBezTo>
                    <a:pt x="16190" y="9793"/>
                    <a:pt x="19016" y="14350"/>
                    <a:pt x="14424" y="18780"/>
                  </a:cubicBezTo>
                  <a:lnTo>
                    <a:pt x="35241" y="19055"/>
                  </a:lnTo>
                  <a:lnTo>
                    <a:pt x="35241" y="1827"/>
                  </a:lnTo>
                  <a:cubicBezTo>
                    <a:pt x="35241" y="1827"/>
                    <a:pt x="27204" y="1"/>
                    <a:pt x="21176"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0" name="Google Shape;3210;p81"/>
            <p:cNvSpPr/>
            <p:nvPr/>
          </p:nvSpPr>
          <p:spPr>
            <a:xfrm>
              <a:off x="7215054" y="2907571"/>
              <a:ext cx="12271" cy="14210"/>
            </a:xfrm>
            <a:custGeom>
              <a:avLst/>
              <a:gdLst/>
              <a:ahLst/>
              <a:cxnLst/>
              <a:rect l="l" t="t" r="r" b="b"/>
              <a:pathLst>
                <a:path w="253" h="293" extrusionOk="0">
                  <a:moveTo>
                    <a:pt x="74" y="1"/>
                  </a:moveTo>
                  <a:cubicBezTo>
                    <a:pt x="63" y="1"/>
                    <a:pt x="53" y="3"/>
                    <a:pt x="44" y="9"/>
                  </a:cubicBezTo>
                  <a:cubicBezTo>
                    <a:pt x="1" y="35"/>
                    <a:pt x="2" y="118"/>
                    <a:pt x="48" y="193"/>
                  </a:cubicBezTo>
                  <a:cubicBezTo>
                    <a:pt x="85" y="254"/>
                    <a:pt x="138" y="292"/>
                    <a:pt x="180" y="292"/>
                  </a:cubicBezTo>
                  <a:cubicBezTo>
                    <a:pt x="191" y="292"/>
                    <a:pt x="201" y="290"/>
                    <a:pt x="210" y="284"/>
                  </a:cubicBezTo>
                  <a:cubicBezTo>
                    <a:pt x="253" y="258"/>
                    <a:pt x="251" y="175"/>
                    <a:pt x="205" y="100"/>
                  </a:cubicBezTo>
                  <a:cubicBezTo>
                    <a:pt x="169" y="39"/>
                    <a:pt x="116" y="1"/>
                    <a:pt x="74"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1" name="Google Shape;3211;p81"/>
            <p:cNvSpPr/>
            <p:nvPr/>
          </p:nvSpPr>
          <p:spPr>
            <a:xfrm>
              <a:off x="7071254" y="2970669"/>
              <a:ext cx="19643" cy="12853"/>
            </a:xfrm>
            <a:custGeom>
              <a:avLst/>
              <a:gdLst/>
              <a:ahLst/>
              <a:cxnLst/>
              <a:rect l="l" t="t" r="r" b="b"/>
              <a:pathLst>
                <a:path w="405" h="265" extrusionOk="0">
                  <a:moveTo>
                    <a:pt x="316" y="0"/>
                  </a:moveTo>
                  <a:cubicBezTo>
                    <a:pt x="272" y="0"/>
                    <a:pt x="213" y="19"/>
                    <a:pt x="155" y="54"/>
                  </a:cubicBezTo>
                  <a:cubicBezTo>
                    <a:pt x="57" y="112"/>
                    <a:pt x="0" y="195"/>
                    <a:pt x="26" y="238"/>
                  </a:cubicBezTo>
                  <a:cubicBezTo>
                    <a:pt x="37" y="256"/>
                    <a:pt x="59" y="264"/>
                    <a:pt x="89" y="264"/>
                  </a:cubicBezTo>
                  <a:cubicBezTo>
                    <a:pt x="132" y="264"/>
                    <a:pt x="191" y="246"/>
                    <a:pt x="249" y="211"/>
                  </a:cubicBezTo>
                  <a:cubicBezTo>
                    <a:pt x="348" y="152"/>
                    <a:pt x="405" y="69"/>
                    <a:pt x="378" y="26"/>
                  </a:cubicBezTo>
                  <a:cubicBezTo>
                    <a:pt x="368" y="9"/>
                    <a:pt x="345" y="0"/>
                    <a:pt x="316"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2" name="Google Shape;3212;p81"/>
            <p:cNvSpPr/>
            <p:nvPr/>
          </p:nvSpPr>
          <p:spPr>
            <a:xfrm>
              <a:off x="7293525" y="2909172"/>
              <a:ext cx="29924" cy="25123"/>
            </a:xfrm>
            <a:custGeom>
              <a:avLst/>
              <a:gdLst/>
              <a:ahLst/>
              <a:cxnLst/>
              <a:rect l="l" t="t" r="r" b="b"/>
              <a:pathLst>
                <a:path w="617" h="518" extrusionOk="0">
                  <a:moveTo>
                    <a:pt x="329" y="1"/>
                  </a:moveTo>
                  <a:cubicBezTo>
                    <a:pt x="278" y="1"/>
                    <a:pt x="226" y="15"/>
                    <a:pt x="178" y="44"/>
                  </a:cubicBezTo>
                  <a:cubicBezTo>
                    <a:pt x="49" y="122"/>
                    <a:pt x="1" y="282"/>
                    <a:pt x="73" y="400"/>
                  </a:cubicBezTo>
                  <a:cubicBezTo>
                    <a:pt x="118" y="477"/>
                    <a:pt x="201" y="517"/>
                    <a:pt x="288" y="517"/>
                  </a:cubicBezTo>
                  <a:cubicBezTo>
                    <a:pt x="339" y="517"/>
                    <a:pt x="391" y="504"/>
                    <a:pt x="438" y="476"/>
                  </a:cubicBezTo>
                  <a:cubicBezTo>
                    <a:pt x="569" y="397"/>
                    <a:pt x="616" y="236"/>
                    <a:pt x="544" y="117"/>
                  </a:cubicBezTo>
                  <a:cubicBezTo>
                    <a:pt x="498" y="42"/>
                    <a:pt x="416" y="1"/>
                    <a:pt x="329"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3" name="Google Shape;3213;p81"/>
            <p:cNvSpPr/>
            <p:nvPr/>
          </p:nvSpPr>
          <p:spPr>
            <a:xfrm>
              <a:off x="7254532" y="2943218"/>
              <a:ext cx="19643" cy="12853"/>
            </a:xfrm>
            <a:custGeom>
              <a:avLst/>
              <a:gdLst/>
              <a:ahLst/>
              <a:cxnLst/>
              <a:rect l="l" t="t" r="r" b="b"/>
              <a:pathLst>
                <a:path w="405" h="265" extrusionOk="0">
                  <a:moveTo>
                    <a:pt x="316" y="0"/>
                  </a:moveTo>
                  <a:cubicBezTo>
                    <a:pt x="272" y="0"/>
                    <a:pt x="213" y="19"/>
                    <a:pt x="156" y="54"/>
                  </a:cubicBezTo>
                  <a:cubicBezTo>
                    <a:pt x="57" y="114"/>
                    <a:pt x="0" y="195"/>
                    <a:pt x="27" y="238"/>
                  </a:cubicBezTo>
                  <a:cubicBezTo>
                    <a:pt x="37" y="256"/>
                    <a:pt x="60" y="264"/>
                    <a:pt x="89" y="264"/>
                  </a:cubicBezTo>
                  <a:cubicBezTo>
                    <a:pt x="133" y="264"/>
                    <a:pt x="192" y="246"/>
                    <a:pt x="250" y="211"/>
                  </a:cubicBezTo>
                  <a:cubicBezTo>
                    <a:pt x="348" y="152"/>
                    <a:pt x="405" y="69"/>
                    <a:pt x="379" y="26"/>
                  </a:cubicBezTo>
                  <a:cubicBezTo>
                    <a:pt x="368" y="9"/>
                    <a:pt x="346" y="0"/>
                    <a:pt x="316"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4" name="Google Shape;3214;p81"/>
            <p:cNvSpPr/>
            <p:nvPr/>
          </p:nvSpPr>
          <p:spPr>
            <a:xfrm>
              <a:off x="7312731" y="2943412"/>
              <a:ext cx="43165" cy="42292"/>
            </a:xfrm>
            <a:custGeom>
              <a:avLst/>
              <a:gdLst/>
              <a:ahLst/>
              <a:cxnLst/>
              <a:rect l="l" t="t" r="r" b="b"/>
              <a:pathLst>
                <a:path w="890" h="872" extrusionOk="0">
                  <a:moveTo>
                    <a:pt x="367" y="0"/>
                  </a:moveTo>
                  <a:cubicBezTo>
                    <a:pt x="311" y="0"/>
                    <a:pt x="257" y="14"/>
                    <a:pt x="208" y="44"/>
                  </a:cubicBezTo>
                  <a:cubicBezTo>
                    <a:pt x="34" y="148"/>
                    <a:pt x="0" y="410"/>
                    <a:pt x="131" y="625"/>
                  </a:cubicBezTo>
                  <a:cubicBezTo>
                    <a:pt x="225" y="781"/>
                    <a:pt x="378" y="872"/>
                    <a:pt x="522" y="872"/>
                  </a:cubicBezTo>
                  <a:cubicBezTo>
                    <a:pt x="578" y="872"/>
                    <a:pt x="633" y="858"/>
                    <a:pt x="682" y="828"/>
                  </a:cubicBezTo>
                  <a:cubicBezTo>
                    <a:pt x="855" y="723"/>
                    <a:pt x="889" y="464"/>
                    <a:pt x="759" y="247"/>
                  </a:cubicBezTo>
                  <a:cubicBezTo>
                    <a:pt x="664" y="92"/>
                    <a:pt x="511" y="0"/>
                    <a:pt x="367"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5" name="Google Shape;3215;p81"/>
            <p:cNvSpPr/>
            <p:nvPr/>
          </p:nvSpPr>
          <p:spPr>
            <a:xfrm>
              <a:off x="7169610" y="2951317"/>
              <a:ext cx="24832" cy="20613"/>
            </a:xfrm>
            <a:custGeom>
              <a:avLst/>
              <a:gdLst/>
              <a:ahLst/>
              <a:cxnLst/>
              <a:rect l="l" t="t" r="r" b="b"/>
              <a:pathLst>
                <a:path w="512" h="425" extrusionOk="0">
                  <a:moveTo>
                    <a:pt x="278" y="0"/>
                  </a:moveTo>
                  <a:cubicBezTo>
                    <a:pt x="235" y="0"/>
                    <a:pt x="191" y="12"/>
                    <a:pt x="150" y="36"/>
                  </a:cubicBezTo>
                  <a:cubicBezTo>
                    <a:pt x="41" y="101"/>
                    <a:pt x="1" y="233"/>
                    <a:pt x="59" y="331"/>
                  </a:cubicBezTo>
                  <a:cubicBezTo>
                    <a:pt x="97" y="392"/>
                    <a:pt x="164" y="425"/>
                    <a:pt x="235" y="425"/>
                  </a:cubicBezTo>
                  <a:cubicBezTo>
                    <a:pt x="278" y="425"/>
                    <a:pt x="322" y="413"/>
                    <a:pt x="362" y="388"/>
                  </a:cubicBezTo>
                  <a:cubicBezTo>
                    <a:pt x="472" y="322"/>
                    <a:pt x="512" y="191"/>
                    <a:pt x="452" y="93"/>
                  </a:cubicBezTo>
                  <a:cubicBezTo>
                    <a:pt x="415" y="32"/>
                    <a:pt x="349" y="0"/>
                    <a:pt x="278"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6" name="Google Shape;3216;p81"/>
            <p:cNvSpPr/>
            <p:nvPr/>
          </p:nvSpPr>
          <p:spPr>
            <a:xfrm>
              <a:off x="6930316" y="2998167"/>
              <a:ext cx="23523" cy="21728"/>
            </a:xfrm>
            <a:custGeom>
              <a:avLst/>
              <a:gdLst/>
              <a:ahLst/>
              <a:cxnLst/>
              <a:rect l="l" t="t" r="r" b="b"/>
              <a:pathLst>
                <a:path w="485" h="448" extrusionOk="0">
                  <a:moveTo>
                    <a:pt x="222" y="0"/>
                  </a:moveTo>
                  <a:cubicBezTo>
                    <a:pt x="188" y="0"/>
                    <a:pt x="154" y="9"/>
                    <a:pt x="123" y="28"/>
                  </a:cubicBezTo>
                  <a:cubicBezTo>
                    <a:pt x="27" y="87"/>
                    <a:pt x="0" y="222"/>
                    <a:pt x="65" y="330"/>
                  </a:cubicBezTo>
                  <a:cubicBezTo>
                    <a:pt x="111" y="405"/>
                    <a:pt x="187" y="447"/>
                    <a:pt x="263" y="447"/>
                  </a:cubicBezTo>
                  <a:cubicBezTo>
                    <a:pt x="297" y="447"/>
                    <a:pt x="330" y="439"/>
                    <a:pt x="360" y="421"/>
                  </a:cubicBezTo>
                  <a:cubicBezTo>
                    <a:pt x="459" y="361"/>
                    <a:pt x="485" y="225"/>
                    <a:pt x="419" y="117"/>
                  </a:cubicBezTo>
                  <a:cubicBezTo>
                    <a:pt x="373" y="43"/>
                    <a:pt x="297" y="0"/>
                    <a:pt x="222"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7" name="Google Shape;3217;p81"/>
            <p:cNvSpPr/>
            <p:nvPr/>
          </p:nvSpPr>
          <p:spPr>
            <a:xfrm>
              <a:off x="7205596" y="2745973"/>
              <a:ext cx="20321" cy="15860"/>
            </a:xfrm>
            <a:custGeom>
              <a:avLst/>
              <a:gdLst/>
              <a:ahLst/>
              <a:cxnLst/>
              <a:rect l="l" t="t" r="r" b="b"/>
              <a:pathLst>
                <a:path w="419" h="327" extrusionOk="0">
                  <a:moveTo>
                    <a:pt x="252" y="1"/>
                  </a:moveTo>
                  <a:cubicBezTo>
                    <a:pt x="213" y="1"/>
                    <a:pt x="171" y="13"/>
                    <a:pt x="133" y="37"/>
                  </a:cubicBezTo>
                  <a:cubicBezTo>
                    <a:pt x="40" y="92"/>
                    <a:pt x="0" y="194"/>
                    <a:pt x="42" y="264"/>
                  </a:cubicBezTo>
                  <a:cubicBezTo>
                    <a:pt x="67" y="305"/>
                    <a:pt x="114" y="326"/>
                    <a:pt x="167" y="326"/>
                  </a:cubicBezTo>
                  <a:cubicBezTo>
                    <a:pt x="206" y="326"/>
                    <a:pt x="248" y="315"/>
                    <a:pt x="286" y="291"/>
                  </a:cubicBezTo>
                  <a:cubicBezTo>
                    <a:pt x="377" y="235"/>
                    <a:pt x="419" y="134"/>
                    <a:pt x="376" y="63"/>
                  </a:cubicBezTo>
                  <a:cubicBezTo>
                    <a:pt x="351" y="22"/>
                    <a:pt x="304" y="1"/>
                    <a:pt x="252"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8" name="Google Shape;3218;p81"/>
            <p:cNvSpPr/>
            <p:nvPr/>
          </p:nvSpPr>
          <p:spPr>
            <a:xfrm>
              <a:off x="7250409" y="2804996"/>
              <a:ext cx="7081" cy="7324"/>
            </a:xfrm>
            <a:custGeom>
              <a:avLst/>
              <a:gdLst/>
              <a:ahLst/>
              <a:cxnLst/>
              <a:rect l="l" t="t" r="r" b="b"/>
              <a:pathLst>
                <a:path w="146" h="151" extrusionOk="0">
                  <a:moveTo>
                    <a:pt x="55" y="1"/>
                  </a:moveTo>
                  <a:cubicBezTo>
                    <a:pt x="47" y="1"/>
                    <a:pt x="39" y="3"/>
                    <a:pt x="32" y="7"/>
                  </a:cubicBezTo>
                  <a:cubicBezTo>
                    <a:pt x="4" y="23"/>
                    <a:pt x="1" y="67"/>
                    <a:pt x="24" y="106"/>
                  </a:cubicBezTo>
                  <a:cubicBezTo>
                    <a:pt x="41" y="133"/>
                    <a:pt x="68" y="151"/>
                    <a:pt x="92" y="151"/>
                  </a:cubicBezTo>
                  <a:cubicBezTo>
                    <a:pt x="100" y="151"/>
                    <a:pt x="108" y="149"/>
                    <a:pt x="115" y="144"/>
                  </a:cubicBezTo>
                  <a:cubicBezTo>
                    <a:pt x="141" y="126"/>
                    <a:pt x="145" y="83"/>
                    <a:pt x="122" y="46"/>
                  </a:cubicBezTo>
                  <a:cubicBezTo>
                    <a:pt x="105" y="17"/>
                    <a:pt x="79" y="1"/>
                    <a:pt x="55"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9" name="Google Shape;3219;p81"/>
            <p:cNvSpPr/>
            <p:nvPr/>
          </p:nvSpPr>
          <p:spPr>
            <a:xfrm>
              <a:off x="7250894" y="2840595"/>
              <a:ext cx="15617" cy="12125"/>
            </a:xfrm>
            <a:custGeom>
              <a:avLst/>
              <a:gdLst/>
              <a:ahLst/>
              <a:cxnLst/>
              <a:rect l="l" t="t" r="r" b="b"/>
              <a:pathLst>
                <a:path w="322" h="250" extrusionOk="0">
                  <a:moveTo>
                    <a:pt x="194" y="1"/>
                  </a:moveTo>
                  <a:cubicBezTo>
                    <a:pt x="164" y="1"/>
                    <a:pt x="132" y="9"/>
                    <a:pt x="102" y="27"/>
                  </a:cubicBezTo>
                  <a:cubicBezTo>
                    <a:pt x="31" y="70"/>
                    <a:pt x="0" y="147"/>
                    <a:pt x="34" y="202"/>
                  </a:cubicBezTo>
                  <a:cubicBezTo>
                    <a:pt x="53" y="234"/>
                    <a:pt x="88" y="250"/>
                    <a:pt x="129" y="250"/>
                  </a:cubicBezTo>
                  <a:cubicBezTo>
                    <a:pt x="158" y="250"/>
                    <a:pt x="190" y="241"/>
                    <a:pt x="220" y="224"/>
                  </a:cubicBezTo>
                  <a:cubicBezTo>
                    <a:pt x="291" y="181"/>
                    <a:pt x="322" y="102"/>
                    <a:pt x="288" y="49"/>
                  </a:cubicBezTo>
                  <a:cubicBezTo>
                    <a:pt x="269" y="17"/>
                    <a:pt x="234" y="1"/>
                    <a:pt x="194"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0" name="Google Shape;3220;p81"/>
            <p:cNvSpPr/>
            <p:nvPr/>
          </p:nvSpPr>
          <p:spPr>
            <a:xfrm>
              <a:off x="7138086" y="2805966"/>
              <a:ext cx="21001" cy="19497"/>
            </a:xfrm>
            <a:custGeom>
              <a:avLst/>
              <a:gdLst/>
              <a:ahLst/>
              <a:cxnLst/>
              <a:rect l="l" t="t" r="r" b="b"/>
              <a:pathLst>
                <a:path w="433" h="402" extrusionOk="0">
                  <a:moveTo>
                    <a:pt x="196" y="0"/>
                  </a:moveTo>
                  <a:cubicBezTo>
                    <a:pt x="166" y="0"/>
                    <a:pt x="136" y="8"/>
                    <a:pt x="110" y="24"/>
                  </a:cubicBezTo>
                  <a:cubicBezTo>
                    <a:pt x="23" y="77"/>
                    <a:pt x="0" y="198"/>
                    <a:pt x="60" y="296"/>
                  </a:cubicBezTo>
                  <a:cubicBezTo>
                    <a:pt x="101" y="363"/>
                    <a:pt x="169" y="402"/>
                    <a:pt x="236" y="402"/>
                  </a:cubicBezTo>
                  <a:cubicBezTo>
                    <a:pt x="266" y="402"/>
                    <a:pt x="296" y="394"/>
                    <a:pt x="323" y="378"/>
                  </a:cubicBezTo>
                  <a:cubicBezTo>
                    <a:pt x="409" y="326"/>
                    <a:pt x="433" y="206"/>
                    <a:pt x="373" y="107"/>
                  </a:cubicBezTo>
                  <a:cubicBezTo>
                    <a:pt x="332" y="39"/>
                    <a:pt x="264" y="0"/>
                    <a:pt x="196" y="0"/>
                  </a:cubicBezTo>
                  <a:close/>
                </a:path>
              </a:pathLst>
            </a:custGeom>
            <a:solidFill>
              <a:srgbClr val="CD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1" name="Google Shape;3221;p81"/>
            <p:cNvSpPr/>
            <p:nvPr/>
          </p:nvSpPr>
          <p:spPr>
            <a:xfrm>
              <a:off x="7096959" y="2735546"/>
              <a:ext cx="9943" cy="7808"/>
            </a:xfrm>
            <a:custGeom>
              <a:avLst/>
              <a:gdLst/>
              <a:ahLst/>
              <a:cxnLst/>
              <a:rect l="l" t="t" r="r" b="b"/>
              <a:pathLst>
                <a:path w="205" h="161" extrusionOk="0">
                  <a:moveTo>
                    <a:pt x="103" y="0"/>
                  </a:moveTo>
                  <a:cubicBezTo>
                    <a:pt x="88" y="0"/>
                    <a:pt x="74" y="4"/>
                    <a:pt x="61" y="12"/>
                  </a:cubicBezTo>
                  <a:cubicBezTo>
                    <a:pt x="1" y="47"/>
                    <a:pt x="15" y="141"/>
                    <a:pt x="84" y="158"/>
                  </a:cubicBezTo>
                  <a:cubicBezTo>
                    <a:pt x="91" y="160"/>
                    <a:pt x="97" y="160"/>
                    <a:pt x="103" y="160"/>
                  </a:cubicBezTo>
                  <a:cubicBezTo>
                    <a:pt x="163" y="160"/>
                    <a:pt x="205" y="94"/>
                    <a:pt x="171" y="38"/>
                  </a:cubicBezTo>
                  <a:cubicBezTo>
                    <a:pt x="156" y="14"/>
                    <a:pt x="130" y="0"/>
                    <a:pt x="103" y="0"/>
                  </a:cubicBezTo>
                  <a:close/>
                </a:path>
              </a:pathLst>
            </a:custGeom>
            <a:solidFill>
              <a:srgbClr val="CD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2" name="Google Shape;3222;p81"/>
            <p:cNvSpPr/>
            <p:nvPr/>
          </p:nvSpPr>
          <p:spPr>
            <a:xfrm>
              <a:off x="6292845" y="3130327"/>
              <a:ext cx="1469404" cy="298178"/>
            </a:xfrm>
            <a:custGeom>
              <a:avLst/>
              <a:gdLst/>
              <a:ahLst/>
              <a:cxnLst/>
              <a:rect l="l" t="t" r="r" b="b"/>
              <a:pathLst>
                <a:path w="30297" h="6148" extrusionOk="0">
                  <a:moveTo>
                    <a:pt x="16232" y="1"/>
                  </a:moveTo>
                  <a:cubicBezTo>
                    <a:pt x="15510" y="1"/>
                    <a:pt x="14816" y="27"/>
                    <a:pt x="14169" y="86"/>
                  </a:cubicBezTo>
                  <a:cubicBezTo>
                    <a:pt x="11212" y="355"/>
                    <a:pt x="5847" y="3185"/>
                    <a:pt x="0" y="6148"/>
                  </a:cubicBezTo>
                  <a:cubicBezTo>
                    <a:pt x="5501" y="4748"/>
                    <a:pt x="10432" y="3102"/>
                    <a:pt x="13426" y="3102"/>
                  </a:cubicBezTo>
                  <a:cubicBezTo>
                    <a:pt x="13586" y="3102"/>
                    <a:pt x="13740" y="3106"/>
                    <a:pt x="13889" y="3116"/>
                  </a:cubicBezTo>
                  <a:cubicBezTo>
                    <a:pt x="14373" y="3148"/>
                    <a:pt x="14910" y="3162"/>
                    <a:pt x="15487" y="3162"/>
                  </a:cubicBezTo>
                  <a:cubicBezTo>
                    <a:pt x="21056" y="3162"/>
                    <a:pt x="30297" y="1827"/>
                    <a:pt x="30297" y="1827"/>
                  </a:cubicBezTo>
                  <a:cubicBezTo>
                    <a:pt x="30297" y="1827"/>
                    <a:pt x="22258" y="1"/>
                    <a:pt x="16232"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3" name="Google Shape;3223;p81"/>
            <p:cNvSpPr/>
            <p:nvPr/>
          </p:nvSpPr>
          <p:spPr>
            <a:xfrm>
              <a:off x="7254920" y="3207586"/>
              <a:ext cx="474379" cy="118873"/>
            </a:xfrm>
            <a:custGeom>
              <a:avLst/>
              <a:gdLst/>
              <a:ahLst/>
              <a:cxnLst/>
              <a:rect l="l" t="t" r="r" b="b"/>
              <a:pathLst>
                <a:path w="9781" h="2451" extrusionOk="0">
                  <a:moveTo>
                    <a:pt x="3824" y="0"/>
                  </a:moveTo>
                  <a:cubicBezTo>
                    <a:pt x="1641" y="0"/>
                    <a:pt x="0" y="549"/>
                    <a:pt x="159" y="1226"/>
                  </a:cubicBezTo>
                  <a:cubicBezTo>
                    <a:pt x="317" y="1903"/>
                    <a:pt x="2214" y="2451"/>
                    <a:pt x="4396" y="2451"/>
                  </a:cubicBezTo>
                  <a:cubicBezTo>
                    <a:pt x="6579" y="2451"/>
                    <a:pt x="9363" y="1571"/>
                    <a:pt x="9780" y="1100"/>
                  </a:cubicBezTo>
                  <a:cubicBezTo>
                    <a:pt x="9162" y="585"/>
                    <a:pt x="6007" y="0"/>
                    <a:pt x="3824" y="0"/>
                  </a:cubicBez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4" name="Google Shape;3224;p81"/>
            <p:cNvSpPr/>
            <p:nvPr/>
          </p:nvSpPr>
          <p:spPr>
            <a:xfrm>
              <a:off x="6874300" y="2489220"/>
              <a:ext cx="80025" cy="190072"/>
            </a:xfrm>
            <a:custGeom>
              <a:avLst/>
              <a:gdLst/>
              <a:ahLst/>
              <a:cxnLst/>
              <a:rect l="l" t="t" r="r" b="b"/>
              <a:pathLst>
                <a:path w="1650" h="3919" extrusionOk="0">
                  <a:moveTo>
                    <a:pt x="0" y="1"/>
                  </a:moveTo>
                  <a:lnTo>
                    <a:pt x="0" y="3473"/>
                  </a:lnTo>
                  <a:lnTo>
                    <a:pt x="1649" y="3919"/>
                  </a:lnTo>
                  <a:lnTo>
                    <a:pt x="1649" y="44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5" name="Google Shape;3225;p81"/>
            <p:cNvSpPr/>
            <p:nvPr/>
          </p:nvSpPr>
          <p:spPr>
            <a:xfrm>
              <a:off x="6835549" y="2591456"/>
              <a:ext cx="337802" cy="869750"/>
            </a:xfrm>
            <a:custGeom>
              <a:avLst/>
              <a:gdLst/>
              <a:ahLst/>
              <a:cxnLst/>
              <a:rect l="l" t="t" r="r" b="b"/>
              <a:pathLst>
                <a:path w="6965" h="17933" extrusionOk="0">
                  <a:moveTo>
                    <a:pt x="3948" y="0"/>
                  </a:moveTo>
                  <a:lnTo>
                    <a:pt x="1" y="3866"/>
                  </a:lnTo>
                  <a:lnTo>
                    <a:pt x="3940" y="17933"/>
                  </a:lnTo>
                  <a:lnTo>
                    <a:pt x="6964" y="17933"/>
                  </a:lnTo>
                  <a:lnTo>
                    <a:pt x="39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6" name="Google Shape;3226;p81"/>
            <p:cNvSpPr/>
            <p:nvPr/>
          </p:nvSpPr>
          <p:spPr>
            <a:xfrm>
              <a:off x="6673320" y="2701160"/>
              <a:ext cx="427285" cy="1084508"/>
            </a:xfrm>
            <a:custGeom>
              <a:avLst/>
              <a:gdLst/>
              <a:ahLst/>
              <a:cxnLst/>
              <a:rect l="l" t="t" r="r" b="b"/>
              <a:pathLst>
                <a:path w="8810" h="22361" extrusionOk="0">
                  <a:moveTo>
                    <a:pt x="6048" y="1"/>
                  </a:moveTo>
                  <a:lnTo>
                    <a:pt x="0" y="15418"/>
                  </a:lnTo>
                  <a:lnTo>
                    <a:pt x="1331" y="22360"/>
                  </a:lnTo>
                  <a:lnTo>
                    <a:pt x="8810" y="18579"/>
                  </a:lnTo>
                  <a:lnTo>
                    <a:pt x="8810" y="15246"/>
                  </a:lnTo>
                  <a:lnTo>
                    <a:pt x="60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7" name="Google Shape;3227;p81"/>
            <p:cNvSpPr/>
            <p:nvPr/>
          </p:nvSpPr>
          <p:spPr>
            <a:xfrm>
              <a:off x="6895930" y="3463369"/>
              <a:ext cx="123724" cy="239008"/>
            </a:xfrm>
            <a:custGeom>
              <a:avLst/>
              <a:gdLst/>
              <a:ahLst/>
              <a:cxnLst/>
              <a:rect l="l" t="t" r="r" b="b"/>
              <a:pathLst>
                <a:path w="2551" h="4928" extrusionOk="0">
                  <a:moveTo>
                    <a:pt x="2337" y="1"/>
                  </a:moveTo>
                  <a:lnTo>
                    <a:pt x="0" y="585"/>
                  </a:lnTo>
                  <a:lnTo>
                    <a:pt x="168" y="4928"/>
                  </a:lnTo>
                  <a:lnTo>
                    <a:pt x="2551" y="3713"/>
                  </a:lnTo>
                  <a:lnTo>
                    <a:pt x="23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8" name="Google Shape;3228;p81"/>
            <p:cNvSpPr/>
            <p:nvPr/>
          </p:nvSpPr>
          <p:spPr>
            <a:xfrm>
              <a:off x="6905194" y="3482041"/>
              <a:ext cx="99182" cy="214176"/>
            </a:xfrm>
            <a:custGeom>
              <a:avLst/>
              <a:gdLst/>
              <a:ahLst/>
              <a:cxnLst/>
              <a:rect l="l" t="t" r="r" b="b"/>
              <a:pathLst>
                <a:path w="2045" h="4416" extrusionOk="0">
                  <a:moveTo>
                    <a:pt x="1872" y="0"/>
                  </a:moveTo>
                  <a:lnTo>
                    <a:pt x="0" y="468"/>
                  </a:lnTo>
                  <a:lnTo>
                    <a:pt x="134" y="4415"/>
                  </a:lnTo>
                  <a:lnTo>
                    <a:pt x="2044" y="3440"/>
                  </a:lnTo>
                  <a:lnTo>
                    <a:pt x="18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9" name="Google Shape;3229;p81"/>
            <p:cNvSpPr/>
            <p:nvPr/>
          </p:nvSpPr>
          <p:spPr>
            <a:xfrm>
              <a:off x="5927793" y="3329997"/>
              <a:ext cx="844482" cy="457792"/>
            </a:xfrm>
            <a:custGeom>
              <a:avLst/>
              <a:gdLst/>
              <a:ahLst/>
              <a:cxnLst/>
              <a:rect l="l" t="t" r="r" b="b"/>
              <a:pathLst>
                <a:path w="17412" h="9439" extrusionOk="0">
                  <a:moveTo>
                    <a:pt x="16977" y="1"/>
                  </a:moveTo>
                  <a:lnTo>
                    <a:pt x="1" y="2452"/>
                  </a:lnTo>
                  <a:lnTo>
                    <a:pt x="1" y="8122"/>
                  </a:lnTo>
                  <a:lnTo>
                    <a:pt x="17412" y="9439"/>
                  </a:lnTo>
                  <a:lnTo>
                    <a:pt x="16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0" name="Google Shape;3230;p81"/>
            <p:cNvSpPr/>
            <p:nvPr/>
          </p:nvSpPr>
          <p:spPr>
            <a:xfrm>
              <a:off x="5927793" y="3163937"/>
              <a:ext cx="838371" cy="467298"/>
            </a:xfrm>
            <a:custGeom>
              <a:avLst/>
              <a:gdLst/>
              <a:ahLst/>
              <a:cxnLst/>
              <a:rect l="l" t="t" r="r" b="b"/>
              <a:pathLst>
                <a:path w="17286" h="9635" extrusionOk="0">
                  <a:moveTo>
                    <a:pt x="17286" y="0"/>
                  </a:moveTo>
                  <a:lnTo>
                    <a:pt x="1" y="6186"/>
                  </a:lnTo>
                  <a:lnTo>
                    <a:pt x="1" y="8247"/>
                  </a:lnTo>
                  <a:lnTo>
                    <a:pt x="17263" y="9634"/>
                  </a:lnTo>
                  <a:lnTo>
                    <a:pt x="17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1" name="Google Shape;3231;p81"/>
            <p:cNvSpPr/>
            <p:nvPr/>
          </p:nvSpPr>
          <p:spPr>
            <a:xfrm>
              <a:off x="6759842" y="2740929"/>
              <a:ext cx="343623" cy="1031692"/>
            </a:xfrm>
            <a:custGeom>
              <a:avLst/>
              <a:gdLst/>
              <a:ahLst/>
              <a:cxnLst/>
              <a:rect l="l" t="t" r="r" b="b"/>
              <a:pathLst>
                <a:path w="7085" h="21272" extrusionOk="0">
                  <a:moveTo>
                    <a:pt x="5332" y="6012"/>
                  </a:moveTo>
                  <a:lnTo>
                    <a:pt x="6616" y="12496"/>
                  </a:lnTo>
                  <a:lnTo>
                    <a:pt x="3905" y="13203"/>
                  </a:lnTo>
                  <a:lnTo>
                    <a:pt x="3905" y="13203"/>
                  </a:lnTo>
                  <a:lnTo>
                    <a:pt x="5332" y="6012"/>
                  </a:lnTo>
                  <a:close/>
                  <a:moveTo>
                    <a:pt x="4140" y="1"/>
                  </a:moveTo>
                  <a:lnTo>
                    <a:pt x="5129" y="4988"/>
                  </a:lnTo>
                  <a:lnTo>
                    <a:pt x="3720" y="13099"/>
                  </a:lnTo>
                  <a:lnTo>
                    <a:pt x="963" y="6681"/>
                  </a:lnTo>
                  <a:lnTo>
                    <a:pt x="516" y="6661"/>
                  </a:lnTo>
                  <a:lnTo>
                    <a:pt x="3583" y="13288"/>
                  </a:lnTo>
                  <a:lnTo>
                    <a:pt x="434" y="14109"/>
                  </a:lnTo>
                  <a:lnTo>
                    <a:pt x="434" y="12131"/>
                  </a:lnTo>
                  <a:lnTo>
                    <a:pt x="1" y="12131"/>
                  </a:lnTo>
                  <a:lnTo>
                    <a:pt x="1" y="21271"/>
                  </a:lnTo>
                  <a:lnTo>
                    <a:pt x="434" y="21271"/>
                  </a:lnTo>
                  <a:lnTo>
                    <a:pt x="434" y="15028"/>
                  </a:lnTo>
                  <a:lnTo>
                    <a:pt x="6644" y="12963"/>
                  </a:lnTo>
                  <a:lnTo>
                    <a:pt x="6644" y="17949"/>
                  </a:lnTo>
                  <a:lnTo>
                    <a:pt x="7079" y="17772"/>
                  </a:lnTo>
                  <a:lnTo>
                    <a:pt x="7079" y="12663"/>
                  </a:lnTo>
                  <a:lnTo>
                    <a:pt x="7084" y="12663"/>
                  </a:lnTo>
                  <a:lnTo>
                    <a:pt x="7079" y="12634"/>
                  </a:lnTo>
                  <a:lnTo>
                    <a:pt x="7079" y="12562"/>
                  </a:lnTo>
                  <a:lnTo>
                    <a:pt x="7064" y="12562"/>
                  </a:lnTo>
                  <a:lnTo>
                    <a:pt x="4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2" name="Google Shape;3232;p81"/>
            <p:cNvSpPr/>
            <p:nvPr/>
          </p:nvSpPr>
          <p:spPr>
            <a:xfrm>
              <a:off x="6413171" y="3564780"/>
              <a:ext cx="178965" cy="184446"/>
            </a:xfrm>
            <a:custGeom>
              <a:avLst/>
              <a:gdLst/>
              <a:ahLst/>
              <a:cxnLst/>
              <a:rect l="l" t="t" r="r" b="b"/>
              <a:pathLst>
                <a:path w="3690" h="3803" extrusionOk="0">
                  <a:moveTo>
                    <a:pt x="1" y="0"/>
                  </a:moveTo>
                  <a:lnTo>
                    <a:pt x="1" y="3100"/>
                  </a:lnTo>
                  <a:lnTo>
                    <a:pt x="3689" y="3803"/>
                  </a:lnTo>
                  <a:lnTo>
                    <a:pt x="3551" y="5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3" name="Google Shape;3233;p81"/>
            <p:cNvSpPr/>
            <p:nvPr/>
          </p:nvSpPr>
          <p:spPr>
            <a:xfrm>
              <a:off x="6436839" y="3580639"/>
              <a:ext cx="144918" cy="149428"/>
            </a:xfrm>
            <a:custGeom>
              <a:avLst/>
              <a:gdLst/>
              <a:ahLst/>
              <a:cxnLst/>
              <a:rect l="l" t="t" r="r" b="b"/>
              <a:pathLst>
                <a:path w="2988" h="3081" extrusionOk="0">
                  <a:moveTo>
                    <a:pt x="0" y="1"/>
                  </a:moveTo>
                  <a:lnTo>
                    <a:pt x="0" y="2510"/>
                  </a:lnTo>
                  <a:lnTo>
                    <a:pt x="2987" y="3080"/>
                  </a:lnTo>
                  <a:lnTo>
                    <a:pt x="2875" y="47"/>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4" name="Google Shape;3234;p81"/>
            <p:cNvSpPr/>
            <p:nvPr/>
          </p:nvSpPr>
          <p:spPr>
            <a:xfrm>
              <a:off x="6445908" y="3597516"/>
              <a:ext cx="126827" cy="130659"/>
            </a:xfrm>
            <a:custGeom>
              <a:avLst/>
              <a:gdLst/>
              <a:ahLst/>
              <a:cxnLst/>
              <a:rect l="l" t="t" r="r" b="b"/>
              <a:pathLst>
                <a:path w="2615" h="2694" extrusionOk="0">
                  <a:moveTo>
                    <a:pt x="1" y="1"/>
                  </a:moveTo>
                  <a:lnTo>
                    <a:pt x="1" y="2406"/>
                  </a:lnTo>
                  <a:lnTo>
                    <a:pt x="2614" y="2694"/>
                  </a:lnTo>
                  <a:lnTo>
                    <a:pt x="2516" y="4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5" name="Google Shape;3235;p81"/>
            <p:cNvSpPr/>
            <p:nvPr/>
          </p:nvSpPr>
          <p:spPr>
            <a:xfrm>
              <a:off x="6467345" y="3608089"/>
              <a:ext cx="96127" cy="118776"/>
            </a:xfrm>
            <a:custGeom>
              <a:avLst/>
              <a:gdLst/>
              <a:ahLst/>
              <a:cxnLst/>
              <a:rect l="l" t="t" r="r" b="b"/>
              <a:pathLst>
                <a:path w="1982" h="2449" extrusionOk="0">
                  <a:moveTo>
                    <a:pt x="0" y="1"/>
                  </a:moveTo>
                  <a:lnTo>
                    <a:pt x="0" y="2207"/>
                  </a:lnTo>
                  <a:lnTo>
                    <a:pt x="1981" y="2448"/>
                  </a:lnTo>
                  <a:lnTo>
                    <a:pt x="1908" y="38"/>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6" name="Google Shape;3236;p81"/>
            <p:cNvSpPr/>
            <p:nvPr/>
          </p:nvSpPr>
          <p:spPr>
            <a:xfrm>
              <a:off x="6515213" y="3605664"/>
              <a:ext cx="10573" cy="124548"/>
            </a:xfrm>
            <a:custGeom>
              <a:avLst/>
              <a:gdLst/>
              <a:ahLst/>
              <a:cxnLst/>
              <a:rect l="l" t="t" r="r" b="b"/>
              <a:pathLst>
                <a:path w="218" h="2568" extrusionOk="0">
                  <a:moveTo>
                    <a:pt x="208" y="0"/>
                  </a:moveTo>
                  <a:lnTo>
                    <a:pt x="1" y="48"/>
                  </a:lnTo>
                  <a:lnTo>
                    <a:pt x="1" y="2400"/>
                  </a:lnTo>
                  <a:lnTo>
                    <a:pt x="218" y="2567"/>
                  </a:lnTo>
                  <a:lnTo>
                    <a:pt x="2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7" name="Google Shape;3237;p81"/>
            <p:cNvSpPr/>
            <p:nvPr/>
          </p:nvSpPr>
          <p:spPr>
            <a:xfrm>
              <a:off x="6059856" y="3533934"/>
              <a:ext cx="178965" cy="184494"/>
            </a:xfrm>
            <a:custGeom>
              <a:avLst/>
              <a:gdLst/>
              <a:ahLst/>
              <a:cxnLst/>
              <a:rect l="l" t="t" r="r" b="b"/>
              <a:pathLst>
                <a:path w="3690" h="3804" extrusionOk="0">
                  <a:moveTo>
                    <a:pt x="1" y="1"/>
                  </a:moveTo>
                  <a:lnTo>
                    <a:pt x="1" y="3099"/>
                  </a:lnTo>
                  <a:lnTo>
                    <a:pt x="3689" y="3803"/>
                  </a:lnTo>
                  <a:lnTo>
                    <a:pt x="3551" y="5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8" name="Google Shape;3238;p81"/>
            <p:cNvSpPr/>
            <p:nvPr/>
          </p:nvSpPr>
          <p:spPr>
            <a:xfrm>
              <a:off x="6083523" y="3549842"/>
              <a:ext cx="144918" cy="149428"/>
            </a:xfrm>
            <a:custGeom>
              <a:avLst/>
              <a:gdLst/>
              <a:ahLst/>
              <a:cxnLst/>
              <a:rect l="l" t="t" r="r" b="b"/>
              <a:pathLst>
                <a:path w="2988" h="3081" extrusionOk="0">
                  <a:moveTo>
                    <a:pt x="0" y="1"/>
                  </a:moveTo>
                  <a:lnTo>
                    <a:pt x="0" y="2509"/>
                  </a:lnTo>
                  <a:lnTo>
                    <a:pt x="2987" y="3080"/>
                  </a:lnTo>
                  <a:lnTo>
                    <a:pt x="2875" y="4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9" name="Google Shape;3239;p81"/>
            <p:cNvSpPr/>
            <p:nvPr/>
          </p:nvSpPr>
          <p:spPr>
            <a:xfrm>
              <a:off x="6092544" y="3566623"/>
              <a:ext cx="126779" cy="130756"/>
            </a:xfrm>
            <a:custGeom>
              <a:avLst/>
              <a:gdLst/>
              <a:ahLst/>
              <a:cxnLst/>
              <a:rect l="l" t="t" r="r" b="b"/>
              <a:pathLst>
                <a:path w="2614" h="2696" extrusionOk="0">
                  <a:moveTo>
                    <a:pt x="0" y="1"/>
                  </a:moveTo>
                  <a:lnTo>
                    <a:pt x="0" y="2408"/>
                  </a:lnTo>
                  <a:lnTo>
                    <a:pt x="2614" y="2696"/>
                  </a:lnTo>
                  <a:lnTo>
                    <a:pt x="2517" y="4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0" name="Google Shape;3240;p81"/>
            <p:cNvSpPr/>
            <p:nvPr/>
          </p:nvSpPr>
          <p:spPr>
            <a:xfrm>
              <a:off x="6114029" y="3577292"/>
              <a:ext cx="96127" cy="118728"/>
            </a:xfrm>
            <a:custGeom>
              <a:avLst/>
              <a:gdLst/>
              <a:ahLst/>
              <a:cxnLst/>
              <a:rect l="l" t="t" r="r" b="b"/>
              <a:pathLst>
                <a:path w="1982" h="2448" extrusionOk="0">
                  <a:moveTo>
                    <a:pt x="0" y="1"/>
                  </a:moveTo>
                  <a:lnTo>
                    <a:pt x="0" y="2206"/>
                  </a:lnTo>
                  <a:lnTo>
                    <a:pt x="1982" y="2448"/>
                  </a:lnTo>
                  <a:lnTo>
                    <a:pt x="1908" y="36"/>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1" name="Google Shape;3241;p81"/>
            <p:cNvSpPr/>
            <p:nvPr/>
          </p:nvSpPr>
          <p:spPr>
            <a:xfrm>
              <a:off x="6161898" y="3574819"/>
              <a:ext cx="10573" cy="124596"/>
            </a:xfrm>
            <a:custGeom>
              <a:avLst/>
              <a:gdLst/>
              <a:ahLst/>
              <a:cxnLst/>
              <a:rect l="l" t="t" r="r" b="b"/>
              <a:pathLst>
                <a:path w="218" h="2569" extrusionOk="0">
                  <a:moveTo>
                    <a:pt x="208" y="1"/>
                  </a:moveTo>
                  <a:lnTo>
                    <a:pt x="1" y="49"/>
                  </a:lnTo>
                  <a:lnTo>
                    <a:pt x="1" y="2401"/>
                  </a:lnTo>
                  <a:lnTo>
                    <a:pt x="218" y="2568"/>
                  </a:lnTo>
                  <a:lnTo>
                    <a:pt x="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2" name="Google Shape;3242;p81"/>
            <p:cNvSpPr/>
            <p:nvPr/>
          </p:nvSpPr>
          <p:spPr>
            <a:xfrm>
              <a:off x="4610075" y="3992249"/>
              <a:ext cx="3152840" cy="75078"/>
            </a:xfrm>
            <a:custGeom>
              <a:avLst/>
              <a:gdLst/>
              <a:ahLst/>
              <a:cxnLst/>
              <a:rect l="l" t="t" r="r" b="b"/>
              <a:pathLst>
                <a:path w="65007" h="1548" extrusionOk="0">
                  <a:moveTo>
                    <a:pt x="0" y="0"/>
                  </a:moveTo>
                  <a:lnTo>
                    <a:pt x="0" y="1548"/>
                  </a:lnTo>
                  <a:lnTo>
                    <a:pt x="65006" y="1548"/>
                  </a:lnTo>
                  <a:lnTo>
                    <a:pt x="65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3" name="Google Shape;3243;p81"/>
            <p:cNvSpPr/>
            <p:nvPr/>
          </p:nvSpPr>
          <p:spPr>
            <a:xfrm>
              <a:off x="5878130" y="3414433"/>
              <a:ext cx="8051" cy="24299"/>
            </a:xfrm>
            <a:custGeom>
              <a:avLst/>
              <a:gdLst/>
              <a:ahLst/>
              <a:cxnLst/>
              <a:rect l="l" t="t" r="r" b="b"/>
              <a:pathLst>
                <a:path w="166" h="501" extrusionOk="0">
                  <a:moveTo>
                    <a:pt x="47" y="1"/>
                  </a:moveTo>
                  <a:lnTo>
                    <a:pt x="0" y="488"/>
                  </a:lnTo>
                  <a:lnTo>
                    <a:pt x="119" y="501"/>
                  </a:lnTo>
                  <a:lnTo>
                    <a:pt x="165" y="13"/>
                  </a:lnTo>
                  <a:lnTo>
                    <a:pt x="47" y="1"/>
                  </a:lnTo>
                  <a:close/>
                </a:path>
              </a:pathLst>
            </a:custGeom>
            <a:solidFill>
              <a:srgbClr val="613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4" name="Google Shape;3244;p81"/>
            <p:cNvSpPr/>
            <p:nvPr/>
          </p:nvSpPr>
          <p:spPr>
            <a:xfrm>
              <a:off x="5852183" y="3295320"/>
              <a:ext cx="62032" cy="129786"/>
            </a:xfrm>
            <a:custGeom>
              <a:avLst/>
              <a:gdLst/>
              <a:ahLst/>
              <a:cxnLst/>
              <a:rect l="l" t="t" r="r" b="b"/>
              <a:pathLst>
                <a:path w="1279" h="2676" extrusionOk="0">
                  <a:moveTo>
                    <a:pt x="860" y="0"/>
                  </a:moveTo>
                  <a:lnTo>
                    <a:pt x="0" y="2551"/>
                  </a:lnTo>
                  <a:cubicBezTo>
                    <a:pt x="268" y="2645"/>
                    <a:pt x="507" y="2676"/>
                    <a:pt x="705" y="2676"/>
                  </a:cubicBezTo>
                  <a:cubicBezTo>
                    <a:pt x="1059" y="2676"/>
                    <a:pt x="1278" y="2578"/>
                    <a:pt x="1278" y="2578"/>
                  </a:cubicBezTo>
                  <a:lnTo>
                    <a:pt x="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5" name="Google Shape;3245;p81"/>
            <p:cNvSpPr/>
            <p:nvPr/>
          </p:nvSpPr>
          <p:spPr>
            <a:xfrm>
              <a:off x="5856112" y="3334410"/>
              <a:ext cx="58151" cy="90695"/>
            </a:xfrm>
            <a:custGeom>
              <a:avLst/>
              <a:gdLst/>
              <a:ahLst/>
              <a:cxnLst/>
              <a:rect l="l" t="t" r="r" b="b"/>
              <a:pathLst>
                <a:path w="1199" h="1870" extrusionOk="0">
                  <a:moveTo>
                    <a:pt x="910" y="0"/>
                  </a:moveTo>
                  <a:cubicBezTo>
                    <a:pt x="857" y="222"/>
                    <a:pt x="787" y="440"/>
                    <a:pt x="699" y="651"/>
                  </a:cubicBezTo>
                  <a:cubicBezTo>
                    <a:pt x="502" y="1126"/>
                    <a:pt x="248" y="1522"/>
                    <a:pt x="1" y="1771"/>
                  </a:cubicBezTo>
                  <a:cubicBezTo>
                    <a:pt x="237" y="1845"/>
                    <a:pt x="450" y="1870"/>
                    <a:pt x="629" y="1870"/>
                  </a:cubicBezTo>
                  <a:cubicBezTo>
                    <a:pt x="981" y="1870"/>
                    <a:pt x="1199" y="1774"/>
                    <a:pt x="1199" y="1774"/>
                  </a:cubicBezTo>
                  <a:lnTo>
                    <a:pt x="9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6" name="Google Shape;3246;p81"/>
            <p:cNvSpPr/>
            <p:nvPr/>
          </p:nvSpPr>
          <p:spPr>
            <a:xfrm>
              <a:off x="5870613" y="2616724"/>
              <a:ext cx="1160265" cy="895892"/>
            </a:xfrm>
            <a:custGeom>
              <a:avLst/>
              <a:gdLst/>
              <a:ahLst/>
              <a:cxnLst/>
              <a:rect l="l" t="t" r="r" b="b"/>
              <a:pathLst>
                <a:path w="23923" h="18472" extrusionOk="0">
                  <a:moveTo>
                    <a:pt x="10046" y="1"/>
                  </a:moveTo>
                  <a:lnTo>
                    <a:pt x="0" y="17824"/>
                  </a:lnTo>
                  <a:lnTo>
                    <a:pt x="260" y="18255"/>
                  </a:lnTo>
                  <a:lnTo>
                    <a:pt x="17636" y="18472"/>
                  </a:lnTo>
                  <a:lnTo>
                    <a:pt x="239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7" name="Google Shape;3247;p81"/>
            <p:cNvSpPr/>
            <p:nvPr/>
          </p:nvSpPr>
          <p:spPr>
            <a:xfrm>
              <a:off x="5870613" y="2590049"/>
              <a:ext cx="1156434" cy="891139"/>
            </a:xfrm>
            <a:custGeom>
              <a:avLst/>
              <a:gdLst/>
              <a:ahLst/>
              <a:cxnLst/>
              <a:rect l="l" t="t" r="r" b="b"/>
              <a:pathLst>
                <a:path w="23844" h="18374" extrusionOk="0">
                  <a:moveTo>
                    <a:pt x="9805" y="0"/>
                  </a:moveTo>
                  <a:lnTo>
                    <a:pt x="0" y="18374"/>
                  </a:lnTo>
                  <a:lnTo>
                    <a:pt x="16953" y="18374"/>
                  </a:lnTo>
                  <a:lnTo>
                    <a:pt x="23844" y="29"/>
                  </a:lnTo>
                  <a:lnTo>
                    <a:pt x="98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8" name="Google Shape;3248;p81"/>
            <p:cNvSpPr/>
            <p:nvPr/>
          </p:nvSpPr>
          <p:spPr>
            <a:xfrm>
              <a:off x="6364624" y="2624290"/>
              <a:ext cx="618278" cy="573706"/>
            </a:xfrm>
            <a:custGeom>
              <a:avLst/>
              <a:gdLst/>
              <a:ahLst/>
              <a:cxnLst/>
              <a:rect l="l" t="t" r="r" b="b"/>
              <a:pathLst>
                <a:path w="12748" h="11829" extrusionOk="0">
                  <a:moveTo>
                    <a:pt x="0" y="0"/>
                  </a:moveTo>
                  <a:cubicBezTo>
                    <a:pt x="1832" y="1583"/>
                    <a:pt x="3606" y="3572"/>
                    <a:pt x="5172" y="5891"/>
                  </a:cubicBezTo>
                  <a:cubicBezTo>
                    <a:pt x="6496" y="7854"/>
                    <a:pt x="7547" y="9866"/>
                    <a:pt x="8313" y="11829"/>
                  </a:cubicBezTo>
                  <a:lnTo>
                    <a:pt x="12747" y="26"/>
                  </a:lnTo>
                  <a:lnTo>
                    <a:pt x="0" y="0"/>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9" name="Google Shape;3249;p81"/>
            <p:cNvSpPr/>
            <p:nvPr/>
          </p:nvSpPr>
          <p:spPr>
            <a:xfrm>
              <a:off x="5791123" y="3648925"/>
              <a:ext cx="1708800" cy="338093"/>
            </a:xfrm>
            <a:custGeom>
              <a:avLst/>
              <a:gdLst/>
              <a:ahLst/>
              <a:cxnLst/>
              <a:rect l="l" t="t" r="r" b="b"/>
              <a:pathLst>
                <a:path w="35233" h="6971" extrusionOk="0">
                  <a:moveTo>
                    <a:pt x="2819" y="0"/>
                  </a:moveTo>
                  <a:cubicBezTo>
                    <a:pt x="1796" y="257"/>
                    <a:pt x="870" y="754"/>
                    <a:pt x="1" y="1994"/>
                  </a:cubicBezTo>
                  <a:cubicBezTo>
                    <a:pt x="1" y="1994"/>
                    <a:pt x="18099" y="6971"/>
                    <a:pt x="20297" y="6971"/>
                  </a:cubicBezTo>
                  <a:cubicBezTo>
                    <a:pt x="20381" y="6971"/>
                    <a:pt x="20442" y="6964"/>
                    <a:pt x="20478" y="6948"/>
                  </a:cubicBezTo>
                  <a:cubicBezTo>
                    <a:pt x="21440" y="6535"/>
                    <a:pt x="35232" y="1449"/>
                    <a:pt x="35232" y="1449"/>
                  </a:cubicBezTo>
                  <a:lnTo>
                    <a:pt x="35232" y="1449"/>
                  </a:lnTo>
                  <a:lnTo>
                    <a:pt x="20207" y="1925"/>
                  </a:lnTo>
                  <a:lnTo>
                    <a:pt x="2819" y="0"/>
                  </a:ln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0" name="Google Shape;3250;p81"/>
            <p:cNvSpPr/>
            <p:nvPr/>
          </p:nvSpPr>
          <p:spPr>
            <a:xfrm>
              <a:off x="5517782" y="3138960"/>
              <a:ext cx="31186" cy="33319"/>
            </a:xfrm>
            <a:custGeom>
              <a:avLst/>
              <a:gdLst/>
              <a:ahLst/>
              <a:cxnLst/>
              <a:rect l="l" t="t" r="r" b="b"/>
              <a:pathLst>
                <a:path w="643" h="687" extrusionOk="0">
                  <a:moveTo>
                    <a:pt x="322" y="0"/>
                  </a:moveTo>
                  <a:cubicBezTo>
                    <a:pt x="144" y="0"/>
                    <a:pt x="1" y="154"/>
                    <a:pt x="1" y="343"/>
                  </a:cubicBezTo>
                  <a:cubicBezTo>
                    <a:pt x="1" y="534"/>
                    <a:pt x="144" y="686"/>
                    <a:pt x="322" y="686"/>
                  </a:cubicBezTo>
                  <a:cubicBezTo>
                    <a:pt x="499" y="686"/>
                    <a:pt x="642" y="532"/>
                    <a:pt x="642" y="343"/>
                  </a:cubicBezTo>
                  <a:cubicBezTo>
                    <a:pt x="642" y="154"/>
                    <a:pt x="499"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1" name="Google Shape;3251;p81"/>
            <p:cNvSpPr/>
            <p:nvPr/>
          </p:nvSpPr>
          <p:spPr>
            <a:xfrm>
              <a:off x="5648972" y="3170047"/>
              <a:ext cx="31137" cy="33417"/>
            </a:xfrm>
            <a:custGeom>
              <a:avLst/>
              <a:gdLst/>
              <a:ahLst/>
              <a:cxnLst/>
              <a:rect l="l" t="t" r="r" b="b"/>
              <a:pathLst>
                <a:path w="642" h="689" extrusionOk="0">
                  <a:moveTo>
                    <a:pt x="320" y="1"/>
                  </a:moveTo>
                  <a:cubicBezTo>
                    <a:pt x="143" y="1"/>
                    <a:pt x="0" y="154"/>
                    <a:pt x="0" y="344"/>
                  </a:cubicBezTo>
                  <a:cubicBezTo>
                    <a:pt x="0" y="534"/>
                    <a:pt x="143" y="688"/>
                    <a:pt x="320" y="688"/>
                  </a:cubicBezTo>
                  <a:cubicBezTo>
                    <a:pt x="497" y="688"/>
                    <a:pt x="642" y="534"/>
                    <a:pt x="642" y="344"/>
                  </a:cubicBezTo>
                  <a:cubicBezTo>
                    <a:pt x="642" y="154"/>
                    <a:pt x="497" y="1"/>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2" name="Google Shape;3252;p81"/>
            <p:cNvSpPr/>
            <p:nvPr/>
          </p:nvSpPr>
          <p:spPr>
            <a:xfrm>
              <a:off x="5482233" y="3606537"/>
              <a:ext cx="95011" cy="130562"/>
            </a:xfrm>
            <a:custGeom>
              <a:avLst/>
              <a:gdLst/>
              <a:ahLst/>
              <a:cxnLst/>
              <a:rect l="l" t="t" r="r" b="b"/>
              <a:pathLst>
                <a:path w="1959" h="2692" extrusionOk="0">
                  <a:moveTo>
                    <a:pt x="389" y="1"/>
                  </a:moveTo>
                  <a:lnTo>
                    <a:pt x="389" y="1"/>
                  </a:lnTo>
                  <a:cubicBezTo>
                    <a:pt x="0" y="584"/>
                    <a:pt x="528" y="2285"/>
                    <a:pt x="1138" y="2689"/>
                  </a:cubicBezTo>
                  <a:cubicBezTo>
                    <a:pt x="1147" y="2691"/>
                    <a:pt x="1156" y="2692"/>
                    <a:pt x="1166" y="2692"/>
                  </a:cubicBezTo>
                  <a:cubicBezTo>
                    <a:pt x="1385" y="2692"/>
                    <a:pt x="1802" y="2297"/>
                    <a:pt x="1958" y="1863"/>
                  </a:cubicBezTo>
                  <a:cubicBezTo>
                    <a:pt x="1434" y="1834"/>
                    <a:pt x="323" y="697"/>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3" name="Google Shape;3253;p81"/>
            <p:cNvSpPr/>
            <p:nvPr/>
          </p:nvSpPr>
          <p:spPr>
            <a:xfrm>
              <a:off x="5482281" y="3606537"/>
              <a:ext cx="72896" cy="130562"/>
            </a:xfrm>
            <a:custGeom>
              <a:avLst/>
              <a:gdLst/>
              <a:ahLst/>
              <a:cxnLst/>
              <a:rect l="l" t="t" r="r" b="b"/>
              <a:pathLst>
                <a:path w="1503" h="2692" extrusionOk="0">
                  <a:moveTo>
                    <a:pt x="388" y="1"/>
                  </a:moveTo>
                  <a:cubicBezTo>
                    <a:pt x="1" y="584"/>
                    <a:pt x="528" y="2285"/>
                    <a:pt x="1139" y="2689"/>
                  </a:cubicBezTo>
                  <a:cubicBezTo>
                    <a:pt x="1148" y="2691"/>
                    <a:pt x="1157" y="2692"/>
                    <a:pt x="1167" y="2692"/>
                  </a:cubicBezTo>
                  <a:cubicBezTo>
                    <a:pt x="1256" y="2692"/>
                    <a:pt x="1379" y="2625"/>
                    <a:pt x="1502" y="2517"/>
                  </a:cubicBezTo>
                  <a:cubicBezTo>
                    <a:pt x="878" y="2150"/>
                    <a:pt x="191" y="751"/>
                    <a:pt x="388" y="98"/>
                  </a:cubicBezTo>
                  <a:cubicBezTo>
                    <a:pt x="387" y="65"/>
                    <a:pt x="387" y="33"/>
                    <a:pt x="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4" name="Google Shape;3254;p81"/>
            <p:cNvSpPr/>
            <p:nvPr/>
          </p:nvSpPr>
          <p:spPr>
            <a:xfrm>
              <a:off x="5234112" y="3619729"/>
              <a:ext cx="20855" cy="15375"/>
            </a:xfrm>
            <a:custGeom>
              <a:avLst/>
              <a:gdLst/>
              <a:ahLst/>
              <a:cxnLst/>
              <a:rect l="l" t="t" r="r" b="b"/>
              <a:pathLst>
                <a:path w="430" h="317" extrusionOk="0">
                  <a:moveTo>
                    <a:pt x="379" y="1"/>
                  </a:moveTo>
                  <a:lnTo>
                    <a:pt x="0" y="236"/>
                  </a:lnTo>
                  <a:lnTo>
                    <a:pt x="49" y="316"/>
                  </a:lnTo>
                  <a:lnTo>
                    <a:pt x="429" y="81"/>
                  </a:lnTo>
                  <a:lnTo>
                    <a:pt x="3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5" name="Google Shape;3255;p81"/>
            <p:cNvSpPr/>
            <p:nvPr/>
          </p:nvSpPr>
          <p:spPr>
            <a:xfrm>
              <a:off x="5234548" y="3574770"/>
              <a:ext cx="62468" cy="68385"/>
            </a:xfrm>
            <a:custGeom>
              <a:avLst/>
              <a:gdLst/>
              <a:ahLst/>
              <a:cxnLst/>
              <a:rect l="l" t="t" r="r" b="b"/>
              <a:pathLst>
                <a:path w="1288" h="1410" extrusionOk="0">
                  <a:moveTo>
                    <a:pt x="1288" y="0"/>
                  </a:moveTo>
                  <a:cubicBezTo>
                    <a:pt x="1288" y="0"/>
                    <a:pt x="360" y="343"/>
                    <a:pt x="120" y="688"/>
                  </a:cubicBezTo>
                  <a:cubicBezTo>
                    <a:pt x="0" y="979"/>
                    <a:pt x="343" y="1306"/>
                    <a:pt x="722" y="1409"/>
                  </a:cubicBezTo>
                  <a:cubicBezTo>
                    <a:pt x="722" y="1409"/>
                    <a:pt x="1100" y="240"/>
                    <a:pt x="1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6" name="Google Shape;3256;p81"/>
            <p:cNvSpPr/>
            <p:nvPr/>
          </p:nvSpPr>
          <p:spPr>
            <a:xfrm>
              <a:off x="5331158" y="3716678"/>
              <a:ext cx="45105" cy="51750"/>
            </a:xfrm>
            <a:custGeom>
              <a:avLst/>
              <a:gdLst/>
              <a:ahLst/>
              <a:cxnLst/>
              <a:rect l="l" t="t" r="r" b="b"/>
              <a:pathLst>
                <a:path w="930" h="1067" extrusionOk="0">
                  <a:moveTo>
                    <a:pt x="0" y="0"/>
                  </a:moveTo>
                  <a:lnTo>
                    <a:pt x="0" y="0"/>
                  </a:lnTo>
                  <a:cubicBezTo>
                    <a:pt x="34" y="378"/>
                    <a:pt x="276" y="1066"/>
                    <a:pt x="276" y="1066"/>
                  </a:cubicBezTo>
                  <a:lnTo>
                    <a:pt x="929" y="96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7" name="Google Shape;3257;p81"/>
            <p:cNvSpPr/>
            <p:nvPr/>
          </p:nvSpPr>
          <p:spPr>
            <a:xfrm>
              <a:off x="4873182" y="3803346"/>
              <a:ext cx="61886" cy="39043"/>
            </a:xfrm>
            <a:custGeom>
              <a:avLst/>
              <a:gdLst/>
              <a:ahLst/>
              <a:cxnLst/>
              <a:rect l="l" t="t" r="r" b="b"/>
              <a:pathLst>
                <a:path w="1276" h="805" extrusionOk="0">
                  <a:moveTo>
                    <a:pt x="0" y="0"/>
                  </a:moveTo>
                  <a:lnTo>
                    <a:pt x="0" y="0"/>
                  </a:lnTo>
                  <a:cubicBezTo>
                    <a:pt x="213" y="316"/>
                    <a:pt x="752" y="805"/>
                    <a:pt x="752" y="805"/>
                  </a:cubicBezTo>
                  <a:lnTo>
                    <a:pt x="1275" y="40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8" name="Google Shape;3258;p81"/>
            <p:cNvSpPr/>
            <p:nvPr/>
          </p:nvSpPr>
          <p:spPr>
            <a:xfrm>
              <a:off x="5234403" y="3769493"/>
              <a:ext cx="39431" cy="23668"/>
            </a:xfrm>
            <a:custGeom>
              <a:avLst/>
              <a:gdLst/>
              <a:ahLst/>
              <a:cxnLst/>
              <a:rect l="l" t="t" r="r" b="b"/>
              <a:pathLst>
                <a:path w="813" h="488" extrusionOk="0">
                  <a:moveTo>
                    <a:pt x="0" y="0"/>
                  </a:moveTo>
                  <a:lnTo>
                    <a:pt x="0" y="0"/>
                  </a:lnTo>
                  <a:cubicBezTo>
                    <a:pt x="99" y="186"/>
                    <a:pt x="368" y="488"/>
                    <a:pt x="368" y="488"/>
                  </a:cubicBezTo>
                  <a:lnTo>
                    <a:pt x="812" y="42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9" name="Google Shape;3259;p81"/>
            <p:cNvSpPr/>
            <p:nvPr/>
          </p:nvSpPr>
          <p:spPr>
            <a:xfrm>
              <a:off x="5430872" y="1931144"/>
              <a:ext cx="1106673" cy="741177"/>
            </a:xfrm>
            <a:custGeom>
              <a:avLst/>
              <a:gdLst/>
              <a:ahLst/>
              <a:cxnLst/>
              <a:rect l="l" t="t" r="r" b="b"/>
              <a:pathLst>
                <a:path w="22818" h="15282" extrusionOk="0">
                  <a:moveTo>
                    <a:pt x="7658" y="1"/>
                  </a:moveTo>
                  <a:lnTo>
                    <a:pt x="5457" y="519"/>
                  </a:lnTo>
                  <a:lnTo>
                    <a:pt x="3297" y="5221"/>
                  </a:lnTo>
                  <a:lnTo>
                    <a:pt x="6558" y="5384"/>
                  </a:lnTo>
                  <a:lnTo>
                    <a:pt x="9490" y="3552"/>
                  </a:lnTo>
                  <a:lnTo>
                    <a:pt x="12697" y="3094"/>
                  </a:lnTo>
                  <a:lnTo>
                    <a:pt x="17280" y="4286"/>
                  </a:lnTo>
                  <a:lnTo>
                    <a:pt x="13156" y="4286"/>
                  </a:lnTo>
                  <a:lnTo>
                    <a:pt x="11414" y="4560"/>
                  </a:lnTo>
                  <a:lnTo>
                    <a:pt x="5642" y="9418"/>
                  </a:lnTo>
                  <a:lnTo>
                    <a:pt x="3259" y="9234"/>
                  </a:lnTo>
                  <a:lnTo>
                    <a:pt x="1888" y="8228"/>
                  </a:lnTo>
                  <a:lnTo>
                    <a:pt x="1" y="12131"/>
                  </a:lnTo>
                  <a:lnTo>
                    <a:pt x="52" y="15281"/>
                  </a:lnTo>
                  <a:lnTo>
                    <a:pt x="12148" y="12715"/>
                  </a:lnTo>
                  <a:lnTo>
                    <a:pt x="16089" y="8135"/>
                  </a:lnTo>
                  <a:lnTo>
                    <a:pt x="18838" y="6210"/>
                  </a:lnTo>
                  <a:lnTo>
                    <a:pt x="22686" y="7859"/>
                  </a:lnTo>
                  <a:lnTo>
                    <a:pt x="22817" y="7793"/>
                  </a:lnTo>
                  <a:lnTo>
                    <a:pt x="17981" y="1500"/>
                  </a:lnTo>
                  <a:lnTo>
                    <a:pt x="15195" y="116"/>
                  </a:lnTo>
                  <a:lnTo>
                    <a:pt x="12491" y="24"/>
                  </a:lnTo>
                  <a:lnTo>
                    <a:pt x="10659" y="804"/>
                  </a:lnTo>
                  <a:lnTo>
                    <a:pt x="8346" y="850"/>
                  </a:lnTo>
                  <a:lnTo>
                    <a:pt x="7658" y="1"/>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0" name="Google Shape;3260;p81"/>
            <p:cNvSpPr/>
            <p:nvPr/>
          </p:nvSpPr>
          <p:spPr>
            <a:xfrm>
              <a:off x="5701109" y="1576277"/>
              <a:ext cx="454978" cy="367776"/>
            </a:xfrm>
            <a:custGeom>
              <a:avLst/>
              <a:gdLst/>
              <a:ahLst/>
              <a:cxnLst/>
              <a:rect l="l" t="t" r="r" b="b"/>
              <a:pathLst>
                <a:path w="9381" h="7583" extrusionOk="0">
                  <a:moveTo>
                    <a:pt x="5159" y="0"/>
                  </a:moveTo>
                  <a:lnTo>
                    <a:pt x="5079" y="167"/>
                  </a:lnTo>
                  <a:lnTo>
                    <a:pt x="4800" y="56"/>
                  </a:lnTo>
                  <a:lnTo>
                    <a:pt x="3826" y="2462"/>
                  </a:lnTo>
                  <a:lnTo>
                    <a:pt x="553" y="6379"/>
                  </a:lnTo>
                  <a:lnTo>
                    <a:pt x="0" y="7582"/>
                  </a:lnTo>
                  <a:lnTo>
                    <a:pt x="620" y="7181"/>
                  </a:lnTo>
                  <a:lnTo>
                    <a:pt x="2751" y="6676"/>
                  </a:lnTo>
                  <a:lnTo>
                    <a:pt x="3827" y="7090"/>
                  </a:lnTo>
                  <a:lnTo>
                    <a:pt x="5224" y="6745"/>
                  </a:lnTo>
                  <a:lnTo>
                    <a:pt x="7058" y="5761"/>
                  </a:lnTo>
                  <a:lnTo>
                    <a:pt x="8776" y="5578"/>
                  </a:lnTo>
                  <a:lnTo>
                    <a:pt x="9380" y="5684"/>
                  </a:lnTo>
                  <a:lnTo>
                    <a:pt x="6745" y="3005"/>
                  </a:lnTo>
                  <a:lnTo>
                    <a:pt x="5159" y="0"/>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1" name="Google Shape;3261;p81"/>
            <p:cNvSpPr/>
            <p:nvPr/>
          </p:nvSpPr>
          <p:spPr>
            <a:xfrm>
              <a:off x="5952722" y="2590195"/>
              <a:ext cx="471275" cy="890993"/>
            </a:xfrm>
            <a:custGeom>
              <a:avLst/>
              <a:gdLst/>
              <a:ahLst/>
              <a:cxnLst/>
              <a:rect l="l" t="t" r="r" b="b"/>
              <a:pathLst>
                <a:path w="9717" h="18371" extrusionOk="0">
                  <a:moveTo>
                    <a:pt x="9561" y="0"/>
                  </a:moveTo>
                  <a:lnTo>
                    <a:pt x="1" y="18371"/>
                  </a:lnTo>
                  <a:lnTo>
                    <a:pt x="156" y="18371"/>
                  </a:lnTo>
                  <a:lnTo>
                    <a:pt x="9716" y="2"/>
                  </a:lnTo>
                  <a:lnTo>
                    <a:pt x="9561" y="0"/>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2" name="Google Shape;3262;p81"/>
            <p:cNvSpPr/>
            <p:nvPr/>
          </p:nvSpPr>
          <p:spPr>
            <a:xfrm>
              <a:off x="6505028" y="2591213"/>
              <a:ext cx="398331" cy="889975"/>
            </a:xfrm>
            <a:custGeom>
              <a:avLst/>
              <a:gdLst/>
              <a:ahLst/>
              <a:cxnLst/>
              <a:rect l="l" t="t" r="r" b="b"/>
              <a:pathLst>
                <a:path w="8213" h="18350" extrusionOk="0">
                  <a:moveTo>
                    <a:pt x="8063" y="1"/>
                  </a:moveTo>
                  <a:lnTo>
                    <a:pt x="0" y="18350"/>
                  </a:lnTo>
                  <a:lnTo>
                    <a:pt x="151" y="18350"/>
                  </a:lnTo>
                  <a:lnTo>
                    <a:pt x="8213" y="1"/>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3" name="Google Shape;3263;p81"/>
            <p:cNvSpPr/>
            <p:nvPr/>
          </p:nvSpPr>
          <p:spPr>
            <a:xfrm>
              <a:off x="6394984" y="2591019"/>
              <a:ext cx="416372" cy="890169"/>
            </a:xfrm>
            <a:custGeom>
              <a:avLst/>
              <a:gdLst/>
              <a:ahLst/>
              <a:cxnLst/>
              <a:rect l="l" t="t" r="r" b="b"/>
              <a:pathLst>
                <a:path w="8585" h="18354" extrusionOk="0">
                  <a:moveTo>
                    <a:pt x="8434" y="0"/>
                  </a:moveTo>
                  <a:lnTo>
                    <a:pt x="0" y="18354"/>
                  </a:lnTo>
                  <a:lnTo>
                    <a:pt x="151" y="18354"/>
                  </a:lnTo>
                  <a:lnTo>
                    <a:pt x="8585" y="0"/>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4" name="Google Shape;3264;p81"/>
            <p:cNvSpPr/>
            <p:nvPr/>
          </p:nvSpPr>
          <p:spPr>
            <a:xfrm>
              <a:off x="6644414" y="2591359"/>
              <a:ext cx="343380" cy="889829"/>
            </a:xfrm>
            <a:custGeom>
              <a:avLst/>
              <a:gdLst/>
              <a:ahLst/>
              <a:cxnLst/>
              <a:rect l="l" t="t" r="r" b="b"/>
              <a:pathLst>
                <a:path w="7080" h="18347" extrusionOk="0">
                  <a:moveTo>
                    <a:pt x="6932" y="1"/>
                  </a:moveTo>
                  <a:lnTo>
                    <a:pt x="1" y="18347"/>
                  </a:lnTo>
                  <a:lnTo>
                    <a:pt x="147" y="18347"/>
                  </a:lnTo>
                  <a:lnTo>
                    <a:pt x="7080" y="1"/>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5" name="Google Shape;3265;p81"/>
            <p:cNvSpPr/>
            <p:nvPr/>
          </p:nvSpPr>
          <p:spPr>
            <a:xfrm>
              <a:off x="6156611" y="2590534"/>
              <a:ext cx="435288" cy="890654"/>
            </a:xfrm>
            <a:custGeom>
              <a:avLst/>
              <a:gdLst/>
              <a:ahLst/>
              <a:cxnLst/>
              <a:rect l="l" t="t" r="r" b="b"/>
              <a:pathLst>
                <a:path w="8975" h="18364" extrusionOk="0">
                  <a:moveTo>
                    <a:pt x="8822" y="1"/>
                  </a:moveTo>
                  <a:lnTo>
                    <a:pt x="1" y="18364"/>
                  </a:lnTo>
                  <a:lnTo>
                    <a:pt x="153" y="18364"/>
                  </a:lnTo>
                  <a:lnTo>
                    <a:pt x="8975" y="1"/>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6" name="Google Shape;3266;p81"/>
            <p:cNvSpPr/>
            <p:nvPr/>
          </p:nvSpPr>
          <p:spPr>
            <a:xfrm>
              <a:off x="6263746" y="2590777"/>
              <a:ext cx="444211" cy="890411"/>
            </a:xfrm>
            <a:custGeom>
              <a:avLst/>
              <a:gdLst/>
              <a:ahLst/>
              <a:cxnLst/>
              <a:rect l="l" t="t" r="r" b="b"/>
              <a:pathLst>
                <a:path w="9159" h="18359" extrusionOk="0">
                  <a:moveTo>
                    <a:pt x="9005" y="0"/>
                  </a:moveTo>
                  <a:lnTo>
                    <a:pt x="0" y="18359"/>
                  </a:lnTo>
                  <a:lnTo>
                    <a:pt x="153" y="18359"/>
                  </a:lnTo>
                  <a:lnTo>
                    <a:pt x="9159" y="0"/>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7" name="Google Shape;3267;p81"/>
            <p:cNvSpPr/>
            <p:nvPr/>
          </p:nvSpPr>
          <p:spPr>
            <a:xfrm>
              <a:off x="6058207" y="2590389"/>
              <a:ext cx="455609" cy="890799"/>
            </a:xfrm>
            <a:custGeom>
              <a:avLst/>
              <a:gdLst/>
              <a:ahLst/>
              <a:cxnLst/>
              <a:rect l="l" t="t" r="r" b="b"/>
              <a:pathLst>
                <a:path w="9394" h="18367" extrusionOk="0">
                  <a:moveTo>
                    <a:pt x="9239" y="1"/>
                  </a:moveTo>
                  <a:lnTo>
                    <a:pt x="1" y="18367"/>
                  </a:lnTo>
                  <a:lnTo>
                    <a:pt x="155" y="18367"/>
                  </a:lnTo>
                  <a:lnTo>
                    <a:pt x="9393" y="1"/>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8" name="Google Shape;3268;p81"/>
            <p:cNvSpPr/>
            <p:nvPr/>
          </p:nvSpPr>
          <p:spPr>
            <a:xfrm>
              <a:off x="7236393" y="2767652"/>
              <a:ext cx="286684" cy="522975"/>
            </a:xfrm>
            <a:custGeom>
              <a:avLst/>
              <a:gdLst/>
              <a:ahLst/>
              <a:cxnLst/>
              <a:rect l="l" t="t" r="r" b="b"/>
              <a:pathLst>
                <a:path w="5911" h="10783" extrusionOk="0">
                  <a:moveTo>
                    <a:pt x="4292" y="1"/>
                  </a:moveTo>
                  <a:cubicBezTo>
                    <a:pt x="3682" y="1846"/>
                    <a:pt x="668" y="7810"/>
                    <a:pt x="1" y="9676"/>
                  </a:cubicBezTo>
                  <a:cubicBezTo>
                    <a:pt x="1298" y="10431"/>
                    <a:pt x="2334" y="10783"/>
                    <a:pt x="3584" y="10783"/>
                  </a:cubicBezTo>
                  <a:cubicBezTo>
                    <a:pt x="4199" y="10783"/>
                    <a:pt x="4865" y="10698"/>
                    <a:pt x="5640" y="10534"/>
                  </a:cubicBezTo>
                  <a:cubicBezTo>
                    <a:pt x="5910" y="7705"/>
                    <a:pt x="4292" y="1"/>
                    <a:pt x="4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9" name="Google Shape;3269;p81"/>
            <p:cNvSpPr/>
            <p:nvPr/>
          </p:nvSpPr>
          <p:spPr>
            <a:xfrm>
              <a:off x="7236345" y="2857909"/>
              <a:ext cx="282610" cy="432717"/>
            </a:xfrm>
            <a:custGeom>
              <a:avLst/>
              <a:gdLst/>
              <a:ahLst/>
              <a:cxnLst/>
              <a:rect l="l" t="t" r="r" b="b"/>
              <a:pathLst>
                <a:path w="5827" h="8922" extrusionOk="0">
                  <a:moveTo>
                    <a:pt x="4658" y="1"/>
                  </a:moveTo>
                  <a:cubicBezTo>
                    <a:pt x="4621" y="450"/>
                    <a:pt x="4556" y="896"/>
                    <a:pt x="4466" y="1336"/>
                  </a:cubicBezTo>
                  <a:cubicBezTo>
                    <a:pt x="3847" y="4357"/>
                    <a:pt x="2137" y="6597"/>
                    <a:pt x="531" y="6597"/>
                  </a:cubicBezTo>
                  <a:cubicBezTo>
                    <a:pt x="521" y="6597"/>
                    <a:pt x="510" y="6597"/>
                    <a:pt x="500" y="6597"/>
                  </a:cubicBezTo>
                  <a:cubicBezTo>
                    <a:pt x="285" y="7089"/>
                    <a:pt x="111" y="7507"/>
                    <a:pt x="0" y="7815"/>
                  </a:cubicBezTo>
                  <a:cubicBezTo>
                    <a:pt x="1297" y="8569"/>
                    <a:pt x="2333" y="8921"/>
                    <a:pt x="3582" y="8921"/>
                  </a:cubicBezTo>
                  <a:cubicBezTo>
                    <a:pt x="4197" y="8921"/>
                    <a:pt x="4864" y="8836"/>
                    <a:pt x="5639" y="8672"/>
                  </a:cubicBezTo>
                  <a:cubicBezTo>
                    <a:pt x="5827" y="6726"/>
                    <a:pt x="5118" y="2465"/>
                    <a:pt x="4658" y="1"/>
                  </a:cubicBez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0" name="Google Shape;3270;p81"/>
            <p:cNvSpPr/>
            <p:nvPr/>
          </p:nvSpPr>
          <p:spPr>
            <a:xfrm>
              <a:off x="7467152" y="3500907"/>
              <a:ext cx="295074" cy="118874"/>
            </a:xfrm>
            <a:custGeom>
              <a:avLst/>
              <a:gdLst/>
              <a:ahLst/>
              <a:cxnLst/>
              <a:rect l="l" t="t" r="r" b="b"/>
              <a:pathLst>
                <a:path w="6084" h="2451" extrusionOk="0">
                  <a:moveTo>
                    <a:pt x="3823" y="1"/>
                  </a:moveTo>
                  <a:cubicBezTo>
                    <a:pt x="1642" y="1"/>
                    <a:pt x="0" y="548"/>
                    <a:pt x="157" y="1225"/>
                  </a:cubicBezTo>
                  <a:cubicBezTo>
                    <a:pt x="316" y="1903"/>
                    <a:pt x="2214" y="2451"/>
                    <a:pt x="4397" y="2451"/>
                  </a:cubicBezTo>
                  <a:cubicBezTo>
                    <a:pt x="4936" y="2451"/>
                    <a:pt x="5515" y="2397"/>
                    <a:pt x="6084" y="2309"/>
                  </a:cubicBezTo>
                  <a:lnTo>
                    <a:pt x="6084" y="156"/>
                  </a:lnTo>
                  <a:cubicBezTo>
                    <a:pt x="5307" y="61"/>
                    <a:pt x="4517" y="1"/>
                    <a:pt x="3823" y="1"/>
                  </a:cubicBez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1" name="Google Shape;3271;p81"/>
            <p:cNvSpPr/>
            <p:nvPr/>
          </p:nvSpPr>
          <p:spPr>
            <a:xfrm>
              <a:off x="6355069" y="3690246"/>
              <a:ext cx="239202" cy="33999"/>
            </a:xfrm>
            <a:custGeom>
              <a:avLst/>
              <a:gdLst/>
              <a:ahLst/>
              <a:cxnLst/>
              <a:rect l="l" t="t" r="r" b="b"/>
              <a:pathLst>
                <a:path w="4932" h="701" extrusionOk="0">
                  <a:moveTo>
                    <a:pt x="2409" y="1"/>
                  </a:moveTo>
                  <a:cubicBezTo>
                    <a:pt x="1957" y="1"/>
                    <a:pt x="1519" y="67"/>
                    <a:pt x="1152" y="220"/>
                  </a:cubicBezTo>
                  <a:cubicBezTo>
                    <a:pt x="0" y="700"/>
                    <a:pt x="4932" y="700"/>
                    <a:pt x="4932" y="700"/>
                  </a:cubicBezTo>
                  <a:cubicBezTo>
                    <a:pt x="4406" y="303"/>
                    <a:pt x="3376" y="1"/>
                    <a:pt x="2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2" name="Google Shape;3272;p81"/>
            <p:cNvSpPr/>
            <p:nvPr/>
          </p:nvSpPr>
          <p:spPr>
            <a:xfrm>
              <a:off x="6444210" y="3710470"/>
              <a:ext cx="176782" cy="38654"/>
            </a:xfrm>
            <a:custGeom>
              <a:avLst/>
              <a:gdLst/>
              <a:ahLst/>
              <a:cxnLst/>
              <a:rect l="l" t="t" r="r" b="b"/>
              <a:pathLst>
                <a:path w="3645" h="797" extrusionOk="0">
                  <a:moveTo>
                    <a:pt x="2598" y="0"/>
                  </a:moveTo>
                  <a:cubicBezTo>
                    <a:pt x="2598" y="0"/>
                    <a:pt x="2004" y="570"/>
                    <a:pt x="395" y="570"/>
                  </a:cubicBezTo>
                  <a:cubicBezTo>
                    <a:pt x="270" y="570"/>
                    <a:pt x="138" y="566"/>
                    <a:pt x="0" y="559"/>
                  </a:cubicBezTo>
                  <a:lnTo>
                    <a:pt x="0" y="559"/>
                  </a:lnTo>
                  <a:cubicBezTo>
                    <a:pt x="445" y="733"/>
                    <a:pt x="912" y="796"/>
                    <a:pt x="1357" y="796"/>
                  </a:cubicBezTo>
                  <a:cubicBezTo>
                    <a:pt x="2581" y="796"/>
                    <a:pt x="3644" y="314"/>
                    <a:pt x="3644" y="314"/>
                  </a:cubicBezTo>
                  <a:lnTo>
                    <a:pt x="2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3" name="Google Shape;3273;p81"/>
            <p:cNvSpPr/>
            <p:nvPr/>
          </p:nvSpPr>
          <p:spPr>
            <a:xfrm>
              <a:off x="5379803" y="3269179"/>
              <a:ext cx="11204" cy="13435"/>
            </a:xfrm>
            <a:custGeom>
              <a:avLst/>
              <a:gdLst/>
              <a:ahLst/>
              <a:cxnLst/>
              <a:rect l="l" t="t" r="r" b="b"/>
              <a:pathLst>
                <a:path w="231" h="277" extrusionOk="0">
                  <a:moveTo>
                    <a:pt x="116" y="1"/>
                  </a:moveTo>
                  <a:cubicBezTo>
                    <a:pt x="51" y="1"/>
                    <a:pt x="0" y="62"/>
                    <a:pt x="0" y="139"/>
                  </a:cubicBezTo>
                  <a:cubicBezTo>
                    <a:pt x="0" y="215"/>
                    <a:pt x="51" y="276"/>
                    <a:pt x="116" y="276"/>
                  </a:cubicBezTo>
                  <a:cubicBezTo>
                    <a:pt x="179" y="276"/>
                    <a:pt x="231" y="215"/>
                    <a:pt x="231" y="139"/>
                  </a:cubicBezTo>
                  <a:cubicBezTo>
                    <a:pt x="231" y="62"/>
                    <a:pt x="17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4" name="Google Shape;3274;p81"/>
            <p:cNvSpPr/>
            <p:nvPr/>
          </p:nvSpPr>
          <p:spPr>
            <a:xfrm>
              <a:off x="5284308" y="3275920"/>
              <a:ext cx="14453" cy="17848"/>
            </a:xfrm>
            <a:custGeom>
              <a:avLst/>
              <a:gdLst/>
              <a:ahLst/>
              <a:cxnLst/>
              <a:rect l="l" t="t" r="r" b="b"/>
              <a:pathLst>
                <a:path w="298" h="368" extrusionOk="0">
                  <a:moveTo>
                    <a:pt x="150" y="0"/>
                  </a:moveTo>
                  <a:cubicBezTo>
                    <a:pt x="66" y="0"/>
                    <a:pt x="0" y="83"/>
                    <a:pt x="0" y="185"/>
                  </a:cubicBezTo>
                  <a:cubicBezTo>
                    <a:pt x="0" y="285"/>
                    <a:pt x="66" y="368"/>
                    <a:pt x="150" y="368"/>
                  </a:cubicBezTo>
                  <a:cubicBezTo>
                    <a:pt x="231" y="368"/>
                    <a:pt x="297" y="285"/>
                    <a:pt x="297" y="185"/>
                  </a:cubicBezTo>
                  <a:cubicBezTo>
                    <a:pt x="297" y="83"/>
                    <a:pt x="231" y="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5" name="Google Shape;3275;p81"/>
            <p:cNvSpPr/>
            <p:nvPr/>
          </p:nvSpPr>
          <p:spPr>
            <a:xfrm>
              <a:off x="5357639" y="3205937"/>
              <a:ext cx="13386" cy="14453"/>
            </a:xfrm>
            <a:custGeom>
              <a:avLst/>
              <a:gdLst/>
              <a:ahLst/>
              <a:cxnLst/>
              <a:rect l="l" t="t" r="r" b="b"/>
              <a:pathLst>
                <a:path w="276" h="298" extrusionOk="0">
                  <a:moveTo>
                    <a:pt x="137" y="0"/>
                  </a:moveTo>
                  <a:cubicBezTo>
                    <a:pt x="62" y="0"/>
                    <a:pt x="0" y="67"/>
                    <a:pt x="0" y="148"/>
                  </a:cubicBezTo>
                  <a:cubicBezTo>
                    <a:pt x="0" y="231"/>
                    <a:pt x="62" y="297"/>
                    <a:pt x="137" y="297"/>
                  </a:cubicBezTo>
                  <a:cubicBezTo>
                    <a:pt x="214" y="297"/>
                    <a:pt x="276" y="231"/>
                    <a:pt x="276" y="148"/>
                  </a:cubicBezTo>
                  <a:cubicBezTo>
                    <a:pt x="276" y="67"/>
                    <a:pt x="214"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6" name="Google Shape;3276;p81"/>
            <p:cNvSpPr/>
            <p:nvPr/>
          </p:nvSpPr>
          <p:spPr>
            <a:xfrm>
              <a:off x="5413219" y="3123634"/>
              <a:ext cx="35550" cy="47869"/>
            </a:xfrm>
            <a:custGeom>
              <a:avLst/>
              <a:gdLst/>
              <a:ahLst/>
              <a:cxnLst/>
              <a:rect l="l" t="t" r="r" b="b"/>
              <a:pathLst>
                <a:path w="733" h="987" extrusionOk="0">
                  <a:moveTo>
                    <a:pt x="366" y="1"/>
                  </a:moveTo>
                  <a:cubicBezTo>
                    <a:pt x="163" y="1"/>
                    <a:pt x="0" y="222"/>
                    <a:pt x="0" y="495"/>
                  </a:cubicBezTo>
                  <a:cubicBezTo>
                    <a:pt x="0" y="767"/>
                    <a:pt x="163" y="987"/>
                    <a:pt x="366" y="987"/>
                  </a:cubicBezTo>
                  <a:cubicBezTo>
                    <a:pt x="569" y="987"/>
                    <a:pt x="733" y="767"/>
                    <a:pt x="733" y="495"/>
                  </a:cubicBezTo>
                  <a:cubicBezTo>
                    <a:pt x="733" y="222"/>
                    <a:pt x="569"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7" name="Google Shape;3277;p81"/>
            <p:cNvSpPr/>
            <p:nvPr/>
          </p:nvSpPr>
          <p:spPr>
            <a:xfrm>
              <a:off x="5421997" y="3243669"/>
              <a:ext cx="11252" cy="14453"/>
            </a:xfrm>
            <a:custGeom>
              <a:avLst/>
              <a:gdLst/>
              <a:ahLst/>
              <a:cxnLst/>
              <a:rect l="l" t="t" r="r" b="b"/>
              <a:pathLst>
                <a:path w="232" h="298" extrusionOk="0">
                  <a:moveTo>
                    <a:pt x="116" y="1"/>
                  </a:moveTo>
                  <a:cubicBezTo>
                    <a:pt x="52" y="1"/>
                    <a:pt x="1" y="67"/>
                    <a:pt x="1" y="150"/>
                  </a:cubicBezTo>
                  <a:cubicBezTo>
                    <a:pt x="1" y="232"/>
                    <a:pt x="52" y="298"/>
                    <a:pt x="116" y="298"/>
                  </a:cubicBezTo>
                  <a:cubicBezTo>
                    <a:pt x="179" y="298"/>
                    <a:pt x="232" y="232"/>
                    <a:pt x="232" y="150"/>
                  </a:cubicBezTo>
                  <a:cubicBezTo>
                    <a:pt x="232" y="67"/>
                    <a:pt x="17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8" name="Google Shape;3278;p81"/>
            <p:cNvSpPr/>
            <p:nvPr/>
          </p:nvSpPr>
          <p:spPr>
            <a:xfrm>
              <a:off x="5740878" y="3259188"/>
              <a:ext cx="11204" cy="13435"/>
            </a:xfrm>
            <a:custGeom>
              <a:avLst/>
              <a:gdLst/>
              <a:ahLst/>
              <a:cxnLst/>
              <a:rect l="l" t="t" r="r" b="b"/>
              <a:pathLst>
                <a:path w="231" h="277" extrusionOk="0">
                  <a:moveTo>
                    <a:pt x="116" y="1"/>
                  </a:moveTo>
                  <a:cubicBezTo>
                    <a:pt x="52" y="1"/>
                    <a:pt x="0" y="62"/>
                    <a:pt x="0" y="139"/>
                  </a:cubicBezTo>
                  <a:cubicBezTo>
                    <a:pt x="0" y="215"/>
                    <a:pt x="52" y="276"/>
                    <a:pt x="116" y="276"/>
                  </a:cubicBezTo>
                  <a:cubicBezTo>
                    <a:pt x="180" y="276"/>
                    <a:pt x="231" y="215"/>
                    <a:pt x="231" y="139"/>
                  </a:cubicBezTo>
                  <a:cubicBezTo>
                    <a:pt x="231" y="62"/>
                    <a:pt x="180"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9" name="Google Shape;3279;p81"/>
            <p:cNvSpPr/>
            <p:nvPr/>
          </p:nvSpPr>
          <p:spPr>
            <a:xfrm>
              <a:off x="5774294" y="3094777"/>
              <a:ext cx="11155" cy="17799"/>
            </a:xfrm>
            <a:custGeom>
              <a:avLst/>
              <a:gdLst/>
              <a:ahLst/>
              <a:cxnLst/>
              <a:rect l="l" t="t" r="r" b="b"/>
              <a:pathLst>
                <a:path w="230" h="367" extrusionOk="0">
                  <a:moveTo>
                    <a:pt x="114" y="1"/>
                  </a:moveTo>
                  <a:cubicBezTo>
                    <a:pt x="51" y="1"/>
                    <a:pt x="0" y="82"/>
                    <a:pt x="0" y="184"/>
                  </a:cubicBezTo>
                  <a:cubicBezTo>
                    <a:pt x="0" y="285"/>
                    <a:pt x="51" y="367"/>
                    <a:pt x="114" y="367"/>
                  </a:cubicBezTo>
                  <a:cubicBezTo>
                    <a:pt x="179" y="367"/>
                    <a:pt x="229" y="285"/>
                    <a:pt x="229" y="184"/>
                  </a:cubicBezTo>
                  <a:cubicBezTo>
                    <a:pt x="229" y="82"/>
                    <a:pt x="179"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0" name="Google Shape;3280;p81"/>
            <p:cNvSpPr/>
            <p:nvPr/>
          </p:nvSpPr>
          <p:spPr>
            <a:xfrm>
              <a:off x="5825363" y="3003696"/>
              <a:ext cx="12319" cy="13386"/>
            </a:xfrm>
            <a:custGeom>
              <a:avLst/>
              <a:gdLst/>
              <a:ahLst/>
              <a:cxnLst/>
              <a:rect l="l" t="t" r="r" b="b"/>
              <a:pathLst>
                <a:path w="254" h="276" extrusionOk="0">
                  <a:moveTo>
                    <a:pt x="127" y="0"/>
                  </a:moveTo>
                  <a:cubicBezTo>
                    <a:pt x="58" y="0"/>
                    <a:pt x="1" y="62"/>
                    <a:pt x="1" y="137"/>
                  </a:cubicBezTo>
                  <a:cubicBezTo>
                    <a:pt x="1" y="214"/>
                    <a:pt x="58" y="276"/>
                    <a:pt x="127" y="276"/>
                  </a:cubicBezTo>
                  <a:cubicBezTo>
                    <a:pt x="196" y="276"/>
                    <a:pt x="253" y="214"/>
                    <a:pt x="253" y="137"/>
                  </a:cubicBezTo>
                  <a:cubicBezTo>
                    <a:pt x="253" y="62"/>
                    <a:pt x="19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1" name="Google Shape;3281;p81"/>
            <p:cNvSpPr/>
            <p:nvPr/>
          </p:nvSpPr>
          <p:spPr>
            <a:xfrm>
              <a:off x="5918724" y="2920375"/>
              <a:ext cx="25608" cy="22262"/>
            </a:xfrm>
            <a:custGeom>
              <a:avLst/>
              <a:gdLst/>
              <a:ahLst/>
              <a:cxnLst/>
              <a:rect l="l" t="t" r="r" b="b"/>
              <a:pathLst>
                <a:path w="528" h="459" extrusionOk="0">
                  <a:moveTo>
                    <a:pt x="263" y="0"/>
                  </a:moveTo>
                  <a:cubicBezTo>
                    <a:pt x="119" y="0"/>
                    <a:pt x="0" y="103"/>
                    <a:pt x="0" y="229"/>
                  </a:cubicBezTo>
                  <a:cubicBezTo>
                    <a:pt x="0" y="356"/>
                    <a:pt x="119" y="459"/>
                    <a:pt x="263" y="459"/>
                  </a:cubicBezTo>
                  <a:cubicBezTo>
                    <a:pt x="409" y="459"/>
                    <a:pt x="528" y="356"/>
                    <a:pt x="528" y="229"/>
                  </a:cubicBezTo>
                  <a:cubicBezTo>
                    <a:pt x="528" y="103"/>
                    <a:pt x="409"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2" name="Google Shape;3282;p81"/>
            <p:cNvSpPr/>
            <p:nvPr/>
          </p:nvSpPr>
          <p:spPr>
            <a:xfrm>
              <a:off x="5853153" y="2918144"/>
              <a:ext cx="13386" cy="14501"/>
            </a:xfrm>
            <a:custGeom>
              <a:avLst/>
              <a:gdLst/>
              <a:ahLst/>
              <a:cxnLst/>
              <a:rect l="l" t="t" r="r" b="b"/>
              <a:pathLst>
                <a:path w="276" h="299" extrusionOk="0">
                  <a:moveTo>
                    <a:pt x="139" y="0"/>
                  </a:moveTo>
                  <a:cubicBezTo>
                    <a:pt x="62" y="0"/>
                    <a:pt x="0" y="66"/>
                    <a:pt x="0" y="149"/>
                  </a:cubicBezTo>
                  <a:cubicBezTo>
                    <a:pt x="0" y="231"/>
                    <a:pt x="62" y="298"/>
                    <a:pt x="139" y="298"/>
                  </a:cubicBezTo>
                  <a:cubicBezTo>
                    <a:pt x="214" y="298"/>
                    <a:pt x="276" y="231"/>
                    <a:pt x="276" y="149"/>
                  </a:cubicBezTo>
                  <a:cubicBezTo>
                    <a:pt x="276" y="66"/>
                    <a:pt x="214"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3" name="Google Shape;3283;p81"/>
            <p:cNvSpPr/>
            <p:nvPr/>
          </p:nvSpPr>
          <p:spPr>
            <a:xfrm>
              <a:off x="5988708" y="2878133"/>
              <a:ext cx="14501" cy="6693"/>
            </a:xfrm>
            <a:custGeom>
              <a:avLst/>
              <a:gdLst/>
              <a:ahLst/>
              <a:cxnLst/>
              <a:rect l="l" t="t" r="r" b="b"/>
              <a:pathLst>
                <a:path w="299" h="138" extrusionOk="0">
                  <a:moveTo>
                    <a:pt x="149" y="1"/>
                  </a:moveTo>
                  <a:cubicBezTo>
                    <a:pt x="68" y="1"/>
                    <a:pt x="0" y="31"/>
                    <a:pt x="0" y="70"/>
                  </a:cubicBezTo>
                  <a:cubicBezTo>
                    <a:pt x="0" y="107"/>
                    <a:pt x="68" y="138"/>
                    <a:pt x="149" y="138"/>
                  </a:cubicBezTo>
                  <a:cubicBezTo>
                    <a:pt x="232" y="138"/>
                    <a:pt x="299" y="107"/>
                    <a:pt x="299" y="70"/>
                  </a:cubicBezTo>
                  <a:cubicBezTo>
                    <a:pt x="299" y="31"/>
                    <a:pt x="231"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4" name="Google Shape;3284;p81"/>
            <p:cNvSpPr/>
            <p:nvPr/>
          </p:nvSpPr>
          <p:spPr>
            <a:xfrm>
              <a:off x="6057625" y="2858151"/>
              <a:ext cx="15568" cy="8924"/>
            </a:xfrm>
            <a:custGeom>
              <a:avLst/>
              <a:gdLst/>
              <a:ahLst/>
              <a:cxnLst/>
              <a:rect l="l" t="t" r="r" b="b"/>
              <a:pathLst>
                <a:path w="321" h="184" extrusionOk="0">
                  <a:moveTo>
                    <a:pt x="160" y="0"/>
                  </a:moveTo>
                  <a:cubicBezTo>
                    <a:pt x="71" y="0"/>
                    <a:pt x="0" y="40"/>
                    <a:pt x="0" y="91"/>
                  </a:cubicBezTo>
                  <a:cubicBezTo>
                    <a:pt x="0" y="142"/>
                    <a:pt x="71" y="183"/>
                    <a:pt x="160" y="183"/>
                  </a:cubicBezTo>
                  <a:cubicBezTo>
                    <a:pt x="250" y="183"/>
                    <a:pt x="320" y="142"/>
                    <a:pt x="320" y="91"/>
                  </a:cubicBezTo>
                  <a:cubicBezTo>
                    <a:pt x="320" y="40"/>
                    <a:pt x="250"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5" name="Google Shape;3285;p81"/>
            <p:cNvSpPr/>
            <p:nvPr/>
          </p:nvSpPr>
          <p:spPr>
            <a:xfrm>
              <a:off x="5965428" y="2808149"/>
              <a:ext cx="16684" cy="21194"/>
            </a:xfrm>
            <a:custGeom>
              <a:avLst/>
              <a:gdLst/>
              <a:ahLst/>
              <a:cxnLst/>
              <a:rect l="l" t="t" r="r" b="b"/>
              <a:pathLst>
                <a:path w="344" h="437" extrusionOk="0">
                  <a:moveTo>
                    <a:pt x="171" y="1"/>
                  </a:moveTo>
                  <a:cubicBezTo>
                    <a:pt x="77" y="1"/>
                    <a:pt x="0" y="98"/>
                    <a:pt x="0" y="218"/>
                  </a:cubicBezTo>
                  <a:cubicBezTo>
                    <a:pt x="0" y="338"/>
                    <a:pt x="77" y="436"/>
                    <a:pt x="171" y="436"/>
                  </a:cubicBezTo>
                  <a:cubicBezTo>
                    <a:pt x="266" y="436"/>
                    <a:pt x="343" y="338"/>
                    <a:pt x="343" y="218"/>
                  </a:cubicBezTo>
                  <a:cubicBezTo>
                    <a:pt x="343" y="98"/>
                    <a:pt x="266"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6" name="Google Shape;3286;p81"/>
            <p:cNvSpPr/>
            <p:nvPr/>
          </p:nvSpPr>
          <p:spPr>
            <a:xfrm>
              <a:off x="5736513" y="3041428"/>
              <a:ext cx="3346" cy="7808"/>
            </a:xfrm>
            <a:custGeom>
              <a:avLst/>
              <a:gdLst/>
              <a:ahLst/>
              <a:cxnLst/>
              <a:rect l="l" t="t" r="r" b="b"/>
              <a:pathLst>
                <a:path w="69" h="161" extrusionOk="0">
                  <a:moveTo>
                    <a:pt x="35" y="1"/>
                  </a:moveTo>
                  <a:cubicBezTo>
                    <a:pt x="16" y="1"/>
                    <a:pt x="1" y="38"/>
                    <a:pt x="1" y="81"/>
                  </a:cubicBezTo>
                  <a:cubicBezTo>
                    <a:pt x="1" y="125"/>
                    <a:pt x="16" y="161"/>
                    <a:pt x="35" y="161"/>
                  </a:cubicBezTo>
                  <a:cubicBezTo>
                    <a:pt x="53" y="161"/>
                    <a:pt x="69" y="125"/>
                    <a:pt x="69" y="81"/>
                  </a:cubicBezTo>
                  <a:cubicBezTo>
                    <a:pt x="69" y="38"/>
                    <a:pt x="53"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7" name="Google Shape;3287;p81"/>
            <p:cNvSpPr/>
            <p:nvPr/>
          </p:nvSpPr>
          <p:spPr>
            <a:xfrm>
              <a:off x="5750917" y="2987061"/>
              <a:ext cx="8924" cy="13338"/>
            </a:xfrm>
            <a:custGeom>
              <a:avLst/>
              <a:gdLst/>
              <a:ahLst/>
              <a:cxnLst/>
              <a:rect l="l" t="t" r="r" b="b"/>
              <a:pathLst>
                <a:path w="184" h="275" extrusionOk="0">
                  <a:moveTo>
                    <a:pt x="93" y="0"/>
                  </a:moveTo>
                  <a:cubicBezTo>
                    <a:pt x="42" y="0"/>
                    <a:pt x="1" y="62"/>
                    <a:pt x="1" y="137"/>
                  </a:cubicBezTo>
                  <a:cubicBezTo>
                    <a:pt x="1" y="213"/>
                    <a:pt x="42" y="274"/>
                    <a:pt x="93" y="274"/>
                  </a:cubicBezTo>
                  <a:cubicBezTo>
                    <a:pt x="144" y="274"/>
                    <a:pt x="184" y="213"/>
                    <a:pt x="184" y="137"/>
                  </a:cubicBezTo>
                  <a:cubicBezTo>
                    <a:pt x="184" y="62"/>
                    <a:pt x="144"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8" name="Google Shape;3288;p81"/>
            <p:cNvSpPr/>
            <p:nvPr/>
          </p:nvSpPr>
          <p:spPr>
            <a:xfrm>
              <a:off x="5706492" y="3130375"/>
              <a:ext cx="20031" cy="18915"/>
            </a:xfrm>
            <a:custGeom>
              <a:avLst/>
              <a:gdLst/>
              <a:ahLst/>
              <a:cxnLst/>
              <a:rect l="l" t="t" r="r" b="b"/>
              <a:pathLst>
                <a:path w="413" h="390" extrusionOk="0">
                  <a:moveTo>
                    <a:pt x="208" y="0"/>
                  </a:moveTo>
                  <a:cubicBezTo>
                    <a:pt x="92" y="0"/>
                    <a:pt x="0" y="86"/>
                    <a:pt x="0" y="194"/>
                  </a:cubicBezTo>
                  <a:cubicBezTo>
                    <a:pt x="0" y="302"/>
                    <a:pt x="92" y="389"/>
                    <a:pt x="208" y="389"/>
                  </a:cubicBezTo>
                  <a:cubicBezTo>
                    <a:pt x="322" y="389"/>
                    <a:pt x="412" y="302"/>
                    <a:pt x="412" y="194"/>
                  </a:cubicBezTo>
                  <a:cubicBezTo>
                    <a:pt x="412" y="86"/>
                    <a:pt x="322"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9" name="Google Shape;3289;p81"/>
            <p:cNvSpPr/>
            <p:nvPr/>
          </p:nvSpPr>
          <p:spPr>
            <a:xfrm>
              <a:off x="5745340" y="3178098"/>
              <a:ext cx="5626" cy="13435"/>
            </a:xfrm>
            <a:custGeom>
              <a:avLst/>
              <a:gdLst/>
              <a:ahLst/>
              <a:cxnLst/>
              <a:rect l="l" t="t" r="r" b="b"/>
              <a:pathLst>
                <a:path w="116" h="277" extrusionOk="0">
                  <a:moveTo>
                    <a:pt x="59" y="1"/>
                  </a:moveTo>
                  <a:cubicBezTo>
                    <a:pt x="27" y="1"/>
                    <a:pt x="0" y="62"/>
                    <a:pt x="0" y="139"/>
                  </a:cubicBezTo>
                  <a:cubicBezTo>
                    <a:pt x="0" y="215"/>
                    <a:pt x="27" y="276"/>
                    <a:pt x="59" y="276"/>
                  </a:cubicBezTo>
                  <a:cubicBezTo>
                    <a:pt x="91" y="276"/>
                    <a:pt x="116" y="215"/>
                    <a:pt x="116" y="139"/>
                  </a:cubicBezTo>
                  <a:cubicBezTo>
                    <a:pt x="116" y="62"/>
                    <a:pt x="90"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0" name="Google Shape;3290;p81"/>
            <p:cNvSpPr/>
            <p:nvPr/>
          </p:nvSpPr>
          <p:spPr>
            <a:xfrm>
              <a:off x="5324658" y="3765255"/>
              <a:ext cx="15617" cy="8924"/>
            </a:xfrm>
            <a:custGeom>
              <a:avLst/>
              <a:gdLst/>
              <a:ahLst/>
              <a:cxnLst/>
              <a:rect l="l" t="t" r="r" b="b"/>
              <a:pathLst>
                <a:path w="322" h="184" extrusionOk="0">
                  <a:moveTo>
                    <a:pt x="162" y="0"/>
                  </a:moveTo>
                  <a:cubicBezTo>
                    <a:pt x="73" y="0"/>
                    <a:pt x="0" y="42"/>
                    <a:pt x="0" y="93"/>
                  </a:cubicBezTo>
                  <a:cubicBezTo>
                    <a:pt x="0" y="142"/>
                    <a:pt x="73" y="183"/>
                    <a:pt x="162" y="183"/>
                  </a:cubicBezTo>
                  <a:cubicBezTo>
                    <a:pt x="250" y="183"/>
                    <a:pt x="322" y="142"/>
                    <a:pt x="322" y="93"/>
                  </a:cubicBezTo>
                  <a:cubicBezTo>
                    <a:pt x="322" y="42"/>
                    <a:pt x="250" y="0"/>
                    <a:pt x="162"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1" name="Google Shape;3291;p81"/>
            <p:cNvSpPr/>
            <p:nvPr/>
          </p:nvSpPr>
          <p:spPr>
            <a:xfrm>
              <a:off x="5346871" y="3607439"/>
              <a:ext cx="9021" cy="20079"/>
            </a:xfrm>
            <a:custGeom>
              <a:avLst/>
              <a:gdLst/>
              <a:ahLst/>
              <a:cxnLst/>
              <a:rect l="l" t="t" r="r" b="b"/>
              <a:pathLst>
                <a:path w="186" h="414" extrusionOk="0">
                  <a:moveTo>
                    <a:pt x="93" y="1"/>
                  </a:moveTo>
                  <a:cubicBezTo>
                    <a:pt x="42" y="1"/>
                    <a:pt x="1" y="93"/>
                    <a:pt x="1" y="207"/>
                  </a:cubicBezTo>
                  <a:cubicBezTo>
                    <a:pt x="1" y="321"/>
                    <a:pt x="42" y="413"/>
                    <a:pt x="93" y="413"/>
                  </a:cubicBezTo>
                  <a:cubicBezTo>
                    <a:pt x="144" y="413"/>
                    <a:pt x="185" y="321"/>
                    <a:pt x="185" y="207"/>
                  </a:cubicBezTo>
                  <a:cubicBezTo>
                    <a:pt x="185" y="93"/>
                    <a:pt x="144" y="1"/>
                    <a:pt x="93"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2" name="Google Shape;3292;p81"/>
            <p:cNvSpPr/>
            <p:nvPr/>
          </p:nvSpPr>
          <p:spPr>
            <a:xfrm>
              <a:off x="5269175" y="3827479"/>
              <a:ext cx="24493" cy="26675"/>
            </a:xfrm>
            <a:custGeom>
              <a:avLst/>
              <a:gdLst/>
              <a:ahLst/>
              <a:cxnLst/>
              <a:rect l="l" t="t" r="r" b="b"/>
              <a:pathLst>
                <a:path w="505" h="550" extrusionOk="0">
                  <a:moveTo>
                    <a:pt x="252" y="0"/>
                  </a:moveTo>
                  <a:cubicBezTo>
                    <a:pt x="112" y="0"/>
                    <a:pt x="0" y="123"/>
                    <a:pt x="0" y="275"/>
                  </a:cubicBezTo>
                  <a:cubicBezTo>
                    <a:pt x="0" y="426"/>
                    <a:pt x="112" y="549"/>
                    <a:pt x="252" y="549"/>
                  </a:cubicBezTo>
                  <a:cubicBezTo>
                    <a:pt x="391" y="549"/>
                    <a:pt x="505" y="426"/>
                    <a:pt x="505" y="275"/>
                  </a:cubicBezTo>
                  <a:cubicBezTo>
                    <a:pt x="505" y="123"/>
                    <a:pt x="391" y="0"/>
                    <a:pt x="252"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3" name="Google Shape;3293;p81"/>
            <p:cNvSpPr/>
            <p:nvPr/>
          </p:nvSpPr>
          <p:spPr>
            <a:xfrm>
              <a:off x="5275771" y="3778592"/>
              <a:ext cx="8924" cy="20031"/>
            </a:xfrm>
            <a:custGeom>
              <a:avLst/>
              <a:gdLst/>
              <a:ahLst/>
              <a:cxnLst/>
              <a:rect l="l" t="t" r="r" b="b"/>
              <a:pathLst>
                <a:path w="184" h="413" extrusionOk="0">
                  <a:moveTo>
                    <a:pt x="93" y="1"/>
                  </a:moveTo>
                  <a:cubicBezTo>
                    <a:pt x="42" y="1"/>
                    <a:pt x="1" y="93"/>
                    <a:pt x="1" y="207"/>
                  </a:cubicBezTo>
                  <a:cubicBezTo>
                    <a:pt x="1" y="321"/>
                    <a:pt x="42" y="413"/>
                    <a:pt x="93" y="413"/>
                  </a:cubicBezTo>
                  <a:cubicBezTo>
                    <a:pt x="144" y="413"/>
                    <a:pt x="184" y="321"/>
                    <a:pt x="184" y="207"/>
                  </a:cubicBezTo>
                  <a:cubicBezTo>
                    <a:pt x="184" y="93"/>
                    <a:pt x="144" y="1"/>
                    <a:pt x="93"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4" name="Google Shape;3294;p81"/>
            <p:cNvSpPr/>
            <p:nvPr/>
          </p:nvSpPr>
          <p:spPr>
            <a:xfrm>
              <a:off x="5209182" y="3822968"/>
              <a:ext cx="44426" cy="35647"/>
            </a:xfrm>
            <a:custGeom>
              <a:avLst/>
              <a:gdLst/>
              <a:ahLst/>
              <a:cxnLst/>
              <a:rect l="l" t="t" r="r" b="b"/>
              <a:pathLst>
                <a:path w="916" h="735" extrusionOk="0">
                  <a:moveTo>
                    <a:pt x="457" y="1"/>
                  </a:moveTo>
                  <a:cubicBezTo>
                    <a:pt x="205" y="1"/>
                    <a:pt x="0" y="165"/>
                    <a:pt x="0" y="368"/>
                  </a:cubicBezTo>
                  <a:cubicBezTo>
                    <a:pt x="0" y="570"/>
                    <a:pt x="205" y="735"/>
                    <a:pt x="457" y="735"/>
                  </a:cubicBezTo>
                  <a:cubicBezTo>
                    <a:pt x="711" y="735"/>
                    <a:pt x="916" y="570"/>
                    <a:pt x="916" y="368"/>
                  </a:cubicBezTo>
                  <a:cubicBezTo>
                    <a:pt x="916" y="165"/>
                    <a:pt x="711" y="1"/>
                    <a:pt x="457"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5" name="Google Shape;3295;p81"/>
            <p:cNvSpPr/>
            <p:nvPr/>
          </p:nvSpPr>
          <p:spPr>
            <a:xfrm>
              <a:off x="5302494" y="3700800"/>
              <a:ext cx="20031" cy="22261"/>
            </a:xfrm>
            <a:custGeom>
              <a:avLst/>
              <a:gdLst/>
              <a:ahLst/>
              <a:cxnLst/>
              <a:rect l="l" t="t" r="r" b="b"/>
              <a:pathLst>
                <a:path w="413" h="459" extrusionOk="0">
                  <a:moveTo>
                    <a:pt x="207" y="0"/>
                  </a:moveTo>
                  <a:cubicBezTo>
                    <a:pt x="93" y="0"/>
                    <a:pt x="1" y="103"/>
                    <a:pt x="1" y="229"/>
                  </a:cubicBezTo>
                  <a:cubicBezTo>
                    <a:pt x="1" y="356"/>
                    <a:pt x="93" y="459"/>
                    <a:pt x="207" y="459"/>
                  </a:cubicBezTo>
                  <a:cubicBezTo>
                    <a:pt x="321" y="459"/>
                    <a:pt x="413" y="356"/>
                    <a:pt x="413" y="229"/>
                  </a:cubicBezTo>
                  <a:cubicBezTo>
                    <a:pt x="413" y="103"/>
                    <a:pt x="321" y="0"/>
                    <a:pt x="207"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6" name="Google Shape;3296;p81"/>
            <p:cNvSpPr/>
            <p:nvPr/>
          </p:nvSpPr>
          <p:spPr>
            <a:xfrm>
              <a:off x="5384700" y="3471934"/>
              <a:ext cx="22213" cy="20031"/>
            </a:xfrm>
            <a:custGeom>
              <a:avLst/>
              <a:gdLst/>
              <a:ahLst/>
              <a:cxnLst/>
              <a:rect l="l" t="t" r="r" b="b"/>
              <a:pathLst>
                <a:path w="458" h="413" extrusionOk="0">
                  <a:moveTo>
                    <a:pt x="230" y="0"/>
                  </a:moveTo>
                  <a:cubicBezTo>
                    <a:pt x="102" y="0"/>
                    <a:pt x="1" y="92"/>
                    <a:pt x="1" y="206"/>
                  </a:cubicBezTo>
                  <a:cubicBezTo>
                    <a:pt x="1" y="320"/>
                    <a:pt x="102" y="412"/>
                    <a:pt x="230" y="412"/>
                  </a:cubicBezTo>
                  <a:cubicBezTo>
                    <a:pt x="356" y="412"/>
                    <a:pt x="458" y="320"/>
                    <a:pt x="458" y="206"/>
                  </a:cubicBezTo>
                  <a:cubicBezTo>
                    <a:pt x="458" y="92"/>
                    <a:pt x="356" y="0"/>
                    <a:pt x="230"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7" name="Google Shape;3297;p81"/>
            <p:cNvSpPr/>
            <p:nvPr/>
          </p:nvSpPr>
          <p:spPr>
            <a:xfrm>
              <a:off x="5148753" y="3787002"/>
              <a:ext cx="22261" cy="20031"/>
            </a:xfrm>
            <a:custGeom>
              <a:avLst/>
              <a:gdLst/>
              <a:ahLst/>
              <a:cxnLst/>
              <a:rect l="l" t="t" r="r" b="b"/>
              <a:pathLst>
                <a:path w="459" h="413" extrusionOk="0">
                  <a:moveTo>
                    <a:pt x="230" y="1"/>
                  </a:moveTo>
                  <a:cubicBezTo>
                    <a:pt x="103" y="1"/>
                    <a:pt x="0" y="93"/>
                    <a:pt x="0" y="207"/>
                  </a:cubicBezTo>
                  <a:cubicBezTo>
                    <a:pt x="0" y="321"/>
                    <a:pt x="103" y="413"/>
                    <a:pt x="230" y="413"/>
                  </a:cubicBezTo>
                  <a:cubicBezTo>
                    <a:pt x="356" y="413"/>
                    <a:pt x="459" y="321"/>
                    <a:pt x="459" y="207"/>
                  </a:cubicBezTo>
                  <a:cubicBezTo>
                    <a:pt x="459" y="93"/>
                    <a:pt x="356" y="1"/>
                    <a:pt x="230"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8" name="Google Shape;3298;p81"/>
            <p:cNvSpPr/>
            <p:nvPr/>
          </p:nvSpPr>
          <p:spPr>
            <a:xfrm>
              <a:off x="5039825" y="3316999"/>
              <a:ext cx="17896" cy="24541"/>
            </a:xfrm>
            <a:custGeom>
              <a:avLst/>
              <a:gdLst/>
              <a:ahLst/>
              <a:cxnLst/>
              <a:rect l="l" t="t" r="r" b="b"/>
              <a:pathLst>
                <a:path w="369" h="506" extrusionOk="0">
                  <a:moveTo>
                    <a:pt x="185" y="1"/>
                  </a:moveTo>
                  <a:cubicBezTo>
                    <a:pt x="84" y="1"/>
                    <a:pt x="1" y="113"/>
                    <a:pt x="1" y="253"/>
                  </a:cubicBezTo>
                  <a:cubicBezTo>
                    <a:pt x="1" y="392"/>
                    <a:pt x="84" y="505"/>
                    <a:pt x="185" y="505"/>
                  </a:cubicBezTo>
                  <a:cubicBezTo>
                    <a:pt x="285" y="505"/>
                    <a:pt x="368" y="392"/>
                    <a:pt x="368" y="253"/>
                  </a:cubicBezTo>
                  <a:cubicBezTo>
                    <a:pt x="368" y="113"/>
                    <a:pt x="285"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9" name="Google Shape;3299;p81"/>
            <p:cNvSpPr/>
            <p:nvPr/>
          </p:nvSpPr>
          <p:spPr>
            <a:xfrm>
              <a:off x="5181199" y="3737630"/>
              <a:ext cx="12561" cy="19061"/>
            </a:xfrm>
            <a:custGeom>
              <a:avLst/>
              <a:gdLst/>
              <a:ahLst/>
              <a:cxnLst/>
              <a:rect l="l" t="t" r="r" b="b"/>
              <a:pathLst>
                <a:path w="259" h="393" extrusionOk="0">
                  <a:moveTo>
                    <a:pt x="130" y="0"/>
                  </a:moveTo>
                  <a:cubicBezTo>
                    <a:pt x="59" y="0"/>
                    <a:pt x="1" y="88"/>
                    <a:pt x="1" y="196"/>
                  </a:cubicBezTo>
                  <a:cubicBezTo>
                    <a:pt x="1" y="305"/>
                    <a:pt x="59" y="393"/>
                    <a:pt x="130" y="393"/>
                  </a:cubicBezTo>
                  <a:cubicBezTo>
                    <a:pt x="200" y="393"/>
                    <a:pt x="259" y="305"/>
                    <a:pt x="259" y="196"/>
                  </a:cubicBezTo>
                  <a:cubicBezTo>
                    <a:pt x="259" y="88"/>
                    <a:pt x="200" y="0"/>
                    <a:pt x="130"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0" name="Google Shape;3300;p81"/>
            <p:cNvSpPr/>
            <p:nvPr/>
          </p:nvSpPr>
          <p:spPr>
            <a:xfrm>
              <a:off x="5102049" y="3319278"/>
              <a:ext cx="4511" cy="8924"/>
            </a:xfrm>
            <a:custGeom>
              <a:avLst/>
              <a:gdLst/>
              <a:ahLst/>
              <a:cxnLst/>
              <a:rect l="l" t="t" r="r" b="b"/>
              <a:pathLst>
                <a:path w="93" h="184" extrusionOk="0">
                  <a:moveTo>
                    <a:pt x="47" y="0"/>
                  </a:moveTo>
                  <a:cubicBezTo>
                    <a:pt x="22" y="0"/>
                    <a:pt x="0" y="40"/>
                    <a:pt x="0" y="91"/>
                  </a:cubicBezTo>
                  <a:cubicBezTo>
                    <a:pt x="0" y="142"/>
                    <a:pt x="22" y="183"/>
                    <a:pt x="47" y="183"/>
                  </a:cubicBezTo>
                  <a:cubicBezTo>
                    <a:pt x="73" y="183"/>
                    <a:pt x="93" y="142"/>
                    <a:pt x="93" y="91"/>
                  </a:cubicBezTo>
                  <a:cubicBezTo>
                    <a:pt x="93" y="40"/>
                    <a:pt x="73"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1" name="Google Shape;3301;p81"/>
            <p:cNvSpPr/>
            <p:nvPr/>
          </p:nvSpPr>
          <p:spPr>
            <a:xfrm>
              <a:off x="5157532" y="3376992"/>
              <a:ext cx="11252" cy="17800"/>
            </a:xfrm>
            <a:custGeom>
              <a:avLst/>
              <a:gdLst/>
              <a:ahLst/>
              <a:cxnLst/>
              <a:rect l="l" t="t" r="r" b="b"/>
              <a:pathLst>
                <a:path w="232" h="367" extrusionOk="0">
                  <a:moveTo>
                    <a:pt x="116" y="1"/>
                  </a:moveTo>
                  <a:cubicBezTo>
                    <a:pt x="52" y="1"/>
                    <a:pt x="1" y="82"/>
                    <a:pt x="1" y="184"/>
                  </a:cubicBezTo>
                  <a:cubicBezTo>
                    <a:pt x="1" y="285"/>
                    <a:pt x="52" y="367"/>
                    <a:pt x="116" y="367"/>
                  </a:cubicBezTo>
                  <a:cubicBezTo>
                    <a:pt x="181" y="367"/>
                    <a:pt x="232" y="285"/>
                    <a:pt x="232" y="184"/>
                  </a:cubicBezTo>
                  <a:cubicBezTo>
                    <a:pt x="232" y="82"/>
                    <a:pt x="181"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2" name="Google Shape;3302;p81"/>
            <p:cNvSpPr/>
            <p:nvPr/>
          </p:nvSpPr>
          <p:spPr>
            <a:xfrm>
              <a:off x="5295317" y="3220050"/>
              <a:ext cx="11252" cy="16393"/>
            </a:xfrm>
            <a:custGeom>
              <a:avLst/>
              <a:gdLst/>
              <a:ahLst/>
              <a:cxnLst/>
              <a:rect l="l" t="t" r="r" b="b"/>
              <a:pathLst>
                <a:path w="232" h="338" extrusionOk="0">
                  <a:moveTo>
                    <a:pt x="116" y="0"/>
                  </a:moveTo>
                  <a:cubicBezTo>
                    <a:pt x="53" y="0"/>
                    <a:pt x="1" y="76"/>
                    <a:pt x="1" y="168"/>
                  </a:cubicBezTo>
                  <a:cubicBezTo>
                    <a:pt x="1" y="262"/>
                    <a:pt x="53" y="337"/>
                    <a:pt x="116" y="337"/>
                  </a:cubicBezTo>
                  <a:cubicBezTo>
                    <a:pt x="181" y="337"/>
                    <a:pt x="232" y="262"/>
                    <a:pt x="232" y="168"/>
                  </a:cubicBezTo>
                  <a:cubicBezTo>
                    <a:pt x="232" y="76"/>
                    <a:pt x="181"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3" name="Google Shape;3303;p81"/>
            <p:cNvSpPr/>
            <p:nvPr/>
          </p:nvSpPr>
          <p:spPr>
            <a:xfrm>
              <a:off x="5188717" y="3288142"/>
              <a:ext cx="11204" cy="6693"/>
            </a:xfrm>
            <a:custGeom>
              <a:avLst/>
              <a:gdLst/>
              <a:ahLst/>
              <a:cxnLst/>
              <a:rect l="l" t="t" r="r" b="b"/>
              <a:pathLst>
                <a:path w="231" h="138" extrusionOk="0">
                  <a:moveTo>
                    <a:pt x="116" y="1"/>
                  </a:moveTo>
                  <a:cubicBezTo>
                    <a:pt x="52" y="1"/>
                    <a:pt x="1" y="31"/>
                    <a:pt x="1" y="68"/>
                  </a:cubicBezTo>
                  <a:cubicBezTo>
                    <a:pt x="1" y="107"/>
                    <a:pt x="52" y="137"/>
                    <a:pt x="116" y="137"/>
                  </a:cubicBezTo>
                  <a:cubicBezTo>
                    <a:pt x="179" y="137"/>
                    <a:pt x="230" y="107"/>
                    <a:pt x="230" y="68"/>
                  </a:cubicBezTo>
                  <a:cubicBezTo>
                    <a:pt x="230" y="31"/>
                    <a:pt x="17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4" name="Google Shape;3304;p81"/>
            <p:cNvSpPr/>
            <p:nvPr/>
          </p:nvSpPr>
          <p:spPr>
            <a:xfrm>
              <a:off x="5226546" y="3205840"/>
              <a:ext cx="28954" cy="31185"/>
            </a:xfrm>
            <a:custGeom>
              <a:avLst/>
              <a:gdLst/>
              <a:ahLst/>
              <a:cxnLst/>
              <a:rect l="l" t="t" r="r" b="b"/>
              <a:pathLst>
                <a:path w="597" h="643" extrusionOk="0">
                  <a:moveTo>
                    <a:pt x="298" y="1"/>
                  </a:moveTo>
                  <a:cubicBezTo>
                    <a:pt x="133" y="1"/>
                    <a:pt x="1" y="144"/>
                    <a:pt x="1" y="322"/>
                  </a:cubicBezTo>
                  <a:cubicBezTo>
                    <a:pt x="1" y="499"/>
                    <a:pt x="133" y="642"/>
                    <a:pt x="298" y="642"/>
                  </a:cubicBezTo>
                  <a:cubicBezTo>
                    <a:pt x="462" y="642"/>
                    <a:pt x="596" y="499"/>
                    <a:pt x="596" y="322"/>
                  </a:cubicBezTo>
                  <a:cubicBezTo>
                    <a:pt x="596" y="144"/>
                    <a:pt x="462"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5" name="Google Shape;3305;p81"/>
            <p:cNvSpPr/>
            <p:nvPr/>
          </p:nvSpPr>
          <p:spPr>
            <a:xfrm>
              <a:off x="5306521" y="3130375"/>
              <a:ext cx="8924" cy="8924"/>
            </a:xfrm>
            <a:custGeom>
              <a:avLst/>
              <a:gdLst/>
              <a:ahLst/>
              <a:cxnLst/>
              <a:rect l="l" t="t" r="r" b="b"/>
              <a:pathLst>
                <a:path w="184" h="184" extrusionOk="0">
                  <a:moveTo>
                    <a:pt x="91" y="0"/>
                  </a:moveTo>
                  <a:cubicBezTo>
                    <a:pt x="41" y="0"/>
                    <a:pt x="1" y="40"/>
                    <a:pt x="1" y="91"/>
                  </a:cubicBezTo>
                  <a:cubicBezTo>
                    <a:pt x="1" y="142"/>
                    <a:pt x="41" y="183"/>
                    <a:pt x="91" y="183"/>
                  </a:cubicBezTo>
                  <a:cubicBezTo>
                    <a:pt x="142" y="183"/>
                    <a:pt x="184" y="142"/>
                    <a:pt x="184" y="91"/>
                  </a:cubicBezTo>
                  <a:cubicBezTo>
                    <a:pt x="184" y="40"/>
                    <a:pt x="142"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6" name="Google Shape;3306;p81"/>
            <p:cNvSpPr/>
            <p:nvPr/>
          </p:nvSpPr>
          <p:spPr>
            <a:xfrm>
              <a:off x="5077654" y="3851457"/>
              <a:ext cx="10039" cy="14453"/>
            </a:xfrm>
            <a:custGeom>
              <a:avLst/>
              <a:gdLst/>
              <a:ahLst/>
              <a:cxnLst/>
              <a:rect l="l" t="t" r="r" b="b"/>
              <a:pathLst>
                <a:path w="207" h="298" extrusionOk="0">
                  <a:moveTo>
                    <a:pt x="104" y="1"/>
                  </a:moveTo>
                  <a:cubicBezTo>
                    <a:pt x="47" y="1"/>
                    <a:pt x="0" y="67"/>
                    <a:pt x="0" y="148"/>
                  </a:cubicBezTo>
                  <a:cubicBezTo>
                    <a:pt x="0" y="231"/>
                    <a:pt x="47" y="297"/>
                    <a:pt x="104" y="297"/>
                  </a:cubicBezTo>
                  <a:cubicBezTo>
                    <a:pt x="160" y="297"/>
                    <a:pt x="207" y="231"/>
                    <a:pt x="207" y="148"/>
                  </a:cubicBezTo>
                  <a:cubicBezTo>
                    <a:pt x="207" y="67"/>
                    <a:pt x="160" y="1"/>
                    <a:pt x="104"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7" name="Google Shape;3307;p81"/>
            <p:cNvSpPr/>
            <p:nvPr/>
          </p:nvSpPr>
          <p:spPr>
            <a:xfrm>
              <a:off x="4960965" y="3848110"/>
              <a:ext cx="14550" cy="18915"/>
            </a:xfrm>
            <a:custGeom>
              <a:avLst/>
              <a:gdLst/>
              <a:ahLst/>
              <a:cxnLst/>
              <a:rect l="l" t="t" r="r" b="b"/>
              <a:pathLst>
                <a:path w="300" h="390" extrusionOk="0">
                  <a:moveTo>
                    <a:pt x="150" y="0"/>
                  </a:moveTo>
                  <a:cubicBezTo>
                    <a:pt x="67" y="0"/>
                    <a:pt x="1" y="88"/>
                    <a:pt x="1" y="196"/>
                  </a:cubicBezTo>
                  <a:cubicBezTo>
                    <a:pt x="1" y="302"/>
                    <a:pt x="67" y="390"/>
                    <a:pt x="150" y="390"/>
                  </a:cubicBezTo>
                  <a:cubicBezTo>
                    <a:pt x="231" y="390"/>
                    <a:pt x="299" y="302"/>
                    <a:pt x="299" y="196"/>
                  </a:cubicBezTo>
                  <a:cubicBezTo>
                    <a:pt x="299" y="88"/>
                    <a:pt x="231" y="0"/>
                    <a:pt x="150"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8" name="Google Shape;3308;p81"/>
            <p:cNvSpPr/>
            <p:nvPr/>
          </p:nvSpPr>
          <p:spPr>
            <a:xfrm>
              <a:off x="5402451" y="3849691"/>
              <a:ext cx="7808" cy="5626"/>
            </a:xfrm>
            <a:custGeom>
              <a:avLst/>
              <a:gdLst/>
              <a:ahLst/>
              <a:cxnLst/>
              <a:rect l="l" t="t" r="r" b="b"/>
              <a:pathLst>
                <a:path w="161" h="116" extrusionOk="0">
                  <a:moveTo>
                    <a:pt x="81" y="1"/>
                  </a:moveTo>
                  <a:cubicBezTo>
                    <a:pt x="36" y="1"/>
                    <a:pt x="1" y="25"/>
                    <a:pt x="1" y="57"/>
                  </a:cubicBezTo>
                  <a:cubicBezTo>
                    <a:pt x="1" y="90"/>
                    <a:pt x="36" y="116"/>
                    <a:pt x="81" y="116"/>
                  </a:cubicBezTo>
                  <a:cubicBezTo>
                    <a:pt x="125" y="116"/>
                    <a:pt x="161" y="90"/>
                    <a:pt x="161" y="57"/>
                  </a:cubicBezTo>
                  <a:cubicBezTo>
                    <a:pt x="161" y="27"/>
                    <a:pt x="125" y="1"/>
                    <a:pt x="81"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9" name="Google Shape;3309;p81"/>
            <p:cNvSpPr/>
            <p:nvPr/>
          </p:nvSpPr>
          <p:spPr>
            <a:xfrm>
              <a:off x="5365737" y="3829710"/>
              <a:ext cx="11252" cy="14453"/>
            </a:xfrm>
            <a:custGeom>
              <a:avLst/>
              <a:gdLst/>
              <a:ahLst/>
              <a:cxnLst/>
              <a:rect l="l" t="t" r="r" b="b"/>
              <a:pathLst>
                <a:path w="232" h="298" extrusionOk="0">
                  <a:moveTo>
                    <a:pt x="116" y="0"/>
                  </a:moveTo>
                  <a:cubicBezTo>
                    <a:pt x="52" y="0"/>
                    <a:pt x="1" y="66"/>
                    <a:pt x="1" y="150"/>
                  </a:cubicBezTo>
                  <a:cubicBezTo>
                    <a:pt x="1" y="231"/>
                    <a:pt x="52" y="297"/>
                    <a:pt x="116" y="297"/>
                  </a:cubicBezTo>
                  <a:cubicBezTo>
                    <a:pt x="179" y="297"/>
                    <a:pt x="232" y="231"/>
                    <a:pt x="232" y="150"/>
                  </a:cubicBezTo>
                  <a:cubicBezTo>
                    <a:pt x="232" y="66"/>
                    <a:pt x="179" y="0"/>
                    <a:pt x="116"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0" name="Google Shape;3310;p81"/>
            <p:cNvSpPr/>
            <p:nvPr/>
          </p:nvSpPr>
          <p:spPr>
            <a:xfrm>
              <a:off x="4939868" y="3759163"/>
              <a:ext cx="20031" cy="17896"/>
            </a:xfrm>
            <a:custGeom>
              <a:avLst/>
              <a:gdLst/>
              <a:ahLst/>
              <a:cxnLst/>
              <a:rect l="l" t="t" r="r" b="b"/>
              <a:pathLst>
                <a:path w="413" h="369" extrusionOk="0">
                  <a:moveTo>
                    <a:pt x="207" y="1"/>
                  </a:moveTo>
                  <a:cubicBezTo>
                    <a:pt x="93" y="1"/>
                    <a:pt x="0" y="84"/>
                    <a:pt x="0" y="185"/>
                  </a:cubicBezTo>
                  <a:cubicBezTo>
                    <a:pt x="0" y="285"/>
                    <a:pt x="93" y="368"/>
                    <a:pt x="207" y="368"/>
                  </a:cubicBezTo>
                  <a:cubicBezTo>
                    <a:pt x="320" y="368"/>
                    <a:pt x="413" y="285"/>
                    <a:pt x="413" y="185"/>
                  </a:cubicBezTo>
                  <a:cubicBezTo>
                    <a:pt x="413" y="84"/>
                    <a:pt x="320" y="1"/>
                    <a:pt x="207"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1" name="Google Shape;3311;p81"/>
            <p:cNvSpPr/>
            <p:nvPr/>
          </p:nvSpPr>
          <p:spPr>
            <a:xfrm>
              <a:off x="5035411" y="3763674"/>
              <a:ext cx="7808" cy="7808"/>
            </a:xfrm>
            <a:custGeom>
              <a:avLst/>
              <a:gdLst/>
              <a:ahLst/>
              <a:cxnLst/>
              <a:rect l="l" t="t" r="r" b="b"/>
              <a:pathLst>
                <a:path w="161" h="161" extrusionOk="0">
                  <a:moveTo>
                    <a:pt x="81" y="0"/>
                  </a:moveTo>
                  <a:cubicBezTo>
                    <a:pt x="36" y="0"/>
                    <a:pt x="1" y="35"/>
                    <a:pt x="1" y="80"/>
                  </a:cubicBezTo>
                  <a:cubicBezTo>
                    <a:pt x="1" y="125"/>
                    <a:pt x="36" y="160"/>
                    <a:pt x="81" y="160"/>
                  </a:cubicBezTo>
                  <a:cubicBezTo>
                    <a:pt x="125" y="160"/>
                    <a:pt x="161" y="125"/>
                    <a:pt x="161" y="80"/>
                  </a:cubicBezTo>
                  <a:cubicBezTo>
                    <a:pt x="161" y="35"/>
                    <a:pt x="125" y="0"/>
                    <a:pt x="81"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2" name="Google Shape;3312;p81"/>
            <p:cNvSpPr/>
            <p:nvPr/>
          </p:nvSpPr>
          <p:spPr>
            <a:xfrm>
              <a:off x="5076538" y="3713671"/>
              <a:ext cx="24444" cy="21146"/>
            </a:xfrm>
            <a:custGeom>
              <a:avLst/>
              <a:gdLst/>
              <a:ahLst/>
              <a:cxnLst/>
              <a:rect l="l" t="t" r="r" b="b"/>
              <a:pathLst>
                <a:path w="504" h="436" extrusionOk="0">
                  <a:moveTo>
                    <a:pt x="253" y="1"/>
                  </a:moveTo>
                  <a:cubicBezTo>
                    <a:pt x="113" y="1"/>
                    <a:pt x="0" y="97"/>
                    <a:pt x="0" y="217"/>
                  </a:cubicBezTo>
                  <a:cubicBezTo>
                    <a:pt x="0" y="337"/>
                    <a:pt x="113" y="436"/>
                    <a:pt x="253" y="436"/>
                  </a:cubicBezTo>
                  <a:cubicBezTo>
                    <a:pt x="391" y="436"/>
                    <a:pt x="503" y="337"/>
                    <a:pt x="503" y="217"/>
                  </a:cubicBezTo>
                  <a:cubicBezTo>
                    <a:pt x="503" y="97"/>
                    <a:pt x="391" y="1"/>
                    <a:pt x="253"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3" name="Google Shape;3313;p81"/>
            <p:cNvSpPr/>
            <p:nvPr/>
          </p:nvSpPr>
          <p:spPr>
            <a:xfrm>
              <a:off x="5233190" y="3680304"/>
              <a:ext cx="20031" cy="11204"/>
            </a:xfrm>
            <a:custGeom>
              <a:avLst/>
              <a:gdLst/>
              <a:ahLst/>
              <a:cxnLst/>
              <a:rect l="l" t="t" r="r" b="b"/>
              <a:pathLst>
                <a:path w="413" h="231" extrusionOk="0">
                  <a:moveTo>
                    <a:pt x="207" y="1"/>
                  </a:moveTo>
                  <a:cubicBezTo>
                    <a:pt x="93" y="1"/>
                    <a:pt x="1" y="52"/>
                    <a:pt x="1" y="116"/>
                  </a:cubicBezTo>
                  <a:cubicBezTo>
                    <a:pt x="1" y="179"/>
                    <a:pt x="93" y="230"/>
                    <a:pt x="207" y="230"/>
                  </a:cubicBezTo>
                  <a:cubicBezTo>
                    <a:pt x="321" y="230"/>
                    <a:pt x="413" y="179"/>
                    <a:pt x="413" y="116"/>
                  </a:cubicBezTo>
                  <a:cubicBezTo>
                    <a:pt x="413" y="52"/>
                    <a:pt x="321" y="1"/>
                    <a:pt x="207"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4" name="Google Shape;3314;p81"/>
            <p:cNvSpPr/>
            <p:nvPr/>
          </p:nvSpPr>
          <p:spPr>
            <a:xfrm>
              <a:off x="5193227" y="3655861"/>
              <a:ext cx="17800" cy="17896"/>
            </a:xfrm>
            <a:custGeom>
              <a:avLst/>
              <a:gdLst/>
              <a:ahLst/>
              <a:cxnLst/>
              <a:rect l="l" t="t" r="r" b="b"/>
              <a:pathLst>
                <a:path w="367" h="369" extrusionOk="0">
                  <a:moveTo>
                    <a:pt x="183" y="0"/>
                  </a:moveTo>
                  <a:cubicBezTo>
                    <a:pt x="82" y="0"/>
                    <a:pt x="0" y="83"/>
                    <a:pt x="0" y="183"/>
                  </a:cubicBezTo>
                  <a:cubicBezTo>
                    <a:pt x="0" y="285"/>
                    <a:pt x="82" y="368"/>
                    <a:pt x="183" y="368"/>
                  </a:cubicBezTo>
                  <a:cubicBezTo>
                    <a:pt x="285" y="368"/>
                    <a:pt x="366" y="285"/>
                    <a:pt x="366" y="183"/>
                  </a:cubicBezTo>
                  <a:cubicBezTo>
                    <a:pt x="366" y="83"/>
                    <a:pt x="285" y="0"/>
                    <a:pt x="183"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5" name="Google Shape;3315;p81"/>
            <p:cNvSpPr/>
            <p:nvPr/>
          </p:nvSpPr>
          <p:spPr>
            <a:xfrm>
              <a:off x="5395371" y="3668082"/>
              <a:ext cx="14550" cy="13386"/>
            </a:xfrm>
            <a:custGeom>
              <a:avLst/>
              <a:gdLst/>
              <a:ahLst/>
              <a:cxnLst/>
              <a:rect l="l" t="t" r="r" b="b"/>
              <a:pathLst>
                <a:path w="300" h="276" extrusionOk="0">
                  <a:moveTo>
                    <a:pt x="150" y="1"/>
                  </a:moveTo>
                  <a:cubicBezTo>
                    <a:pt x="68" y="1"/>
                    <a:pt x="1" y="62"/>
                    <a:pt x="1" y="139"/>
                  </a:cubicBezTo>
                  <a:cubicBezTo>
                    <a:pt x="1" y="214"/>
                    <a:pt x="68" y="276"/>
                    <a:pt x="150" y="276"/>
                  </a:cubicBezTo>
                  <a:cubicBezTo>
                    <a:pt x="233" y="276"/>
                    <a:pt x="299" y="214"/>
                    <a:pt x="299" y="139"/>
                  </a:cubicBezTo>
                  <a:cubicBezTo>
                    <a:pt x="299" y="62"/>
                    <a:pt x="233" y="1"/>
                    <a:pt x="150"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6" name="Google Shape;3316;p81"/>
            <p:cNvSpPr/>
            <p:nvPr/>
          </p:nvSpPr>
          <p:spPr>
            <a:xfrm>
              <a:off x="5408757" y="3627004"/>
              <a:ext cx="10039" cy="11204"/>
            </a:xfrm>
            <a:custGeom>
              <a:avLst/>
              <a:gdLst/>
              <a:ahLst/>
              <a:cxnLst/>
              <a:rect l="l" t="t" r="r" b="b"/>
              <a:pathLst>
                <a:path w="207" h="231" extrusionOk="0">
                  <a:moveTo>
                    <a:pt x="103" y="0"/>
                  </a:moveTo>
                  <a:cubicBezTo>
                    <a:pt x="46" y="0"/>
                    <a:pt x="0" y="52"/>
                    <a:pt x="0" y="115"/>
                  </a:cubicBezTo>
                  <a:cubicBezTo>
                    <a:pt x="0" y="179"/>
                    <a:pt x="46" y="231"/>
                    <a:pt x="103" y="231"/>
                  </a:cubicBezTo>
                  <a:cubicBezTo>
                    <a:pt x="160" y="231"/>
                    <a:pt x="206" y="179"/>
                    <a:pt x="206" y="115"/>
                  </a:cubicBezTo>
                  <a:cubicBezTo>
                    <a:pt x="206" y="52"/>
                    <a:pt x="160" y="0"/>
                    <a:pt x="103"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7" name="Google Shape;3317;p81"/>
            <p:cNvSpPr/>
            <p:nvPr/>
          </p:nvSpPr>
          <p:spPr>
            <a:xfrm>
              <a:off x="5379851" y="3605858"/>
              <a:ext cx="20079" cy="14550"/>
            </a:xfrm>
            <a:custGeom>
              <a:avLst/>
              <a:gdLst/>
              <a:ahLst/>
              <a:cxnLst/>
              <a:rect l="l" t="t" r="r" b="b"/>
              <a:pathLst>
                <a:path w="414" h="300" extrusionOk="0">
                  <a:moveTo>
                    <a:pt x="207" y="1"/>
                  </a:moveTo>
                  <a:cubicBezTo>
                    <a:pt x="93" y="1"/>
                    <a:pt x="1" y="67"/>
                    <a:pt x="1" y="150"/>
                  </a:cubicBezTo>
                  <a:cubicBezTo>
                    <a:pt x="1" y="232"/>
                    <a:pt x="93" y="299"/>
                    <a:pt x="207" y="299"/>
                  </a:cubicBezTo>
                  <a:cubicBezTo>
                    <a:pt x="321" y="299"/>
                    <a:pt x="413" y="232"/>
                    <a:pt x="413" y="150"/>
                  </a:cubicBezTo>
                  <a:cubicBezTo>
                    <a:pt x="413" y="67"/>
                    <a:pt x="321" y="1"/>
                    <a:pt x="207"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8" name="Google Shape;3318;p81"/>
            <p:cNvSpPr/>
            <p:nvPr/>
          </p:nvSpPr>
          <p:spPr>
            <a:xfrm>
              <a:off x="7465260" y="3187798"/>
              <a:ext cx="223634" cy="394645"/>
            </a:xfrm>
            <a:custGeom>
              <a:avLst/>
              <a:gdLst/>
              <a:ahLst/>
              <a:cxnLst/>
              <a:rect l="l" t="t" r="r" b="b"/>
              <a:pathLst>
                <a:path w="4611" h="8137" extrusionOk="0">
                  <a:moveTo>
                    <a:pt x="4320" y="1"/>
                  </a:moveTo>
                  <a:lnTo>
                    <a:pt x="4320" y="1"/>
                  </a:lnTo>
                  <a:cubicBezTo>
                    <a:pt x="3668" y="1485"/>
                    <a:pt x="685" y="6009"/>
                    <a:pt x="1" y="7473"/>
                  </a:cubicBezTo>
                  <a:cubicBezTo>
                    <a:pt x="1063" y="7931"/>
                    <a:pt x="1849" y="8136"/>
                    <a:pt x="2648" y="8136"/>
                  </a:cubicBezTo>
                  <a:cubicBezTo>
                    <a:pt x="3143" y="8136"/>
                    <a:pt x="3644" y="8058"/>
                    <a:pt x="4219" y="7912"/>
                  </a:cubicBezTo>
                  <a:cubicBezTo>
                    <a:pt x="4611" y="6246"/>
                    <a:pt x="4320" y="1"/>
                    <a:pt x="4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9" name="Google Shape;3319;p81"/>
            <p:cNvSpPr/>
            <p:nvPr/>
          </p:nvSpPr>
          <p:spPr>
            <a:xfrm>
              <a:off x="7465212" y="3275678"/>
              <a:ext cx="217668" cy="306811"/>
            </a:xfrm>
            <a:custGeom>
              <a:avLst/>
              <a:gdLst/>
              <a:ahLst/>
              <a:cxnLst/>
              <a:rect l="l" t="t" r="r" b="b"/>
              <a:pathLst>
                <a:path w="4488" h="6326" extrusionOk="0">
                  <a:moveTo>
                    <a:pt x="4387" y="1"/>
                  </a:moveTo>
                  <a:cubicBezTo>
                    <a:pt x="4318" y="358"/>
                    <a:pt x="4229" y="711"/>
                    <a:pt x="4121" y="1057"/>
                  </a:cubicBezTo>
                  <a:cubicBezTo>
                    <a:pt x="3440" y="3227"/>
                    <a:pt x="2040" y="4714"/>
                    <a:pt x="628" y="4714"/>
                  </a:cubicBezTo>
                  <a:cubicBezTo>
                    <a:pt x="588" y="4714"/>
                    <a:pt x="549" y="4713"/>
                    <a:pt x="509" y="4711"/>
                  </a:cubicBezTo>
                  <a:cubicBezTo>
                    <a:pt x="290" y="5095"/>
                    <a:pt x="113" y="5423"/>
                    <a:pt x="0" y="5663"/>
                  </a:cubicBezTo>
                  <a:cubicBezTo>
                    <a:pt x="1062" y="6121"/>
                    <a:pt x="1848" y="6326"/>
                    <a:pt x="2648" y="6326"/>
                  </a:cubicBezTo>
                  <a:cubicBezTo>
                    <a:pt x="3143" y="6326"/>
                    <a:pt x="3644" y="6247"/>
                    <a:pt x="4220" y="6101"/>
                  </a:cubicBezTo>
                  <a:cubicBezTo>
                    <a:pt x="4487" y="4968"/>
                    <a:pt x="4449" y="2065"/>
                    <a:pt x="4387" y="1"/>
                  </a:cubicBez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0" name="Google Shape;3320;p81"/>
            <p:cNvSpPr/>
            <p:nvPr/>
          </p:nvSpPr>
          <p:spPr>
            <a:xfrm>
              <a:off x="4610075" y="3909219"/>
              <a:ext cx="3152840" cy="158061"/>
            </a:xfrm>
            <a:custGeom>
              <a:avLst/>
              <a:gdLst/>
              <a:ahLst/>
              <a:cxnLst/>
              <a:rect l="l" t="t" r="r" b="b"/>
              <a:pathLst>
                <a:path w="65007" h="3259" extrusionOk="0">
                  <a:moveTo>
                    <a:pt x="65006" y="0"/>
                  </a:moveTo>
                  <a:lnTo>
                    <a:pt x="0" y="3258"/>
                  </a:lnTo>
                  <a:lnTo>
                    <a:pt x="65006" y="3258"/>
                  </a:lnTo>
                  <a:lnTo>
                    <a:pt x="65006" y="0"/>
                  </a:ln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3496" name="Google Shape;3496;p8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ICON PACK: NATURAL DISASTER</a:t>
            </a:r>
            <a:endParaRPr dirty="0"/>
          </a:p>
        </p:txBody>
      </p:sp>
      <p:grpSp>
        <p:nvGrpSpPr>
          <p:cNvPr id="3497" name="Google Shape;3497;p84"/>
          <p:cNvGrpSpPr/>
          <p:nvPr/>
        </p:nvGrpSpPr>
        <p:grpSpPr>
          <a:xfrm>
            <a:off x="715098" y="1576362"/>
            <a:ext cx="423527" cy="385294"/>
            <a:chOff x="715098" y="1576362"/>
            <a:chExt cx="423527" cy="385294"/>
          </a:xfrm>
        </p:grpSpPr>
        <p:sp>
          <p:nvSpPr>
            <p:cNvPr id="3498" name="Google Shape;3498;p84"/>
            <p:cNvSpPr/>
            <p:nvPr/>
          </p:nvSpPr>
          <p:spPr>
            <a:xfrm>
              <a:off x="1080871" y="1642312"/>
              <a:ext cx="41954" cy="123893"/>
            </a:xfrm>
            <a:custGeom>
              <a:avLst/>
              <a:gdLst/>
              <a:ahLst/>
              <a:cxnLst/>
              <a:rect l="l" t="t" r="r" b="b"/>
              <a:pathLst>
                <a:path w="1556" h="4595" extrusionOk="0">
                  <a:moveTo>
                    <a:pt x="240" y="1"/>
                  </a:moveTo>
                  <a:cubicBezTo>
                    <a:pt x="186" y="1"/>
                    <a:pt x="132" y="20"/>
                    <a:pt x="90" y="61"/>
                  </a:cubicBezTo>
                  <a:cubicBezTo>
                    <a:pt x="3" y="144"/>
                    <a:pt x="0" y="283"/>
                    <a:pt x="86" y="369"/>
                  </a:cubicBezTo>
                  <a:lnTo>
                    <a:pt x="781" y="1098"/>
                  </a:lnTo>
                  <a:lnTo>
                    <a:pt x="673" y="1412"/>
                  </a:lnTo>
                  <a:cubicBezTo>
                    <a:pt x="627" y="1544"/>
                    <a:pt x="621" y="1686"/>
                    <a:pt x="657" y="1819"/>
                  </a:cubicBezTo>
                  <a:lnTo>
                    <a:pt x="977" y="3020"/>
                  </a:lnTo>
                  <a:cubicBezTo>
                    <a:pt x="996" y="3094"/>
                    <a:pt x="983" y="3174"/>
                    <a:pt x="939" y="3238"/>
                  </a:cubicBezTo>
                  <a:lnTo>
                    <a:pt x="238" y="4256"/>
                  </a:lnTo>
                  <a:cubicBezTo>
                    <a:pt x="171" y="4353"/>
                    <a:pt x="195" y="4490"/>
                    <a:pt x="293" y="4557"/>
                  </a:cubicBezTo>
                  <a:cubicBezTo>
                    <a:pt x="331" y="4582"/>
                    <a:pt x="374" y="4595"/>
                    <a:pt x="416" y="4595"/>
                  </a:cubicBezTo>
                  <a:cubicBezTo>
                    <a:pt x="485" y="4595"/>
                    <a:pt x="553" y="4562"/>
                    <a:pt x="595" y="4501"/>
                  </a:cubicBezTo>
                  <a:lnTo>
                    <a:pt x="1295" y="3483"/>
                  </a:lnTo>
                  <a:cubicBezTo>
                    <a:pt x="1412" y="3316"/>
                    <a:pt x="1448" y="3106"/>
                    <a:pt x="1395" y="2909"/>
                  </a:cubicBezTo>
                  <a:lnTo>
                    <a:pt x="1077" y="1708"/>
                  </a:lnTo>
                  <a:cubicBezTo>
                    <a:pt x="1063" y="1658"/>
                    <a:pt x="1065" y="1604"/>
                    <a:pt x="1083" y="1554"/>
                  </a:cubicBezTo>
                  <a:lnTo>
                    <a:pt x="1518" y="291"/>
                  </a:lnTo>
                  <a:cubicBezTo>
                    <a:pt x="1555" y="179"/>
                    <a:pt x="1496" y="56"/>
                    <a:pt x="1383" y="19"/>
                  </a:cubicBezTo>
                  <a:cubicBezTo>
                    <a:pt x="1360" y="11"/>
                    <a:pt x="1336" y="7"/>
                    <a:pt x="1312" y="7"/>
                  </a:cubicBezTo>
                  <a:cubicBezTo>
                    <a:pt x="1223" y="7"/>
                    <a:pt x="1140" y="61"/>
                    <a:pt x="1108" y="149"/>
                  </a:cubicBezTo>
                  <a:lnTo>
                    <a:pt x="941" y="638"/>
                  </a:lnTo>
                  <a:lnTo>
                    <a:pt x="398" y="70"/>
                  </a:lnTo>
                  <a:cubicBezTo>
                    <a:pt x="355" y="24"/>
                    <a:pt x="298"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9" name="Google Shape;3499;p84"/>
            <p:cNvSpPr/>
            <p:nvPr/>
          </p:nvSpPr>
          <p:spPr>
            <a:xfrm>
              <a:off x="976284" y="1625353"/>
              <a:ext cx="133114" cy="227590"/>
            </a:xfrm>
            <a:custGeom>
              <a:avLst/>
              <a:gdLst/>
              <a:ahLst/>
              <a:cxnLst/>
              <a:rect l="l" t="t" r="r" b="b"/>
              <a:pathLst>
                <a:path w="4937" h="8441" extrusionOk="0">
                  <a:moveTo>
                    <a:pt x="3000" y="0"/>
                  </a:moveTo>
                  <a:cubicBezTo>
                    <a:pt x="2911" y="0"/>
                    <a:pt x="2828" y="56"/>
                    <a:pt x="2797" y="144"/>
                  </a:cubicBezTo>
                  <a:lnTo>
                    <a:pt x="2266" y="1810"/>
                  </a:lnTo>
                  <a:cubicBezTo>
                    <a:pt x="2200" y="2013"/>
                    <a:pt x="2243" y="2237"/>
                    <a:pt x="2380" y="2402"/>
                  </a:cubicBezTo>
                  <a:lnTo>
                    <a:pt x="2927" y="3067"/>
                  </a:lnTo>
                  <a:lnTo>
                    <a:pt x="2997" y="5132"/>
                  </a:lnTo>
                  <a:lnTo>
                    <a:pt x="1828" y="4525"/>
                  </a:lnTo>
                  <a:cubicBezTo>
                    <a:pt x="1608" y="4411"/>
                    <a:pt x="1608" y="4202"/>
                    <a:pt x="1520" y="4005"/>
                  </a:cubicBezTo>
                  <a:lnTo>
                    <a:pt x="1328" y="3477"/>
                  </a:lnTo>
                  <a:cubicBezTo>
                    <a:pt x="1269" y="3311"/>
                    <a:pt x="1159" y="3167"/>
                    <a:pt x="1016" y="3066"/>
                  </a:cubicBezTo>
                  <a:lnTo>
                    <a:pt x="651" y="2808"/>
                  </a:lnTo>
                  <a:cubicBezTo>
                    <a:pt x="613" y="2781"/>
                    <a:pt x="569" y="2768"/>
                    <a:pt x="525" y="2768"/>
                  </a:cubicBezTo>
                  <a:cubicBezTo>
                    <a:pt x="457" y="2768"/>
                    <a:pt x="391" y="2800"/>
                    <a:pt x="349" y="2859"/>
                  </a:cubicBezTo>
                  <a:cubicBezTo>
                    <a:pt x="279" y="2958"/>
                    <a:pt x="303" y="3092"/>
                    <a:pt x="400" y="3161"/>
                  </a:cubicBezTo>
                  <a:lnTo>
                    <a:pt x="765" y="3420"/>
                  </a:lnTo>
                  <a:cubicBezTo>
                    <a:pt x="836" y="3469"/>
                    <a:pt x="890" y="3541"/>
                    <a:pt x="920" y="3623"/>
                  </a:cubicBezTo>
                  <a:lnTo>
                    <a:pt x="998" y="3837"/>
                  </a:lnTo>
                  <a:lnTo>
                    <a:pt x="241" y="3789"/>
                  </a:lnTo>
                  <a:cubicBezTo>
                    <a:pt x="235" y="3789"/>
                    <a:pt x="229" y="3788"/>
                    <a:pt x="223" y="3788"/>
                  </a:cubicBezTo>
                  <a:cubicBezTo>
                    <a:pt x="111" y="3788"/>
                    <a:pt x="15" y="3876"/>
                    <a:pt x="8" y="3991"/>
                  </a:cubicBezTo>
                  <a:cubicBezTo>
                    <a:pt x="1" y="4112"/>
                    <a:pt x="93" y="4215"/>
                    <a:pt x="214" y="4221"/>
                  </a:cubicBezTo>
                  <a:lnTo>
                    <a:pt x="1158" y="4281"/>
                  </a:lnTo>
                  <a:lnTo>
                    <a:pt x="1215" y="4437"/>
                  </a:lnTo>
                  <a:cubicBezTo>
                    <a:pt x="1288" y="4640"/>
                    <a:pt x="1435" y="4809"/>
                    <a:pt x="1626" y="4908"/>
                  </a:cubicBezTo>
                  <a:lnTo>
                    <a:pt x="3014" y="5628"/>
                  </a:lnTo>
                  <a:lnTo>
                    <a:pt x="3025" y="6019"/>
                  </a:lnTo>
                  <a:cubicBezTo>
                    <a:pt x="3030" y="6122"/>
                    <a:pt x="3008" y="6223"/>
                    <a:pt x="2963" y="6316"/>
                  </a:cubicBezTo>
                  <a:lnTo>
                    <a:pt x="2069" y="8128"/>
                  </a:lnTo>
                  <a:cubicBezTo>
                    <a:pt x="1997" y="8272"/>
                    <a:pt x="2101" y="8441"/>
                    <a:pt x="2263" y="8441"/>
                  </a:cubicBezTo>
                  <a:lnTo>
                    <a:pt x="4705" y="8441"/>
                  </a:lnTo>
                  <a:cubicBezTo>
                    <a:pt x="4835" y="8441"/>
                    <a:pt x="4936" y="8326"/>
                    <a:pt x="4920" y="8197"/>
                  </a:cubicBezTo>
                  <a:lnTo>
                    <a:pt x="4920" y="8197"/>
                  </a:lnTo>
                  <a:lnTo>
                    <a:pt x="4920" y="8199"/>
                  </a:lnTo>
                  <a:lnTo>
                    <a:pt x="4427" y="4334"/>
                  </a:lnTo>
                  <a:cubicBezTo>
                    <a:pt x="4415" y="4236"/>
                    <a:pt x="4376" y="4147"/>
                    <a:pt x="4314" y="4072"/>
                  </a:cubicBezTo>
                  <a:lnTo>
                    <a:pt x="3984" y="3668"/>
                  </a:lnTo>
                  <a:lnTo>
                    <a:pt x="3982" y="3667"/>
                  </a:lnTo>
                  <a:lnTo>
                    <a:pt x="3129" y="2629"/>
                  </a:lnTo>
                  <a:lnTo>
                    <a:pt x="3368" y="2488"/>
                  </a:lnTo>
                  <a:cubicBezTo>
                    <a:pt x="3511" y="2403"/>
                    <a:pt x="3618" y="2266"/>
                    <a:pt x="3661" y="2104"/>
                  </a:cubicBezTo>
                  <a:lnTo>
                    <a:pt x="3791" y="1612"/>
                  </a:lnTo>
                  <a:cubicBezTo>
                    <a:pt x="3827" y="1494"/>
                    <a:pt x="3758" y="1371"/>
                    <a:pt x="3640" y="1340"/>
                  </a:cubicBezTo>
                  <a:cubicBezTo>
                    <a:pt x="3621" y="1335"/>
                    <a:pt x="3602" y="1333"/>
                    <a:pt x="3584" y="1333"/>
                  </a:cubicBezTo>
                  <a:cubicBezTo>
                    <a:pt x="3486" y="1333"/>
                    <a:pt x="3396" y="1399"/>
                    <a:pt x="3372" y="1500"/>
                  </a:cubicBezTo>
                  <a:lnTo>
                    <a:pt x="3242" y="1992"/>
                  </a:lnTo>
                  <a:cubicBezTo>
                    <a:pt x="3227" y="2043"/>
                    <a:pt x="3194" y="2088"/>
                    <a:pt x="3148" y="2115"/>
                  </a:cubicBezTo>
                  <a:lnTo>
                    <a:pt x="2849" y="2290"/>
                  </a:lnTo>
                  <a:cubicBezTo>
                    <a:pt x="2770" y="2171"/>
                    <a:pt x="2629" y="2094"/>
                    <a:pt x="2679" y="1940"/>
                  </a:cubicBezTo>
                  <a:lnTo>
                    <a:pt x="3209" y="274"/>
                  </a:lnTo>
                  <a:cubicBezTo>
                    <a:pt x="3241" y="162"/>
                    <a:pt x="3177" y="45"/>
                    <a:pt x="3066" y="11"/>
                  </a:cubicBezTo>
                  <a:cubicBezTo>
                    <a:pt x="3044" y="4"/>
                    <a:pt x="3022" y="0"/>
                    <a:pt x="3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0" name="Google Shape;3500;p84"/>
            <p:cNvSpPr/>
            <p:nvPr/>
          </p:nvSpPr>
          <p:spPr>
            <a:xfrm>
              <a:off x="717390" y="1843102"/>
              <a:ext cx="414953" cy="118554"/>
            </a:xfrm>
            <a:custGeom>
              <a:avLst/>
              <a:gdLst/>
              <a:ahLst/>
              <a:cxnLst/>
              <a:rect l="l" t="t" r="r" b="b"/>
              <a:pathLst>
                <a:path w="15390" h="4397" extrusionOk="0">
                  <a:moveTo>
                    <a:pt x="157" y="0"/>
                  </a:moveTo>
                  <a:cubicBezTo>
                    <a:pt x="69" y="2"/>
                    <a:pt x="0" y="73"/>
                    <a:pt x="2" y="160"/>
                  </a:cubicBezTo>
                  <a:lnTo>
                    <a:pt x="2" y="4241"/>
                  </a:lnTo>
                  <a:cubicBezTo>
                    <a:pt x="2" y="4327"/>
                    <a:pt x="71" y="4396"/>
                    <a:pt x="156" y="4396"/>
                  </a:cubicBezTo>
                  <a:lnTo>
                    <a:pt x="15234" y="4396"/>
                  </a:lnTo>
                  <a:cubicBezTo>
                    <a:pt x="15319" y="4396"/>
                    <a:pt x="15389" y="4326"/>
                    <a:pt x="15389" y="4241"/>
                  </a:cubicBezTo>
                  <a:lnTo>
                    <a:pt x="15389" y="154"/>
                  </a:lnTo>
                  <a:cubicBezTo>
                    <a:pt x="15389" y="69"/>
                    <a:pt x="15319" y="0"/>
                    <a:pt x="15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1" name="Google Shape;3501;p84"/>
            <p:cNvSpPr/>
            <p:nvPr/>
          </p:nvSpPr>
          <p:spPr>
            <a:xfrm>
              <a:off x="717417" y="1941865"/>
              <a:ext cx="414926" cy="19790"/>
            </a:xfrm>
            <a:custGeom>
              <a:avLst/>
              <a:gdLst/>
              <a:ahLst/>
              <a:cxnLst/>
              <a:rect l="l" t="t" r="r" b="b"/>
              <a:pathLst>
                <a:path w="15389" h="734" extrusionOk="0">
                  <a:moveTo>
                    <a:pt x="1" y="0"/>
                  </a:moveTo>
                  <a:lnTo>
                    <a:pt x="1" y="578"/>
                  </a:lnTo>
                  <a:cubicBezTo>
                    <a:pt x="1" y="664"/>
                    <a:pt x="70" y="733"/>
                    <a:pt x="155" y="733"/>
                  </a:cubicBezTo>
                  <a:lnTo>
                    <a:pt x="15233" y="733"/>
                  </a:lnTo>
                  <a:cubicBezTo>
                    <a:pt x="15318" y="733"/>
                    <a:pt x="15388" y="663"/>
                    <a:pt x="15388" y="578"/>
                  </a:cubicBezTo>
                  <a:lnTo>
                    <a:pt x="153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2" name="Google Shape;3502;p84"/>
            <p:cNvSpPr/>
            <p:nvPr/>
          </p:nvSpPr>
          <p:spPr>
            <a:xfrm>
              <a:off x="758454" y="1576362"/>
              <a:ext cx="173477" cy="173477"/>
            </a:xfrm>
            <a:custGeom>
              <a:avLst/>
              <a:gdLst/>
              <a:ahLst/>
              <a:cxnLst/>
              <a:rect l="l" t="t" r="r" b="b"/>
              <a:pathLst>
                <a:path w="6434" h="6434" extrusionOk="0">
                  <a:moveTo>
                    <a:pt x="3217" y="1"/>
                  </a:moveTo>
                  <a:cubicBezTo>
                    <a:pt x="2323" y="2"/>
                    <a:pt x="1469" y="374"/>
                    <a:pt x="861" y="1029"/>
                  </a:cubicBezTo>
                  <a:cubicBezTo>
                    <a:pt x="778" y="1124"/>
                    <a:pt x="784" y="1267"/>
                    <a:pt x="877" y="1352"/>
                  </a:cubicBezTo>
                  <a:cubicBezTo>
                    <a:pt x="922" y="1394"/>
                    <a:pt x="979" y="1415"/>
                    <a:pt x="1035" y="1415"/>
                  </a:cubicBezTo>
                  <a:cubicBezTo>
                    <a:pt x="1096" y="1415"/>
                    <a:pt x="1156" y="1391"/>
                    <a:pt x="1202" y="1345"/>
                  </a:cubicBezTo>
                  <a:cubicBezTo>
                    <a:pt x="1722" y="786"/>
                    <a:pt x="2452" y="466"/>
                    <a:pt x="3217" y="464"/>
                  </a:cubicBezTo>
                  <a:cubicBezTo>
                    <a:pt x="4735" y="464"/>
                    <a:pt x="5968" y="1699"/>
                    <a:pt x="5968" y="3217"/>
                  </a:cubicBezTo>
                  <a:cubicBezTo>
                    <a:pt x="5968" y="4735"/>
                    <a:pt x="4735" y="5968"/>
                    <a:pt x="3216" y="5968"/>
                  </a:cubicBezTo>
                  <a:cubicBezTo>
                    <a:pt x="1698" y="5968"/>
                    <a:pt x="464" y="4733"/>
                    <a:pt x="464" y="3217"/>
                  </a:cubicBezTo>
                  <a:cubicBezTo>
                    <a:pt x="464" y="2867"/>
                    <a:pt x="530" y="2520"/>
                    <a:pt x="662" y="2196"/>
                  </a:cubicBezTo>
                  <a:cubicBezTo>
                    <a:pt x="699" y="2079"/>
                    <a:pt x="641" y="1952"/>
                    <a:pt x="527" y="1907"/>
                  </a:cubicBezTo>
                  <a:cubicBezTo>
                    <a:pt x="499" y="1895"/>
                    <a:pt x="469" y="1890"/>
                    <a:pt x="440" y="1890"/>
                  </a:cubicBezTo>
                  <a:cubicBezTo>
                    <a:pt x="353" y="1890"/>
                    <a:pt x="270" y="1939"/>
                    <a:pt x="231" y="2022"/>
                  </a:cubicBezTo>
                  <a:cubicBezTo>
                    <a:pt x="79" y="2402"/>
                    <a:pt x="1" y="2807"/>
                    <a:pt x="1" y="3217"/>
                  </a:cubicBezTo>
                  <a:cubicBezTo>
                    <a:pt x="1" y="4990"/>
                    <a:pt x="1444" y="6433"/>
                    <a:pt x="3217" y="6433"/>
                  </a:cubicBezTo>
                  <a:lnTo>
                    <a:pt x="3217" y="6432"/>
                  </a:lnTo>
                  <a:cubicBezTo>
                    <a:pt x="4990" y="6432"/>
                    <a:pt x="6433" y="4989"/>
                    <a:pt x="6433" y="3215"/>
                  </a:cubicBezTo>
                  <a:cubicBezTo>
                    <a:pt x="6433" y="1442"/>
                    <a:pt x="4990" y="1"/>
                    <a:pt x="3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3" name="Google Shape;3503;p84"/>
            <p:cNvSpPr/>
            <p:nvPr/>
          </p:nvSpPr>
          <p:spPr>
            <a:xfrm>
              <a:off x="782666" y="1600574"/>
              <a:ext cx="87089" cy="122572"/>
            </a:xfrm>
            <a:custGeom>
              <a:avLst/>
              <a:gdLst/>
              <a:ahLst/>
              <a:cxnLst/>
              <a:rect l="l" t="t" r="r" b="b"/>
              <a:pathLst>
                <a:path w="3230" h="4546" extrusionOk="0">
                  <a:moveTo>
                    <a:pt x="2320" y="1"/>
                  </a:moveTo>
                  <a:cubicBezTo>
                    <a:pt x="1839" y="1"/>
                    <a:pt x="1362" y="151"/>
                    <a:pt x="961" y="439"/>
                  </a:cubicBezTo>
                  <a:cubicBezTo>
                    <a:pt x="359" y="876"/>
                    <a:pt x="2" y="1574"/>
                    <a:pt x="2" y="2319"/>
                  </a:cubicBezTo>
                  <a:cubicBezTo>
                    <a:pt x="0" y="2820"/>
                    <a:pt x="163" y="3309"/>
                    <a:pt x="465" y="3708"/>
                  </a:cubicBezTo>
                  <a:cubicBezTo>
                    <a:pt x="760" y="4100"/>
                    <a:pt x="1171" y="4390"/>
                    <a:pt x="1639" y="4535"/>
                  </a:cubicBezTo>
                  <a:cubicBezTo>
                    <a:pt x="1661" y="4542"/>
                    <a:pt x="1683" y="4545"/>
                    <a:pt x="1707" y="4545"/>
                  </a:cubicBezTo>
                  <a:lnTo>
                    <a:pt x="1707" y="4545"/>
                  </a:lnTo>
                  <a:cubicBezTo>
                    <a:pt x="1822" y="4545"/>
                    <a:pt x="1920" y="4461"/>
                    <a:pt x="1936" y="4348"/>
                  </a:cubicBezTo>
                  <a:cubicBezTo>
                    <a:pt x="1953" y="4234"/>
                    <a:pt x="1884" y="4125"/>
                    <a:pt x="1775" y="4091"/>
                  </a:cubicBezTo>
                  <a:cubicBezTo>
                    <a:pt x="1003" y="3853"/>
                    <a:pt x="465" y="3125"/>
                    <a:pt x="465" y="2319"/>
                  </a:cubicBezTo>
                  <a:cubicBezTo>
                    <a:pt x="465" y="1262"/>
                    <a:pt x="1330" y="463"/>
                    <a:pt x="2315" y="463"/>
                  </a:cubicBezTo>
                  <a:cubicBezTo>
                    <a:pt x="2508" y="463"/>
                    <a:pt x="2705" y="494"/>
                    <a:pt x="2901" y="559"/>
                  </a:cubicBezTo>
                  <a:cubicBezTo>
                    <a:pt x="2923" y="566"/>
                    <a:pt x="2946" y="569"/>
                    <a:pt x="2968" y="569"/>
                  </a:cubicBezTo>
                  <a:cubicBezTo>
                    <a:pt x="3066" y="569"/>
                    <a:pt x="3158" y="507"/>
                    <a:pt x="3189" y="409"/>
                  </a:cubicBezTo>
                  <a:cubicBezTo>
                    <a:pt x="3230" y="290"/>
                    <a:pt x="3165" y="160"/>
                    <a:pt x="3047" y="118"/>
                  </a:cubicBezTo>
                  <a:cubicBezTo>
                    <a:pt x="2810" y="39"/>
                    <a:pt x="2564" y="1"/>
                    <a:pt x="2320" y="1"/>
                  </a:cubicBezTo>
                  <a:close/>
                  <a:moveTo>
                    <a:pt x="1707" y="4545"/>
                  </a:moveTo>
                  <a:cubicBezTo>
                    <a:pt x="1707" y="4545"/>
                    <a:pt x="1706" y="4545"/>
                    <a:pt x="1706" y="4545"/>
                  </a:cubicBezTo>
                  <a:lnTo>
                    <a:pt x="1708" y="4545"/>
                  </a:lnTo>
                  <a:cubicBezTo>
                    <a:pt x="1707" y="4545"/>
                    <a:pt x="1707" y="4545"/>
                    <a:pt x="1707" y="45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4" name="Google Shape;3504;p84"/>
            <p:cNvSpPr/>
            <p:nvPr/>
          </p:nvSpPr>
          <p:spPr>
            <a:xfrm>
              <a:off x="851016" y="1619529"/>
              <a:ext cx="60423" cy="104695"/>
            </a:xfrm>
            <a:custGeom>
              <a:avLst/>
              <a:gdLst/>
              <a:ahLst/>
              <a:cxnLst/>
              <a:rect l="l" t="t" r="r" b="b"/>
              <a:pathLst>
                <a:path w="2241" h="3883" extrusionOk="0">
                  <a:moveTo>
                    <a:pt x="1344" y="0"/>
                  </a:moveTo>
                  <a:cubicBezTo>
                    <a:pt x="1290" y="0"/>
                    <a:pt x="1235" y="19"/>
                    <a:pt x="1191" y="58"/>
                  </a:cubicBezTo>
                  <a:cubicBezTo>
                    <a:pt x="1092" y="145"/>
                    <a:pt x="1085" y="294"/>
                    <a:pt x="1173" y="390"/>
                  </a:cubicBezTo>
                  <a:cubicBezTo>
                    <a:pt x="1472" y="729"/>
                    <a:pt x="1638" y="1164"/>
                    <a:pt x="1638" y="1616"/>
                  </a:cubicBezTo>
                  <a:cubicBezTo>
                    <a:pt x="1638" y="2474"/>
                    <a:pt x="1031" y="3234"/>
                    <a:pt x="194" y="3424"/>
                  </a:cubicBezTo>
                  <a:cubicBezTo>
                    <a:pt x="79" y="3449"/>
                    <a:pt x="1" y="3558"/>
                    <a:pt x="14" y="3676"/>
                  </a:cubicBezTo>
                  <a:cubicBezTo>
                    <a:pt x="26" y="3794"/>
                    <a:pt x="127" y="3883"/>
                    <a:pt x="245" y="3883"/>
                  </a:cubicBezTo>
                  <a:cubicBezTo>
                    <a:pt x="263" y="3883"/>
                    <a:pt x="279" y="3881"/>
                    <a:pt x="295" y="3877"/>
                  </a:cubicBezTo>
                  <a:cubicBezTo>
                    <a:pt x="1094" y="3696"/>
                    <a:pt x="1737" y="3107"/>
                    <a:pt x="1988" y="2329"/>
                  </a:cubicBezTo>
                  <a:cubicBezTo>
                    <a:pt x="2241" y="1550"/>
                    <a:pt x="2063" y="696"/>
                    <a:pt x="1522" y="83"/>
                  </a:cubicBezTo>
                  <a:cubicBezTo>
                    <a:pt x="1476" y="28"/>
                    <a:pt x="1410" y="0"/>
                    <a:pt x="1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5" name="Google Shape;3505;p84"/>
            <p:cNvSpPr/>
            <p:nvPr/>
          </p:nvSpPr>
          <p:spPr>
            <a:xfrm>
              <a:off x="715098" y="1843102"/>
              <a:ext cx="423527" cy="118554"/>
            </a:xfrm>
            <a:custGeom>
              <a:avLst/>
              <a:gdLst/>
              <a:ahLst/>
              <a:cxnLst/>
              <a:rect l="l" t="t" r="r" b="b"/>
              <a:pathLst>
                <a:path w="15708" h="4397" extrusionOk="0">
                  <a:moveTo>
                    <a:pt x="10930" y="1536"/>
                  </a:moveTo>
                  <a:lnTo>
                    <a:pt x="12718" y="1645"/>
                  </a:lnTo>
                  <a:lnTo>
                    <a:pt x="12194" y="2816"/>
                  </a:lnTo>
                  <a:lnTo>
                    <a:pt x="11020" y="3124"/>
                  </a:lnTo>
                  <a:lnTo>
                    <a:pt x="10340" y="2457"/>
                  </a:lnTo>
                  <a:lnTo>
                    <a:pt x="10930" y="1536"/>
                  </a:lnTo>
                  <a:close/>
                  <a:moveTo>
                    <a:pt x="4463" y="1832"/>
                  </a:moveTo>
                  <a:lnTo>
                    <a:pt x="5226" y="2552"/>
                  </a:lnTo>
                  <a:lnTo>
                    <a:pt x="4221" y="3300"/>
                  </a:lnTo>
                  <a:lnTo>
                    <a:pt x="2374" y="2910"/>
                  </a:lnTo>
                  <a:lnTo>
                    <a:pt x="2543" y="1832"/>
                  </a:lnTo>
                  <a:close/>
                  <a:moveTo>
                    <a:pt x="8614" y="1830"/>
                  </a:moveTo>
                  <a:lnTo>
                    <a:pt x="9710" y="2660"/>
                  </a:lnTo>
                  <a:lnTo>
                    <a:pt x="8731" y="3450"/>
                  </a:lnTo>
                  <a:lnTo>
                    <a:pt x="6968" y="2231"/>
                  </a:lnTo>
                  <a:lnTo>
                    <a:pt x="7052" y="1830"/>
                  </a:lnTo>
                  <a:close/>
                  <a:moveTo>
                    <a:pt x="0" y="0"/>
                  </a:moveTo>
                  <a:cubicBezTo>
                    <a:pt x="6" y="6"/>
                    <a:pt x="13" y="12"/>
                    <a:pt x="21" y="18"/>
                  </a:cubicBezTo>
                  <a:lnTo>
                    <a:pt x="1890" y="1446"/>
                  </a:lnTo>
                  <a:lnTo>
                    <a:pt x="1684" y="2762"/>
                  </a:lnTo>
                  <a:lnTo>
                    <a:pt x="882" y="3515"/>
                  </a:lnTo>
                  <a:cubicBezTo>
                    <a:pt x="789" y="3601"/>
                    <a:pt x="785" y="3744"/>
                    <a:pt x="870" y="3837"/>
                  </a:cubicBezTo>
                  <a:cubicBezTo>
                    <a:pt x="915" y="3884"/>
                    <a:pt x="975" y="3907"/>
                    <a:pt x="1035" y="3907"/>
                  </a:cubicBezTo>
                  <a:cubicBezTo>
                    <a:pt x="1092" y="3907"/>
                    <a:pt x="1148" y="3886"/>
                    <a:pt x="1192" y="3844"/>
                  </a:cubicBezTo>
                  <a:lnTo>
                    <a:pt x="1963" y="3118"/>
                  </a:lnTo>
                  <a:lnTo>
                    <a:pt x="4016" y="3551"/>
                  </a:lnTo>
                  <a:lnTo>
                    <a:pt x="4916" y="4396"/>
                  </a:lnTo>
                  <a:lnTo>
                    <a:pt x="5576" y="4396"/>
                  </a:lnTo>
                  <a:cubicBezTo>
                    <a:pt x="5574" y="4395"/>
                    <a:pt x="5574" y="4395"/>
                    <a:pt x="5573" y="4393"/>
                  </a:cubicBezTo>
                  <a:lnTo>
                    <a:pt x="4477" y="3364"/>
                  </a:lnTo>
                  <a:lnTo>
                    <a:pt x="5564" y="2557"/>
                  </a:lnTo>
                  <a:lnTo>
                    <a:pt x="6631" y="2333"/>
                  </a:lnTo>
                  <a:lnTo>
                    <a:pt x="8590" y="3684"/>
                  </a:lnTo>
                  <a:lnTo>
                    <a:pt x="8841" y="4396"/>
                  </a:lnTo>
                  <a:lnTo>
                    <a:pt x="9321" y="4396"/>
                  </a:lnTo>
                  <a:lnTo>
                    <a:pt x="9045" y="3616"/>
                  </a:lnTo>
                  <a:lnTo>
                    <a:pt x="10139" y="2733"/>
                  </a:lnTo>
                  <a:lnTo>
                    <a:pt x="10882" y="3462"/>
                  </a:lnTo>
                  <a:lnTo>
                    <a:pt x="11122" y="4396"/>
                  </a:lnTo>
                  <a:lnTo>
                    <a:pt x="11588" y="4396"/>
                  </a:lnTo>
                  <a:lnTo>
                    <a:pt x="11358" y="3505"/>
                  </a:lnTo>
                  <a:lnTo>
                    <a:pt x="12526" y="3198"/>
                  </a:lnTo>
                  <a:lnTo>
                    <a:pt x="13768" y="3628"/>
                  </a:lnTo>
                  <a:lnTo>
                    <a:pt x="12905" y="4389"/>
                  </a:lnTo>
                  <a:cubicBezTo>
                    <a:pt x="12902" y="4390"/>
                    <a:pt x="12899" y="4393"/>
                    <a:pt x="12896" y="4396"/>
                  </a:cubicBezTo>
                  <a:lnTo>
                    <a:pt x="13578" y="4396"/>
                  </a:lnTo>
                  <a:lnTo>
                    <a:pt x="14357" y="3710"/>
                  </a:lnTo>
                  <a:cubicBezTo>
                    <a:pt x="14487" y="3595"/>
                    <a:pt x="14445" y="3384"/>
                    <a:pt x="14282" y="3327"/>
                  </a:cubicBezTo>
                  <a:lnTo>
                    <a:pt x="12841" y="2829"/>
                  </a:lnTo>
                  <a:lnTo>
                    <a:pt x="13370" y="1649"/>
                  </a:lnTo>
                  <a:lnTo>
                    <a:pt x="14905" y="2364"/>
                  </a:lnTo>
                  <a:lnTo>
                    <a:pt x="15241" y="3242"/>
                  </a:lnTo>
                  <a:cubicBezTo>
                    <a:pt x="15274" y="3330"/>
                    <a:pt x="15358" y="3387"/>
                    <a:pt x="15452" y="3387"/>
                  </a:cubicBezTo>
                  <a:cubicBezTo>
                    <a:pt x="15479" y="3387"/>
                    <a:pt x="15506" y="3382"/>
                    <a:pt x="15533" y="3372"/>
                  </a:cubicBezTo>
                  <a:cubicBezTo>
                    <a:pt x="15649" y="3328"/>
                    <a:pt x="15707" y="3197"/>
                    <a:pt x="15663" y="3082"/>
                  </a:cubicBezTo>
                  <a:lnTo>
                    <a:pt x="15660" y="3080"/>
                  </a:lnTo>
                  <a:lnTo>
                    <a:pt x="15292" y="2117"/>
                  </a:lnTo>
                  <a:cubicBezTo>
                    <a:pt x="15271" y="2062"/>
                    <a:pt x="15229" y="2017"/>
                    <a:pt x="15177" y="1993"/>
                  </a:cubicBezTo>
                  <a:lnTo>
                    <a:pt x="13671" y="1292"/>
                  </a:lnTo>
                  <a:cubicBezTo>
                    <a:pt x="13671" y="1292"/>
                    <a:pt x="15184" y="3"/>
                    <a:pt x="15189" y="0"/>
                  </a:cubicBezTo>
                  <a:lnTo>
                    <a:pt x="14356" y="0"/>
                  </a:lnTo>
                  <a:lnTo>
                    <a:pt x="13070" y="1095"/>
                  </a:lnTo>
                  <a:lnTo>
                    <a:pt x="11041" y="969"/>
                  </a:lnTo>
                  <a:lnTo>
                    <a:pt x="10731" y="0"/>
                  </a:lnTo>
                  <a:lnTo>
                    <a:pt x="10268" y="0"/>
                  </a:lnTo>
                  <a:lnTo>
                    <a:pt x="10634" y="1148"/>
                  </a:lnTo>
                  <a:lnTo>
                    <a:pt x="10049" y="2059"/>
                  </a:lnTo>
                  <a:lnTo>
                    <a:pt x="9012" y="1274"/>
                  </a:lnTo>
                  <a:lnTo>
                    <a:pt x="9931" y="0"/>
                  </a:lnTo>
                  <a:lnTo>
                    <a:pt x="9387" y="0"/>
                  </a:lnTo>
                  <a:lnTo>
                    <a:pt x="8595" y="1099"/>
                  </a:lnTo>
                  <a:lnTo>
                    <a:pt x="6971" y="1099"/>
                  </a:lnTo>
                  <a:lnTo>
                    <a:pt x="6153" y="0"/>
                  </a:lnTo>
                  <a:lnTo>
                    <a:pt x="5601" y="0"/>
                  </a:lnTo>
                  <a:lnTo>
                    <a:pt x="6624" y="1371"/>
                  </a:lnTo>
                  <a:lnTo>
                    <a:pt x="6522" y="1860"/>
                  </a:lnTo>
                  <a:lnTo>
                    <a:pt x="5592" y="2056"/>
                  </a:lnTo>
                  <a:lnTo>
                    <a:pt x="4697" y="1210"/>
                  </a:lnTo>
                  <a:lnTo>
                    <a:pt x="4499" y="0"/>
                  </a:lnTo>
                  <a:lnTo>
                    <a:pt x="4052" y="0"/>
                  </a:lnTo>
                  <a:lnTo>
                    <a:pt x="4232" y="1099"/>
                  </a:lnTo>
                  <a:lnTo>
                    <a:pt x="2336" y="1099"/>
                  </a:lnTo>
                  <a:lnTo>
                    <a:pt x="896" y="0"/>
                  </a:ln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6" name="Google Shape;3506;p84"/>
            <p:cNvSpPr/>
            <p:nvPr/>
          </p:nvSpPr>
          <p:spPr>
            <a:xfrm>
              <a:off x="829770" y="1941865"/>
              <a:ext cx="39257" cy="19790"/>
            </a:xfrm>
            <a:custGeom>
              <a:avLst/>
              <a:gdLst/>
              <a:ahLst/>
              <a:cxnLst/>
              <a:rect l="l" t="t" r="r" b="b"/>
              <a:pathLst>
                <a:path w="1456" h="734" extrusionOk="0">
                  <a:moveTo>
                    <a:pt x="1" y="0"/>
                  </a:moveTo>
                  <a:lnTo>
                    <a:pt x="783" y="733"/>
                  </a:lnTo>
                  <a:lnTo>
                    <a:pt x="1456" y="733"/>
                  </a:lnTo>
                  <a:cubicBezTo>
                    <a:pt x="1454" y="732"/>
                    <a:pt x="1453" y="730"/>
                    <a:pt x="1451" y="730"/>
                  </a:cubicBezTo>
                  <a:lnTo>
                    <a:pt x="675" y="0"/>
                  </a:lnTo>
                  <a:close/>
                </a:path>
              </a:pathLst>
            </a:custGeom>
            <a:solidFill>
              <a:srgbClr val="A2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7" name="Google Shape;3507;p84"/>
            <p:cNvSpPr/>
            <p:nvPr/>
          </p:nvSpPr>
          <p:spPr>
            <a:xfrm>
              <a:off x="945088" y="1941865"/>
              <a:ext cx="20384" cy="19790"/>
            </a:xfrm>
            <a:custGeom>
              <a:avLst/>
              <a:gdLst/>
              <a:ahLst/>
              <a:cxnLst/>
              <a:rect l="l" t="t" r="r" b="b"/>
              <a:pathLst>
                <a:path w="756" h="734" extrusionOk="0">
                  <a:moveTo>
                    <a:pt x="0" y="0"/>
                  </a:moveTo>
                  <a:lnTo>
                    <a:pt x="8" y="5"/>
                  </a:lnTo>
                  <a:lnTo>
                    <a:pt x="266" y="733"/>
                  </a:lnTo>
                  <a:lnTo>
                    <a:pt x="755" y="733"/>
                  </a:lnTo>
                  <a:lnTo>
                    <a:pt x="495" y="0"/>
                  </a:lnTo>
                  <a:close/>
                </a:path>
              </a:pathLst>
            </a:custGeom>
            <a:solidFill>
              <a:srgbClr val="A2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8" name="Google Shape;3508;p84"/>
            <p:cNvSpPr/>
            <p:nvPr/>
          </p:nvSpPr>
          <p:spPr>
            <a:xfrm>
              <a:off x="1006158" y="1941865"/>
              <a:ext cx="17957" cy="19790"/>
            </a:xfrm>
            <a:custGeom>
              <a:avLst/>
              <a:gdLst/>
              <a:ahLst/>
              <a:cxnLst/>
              <a:rect l="l" t="t" r="r" b="b"/>
              <a:pathLst>
                <a:path w="666" h="734" extrusionOk="0">
                  <a:moveTo>
                    <a:pt x="1" y="0"/>
                  </a:moveTo>
                  <a:lnTo>
                    <a:pt x="189" y="733"/>
                  </a:lnTo>
                  <a:lnTo>
                    <a:pt x="666" y="733"/>
                  </a:lnTo>
                  <a:lnTo>
                    <a:pt x="478" y="0"/>
                  </a:lnTo>
                  <a:close/>
                </a:path>
              </a:pathLst>
            </a:custGeom>
            <a:solidFill>
              <a:srgbClr val="A2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9" name="Google Shape;3509;p84"/>
            <p:cNvSpPr/>
            <p:nvPr/>
          </p:nvSpPr>
          <p:spPr>
            <a:xfrm>
              <a:off x="1056201" y="1941865"/>
              <a:ext cx="41064" cy="19790"/>
            </a:xfrm>
            <a:custGeom>
              <a:avLst/>
              <a:gdLst/>
              <a:ahLst/>
              <a:cxnLst/>
              <a:rect l="l" t="t" r="r" b="b"/>
              <a:pathLst>
                <a:path w="1523" h="734" extrusionOk="0">
                  <a:moveTo>
                    <a:pt x="832" y="0"/>
                  </a:moveTo>
                  <a:lnTo>
                    <a:pt x="9" y="724"/>
                  </a:lnTo>
                  <a:cubicBezTo>
                    <a:pt x="6" y="727"/>
                    <a:pt x="3" y="730"/>
                    <a:pt x="0" y="733"/>
                  </a:cubicBezTo>
                  <a:lnTo>
                    <a:pt x="697" y="733"/>
                  </a:lnTo>
                  <a:lnTo>
                    <a:pt x="1494" y="30"/>
                  </a:lnTo>
                  <a:cubicBezTo>
                    <a:pt x="1504" y="21"/>
                    <a:pt x="1513" y="11"/>
                    <a:pt x="1522" y="0"/>
                  </a:cubicBezTo>
                  <a:close/>
                </a:path>
              </a:pathLst>
            </a:custGeom>
            <a:solidFill>
              <a:srgbClr val="A2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0" name="Google Shape;3510;p84"/>
            <p:cNvSpPr/>
            <p:nvPr/>
          </p:nvSpPr>
          <p:spPr>
            <a:xfrm>
              <a:off x="808334" y="1627887"/>
              <a:ext cx="74336" cy="70318"/>
            </a:xfrm>
            <a:custGeom>
              <a:avLst/>
              <a:gdLst/>
              <a:ahLst/>
              <a:cxnLst/>
              <a:rect l="l" t="t" r="r" b="b"/>
              <a:pathLst>
                <a:path w="2757" h="2608" extrusionOk="0">
                  <a:moveTo>
                    <a:pt x="1365" y="0"/>
                  </a:moveTo>
                  <a:cubicBezTo>
                    <a:pt x="1140" y="0"/>
                    <a:pt x="911" y="59"/>
                    <a:pt x="703" y="181"/>
                  </a:cubicBezTo>
                  <a:cubicBezTo>
                    <a:pt x="249" y="449"/>
                    <a:pt x="0" y="965"/>
                    <a:pt x="74" y="1487"/>
                  </a:cubicBezTo>
                  <a:cubicBezTo>
                    <a:pt x="149" y="2009"/>
                    <a:pt x="530" y="2435"/>
                    <a:pt x="1040" y="2566"/>
                  </a:cubicBezTo>
                  <a:cubicBezTo>
                    <a:pt x="1148" y="2594"/>
                    <a:pt x="1257" y="2608"/>
                    <a:pt x="1366" y="2608"/>
                  </a:cubicBezTo>
                  <a:cubicBezTo>
                    <a:pt x="1770" y="2608"/>
                    <a:pt x="2158" y="2420"/>
                    <a:pt x="2408" y="2088"/>
                  </a:cubicBezTo>
                  <a:cubicBezTo>
                    <a:pt x="2725" y="1666"/>
                    <a:pt x="2756" y="1097"/>
                    <a:pt x="2489" y="642"/>
                  </a:cubicBezTo>
                  <a:cubicBezTo>
                    <a:pt x="2245" y="230"/>
                    <a:pt x="1811" y="0"/>
                    <a:pt x="1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511" name="Google Shape;3511;p84"/>
          <p:cNvGrpSpPr/>
          <p:nvPr/>
        </p:nvGrpSpPr>
        <p:grpSpPr>
          <a:xfrm>
            <a:off x="715880" y="2169806"/>
            <a:ext cx="418755" cy="340375"/>
            <a:chOff x="715880" y="2169806"/>
            <a:chExt cx="418755" cy="340375"/>
          </a:xfrm>
        </p:grpSpPr>
        <p:sp>
          <p:nvSpPr>
            <p:cNvPr id="3512" name="Google Shape;3512;p84"/>
            <p:cNvSpPr/>
            <p:nvPr/>
          </p:nvSpPr>
          <p:spPr>
            <a:xfrm>
              <a:off x="1094865" y="2391330"/>
              <a:ext cx="39770" cy="118851"/>
            </a:xfrm>
            <a:custGeom>
              <a:avLst/>
              <a:gdLst/>
              <a:ahLst/>
              <a:cxnLst/>
              <a:rect l="l" t="t" r="r" b="b"/>
              <a:pathLst>
                <a:path w="1475" h="4408" extrusionOk="0">
                  <a:moveTo>
                    <a:pt x="121" y="1"/>
                  </a:moveTo>
                  <a:lnTo>
                    <a:pt x="0" y="825"/>
                  </a:lnTo>
                  <a:lnTo>
                    <a:pt x="121" y="1535"/>
                  </a:lnTo>
                  <a:lnTo>
                    <a:pt x="990" y="4246"/>
                  </a:lnTo>
                  <a:cubicBezTo>
                    <a:pt x="1021" y="4345"/>
                    <a:pt x="1113" y="4408"/>
                    <a:pt x="1212" y="4408"/>
                  </a:cubicBezTo>
                  <a:cubicBezTo>
                    <a:pt x="1236" y="4408"/>
                    <a:pt x="1260" y="4404"/>
                    <a:pt x="1283" y="4397"/>
                  </a:cubicBezTo>
                  <a:cubicBezTo>
                    <a:pt x="1407" y="4358"/>
                    <a:pt x="1474" y="4226"/>
                    <a:pt x="1436" y="4102"/>
                  </a:cubicBez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3" name="Google Shape;3513;p84"/>
            <p:cNvSpPr/>
            <p:nvPr/>
          </p:nvSpPr>
          <p:spPr>
            <a:xfrm>
              <a:off x="715880" y="2391330"/>
              <a:ext cx="44677" cy="118824"/>
            </a:xfrm>
            <a:custGeom>
              <a:avLst/>
              <a:gdLst/>
              <a:ahLst/>
              <a:cxnLst/>
              <a:rect l="l" t="t" r="r" b="b"/>
              <a:pathLst>
                <a:path w="1657" h="4407" extrusionOk="0">
                  <a:moveTo>
                    <a:pt x="1353" y="1"/>
                  </a:moveTo>
                  <a:lnTo>
                    <a:pt x="40" y="4101"/>
                  </a:lnTo>
                  <a:cubicBezTo>
                    <a:pt x="1" y="4223"/>
                    <a:pt x="68" y="4355"/>
                    <a:pt x="191" y="4395"/>
                  </a:cubicBezTo>
                  <a:cubicBezTo>
                    <a:pt x="215" y="4403"/>
                    <a:pt x="239" y="4406"/>
                    <a:pt x="262" y="4406"/>
                  </a:cubicBezTo>
                  <a:cubicBezTo>
                    <a:pt x="362" y="4406"/>
                    <a:pt x="454" y="4343"/>
                    <a:pt x="485" y="4244"/>
                  </a:cubicBezTo>
                  <a:lnTo>
                    <a:pt x="1353" y="1533"/>
                  </a:lnTo>
                  <a:lnTo>
                    <a:pt x="1656" y="910"/>
                  </a:ln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4" name="Google Shape;3514;p84"/>
            <p:cNvSpPr/>
            <p:nvPr/>
          </p:nvSpPr>
          <p:spPr>
            <a:xfrm>
              <a:off x="926430" y="2179270"/>
              <a:ext cx="88922" cy="79054"/>
            </a:xfrm>
            <a:custGeom>
              <a:avLst/>
              <a:gdLst/>
              <a:ahLst/>
              <a:cxnLst/>
              <a:rect l="l" t="t" r="r" b="b"/>
              <a:pathLst>
                <a:path w="3298" h="2932" extrusionOk="0">
                  <a:moveTo>
                    <a:pt x="162" y="1"/>
                  </a:moveTo>
                  <a:cubicBezTo>
                    <a:pt x="72" y="1"/>
                    <a:pt x="0" y="73"/>
                    <a:pt x="0" y="161"/>
                  </a:cubicBezTo>
                  <a:lnTo>
                    <a:pt x="0" y="2931"/>
                  </a:lnTo>
                  <a:lnTo>
                    <a:pt x="3142" y="2931"/>
                  </a:lnTo>
                  <a:cubicBezTo>
                    <a:pt x="3227" y="2931"/>
                    <a:pt x="3297" y="2863"/>
                    <a:pt x="3297" y="2776"/>
                  </a:cubicBezTo>
                  <a:lnTo>
                    <a:pt x="3297" y="156"/>
                  </a:lnTo>
                  <a:cubicBezTo>
                    <a:pt x="3297" y="71"/>
                    <a:pt x="3227" y="1"/>
                    <a:pt x="3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5" name="Google Shape;3515;p84"/>
            <p:cNvSpPr/>
            <p:nvPr/>
          </p:nvSpPr>
          <p:spPr>
            <a:xfrm>
              <a:off x="949807" y="2196176"/>
              <a:ext cx="36750" cy="36777"/>
            </a:xfrm>
            <a:custGeom>
              <a:avLst/>
              <a:gdLst/>
              <a:ahLst/>
              <a:cxnLst/>
              <a:rect l="l" t="t" r="r" b="b"/>
              <a:pathLst>
                <a:path w="1363" h="1364" extrusionOk="0">
                  <a:moveTo>
                    <a:pt x="682" y="0"/>
                  </a:moveTo>
                  <a:cubicBezTo>
                    <a:pt x="554" y="0"/>
                    <a:pt x="449" y="105"/>
                    <a:pt x="598" y="235"/>
                  </a:cubicBezTo>
                  <a:lnTo>
                    <a:pt x="598" y="473"/>
                  </a:lnTo>
                  <a:lnTo>
                    <a:pt x="235" y="473"/>
                  </a:lnTo>
                  <a:cubicBezTo>
                    <a:pt x="222" y="471"/>
                    <a:pt x="210" y="469"/>
                    <a:pt x="198" y="469"/>
                  </a:cubicBezTo>
                  <a:cubicBezTo>
                    <a:pt x="86" y="469"/>
                    <a:pt x="0" y="566"/>
                    <a:pt x="0" y="682"/>
                  </a:cubicBezTo>
                  <a:cubicBezTo>
                    <a:pt x="0" y="780"/>
                    <a:pt x="61" y="866"/>
                    <a:pt x="148" y="866"/>
                  </a:cubicBezTo>
                  <a:cubicBezTo>
                    <a:pt x="175" y="866"/>
                    <a:pt x="204" y="857"/>
                    <a:pt x="235" y="839"/>
                  </a:cubicBezTo>
                  <a:lnTo>
                    <a:pt x="597" y="839"/>
                  </a:lnTo>
                  <a:lnTo>
                    <a:pt x="597" y="1131"/>
                  </a:lnTo>
                  <a:cubicBezTo>
                    <a:pt x="447" y="1259"/>
                    <a:pt x="552" y="1364"/>
                    <a:pt x="682" y="1364"/>
                  </a:cubicBezTo>
                  <a:cubicBezTo>
                    <a:pt x="811" y="1364"/>
                    <a:pt x="915" y="1259"/>
                    <a:pt x="963" y="1131"/>
                  </a:cubicBezTo>
                  <a:lnTo>
                    <a:pt x="963" y="839"/>
                  </a:lnTo>
                  <a:lnTo>
                    <a:pt x="1129" y="839"/>
                  </a:lnTo>
                  <a:cubicBezTo>
                    <a:pt x="1159" y="857"/>
                    <a:pt x="1188" y="865"/>
                    <a:pt x="1215" y="865"/>
                  </a:cubicBezTo>
                  <a:cubicBezTo>
                    <a:pt x="1301" y="865"/>
                    <a:pt x="1362" y="781"/>
                    <a:pt x="1362" y="682"/>
                  </a:cubicBezTo>
                  <a:cubicBezTo>
                    <a:pt x="1362" y="554"/>
                    <a:pt x="1258" y="449"/>
                    <a:pt x="1129" y="449"/>
                  </a:cubicBezTo>
                  <a:lnTo>
                    <a:pt x="1129" y="473"/>
                  </a:lnTo>
                  <a:lnTo>
                    <a:pt x="965" y="473"/>
                  </a:lnTo>
                  <a:lnTo>
                    <a:pt x="965" y="235"/>
                  </a:lnTo>
                  <a:cubicBezTo>
                    <a:pt x="917" y="105"/>
                    <a:pt x="811" y="0"/>
                    <a:pt x="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6" name="Google Shape;3516;p84"/>
            <p:cNvSpPr/>
            <p:nvPr/>
          </p:nvSpPr>
          <p:spPr>
            <a:xfrm>
              <a:off x="916535" y="2169806"/>
              <a:ext cx="15018" cy="157218"/>
            </a:xfrm>
            <a:custGeom>
              <a:avLst/>
              <a:gdLst/>
              <a:ahLst/>
              <a:cxnLst/>
              <a:rect l="l" t="t" r="r" b="b"/>
              <a:pathLst>
                <a:path w="557" h="5831" extrusionOk="0">
                  <a:moveTo>
                    <a:pt x="324" y="0"/>
                  </a:moveTo>
                  <a:cubicBezTo>
                    <a:pt x="194" y="0"/>
                    <a:pt x="89" y="105"/>
                    <a:pt x="1" y="234"/>
                  </a:cubicBezTo>
                  <a:lnTo>
                    <a:pt x="1" y="5597"/>
                  </a:lnTo>
                  <a:cubicBezTo>
                    <a:pt x="89" y="5726"/>
                    <a:pt x="194" y="5830"/>
                    <a:pt x="324" y="5830"/>
                  </a:cubicBezTo>
                  <a:cubicBezTo>
                    <a:pt x="452" y="5830"/>
                    <a:pt x="557" y="5726"/>
                    <a:pt x="367" y="5597"/>
                  </a:cubicBezTo>
                  <a:lnTo>
                    <a:pt x="367" y="234"/>
                  </a:lnTo>
                  <a:cubicBezTo>
                    <a:pt x="557" y="105"/>
                    <a:pt x="452" y="0"/>
                    <a:pt x="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7" name="Google Shape;3517;p84"/>
            <p:cNvSpPr/>
            <p:nvPr/>
          </p:nvSpPr>
          <p:spPr>
            <a:xfrm>
              <a:off x="748639" y="2307720"/>
              <a:ext cx="345713" cy="158027"/>
            </a:xfrm>
            <a:custGeom>
              <a:avLst/>
              <a:gdLst/>
              <a:ahLst/>
              <a:cxnLst/>
              <a:rect l="l" t="t" r="r" b="b"/>
              <a:pathLst>
                <a:path w="12822" h="5861" extrusionOk="0">
                  <a:moveTo>
                    <a:pt x="1164" y="1"/>
                  </a:moveTo>
                  <a:cubicBezTo>
                    <a:pt x="1030" y="1"/>
                    <a:pt x="910" y="90"/>
                    <a:pt x="870" y="219"/>
                  </a:cubicBezTo>
                  <a:lnTo>
                    <a:pt x="0" y="2990"/>
                  </a:lnTo>
                  <a:lnTo>
                    <a:pt x="0" y="5768"/>
                  </a:lnTo>
                  <a:cubicBezTo>
                    <a:pt x="0" y="5819"/>
                    <a:pt x="42" y="5860"/>
                    <a:pt x="93" y="5860"/>
                  </a:cubicBezTo>
                  <a:lnTo>
                    <a:pt x="12729" y="5860"/>
                  </a:lnTo>
                  <a:cubicBezTo>
                    <a:pt x="12780" y="5860"/>
                    <a:pt x="12822" y="5819"/>
                    <a:pt x="12822" y="5768"/>
                  </a:cubicBezTo>
                  <a:lnTo>
                    <a:pt x="12822" y="2990"/>
                  </a:lnTo>
                  <a:lnTo>
                    <a:pt x="11953" y="219"/>
                  </a:lnTo>
                  <a:cubicBezTo>
                    <a:pt x="11913" y="89"/>
                    <a:pt x="11791" y="1"/>
                    <a:pt x="11655" y="1"/>
                  </a:cubicBezTo>
                  <a:lnTo>
                    <a:pt x="1168" y="1"/>
                  </a:lnTo>
                  <a:cubicBezTo>
                    <a:pt x="1167" y="1"/>
                    <a:pt x="1166" y="1"/>
                    <a:pt x="1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8" name="Google Shape;3518;p84"/>
            <p:cNvSpPr/>
            <p:nvPr/>
          </p:nvSpPr>
          <p:spPr>
            <a:xfrm>
              <a:off x="1041560" y="2314487"/>
              <a:ext cx="62688" cy="190814"/>
            </a:xfrm>
            <a:custGeom>
              <a:avLst/>
              <a:gdLst/>
              <a:ahLst/>
              <a:cxnLst/>
              <a:rect l="l" t="t" r="r" b="b"/>
              <a:pathLst>
                <a:path w="2325" h="7077" extrusionOk="0">
                  <a:moveTo>
                    <a:pt x="159" y="0"/>
                  </a:moveTo>
                  <a:cubicBezTo>
                    <a:pt x="112" y="0"/>
                    <a:pt x="57" y="33"/>
                    <a:pt x="0" y="116"/>
                  </a:cubicBezTo>
                  <a:lnTo>
                    <a:pt x="290" y="116"/>
                  </a:lnTo>
                  <a:cubicBezTo>
                    <a:pt x="264" y="51"/>
                    <a:pt x="217" y="0"/>
                    <a:pt x="159" y="0"/>
                  </a:cubicBezTo>
                  <a:close/>
                  <a:moveTo>
                    <a:pt x="1091" y="0"/>
                  </a:moveTo>
                  <a:cubicBezTo>
                    <a:pt x="1044" y="0"/>
                    <a:pt x="989" y="33"/>
                    <a:pt x="932" y="116"/>
                  </a:cubicBezTo>
                  <a:lnTo>
                    <a:pt x="290" y="116"/>
                  </a:lnTo>
                  <a:cubicBezTo>
                    <a:pt x="292" y="122"/>
                    <a:pt x="294" y="129"/>
                    <a:pt x="296" y="135"/>
                  </a:cubicBezTo>
                  <a:lnTo>
                    <a:pt x="1225" y="2849"/>
                  </a:lnTo>
                  <a:lnTo>
                    <a:pt x="1225" y="6931"/>
                  </a:lnTo>
                  <a:cubicBezTo>
                    <a:pt x="1167" y="6982"/>
                    <a:pt x="1125" y="7024"/>
                    <a:pt x="1073" y="7076"/>
                  </a:cubicBezTo>
                  <a:lnTo>
                    <a:pt x="2006" y="7076"/>
                  </a:lnTo>
                  <a:cubicBezTo>
                    <a:pt x="2056" y="7024"/>
                    <a:pt x="2098" y="6982"/>
                    <a:pt x="2324" y="6931"/>
                  </a:cubicBezTo>
                  <a:lnTo>
                    <a:pt x="2324" y="2849"/>
                  </a:lnTo>
                  <a:lnTo>
                    <a:pt x="1230" y="135"/>
                  </a:lnTo>
                  <a:cubicBezTo>
                    <a:pt x="1205" y="61"/>
                    <a:pt x="1155"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9" name="Google Shape;3519;p84"/>
            <p:cNvSpPr/>
            <p:nvPr/>
          </p:nvSpPr>
          <p:spPr>
            <a:xfrm>
              <a:off x="748585" y="2465747"/>
              <a:ext cx="349569" cy="39554"/>
            </a:xfrm>
            <a:custGeom>
              <a:avLst/>
              <a:gdLst/>
              <a:ahLst/>
              <a:cxnLst/>
              <a:rect l="l" t="t" r="r" b="b"/>
              <a:pathLst>
                <a:path w="12965" h="1467" extrusionOk="0">
                  <a:moveTo>
                    <a:pt x="1" y="1"/>
                  </a:moveTo>
                  <a:lnTo>
                    <a:pt x="1" y="1321"/>
                  </a:lnTo>
                  <a:cubicBezTo>
                    <a:pt x="140" y="1372"/>
                    <a:pt x="181" y="1414"/>
                    <a:pt x="234" y="1466"/>
                  </a:cubicBezTo>
                  <a:lnTo>
                    <a:pt x="1662" y="1466"/>
                  </a:lnTo>
                  <a:lnTo>
                    <a:pt x="3534" y="1112"/>
                  </a:lnTo>
                  <a:lnTo>
                    <a:pt x="5409" y="1466"/>
                  </a:lnTo>
                  <a:lnTo>
                    <a:pt x="12872" y="1466"/>
                  </a:lnTo>
                  <a:cubicBezTo>
                    <a:pt x="12922" y="1414"/>
                    <a:pt x="12964" y="1372"/>
                    <a:pt x="12824" y="1321"/>
                  </a:cubicBezTo>
                  <a:lnTo>
                    <a:pt x="128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0" name="Google Shape;3520;p84"/>
            <p:cNvSpPr/>
            <p:nvPr/>
          </p:nvSpPr>
          <p:spPr>
            <a:xfrm>
              <a:off x="748585" y="2455878"/>
              <a:ext cx="345767" cy="19790"/>
            </a:xfrm>
            <a:custGeom>
              <a:avLst/>
              <a:gdLst/>
              <a:ahLst/>
              <a:cxnLst/>
              <a:rect l="l" t="t" r="r" b="b"/>
              <a:pathLst>
                <a:path w="12824" h="734" extrusionOk="0">
                  <a:moveTo>
                    <a:pt x="1" y="1"/>
                  </a:moveTo>
                  <a:lnTo>
                    <a:pt x="1" y="733"/>
                  </a:lnTo>
                  <a:lnTo>
                    <a:pt x="12824" y="733"/>
                  </a:lnTo>
                  <a:lnTo>
                    <a:pt x="12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1" name="Google Shape;3521;p84"/>
            <p:cNvSpPr/>
            <p:nvPr/>
          </p:nvSpPr>
          <p:spPr>
            <a:xfrm>
              <a:off x="1070464" y="2465747"/>
              <a:ext cx="33784" cy="39554"/>
            </a:xfrm>
            <a:custGeom>
              <a:avLst/>
              <a:gdLst/>
              <a:ahLst/>
              <a:cxnLst/>
              <a:rect l="l" t="t" r="r" b="b"/>
              <a:pathLst>
                <a:path w="1253" h="1467" extrusionOk="0">
                  <a:moveTo>
                    <a:pt x="153" y="1"/>
                  </a:moveTo>
                  <a:lnTo>
                    <a:pt x="153" y="1321"/>
                  </a:lnTo>
                  <a:cubicBezTo>
                    <a:pt x="95" y="1372"/>
                    <a:pt x="53" y="1414"/>
                    <a:pt x="1" y="1466"/>
                  </a:cubicBezTo>
                  <a:lnTo>
                    <a:pt x="934" y="1466"/>
                  </a:lnTo>
                  <a:cubicBezTo>
                    <a:pt x="940" y="1414"/>
                    <a:pt x="945" y="1414"/>
                    <a:pt x="951" y="1412"/>
                  </a:cubicBezTo>
                  <a:cubicBezTo>
                    <a:pt x="993" y="1403"/>
                    <a:pt x="1026" y="1366"/>
                    <a:pt x="1252" y="1321"/>
                  </a:cubicBezTo>
                  <a:lnTo>
                    <a:pt x="12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2" name="Google Shape;3522;p84"/>
            <p:cNvSpPr/>
            <p:nvPr/>
          </p:nvSpPr>
          <p:spPr>
            <a:xfrm>
              <a:off x="936298" y="2404488"/>
              <a:ext cx="39527" cy="31654"/>
            </a:xfrm>
            <a:custGeom>
              <a:avLst/>
              <a:gdLst/>
              <a:ahLst/>
              <a:cxnLst/>
              <a:rect l="l" t="t" r="r" b="b"/>
              <a:pathLst>
                <a:path w="1466" h="1174" extrusionOk="0">
                  <a:moveTo>
                    <a:pt x="138" y="0"/>
                  </a:moveTo>
                  <a:cubicBezTo>
                    <a:pt x="119" y="0"/>
                    <a:pt x="107" y="26"/>
                    <a:pt x="107" y="56"/>
                  </a:cubicBezTo>
                  <a:lnTo>
                    <a:pt x="0" y="56"/>
                  </a:lnTo>
                  <a:lnTo>
                    <a:pt x="0" y="1012"/>
                  </a:lnTo>
                  <a:cubicBezTo>
                    <a:pt x="80" y="1048"/>
                    <a:pt x="150" y="1104"/>
                    <a:pt x="202" y="1174"/>
                  </a:cubicBezTo>
                  <a:lnTo>
                    <a:pt x="1331" y="1174"/>
                  </a:lnTo>
                  <a:cubicBezTo>
                    <a:pt x="1383" y="1108"/>
                    <a:pt x="1427" y="1065"/>
                    <a:pt x="1466" y="1012"/>
                  </a:cubicBezTo>
                  <a:lnTo>
                    <a:pt x="1466" y="56"/>
                  </a:lnTo>
                  <a:cubicBezTo>
                    <a:pt x="1445" y="27"/>
                    <a:pt x="1423" y="1"/>
                    <a:pt x="1399" y="1"/>
                  </a:cubicBezTo>
                  <a:cubicBezTo>
                    <a:pt x="1378" y="1"/>
                    <a:pt x="1355" y="20"/>
                    <a:pt x="1331" y="73"/>
                  </a:cubicBezTo>
                  <a:lnTo>
                    <a:pt x="202" y="73"/>
                  </a:lnTo>
                  <a:cubicBezTo>
                    <a:pt x="178" y="20"/>
                    <a:pt x="155"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3" name="Google Shape;3523;p84"/>
            <p:cNvSpPr/>
            <p:nvPr/>
          </p:nvSpPr>
          <p:spPr>
            <a:xfrm>
              <a:off x="1015325" y="2404488"/>
              <a:ext cx="39527" cy="31654"/>
            </a:xfrm>
            <a:custGeom>
              <a:avLst/>
              <a:gdLst/>
              <a:ahLst/>
              <a:cxnLst/>
              <a:rect l="l" t="t" r="r" b="b"/>
              <a:pathLst>
                <a:path w="1466" h="1174" extrusionOk="0">
                  <a:moveTo>
                    <a:pt x="122" y="0"/>
                  </a:moveTo>
                  <a:cubicBezTo>
                    <a:pt x="102" y="0"/>
                    <a:pt x="90" y="26"/>
                    <a:pt x="90" y="56"/>
                  </a:cubicBezTo>
                  <a:lnTo>
                    <a:pt x="0" y="56"/>
                  </a:lnTo>
                  <a:lnTo>
                    <a:pt x="0" y="1012"/>
                  </a:lnTo>
                  <a:cubicBezTo>
                    <a:pt x="73" y="1053"/>
                    <a:pt x="136" y="1108"/>
                    <a:pt x="187" y="1174"/>
                  </a:cubicBezTo>
                  <a:lnTo>
                    <a:pt x="1314" y="1174"/>
                  </a:lnTo>
                  <a:cubicBezTo>
                    <a:pt x="1361" y="1117"/>
                    <a:pt x="1412" y="1063"/>
                    <a:pt x="1465" y="1012"/>
                  </a:cubicBezTo>
                  <a:lnTo>
                    <a:pt x="1465" y="56"/>
                  </a:lnTo>
                  <a:cubicBezTo>
                    <a:pt x="1436" y="27"/>
                    <a:pt x="1410" y="1"/>
                    <a:pt x="1384" y="1"/>
                  </a:cubicBezTo>
                  <a:cubicBezTo>
                    <a:pt x="1362" y="1"/>
                    <a:pt x="1339" y="20"/>
                    <a:pt x="1314" y="73"/>
                  </a:cubicBezTo>
                  <a:lnTo>
                    <a:pt x="187" y="73"/>
                  </a:lnTo>
                  <a:cubicBezTo>
                    <a:pt x="162" y="20"/>
                    <a:pt x="139"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4" name="Google Shape;3524;p84"/>
            <p:cNvSpPr/>
            <p:nvPr/>
          </p:nvSpPr>
          <p:spPr>
            <a:xfrm>
              <a:off x="797981" y="2386747"/>
              <a:ext cx="98845" cy="118554"/>
            </a:xfrm>
            <a:custGeom>
              <a:avLst/>
              <a:gdLst/>
              <a:ahLst/>
              <a:cxnLst/>
              <a:rect l="l" t="t" r="r" b="b"/>
              <a:pathLst>
                <a:path w="3666" h="4397" extrusionOk="0">
                  <a:moveTo>
                    <a:pt x="1077" y="0"/>
                  </a:moveTo>
                  <a:cubicBezTo>
                    <a:pt x="483" y="0"/>
                    <a:pt x="0" y="513"/>
                    <a:pt x="2" y="1147"/>
                  </a:cubicBezTo>
                  <a:lnTo>
                    <a:pt x="2" y="4396"/>
                  </a:lnTo>
                  <a:lnTo>
                    <a:pt x="3665" y="4396"/>
                  </a:lnTo>
                  <a:lnTo>
                    <a:pt x="3665" y="1099"/>
                  </a:lnTo>
                  <a:cubicBezTo>
                    <a:pt x="3665" y="492"/>
                    <a:pt x="3172" y="0"/>
                    <a:pt x="2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5" name="Google Shape;3525;p84"/>
            <p:cNvSpPr/>
            <p:nvPr/>
          </p:nvSpPr>
          <p:spPr>
            <a:xfrm>
              <a:off x="817717" y="2416378"/>
              <a:ext cx="51714" cy="31088"/>
            </a:xfrm>
            <a:custGeom>
              <a:avLst/>
              <a:gdLst/>
              <a:ahLst/>
              <a:cxnLst/>
              <a:rect l="l" t="t" r="r" b="b"/>
              <a:pathLst>
                <a:path w="1918" h="1153" extrusionOk="0">
                  <a:moveTo>
                    <a:pt x="179" y="0"/>
                  </a:moveTo>
                  <a:cubicBezTo>
                    <a:pt x="92" y="228"/>
                    <a:pt x="22" y="298"/>
                    <a:pt x="22" y="383"/>
                  </a:cubicBezTo>
                  <a:lnTo>
                    <a:pt x="1" y="383"/>
                  </a:lnTo>
                  <a:lnTo>
                    <a:pt x="1" y="1048"/>
                  </a:lnTo>
                  <a:cubicBezTo>
                    <a:pt x="14" y="1104"/>
                    <a:pt x="48" y="1153"/>
                    <a:pt x="93" y="1153"/>
                  </a:cubicBezTo>
                  <a:cubicBezTo>
                    <a:pt x="119" y="1153"/>
                    <a:pt x="148" y="1137"/>
                    <a:pt x="179" y="1099"/>
                  </a:cubicBezTo>
                  <a:lnTo>
                    <a:pt x="1762" y="1099"/>
                  </a:lnTo>
                  <a:cubicBezTo>
                    <a:pt x="1793" y="1137"/>
                    <a:pt x="1822" y="1153"/>
                    <a:pt x="1842" y="1153"/>
                  </a:cubicBezTo>
                  <a:cubicBezTo>
                    <a:pt x="1879" y="1153"/>
                    <a:pt x="1887" y="1104"/>
                    <a:pt x="1833" y="1048"/>
                  </a:cubicBezTo>
                  <a:lnTo>
                    <a:pt x="1833" y="383"/>
                  </a:lnTo>
                  <a:cubicBezTo>
                    <a:pt x="1918" y="298"/>
                    <a:pt x="1847" y="228"/>
                    <a:pt x="1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6" name="Google Shape;3526;p84"/>
            <p:cNvSpPr/>
            <p:nvPr/>
          </p:nvSpPr>
          <p:spPr>
            <a:xfrm>
              <a:off x="837481" y="2386747"/>
              <a:ext cx="9895" cy="118554"/>
            </a:xfrm>
            <a:custGeom>
              <a:avLst/>
              <a:gdLst/>
              <a:ahLst/>
              <a:cxnLst/>
              <a:rect l="l" t="t" r="r" b="b"/>
              <a:pathLst>
                <a:path w="367" h="4397" extrusionOk="0">
                  <a:moveTo>
                    <a:pt x="1" y="0"/>
                  </a:moveTo>
                  <a:lnTo>
                    <a:pt x="1" y="4396"/>
                  </a:lnTo>
                  <a:lnTo>
                    <a:pt x="367" y="4396"/>
                  </a:lnTo>
                  <a:lnTo>
                    <a:pt x="3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527" name="Google Shape;3527;p84"/>
          <p:cNvGrpSpPr/>
          <p:nvPr/>
        </p:nvGrpSpPr>
        <p:grpSpPr>
          <a:xfrm>
            <a:off x="718711" y="2754219"/>
            <a:ext cx="415708" cy="404734"/>
            <a:chOff x="718711" y="2754219"/>
            <a:chExt cx="415708" cy="404734"/>
          </a:xfrm>
        </p:grpSpPr>
        <p:sp>
          <p:nvSpPr>
            <p:cNvPr id="3528" name="Google Shape;3528;p84"/>
            <p:cNvSpPr/>
            <p:nvPr/>
          </p:nvSpPr>
          <p:spPr>
            <a:xfrm>
              <a:off x="718711" y="2796064"/>
              <a:ext cx="324844" cy="214702"/>
            </a:xfrm>
            <a:custGeom>
              <a:avLst/>
              <a:gdLst/>
              <a:ahLst/>
              <a:cxnLst/>
              <a:rect l="l" t="t" r="r" b="b"/>
              <a:pathLst>
                <a:path w="12048" h="7963" extrusionOk="0">
                  <a:moveTo>
                    <a:pt x="6400" y="0"/>
                  </a:moveTo>
                  <a:cubicBezTo>
                    <a:pt x="5970" y="0"/>
                    <a:pt x="5611" y="298"/>
                    <a:pt x="5515" y="634"/>
                  </a:cubicBezTo>
                  <a:lnTo>
                    <a:pt x="4386" y="634"/>
                  </a:lnTo>
                  <a:cubicBezTo>
                    <a:pt x="3679" y="699"/>
                    <a:pt x="2961" y="1979"/>
                    <a:pt x="2961" y="1979"/>
                  </a:cubicBezTo>
                  <a:lnTo>
                    <a:pt x="2961" y="3565"/>
                  </a:lnTo>
                  <a:lnTo>
                    <a:pt x="2272" y="3565"/>
                  </a:lnTo>
                  <a:cubicBezTo>
                    <a:pt x="2139" y="3284"/>
                    <a:pt x="1855" y="3105"/>
                    <a:pt x="1544" y="3105"/>
                  </a:cubicBezTo>
                  <a:cubicBezTo>
                    <a:pt x="1233" y="3105"/>
                    <a:pt x="949" y="3284"/>
                    <a:pt x="815" y="3565"/>
                  </a:cubicBezTo>
                  <a:lnTo>
                    <a:pt x="721" y="3565"/>
                  </a:lnTo>
                  <a:cubicBezTo>
                    <a:pt x="322" y="3573"/>
                    <a:pt x="1" y="3898"/>
                    <a:pt x="1" y="4298"/>
                  </a:cubicBezTo>
                  <a:cubicBezTo>
                    <a:pt x="1" y="4698"/>
                    <a:pt x="322" y="5024"/>
                    <a:pt x="721" y="5030"/>
                  </a:cubicBezTo>
                  <a:lnTo>
                    <a:pt x="2963" y="5030"/>
                  </a:lnTo>
                  <a:lnTo>
                    <a:pt x="2963" y="7963"/>
                  </a:lnTo>
                  <a:lnTo>
                    <a:pt x="11022" y="7963"/>
                  </a:lnTo>
                  <a:lnTo>
                    <a:pt x="11022" y="5948"/>
                  </a:lnTo>
                  <a:cubicBezTo>
                    <a:pt x="11604" y="5851"/>
                    <a:pt x="12048" y="5359"/>
                    <a:pt x="12048" y="4766"/>
                  </a:cubicBezTo>
                  <a:lnTo>
                    <a:pt x="12046" y="4766"/>
                  </a:lnTo>
                  <a:cubicBezTo>
                    <a:pt x="12046" y="4103"/>
                    <a:pt x="11494" y="3565"/>
                    <a:pt x="10814" y="3565"/>
                  </a:cubicBezTo>
                  <a:lnTo>
                    <a:pt x="10823" y="3565"/>
                  </a:lnTo>
                  <a:lnTo>
                    <a:pt x="9537" y="2466"/>
                  </a:lnTo>
                  <a:lnTo>
                    <a:pt x="9062" y="2466"/>
                  </a:lnTo>
                  <a:cubicBezTo>
                    <a:pt x="9062" y="2466"/>
                    <a:pt x="8251" y="660"/>
                    <a:pt x="7348" y="660"/>
                  </a:cubicBezTo>
                  <a:cubicBezTo>
                    <a:pt x="7324" y="660"/>
                    <a:pt x="7300" y="660"/>
                    <a:pt x="7276" y="661"/>
                  </a:cubicBezTo>
                  <a:cubicBezTo>
                    <a:pt x="7164" y="270"/>
                    <a:pt x="6807" y="0"/>
                    <a:pt x="6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9" name="Google Shape;3529;p84"/>
            <p:cNvSpPr/>
            <p:nvPr/>
          </p:nvSpPr>
          <p:spPr>
            <a:xfrm>
              <a:off x="778730" y="2852659"/>
              <a:ext cx="158162" cy="306267"/>
            </a:xfrm>
            <a:custGeom>
              <a:avLst/>
              <a:gdLst/>
              <a:ahLst/>
              <a:cxnLst/>
              <a:rect l="l" t="t" r="r" b="b"/>
              <a:pathLst>
                <a:path w="5866" h="11359" extrusionOk="0">
                  <a:moveTo>
                    <a:pt x="195" y="1"/>
                  </a:moveTo>
                  <a:cubicBezTo>
                    <a:pt x="88" y="2"/>
                    <a:pt x="1" y="90"/>
                    <a:pt x="2" y="198"/>
                  </a:cubicBezTo>
                  <a:lnTo>
                    <a:pt x="2" y="11267"/>
                  </a:lnTo>
                  <a:cubicBezTo>
                    <a:pt x="2" y="11318"/>
                    <a:pt x="44" y="11359"/>
                    <a:pt x="94" y="11359"/>
                  </a:cubicBezTo>
                  <a:lnTo>
                    <a:pt x="5774" y="11359"/>
                  </a:lnTo>
                  <a:cubicBezTo>
                    <a:pt x="5825" y="11359"/>
                    <a:pt x="5865" y="11318"/>
                    <a:pt x="5865" y="11267"/>
                  </a:cubicBezTo>
                  <a:lnTo>
                    <a:pt x="5865" y="197"/>
                  </a:lnTo>
                  <a:cubicBezTo>
                    <a:pt x="5865" y="89"/>
                    <a:pt x="5777" y="1"/>
                    <a:pt x="5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0" name="Google Shape;3530;p84"/>
            <p:cNvSpPr/>
            <p:nvPr/>
          </p:nvSpPr>
          <p:spPr>
            <a:xfrm>
              <a:off x="911736" y="2852659"/>
              <a:ext cx="25156" cy="306267"/>
            </a:xfrm>
            <a:custGeom>
              <a:avLst/>
              <a:gdLst/>
              <a:ahLst/>
              <a:cxnLst/>
              <a:rect l="l" t="t" r="r" b="b"/>
              <a:pathLst>
                <a:path w="933" h="11359" extrusionOk="0">
                  <a:moveTo>
                    <a:pt x="1" y="1"/>
                  </a:moveTo>
                  <a:cubicBezTo>
                    <a:pt x="110" y="1"/>
                    <a:pt x="198" y="89"/>
                    <a:pt x="200" y="198"/>
                  </a:cubicBezTo>
                  <a:lnTo>
                    <a:pt x="200" y="11359"/>
                  </a:lnTo>
                  <a:lnTo>
                    <a:pt x="841" y="11359"/>
                  </a:lnTo>
                  <a:cubicBezTo>
                    <a:pt x="892" y="11359"/>
                    <a:pt x="932" y="11318"/>
                    <a:pt x="932" y="11267"/>
                  </a:cubicBezTo>
                  <a:lnTo>
                    <a:pt x="932" y="198"/>
                  </a:lnTo>
                  <a:cubicBezTo>
                    <a:pt x="932" y="89"/>
                    <a:pt x="843" y="1"/>
                    <a:pt x="733" y="1"/>
                  </a:cubicBezTo>
                  <a:close/>
                </a:path>
              </a:pathLst>
            </a:custGeom>
            <a:solidFill>
              <a:srgbClr val="5C463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1" name="Google Shape;3531;p84"/>
            <p:cNvSpPr/>
            <p:nvPr/>
          </p:nvSpPr>
          <p:spPr>
            <a:xfrm>
              <a:off x="867679" y="2911922"/>
              <a:ext cx="29686" cy="29659"/>
            </a:xfrm>
            <a:custGeom>
              <a:avLst/>
              <a:gdLst/>
              <a:ahLst/>
              <a:cxnLst/>
              <a:rect l="l" t="t" r="r" b="b"/>
              <a:pathLst>
                <a:path w="1101" h="1100" extrusionOk="0">
                  <a:moveTo>
                    <a:pt x="95" y="1"/>
                  </a:moveTo>
                  <a:cubicBezTo>
                    <a:pt x="42" y="1"/>
                    <a:pt x="0" y="43"/>
                    <a:pt x="0" y="95"/>
                  </a:cubicBezTo>
                  <a:lnTo>
                    <a:pt x="2" y="93"/>
                  </a:lnTo>
                  <a:lnTo>
                    <a:pt x="2" y="1001"/>
                  </a:lnTo>
                  <a:cubicBezTo>
                    <a:pt x="2" y="1055"/>
                    <a:pt x="47" y="1100"/>
                    <a:pt x="102" y="1100"/>
                  </a:cubicBezTo>
                  <a:lnTo>
                    <a:pt x="1001" y="1100"/>
                  </a:lnTo>
                  <a:cubicBezTo>
                    <a:pt x="1056" y="1100"/>
                    <a:pt x="1101" y="1055"/>
                    <a:pt x="1101" y="1001"/>
                  </a:cubicBezTo>
                  <a:lnTo>
                    <a:pt x="1101" y="101"/>
                  </a:lnTo>
                  <a:cubicBezTo>
                    <a:pt x="1101" y="46"/>
                    <a:pt x="1056" y="1"/>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2" name="Google Shape;3532;p84"/>
            <p:cNvSpPr/>
            <p:nvPr/>
          </p:nvSpPr>
          <p:spPr>
            <a:xfrm>
              <a:off x="808415" y="2911922"/>
              <a:ext cx="29686" cy="29659"/>
            </a:xfrm>
            <a:custGeom>
              <a:avLst/>
              <a:gdLst/>
              <a:ahLst/>
              <a:cxnLst/>
              <a:rect l="l" t="t" r="r" b="b"/>
              <a:pathLst>
                <a:path w="1101" h="1100" extrusionOk="0">
                  <a:moveTo>
                    <a:pt x="95" y="1"/>
                  </a:moveTo>
                  <a:cubicBezTo>
                    <a:pt x="42" y="1"/>
                    <a:pt x="0" y="43"/>
                    <a:pt x="0" y="95"/>
                  </a:cubicBezTo>
                  <a:lnTo>
                    <a:pt x="0" y="1001"/>
                  </a:lnTo>
                  <a:cubicBezTo>
                    <a:pt x="0" y="1055"/>
                    <a:pt x="45" y="1100"/>
                    <a:pt x="101" y="1100"/>
                  </a:cubicBezTo>
                  <a:lnTo>
                    <a:pt x="1001" y="1100"/>
                  </a:lnTo>
                  <a:cubicBezTo>
                    <a:pt x="1056" y="1100"/>
                    <a:pt x="1101" y="1055"/>
                    <a:pt x="1101" y="1000"/>
                  </a:cubicBezTo>
                  <a:lnTo>
                    <a:pt x="1101" y="101"/>
                  </a:lnTo>
                  <a:cubicBezTo>
                    <a:pt x="1101" y="46"/>
                    <a:pt x="1056" y="1"/>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3" name="Google Shape;3533;p84"/>
            <p:cNvSpPr/>
            <p:nvPr/>
          </p:nvSpPr>
          <p:spPr>
            <a:xfrm>
              <a:off x="867679" y="3099635"/>
              <a:ext cx="29686" cy="29659"/>
            </a:xfrm>
            <a:custGeom>
              <a:avLst/>
              <a:gdLst/>
              <a:ahLst/>
              <a:cxnLst/>
              <a:rect l="l" t="t" r="r" b="b"/>
              <a:pathLst>
                <a:path w="1101" h="1100" extrusionOk="0">
                  <a:moveTo>
                    <a:pt x="95" y="1"/>
                  </a:moveTo>
                  <a:cubicBezTo>
                    <a:pt x="42" y="1"/>
                    <a:pt x="0" y="42"/>
                    <a:pt x="0" y="93"/>
                  </a:cubicBezTo>
                  <a:lnTo>
                    <a:pt x="2" y="93"/>
                  </a:lnTo>
                  <a:lnTo>
                    <a:pt x="2" y="999"/>
                  </a:lnTo>
                  <a:cubicBezTo>
                    <a:pt x="2" y="1055"/>
                    <a:pt x="47" y="1100"/>
                    <a:pt x="102" y="1100"/>
                  </a:cubicBezTo>
                  <a:lnTo>
                    <a:pt x="1001" y="1100"/>
                  </a:lnTo>
                  <a:cubicBezTo>
                    <a:pt x="1056" y="1100"/>
                    <a:pt x="1101" y="1055"/>
                    <a:pt x="1101" y="999"/>
                  </a:cubicBezTo>
                  <a:lnTo>
                    <a:pt x="1101" y="101"/>
                  </a:lnTo>
                  <a:cubicBezTo>
                    <a:pt x="1101" y="45"/>
                    <a:pt x="1056" y="1"/>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4" name="Google Shape;3534;p84"/>
            <p:cNvSpPr/>
            <p:nvPr/>
          </p:nvSpPr>
          <p:spPr>
            <a:xfrm>
              <a:off x="808415" y="3099635"/>
              <a:ext cx="29686" cy="29659"/>
            </a:xfrm>
            <a:custGeom>
              <a:avLst/>
              <a:gdLst/>
              <a:ahLst/>
              <a:cxnLst/>
              <a:rect l="l" t="t" r="r" b="b"/>
              <a:pathLst>
                <a:path w="1101" h="1100" extrusionOk="0">
                  <a:moveTo>
                    <a:pt x="95" y="1"/>
                  </a:moveTo>
                  <a:cubicBezTo>
                    <a:pt x="42" y="1"/>
                    <a:pt x="0" y="42"/>
                    <a:pt x="0" y="93"/>
                  </a:cubicBezTo>
                  <a:lnTo>
                    <a:pt x="0" y="999"/>
                  </a:lnTo>
                  <a:cubicBezTo>
                    <a:pt x="0" y="1055"/>
                    <a:pt x="45" y="1100"/>
                    <a:pt x="101" y="1100"/>
                  </a:cubicBezTo>
                  <a:lnTo>
                    <a:pt x="1001" y="1100"/>
                  </a:lnTo>
                  <a:cubicBezTo>
                    <a:pt x="1056" y="1100"/>
                    <a:pt x="1101" y="1055"/>
                    <a:pt x="1101" y="999"/>
                  </a:cubicBezTo>
                  <a:lnTo>
                    <a:pt x="1101" y="101"/>
                  </a:lnTo>
                  <a:cubicBezTo>
                    <a:pt x="1101" y="45"/>
                    <a:pt x="1056" y="1"/>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5" name="Google Shape;3535;p84"/>
            <p:cNvSpPr/>
            <p:nvPr/>
          </p:nvSpPr>
          <p:spPr>
            <a:xfrm>
              <a:off x="719520" y="2957678"/>
              <a:ext cx="335899" cy="201275"/>
            </a:xfrm>
            <a:custGeom>
              <a:avLst/>
              <a:gdLst/>
              <a:ahLst/>
              <a:cxnLst/>
              <a:rect l="l" t="t" r="r" b="b"/>
              <a:pathLst>
                <a:path w="12458" h="7465" extrusionOk="0">
                  <a:moveTo>
                    <a:pt x="5880" y="1"/>
                  </a:moveTo>
                  <a:cubicBezTo>
                    <a:pt x="5165" y="1"/>
                    <a:pt x="4573" y="536"/>
                    <a:pt x="4461" y="1239"/>
                  </a:cubicBezTo>
                  <a:cubicBezTo>
                    <a:pt x="4287" y="1024"/>
                    <a:pt x="4026" y="898"/>
                    <a:pt x="3749" y="896"/>
                  </a:cubicBezTo>
                  <a:cubicBezTo>
                    <a:pt x="3256" y="896"/>
                    <a:pt x="2852" y="1293"/>
                    <a:pt x="2820" y="1794"/>
                  </a:cubicBezTo>
                  <a:cubicBezTo>
                    <a:pt x="1255" y="1844"/>
                    <a:pt x="0" y="3166"/>
                    <a:pt x="0" y="4790"/>
                  </a:cubicBezTo>
                  <a:lnTo>
                    <a:pt x="0" y="7450"/>
                  </a:lnTo>
                  <a:cubicBezTo>
                    <a:pt x="0" y="7458"/>
                    <a:pt x="8" y="7465"/>
                    <a:pt x="15" y="7465"/>
                  </a:cubicBezTo>
                  <a:lnTo>
                    <a:pt x="1086" y="7465"/>
                  </a:lnTo>
                  <a:cubicBezTo>
                    <a:pt x="1093" y="7465"/>
                    <a:pt x="1099" y="7458"/>
                    <a:pt x="1099" y="7450"/>
                  </a:cubicBezTo>
                  <a:lnTo>
                    <a:pt x="1099" y="4374"/>
                  </a:lnTo>
                  <a:cubicBezTo>
                    <a:pt x="1099" y="4259"/>
                    <a:pt x="1194" y="4167"/>
                    <a:pt x="1309" y="4167"/>
                  </a:cubicBezTo>
                  <a:lnTo>
                    <a:pt x="12457" y="4167"/>
                  </a:lnTo>
                  <a:lnTo>
                    <a:pt x="12457" y="1602"/>
                  </a:lnTo>
                  <a:lnTo>
                    <a:pt x="10496" y="1602"/>
                  </a:lnTo>
                  <a:lnTo>
                    <a:pt x="9824" y="1620"/>
                  </a:lnTo>
                  <a:cubicBezTo>
                    <a:pt x="9685" y="828"/>
                    <a:pt x="9012" y="227"/>
                    <a:pt x="8202" y="227"/>
                  </a:cubicBezTo>
                  <a:cubicBezTo>
                    <a:pt x="7785" y="227"/>
                    <a:pt x="7385" y="387"/>
                    <a:pt x="7085" y="675"/>
                  </a:cubicBezTo>
                  <a:cubicBezTo>
                    <a:pt x="6828" y="268"/>
                    <a:pt x="6384" y="1"/>
                    <a:pt x="5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6" name="Google Shape;3536;p84"/>
            <p:cNvSpPr/>
            <p:nvPr/>
          </p:nvSpPr>
          <p:spPr>
            <a:xfrm>
              <a:off x="986233" y="2921413"/>
              <a:ext cx="69186" cy="51229"/>
            </a:xfrm>
            <a:custGeom>
              <a:avLst/>
              <a:gdLst/>
              <a:ahLst/>
              <a:cxnLst/>
              <a:rect l="l" t="t" r="r" b="b"/>
              <a:pathLst>
                <a:path w="2566" h="1900" extrusionOk="0">
                  <a:moveTo>
                    <a:pt x="79" y="1"/>
                  </a:moveTo>
                  <a:cubicBezTo>
                    <a:pt x="38" y="1"/>
                    <a:pt x="1" y="34"/>
                    <a:pt x="1" y="79"/>
                  </a:cubicBezTo>
                  <a:lnTo>
                    <a:pt x="1" y="1576"/>
                  </a:lnTo>
                  <a:lnTo>
                    <a:pt x="1362" y="1899"/>
                  </a:lnTo>
                  <a:lnTo>
                    <a:pt x="2565" y="1576"/>
                  </a:lnTo>
                  <a:lnTo>
                    <a:pt x="2565" y="908"/>
                  </a:lnTo>
                  <a:cubicBezTo>
                    <a:pt x="2565" y="828"/>
                    <a:pt x="2513" y="758"/>
                    <a:pt x="2438" y="734"/>
                  </a:cubicBezTo>
                  <a:lnTo>
                    <a:pt x="103" y="5"/>
                  </a:lnTo>
                  <a:cubicBezTo>
                    <a:pt x="95" y="2"/>
                    <a:pt x="87"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7" name="Google Shape;3537;p84"/>
            <p:cNvSpPr/>
            <p:nvPr/>
          </p:nvSpPr>
          <p:spPr>
            <a:xfrm>
              <a:off x="1041749" y="2937617"/>
              <a:ext cx="15773" cy="23727"/>
            </a:xfrm>
            <a:custGeom>
              <a:avLst/>
              <a:gdLst/>
              <a:ahLst/>
              <a:cxnLst/>
              <a:rect l="l" t="t" r="r" b="b"/>
              <a:pathLst>
                <a:path w="585" h="880" extrusionOk="0">
                  <a:moveTo>
                    <a:pt x="1" y="0"/>
                  </a:moveTo>
                  <a:lnTo>
                    <a:pt x="1" y="0"/>
                  </a:lnTo>
                  <a:cubicBezTo>
                    <a:pt x="50" y="42"/>
                    <a:pt x="80" y="103"/>
                    <a:pt x="140" y="171"/>
                  </a:cubicBezTo>
                  <a:lnTo>
                    <a:pt x="140" y="879"/>
                  </a:lnTo>
                  <a:lnTo>
                    <a:pt x="506" y="879"/>
                  </a:lnTo>
                  <a:lnTo>
                    <a:pt x="506" y="316"/>
                  </a:lnTo>
                  <a:cubicBezTo>
                    <a:pt x="584" y="236"/>
                    <a:pt x="532" y="166"/>
                    <a:pt x="455" y="142"/>
                  </a:cubicBezTo>
                  <a:lnTo>
                    <a:pt x="1" y="0"/>
                  </a:lnTo>
                  <a:close/>
                </a:path>
              </a:pathLst>
            </a:custGeom>
            <a:solidFill>
              <a:srgbClr val="5C463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8" name="Google Shape;3538;p84"/>
            <p:cNvSpPr/>
            <p:nvPr/>
          </p:nvSpPr>
          <p:spPr>
            <a:xfrm>
              <a:off x="976338" y="2961318"/>
              <a:ext cx="98818" cy="197608"/>
            </a:xfrm>
            <a:custGeom>
              <a:avLst/>
              <a:gdLst/>
              <a:ahLst/>
              <a:cxnLst/>
              <a:rect l="l" t="t" r="r" b="b"/>
              <a:pathLst>
                <a:path w="3665" h="7329" extrusionOk="0">
                  <a:moveTo>
                    <a:pt x="99" y="0"/>
                  </a:moveTo>
                  <a:cubicBezTo>
                    <a:pt x="43" y="2"/>
                    <a:pt x="0" y="47"/>
                    <a:pt x="2" y="101"/>
                  </a:cubicBezTo>
                  <a:lnTo>
                    <a:pt x="2" y="7237"/>
                  </a:lnTo>
                  <a:cubicBezTo>
                    <a:pt x="2" y="7288"/>
                    <a:pt x="42" y="7329"/>
                    <a:pt x="91" y="7329"/>
                  </a:cubicBezTo>
                  <a:lnTo>
                    <a:pt x="3574" y="7329"/>
                  </a:lnTo>
                  <a:cubicBezTo>
                    <a:pt x="3625" y="7329"/>
                    <a:pt x="3665" y="7288"/>
                    <a:pt x="3665" y="7237"/>
                  </a:cubicBezTo>
                  <a:lnTo>
                    <a:pt x="3665" y="102"/>
                  </a:lnTo>
                  <a:cubicBezTo>
                    <a:pt x="3665" y="47"/>
                    <a:pt x="3620" y="0"/>
                    <a:pt x="35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9" name="Google Shape;3539;p84"/>
            <p:cNvSpPr/>
            <p:nvPr/>
          </p:nvSpPr>
          <p:spPr>
            <a:xfrm>
              <a:off x="1052642" y="2961318"/>
              <a:ext cx="22514" cy="197608"/>
            </a:xfrm>
            <a:custGeom>
              <a:avLst/>
              <a:gdLst/>
              <a:ahLst/>
              <a:cxnLst/>
              <a:rect l="l" t="t" r="r" b="b"/>
              <a:pathLst>
                <a:path w="835" h="7329" extrusionOk="0">
                  <a:moveTo>
                    <a:pt x="1" y="0"/>
                  </a:moveTo>
                  <a:cubicBezTo>
                    <a:pt x="56" y="0"/>
                    <a:pt x="101" y="45"/>
                    <a:pt x="102" y="101"/>
                  </a:cubicBezTo>
                  <a:lnTo>
                    <a:pt x="102" y="7329"/>
                  </a:lnTo>
                  <a:lnTo>
                    <a:pt x="744" y="7329"/>
                  </a:lnTo>
                  <a:cubicBezTo>
                    <a:pt x="795" y="7329"/>
                    <a:pt x="835" y="7288"/>
                    <a:pt x="835" y="7237"/>
                  </a:cubicBezTo>
                  <a:lnTo>
                    <a:pt x="835" y="101"/>
                  </a:lnTo>
                  <a:cubicBezTo>
                    <a:pt x="835" y="45"/>
                    <a:pt x="789" y="0"/>
                    <a:pt x="733" y="0"/>
                  </a:cubicBezTo>
                  <a:close/>
                </a:path>
              </a:pathLst>
            </a:custGeom>
            <a:solidFill>
              <a:srgbClr val="5C463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0" name="Google Shape;3540;p84"/>
            <p:cNvSpPr/>
            <p:nvPr/>
          </p:nvSpPr>
          <p:spPr>
            <a:xfrm>
              <a:off x="1001008" y="2990491"/>
              <a:ext cx="14883" cy="144357"/>
            </a:xfrm>
            <a:custGeom>
              <a:avLst/>
              <a:gdLst/>
              <a:ahLst/>
              <a:cxnLst/>
              <a:rect l="l" t="t" r="r" b="b"/>
              <a:pathLst>
                <a:path w="552" h="5354" extrusionOk="0">
                  <a:moveTo>
                    <a:pt x="227" y="1"/>
                  </a:moveTo>
                  <a:cubicBezTo>
                    <a:pt x="102" y="1"/>
                    <a:pt x="0" y="103"/>
                    <a:pt x="186" y="228"/>
                  </a:cubicBezTo>
                  <a:lnTo>
                    <a:pt x="186" y="5127"/>
                  </a:lnTo>
                  <a:cubicBezTo>
                    <a:pt x="0" y="5252"/>
                    <a:pt x="102" y="5354"/>
                    <a:pt x="227" y="5354"/>
                  </a:cubicBezTo>
                  <a:cubicBezTo>
                    <a:pt x="352" y="5354"/>
                    <a:pt x="453" y="5252"/>
                    <a:pt x="552" y="5127"/>
                  </a:cubicBezTo>
                  <a:lnTo>
                    <a:pt x="552" y="228"/>
                  </a:lnTo>
                  <a:cubicBezTo>
                    <a:pt x="453" y="103"/>
                    <a:pt x="352"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1" name="Google Shape;3541;p84"/>
            <p:cNvSpPr/>
            <p:nvPr/>
          </p:nvSpPr>
          <p:spPr>
            <a:xfrm>
              <a:off x="1035628" y="2990491"/>
              <a:ext cx="13535" cy="144357"/>
            </a:xfrm>
            <a:custGeom>
              <a:avLst/>
              <a:gdLst/>
              <a:ahLst/>
              <a:cxnLst/>
              <a:rect l="l" t="t" r="r" b="b"/>
              <a:pathLst>
                <a:path w="502" h="5354" extrusionOk="0">
                  <a:moveTo>
                    <a:pt x="274" y="1"/>
                  </a:moveTo>
                  <a:cubicBezTo>
                    <a:pt x="150" y="1"/>
                    <a:pt x="47" y="103"/>
                    <a:pt x="1" y="228"/>
                  </a:cubicBezTo>
                  <a:lnTo>
                    <a:pt x="1" y="5127"/>
                  </a:lnTo>
                  <a:cubicBezTo>
                    <a:pt x="47" y="5252"/>
                    <a:pt x="149" y="5354"/>
                    <a:pt x="274" y="5354"/>
                  </a:cubicBezTo>
                  <a:cubicBezTo>
                    <a:pt x="400" y="5354"/>
                    <a:pt x="502" y="5252"/>
                    <a:pt x="367" y="5127"/>
                  </a:cubicBezTo>
                  <a:lnTo>
                    <a:pt x="367" y="228"/>
                  </a:lnTo>
                  <a:cubicBezTo>
                    <a:pt x="500" y="103"/>
                    <a:pt x="39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2" name="Google Shape;3542;p84"/>
            <p:cNvSpPr/>
            <p:nvPr/>
          </p:nvSpPr>
          <p:spPr>
            <a:xfrm>
              <a:off x="996128" y="3031366"/>
              <a:ext cx="138291" cy="78137"/>
            </a:xfrm>
            <a:custGeom>
              <a:avLst/>
              <a:gdLst/>
              <a:ahLst/>
              <a:cxnLst/>
              <a:rect l="l" t="t" r="r" b="b"/>
              <a:pathLst>
                <a:path w="5129" h="2898" extrusionOk="0">
                  <a:moveTo>
                    <a:pt x="2838" y="0"/>
                  </a:moveTo>
                  <a:cubicBezTo>
                    <a:pt x="2018" y="0"/>
                    <a:pt x="1314" y="609"/>
                    <a:pt x="1207" y="1434"/>
                  </a:cubicBezTo>
                  <a:lnTo>
                    <a:pt x="685" y="1434"/>
                  </a:lnTo>
                  <a:cubicBezTo>
                    <a:pt x="307" y="1434"/>
                    <a:pt x="0" y="1740"/>
                    <a:pt x="0" y="2118"/>
                  </a:cubicBezTo>
                  <a:lnTo>
                    <a:pt x="0" y="2673"/>
                  </a:lnTo>
                  <a:cubicBezTo>
                    <a:pt x="0" y="2797"/>
                    <a:pt x="100" y="2897"/>
                    <a:pt x="225" y="2897"/>
                  </a:cubicBezTo>
                  <a:lnTo>
                    <a:pt x="5039" y="2897"/>
                  </a:lnTo>
                  <a:cubicBezTo>
                    <a:pt x="5089" y="2897"/>
                    <a:pt x="5129" y="2857"/>
                    <a:pt x="5129" y="2808"/>
                  </a:cubicBezTo>
                  <a:lnTo>
                    <a:pt x="5129" y="1890"/>
                  </a:lnTo>
                  <a:cubicBezTo>
                    <a:pt x="5129" y="1839"/>
                    <a:pt x="5089" y="1798"/>
                    <a:pt x="5039" y="1798"/>
                  </a:cubicBezTo>
                  <a:lnTo>
                    <a:pt x="4480" y="1800"/>
                  </a:lnTo>
                  <a:cubicBezTo>
                    <a:pt x="4485" y="1749"/>
                    <a:pt x="4487" y="1698"/>
                    <a:pt x="4487" y="1647"/>
                  </a:cubicBezTo>
                  <a:cubicBezTo>
                    <a:pt x="4487" y="779"/>
                    <a:pt x="3813" y="59"/>
                    <a:pt x="2947" y="4"/>
                  </a:cubicBezTo>
                  <a:cubicBezTo>
                    <a:pt x="2911" y="2"/>
                    <a:pt x="2874" y="0"/>
                    <a:pt x="2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3" name="Google Shape;3543;p84"/>
            <p:cNvSpPr/>
            <p:nvPr/>
          </p:nvSpPr>
          <p:spPr>
            <a:xfrm>
              <a:off x="884207" y="2754219"/>
              <a:ext cx="191002" cy="78731"/>
            </a:xfrm>
            <a:custGeom>
              <a:avLst/>
              <a:gdLst/>
              <a:ahLst/>
              <a:cxnLst/>
              <a:rect l="l" t="t" r="r" b="b"/>
              <a:pathLst>
                <a:path w="7084" h="2920" extrusionOk="0">
                  <a:moveTo>
                    <a:pt x="3108" y="0"/>
                  </a:moveTo>
                  <a:cubicBezTo>
                    <a:pt x="3053" y="0"/>
                    <a:pt x="2997" y="3"/>
                    <a:pt x="2942" y="8"/>
                  </a:cubicBezTo>
                  <a:cubicBezTo>
                    <a:pt x="2131" y="78"/>
                    <a:pt x="1457" y="661"/>
                    <a:pt x="1268" y="1454"/>
                  </a:cubicBezTo>
                  <a:lnTo>
                    <a:pt x="799" y="1454"/>
                  </a:lnTo>
                  <a:cubicBezTo>
                    <a:pt x="605" y="1454"/>
                    <a:pt x="418" y="1531"/>
                    <a:pt x="280" y="1669"/>
                  </a:cubicBezTo>
                  <a:cubicBezTo>
                    <a:pt x="86" y="1863"/>
                    <a:pt x="1" y="2168"/>
                    <a:pt x="125" y="2482"/>
                  </a:cubicBezTo>
                  <a:cubicBezTo>
                    <a:pt x="232" y="2753"/>
                    <a:pt x="510" y="2919"/>
                    <a:pt x="802" y="2919"/>
                  </a:cubicBezTo>
                  <a:lnTo>
                    <a:pt x="6932" y="2919"/>
                  </a:lnTo>
                  <a:cubicBezTo>
                    <a:pt x="7015" y="2919"/>
                    <a:pt x="7083" y="2852"/>
                    <a:pt x="7083" y="2768"/>
                  </a:cubicBezTo>
                  <a:lnTo>
                    <a:pt x="7083" y="1605"/>
                  </a:lnTo>
                  <a:cubicBezTo>
                    <a:pt x="7083" y="1521"/>
                    <a:pt x="7015" y="1454"/>
                    <a:pt x="6932" y="1454"/>
                  </a:cubicBezTo>
                  <a:lnTo>
                    <a:pt x="6408" y="1454"/>
                  </a:lnTo>
                  <a:cubicBezTo>
                    <a:pt x="6369" y="1089"/>
                    <a:pt x="6098" y="793"/>
                    <a:pt x="5739" y="721"/>
                  </a:cubicBezTo>
                  <a:cubicBezTo>
                    <a:pt x="5684" y="710"/>
                    <a:pt x="5629" y="705"/>
                    <a:pt x="5575" y="705"/>
                  </a:cubicBezTo>
                  <a:cubicBezTo>
                    <a:pt x="5272" y="705"/>
                    <a:pt x="4989" y="869"/>
                    <a:pt x="4841" y="1141"/>
                  </a:cubicBezTo>
                  <a:cubicBezTo>
                    <a:pt x="4540" y="445"/>
                    <a:pt x="3855" y="0"/>
                    <a:pt x="3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4" name="Google Shape;3544;p84"/>
            <p:cNvSpPr/>
            <p:nvPr/>
          </p:nvSpPr>
          <p:spPr>
            <a:xfrm>
              <a:off x="884200" y="2802650"/>
              <a:ext cx="191001" cy="30300"/>
            </a:xfrm>
            <a:custGeom>
              <a:avLst/>
              <a:gdLst/>
              <a:ahLst/>
              <a:cxnLst/>
              <a:rect l="l" t="t" r="r" b="b"/>
              <a:pathLst>
                <a:path w="7295" h="1124" extrusionOk="0">
                  <a:moveTo>
                    <a:pt x="138" y="0"/>
                  </a:moveTo>
                  <a:lnTo>
                    <a:pt x="138" y="0"/>
                  </a:lnTo>
                  <a:cubicBezTo>
                    <a:pt x="19" y="215"/>
                    <a:pt x="1" y="495"/>
                    <a:pt x="153" y="776"/>
                  </a:cubicBezTo>
                  <a:cubicBezTo>
                    <a:pt x="274" y="999"/>
                    <a:pt x="523" y="1123"/>
                    <a:pt x="777" y="1123"/>
                  </a:cubicBezTo>
                  <a:lnTo>
                    <a:pt x="7145" y="1123"/>
                  </a:lnTo>
                  <a:cubicBezTo>
                    <a:pt x="7227" y="1123"/>
                    <a:pt x="7294" y="1056"/>
                    <a:pt x="7294" y="974"/>
                  </a:cubicBezTo>
                  <a:lnTo>
                    <a:pt x="7294" y="390"/>
                  </a:lnTo>
                  <a:lnTo>
                    <a:pt x="801" y="390"/>
                  </a:lnTo>
                  <a:cubicBezTo>
                    <a:pt x="524" y="390"/>
                    <a:pt x="271" y="241"/>
                    <a:pt x="138" y="0"/>
                  </a:cubicBezTo>
                  <a:close/>
                </a:path>
              </a:pathLst>
            </a:custGeom>
            <a:solidFill>
              <a:srgbClr val="9E99A3">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545" name="Google Shape;3545;p84"/>
          <p:cNvGrpSpPr/>
          <p:nvPr/>
        </p:nvGrpSpPr>
        <p:grpSpPr>
          <a:xfrm>
            <a:off x="810141" y="3396223"/>
            <a:ext cx="231042" cy="409654"/>
            <a:chOff x="810141" y="3396223"/>
            <a:chExt cx="231042" cy="409654"/>
          </a:xfrm>
        </p:grpSpPr>
        <p:sp>
          <p:nvSpPr>
            <p:cNvPr id="3546" name="Google Shape;3546;p84"/>
            <p:cNvSpPr/>
            <p:nvPr/>
          </p:nvSpPr>
          <p:spPr>
            <a:xfrm>
              <a:off x="823811" y="3396223"/>
              <a:ext cx="197581" cy="162260"/>
            </a:xfrm>
            <a:custGeom>
              <a:avLst/>
              <a:gdLst/>
              <a:ahLst/>
              <a:cxnLst/>
              <a:rect l="l" t="t" r="r" b="b"/>
              <a:pathLst>
                <a:path w="7328" h="6018" extrusionOk="0">
                  <a:moveTo>
                    <a:pt x="4202" y="1"/>
                  </a:moveTo>
                  <a:cubicBezTo>
                    <a:pt x="3683" y="1"/>
                    <a:pt x="3164" y="150"/>
                    <a:pt x="2713" y="445"/>
                  </a:cubicBezTo>
                  <a:lnTo>
                    <a:pt x="2124" y="832"/>
                  </a:lnTo>
                  <a:cubicBezTo>
                    <a:pt x="2052" y="879"/>
                    <a:pt x="1970" y="904"/>
                    <a:pt x="1885" y="904"/>
                  </a:cubicBezTo>
                  <a:lnTo>
                    <a:pt x="1082" y="904"/>
                  </a:lnTo>
                  <a:cubicBezTo>
                    <a:pt x="485" y="904"/>
                    <a:pt x="1" y="1389"/>
                    <a:pt x="1" y="1985"/>
                  </a:cubicBezTo>
                  <a:lnTo>
                    <a:pt x="1" y="5855"/>
                  </a:lnTo>
                  <a:lnTo>
                    <a:pt x="7327" y="6018"/>
                  </a:lnTo>
                  <a:lnTo>
                    <a:pt x="7327" y="2099"/>
                  </a:lnTo>
                  <a:cubicBezTo>
                    <a:pt x="7327" y="1643"/>
                    <a:pt x="7081" y="1221"/>
                    <a:pt x="6683" y="997"/>
                  </a:cubicBezTo>
                  <a:lnTo>
                    <a:pt x="5535" y="351"/>
                  </a:lnTo>
                  <a:cubicBezTo>
                    <a:pt x="5120" y="117"/>
                    <a:pt x="4661" y="1"/>
                    <a:pt x="4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7" name="Google Shape;3547;p84"/>
            <p:cNvSpPr/>
            <p:nvPr/>
          </p:nvSpPr>
          <p:spPr>
            <a:xfrm>
              <a:off x="993782" y="3423805"/>
              <a:ext cx="27610" cy="137697"/>
            </a:xfrm>
            <a:custGeom>
              <a:avLst/>
              <a:gdLst/>
              <a:ahLst/>
              <a:cxnLst/>
              <a:rect l="l" t="t" r="r" b="b"/>
              <a:pathLst>
                <a:path w="1024" h="5107" extrusionOk="0">
                  <a:moveTo>
                    <a:pt x="1" y="1"/>
                  </a:moveTo>
                  <a:cubicBezTo>
                    <a:pt x="190" y="253"/>
                    <a:pt x="292" y="563"/>
                    <a:pt x="291" y="880"/>
                  </a:cubicBezTo>
                  <a:lnTo>
                    <a:pt x="291" y="5090"/>
                  </a:lnTo>
                  <a:lnTo>
                    <a:pt x="1023" y="5107"/>
                  </a:lnTo>
                  <a:lnTo>
                    <a:pt x="1023" y="1294"/>
                  </a:lnTo>
                  <a:cubicBezTo>
                    <a:pt x="1023" y="847"/>
                    <a:pt x="783" y="434"/>
                    <a:pt x="391" y="217"/>
                  </a:cubicBezTo>
                  <a:lnTo>
                    <a:pt x="1"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8" name="Google Shape;3548;p84"/>
            <p:cNvSpPr/>
            <p:nvPr/>
          </p:nvSpPr>
          <p:spPr>
            <a:xfrm>
              <a:off x="813943" y="3657651"/>
              <a:ext cx="227240" cy="148213"/>
            </a:xfrm>
            <a:custGeom>
              <a:avLst/>
              <a:gdLst/>
              <a:ahLst/>
              <a:cxnLst/>
              <a:rect l="l" t="t" r="r" b="b"/>
              <a:pathLst>
                <a:path w="8428" h="5497" extrusionOk="0">
                  <a:moveTo>
                    <a:pt x="1836" y="0"/>
                  </a:moveTo>
                  <a:cubicBezTo>
                    <a:pt x="1600" y="0"/>
                    <a:pt x="1373" y="90"/>
                    <a:pt x="1199" y="251"/>
                  </a:cubicBezTo>
                  <a:lnTo>
                    <a:pt x="301" y="1089"/>
                  </a:lnTo>
                  <a:cubicBezTo>
                    <a:pt x="109" y="1267"/>
                    <a:pt x="0" y="1518"/>
                    <a:pt x="0" y="1779"/>
                  </a:cubicBezTo>
                  <a:lnTo>
                    <a:pt x="0" y="3482"/>
                  </a:lnTo>
                  <a:lnTo>
                    <a:pt x="1409" y="5497"/>
                  </a:lnTo>
                  <a:lnTo>
                    <a:pt x="6886" y="5497"/>
                  </a:lnTo>
                  <a:lnTo>
                    <a:pt x="8426" y="3482"/>
                  </a:lnTo>
                  <a:lnTo>
                    <a:pt x="8426" y="1799"/>
                  </a:lnTo>
                  <a:cubicBezTo>
                    <a:pt x="8427" y="1527"/>
                    <a:pt x="8315" y="1267"/>
                    <a:pt x="8116" y="1080"/>
                  </a:cubicBezTo>
                  <a:lnTo>
                    <a:pt x="7228" y="251"/>
                  </a:lnTo>
                  <a:cubicBezTo>
                    <a:pt x="7055" y="90"/>
                    <a:pt x="6828" y="0"/>
                    <a:pt x="65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9" name="Google Shape;3549;p84"/>
            <p:cNvSpPr/>
            <p:nvPr/>
          </p:nvSpPr>
          <p:spPr>
            <a:xfrm>
              <a:off x="966275" y="3657650"/>
              <a:ext cx="74903" cy="148227"/>
            </a:xfrm>
            <a:custGeom>
              <a:avLst/>
              <a:gdLst/>
              <a:ahLst/>
              <a:cxnLst/>
              <a:rect l="l" t="t" r="r" b="b"/>
              <a:pathLst>
                <a:path w="2776" h="5497" extrusionOk="0">
                  <a:moveTo>
                    <a:pt x="1" y="0"/>
                  </a:moveTo>
                  <a:cubicBezTo>
                    <a:pt x="233" y="148"/>
                    <a:pt x="457" y="233"/>
                    <a:pt x="629" y="389"/>
                  </a:cubicBezTo>
                  <a:lnTo>
                    <a:pt x="1521" y="1198"/>
                  </a:lnTo>
                  <a:cubicBezTo>
                    <a:pt x="1720" y="1376"/>
                    <a:pt x="1832" y="1631"/>
                    <a:pt x="2043" y="1897"/>
                  </a:cubicBezTo>
                  <a:lnTo>
                    <a:pt x="2043" y="5429"/>
                  </a:lnTo>
                  <a:cubicBezTo>
                    <a:pt x="1832" y="5467"/>
                    <a:pt x="1803" y="5497"/>
                    <a:pt x="1767" y="5497"/>
                  </a:cubicBezTo>
                  <a:lnTo>
                    <a:pt x="2644" y="5497"/>
                  </a:lnTo>
                  <a:cubicBezTo>
                    <a:pt x="2682" y="5497"/>
                    <a:pt x="2710" y="5467"/>
                    <a:pt x="2776" y="5429"/>
                  </a:cubicBezTo>
                  <a:lnTo>
                    <a:pt x="2776" y="1897"/>
                  </a:lnTo>
                  <a:cubicBezTo>
                    <a:pt x="2710" y="1630"/>
                    <a:pt x="2597" y="1376"/>
                    <a:pt x="2399" y="1198"/>
                  </a:cubicBezTo>
                  <a:lnTo>
                    <a:pt x="1507" y="389"/>
                  </a:lnTo>
                  <a:cubicBezTo>
                    <a:pt x="1333" y="233"/>
                    <a:pt x="1110" y="148"/>
                    <a:pt x="879" y="0"/>
                  </a:cubicBezTo>
                  <a:close/>
                </a:path>
              </a:pathLst>
            </a:custGeom>
            <a:solidFill>
              <a:srgbClr val="7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0" name="Google Shape;3550;p84"/>
            <p:cNvSpPr/>
            <p:nvPr/>
          </p:nvSpPr>
          <p:spPr>
            <a:xfrm>
              <a:off x="1001602" y="3756442"/>
              <a:ext cx="39527" cy="49422"/>
            </a:xfrm>
            <a:custGeom>
              <a:avLst/>
              <a:gdLst/>
              <a:ahLst/>
              <a:cxnLst/>
              <a:rect l="l" t="t" r="r" b="b"/>
              <a:pathLst>
                <a:path w="1466" h="1833" extrusionOk="0">
                  <a:moveTo>
                    <a:pt x="1" y="1"/>
                  </a:moveTo>
                  <a:lnTo>
                    <a:pt x="1" y="1833"/>
                  </a:lnTo>
                  <a:lnTo>
                    <a:pt x="1400" y="1833"/>
                  </a:lnTo>
                  <a:cubicBezTo>
                    <a:pt x="1438" y="1831"/>
                    <a:pt x="1466" y="1803"/>
                    <a:pt x="1466" y="1765"/>
                  </a:cubicBezTo>
                  <a:lnTo>
                    <a:pt x="14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1" name="Google Shape;3551;p84"/>
            <p:cNvSpPr/>
            <p:nvPr/>
          </p:nvSpPr>
          <p:spPr>
            <a:xfrm>
              <a:off x="1013896" y="3756442"/>
              <a:ext cx="27232" cy="49422"/>
            </a:xfrm>
            <a:custGeom>
              <a:avLst/>
              <a:gdLst/>
              <a:ahLst/>
              <a:cxnLst/>
              <a:rect l="l" t="t" r="r" b="b"/>
              <a:pathLst>
                <a:path w="1010" h="1833" extrusionOk="0">
                  <a:moveTo>
                    <a:pt x="277" y="1"/>
                  </a:moveTo>
                  <a:lnTo>
                    <a:pt x="277" y="1765"/>
                  </a:lnTo>
                  <a:cubicBezTo>
                    <a:pt x="66" y="1803"/>
                    <a:pt x="37" y="1833"/>
                    <a:pt x="1" y="1833"/>
                  </a:cubicBezTo>
                  <a:lnTo>
                    <a:pt x="878" y="1833"/>
                  </a:lnTo>
                  <a:cubicBezTo>
                    <a:pt x="910" y="1831"/>
                    <a:pt x="937" y="1810"/>
                    <a:pt x="943" y="1779"/>
                  </a:cubicBezTo>
                  <a:cubicBezTo>
                    <a:pt x="943" y="1774"/>
                    <a:pt x="944" y="1771"/>
                    <a:pt x="1010" y="1765"/>
                  </a:cubicBezTo>
                  <a:lnTo>
                    <a:pt x="1010" y="1"/>
                  </a:ln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2" name="Google Shape;3552;p84"/>
            <p:cNvSpPr/>
            <p:nvPr/>
          </p:nvSpPr>
          <p:spPr>
            <a:xfrm>
              <a:off x="813943" y="3756442"/>
              <a:ext cx="39527" cy="49422"/>
            </a:xfrm>
            <a:custGeom>
              <a:avLst/>
              <a:gdLst/>
              <a:ahLst/>
              <a:cxnLst/>
              <a:rect l="l" t="t" r="r" b="b"/>
              <a:pathLst>
                <a:path w="1466" h="1833" extrusionOk="0">
                  <a:moveTo>
                    <a:pt x="0" y="1"/>
                  </a:moveTo>
                  <a:lnTo>
                    <a:pt x="0" y="1765"/>
                  </a:lnTo>
                  <a:cubicBezTo>
                    <a:pt x="0" y="1803"/>
                    <a:pt x="30" y="1833"/>
                    <a:pt x="66" y="1833"/>
                  </a:cubicBezTo>
                  <a:lnTo>
                    <a:pt x="1466" y="1833"/>
                  </a:lnTo>
                  <a:lnTo>
                    <a:pt x="14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3" name="Google Shape;3553;p84"/>
            <p:cNvSpPr/>
            <p:nvPr/>
          </p:nvSpPr>
          <p:spPr>
            <a:xfrm>
              <a:off x="902838" y="3608256"/>
              <a:ext cx="49395" cy="79216"/>
            </a:xfrm>
            <a:custGeom>
              <a:avLst/>
              <a:gdLst/>
              <a:ahLst/>
              <a:cxnLst/>
              <a:rect l="l" t="t" r="r" b="b"/>
              <a:pathLst>
                <a:path w="1832" h="2938" extrusionOk="0">
                  <a:moveTo>
                    <a:pt x="0" y="0"/>
                  </a:moveTo>
                  <a:lnTo>
                    <a:pt x="0" y="2017"/>
                  </a:lnTo>
                  <a:cubicBezTo>
                    <a:pt x="0" y="2387"/>
                    <a:pt x="210" y="2743"/>
                    <a:pt x="557" y="2871"/>
                  </a:cubicBezTo>
                  <a:cubicBezTo>
                    <a:pt x="679" y="2917"/>
                    <a:pt x="800" y="2937"/>
                    <a:pt x="917" y="2937"/>
                  </a:cubicBezTo>
                  <a:cubicBezTo>
                    <a:pt x="1422" y="2937"/>
                    <a:pt x="1832" y="2544"/>
                    <a:pt x="1832" y="2059"/>
                  </a:cubicBezTo>
                  <a:lnTo>
                    <a:pt x="1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4" name="Google Shape;3554;p84"/>
            <p:cNvSpPr/>
            <p:nvPr/>
          </p:nvSpPr>
          <p:spPr>
            <a:xfrm>
              <a:off x="902838" y="3608256"/>
              <a:ext cx="49395" cy="39527"/>
            </a:xfrm>
            <a:custGeom>
              <a:avLst/>
              <a:gdLst/>
              <a:ahLst/>
              <a:cxnLst/>
              <a:rect l="l" t="t" r="r" b="b"/>
              <a:pathLst>
                <a:path w="1832" h="1466" extrusionOk="0">
                  <a:moveTo>
                    <a:pt x="0" y="0"/>
                  </a:moveTo>
                  <a:lnTo>
                    <a:pt x="0" y="1466"/>
                  </a:lnTo>
                  <a:lnTo>
                    <a:pt x="1832" y="1466"/>
                  </a:lnTo>
                  <a:lnTo>
                    <a:pt x="1832" y="0"/>
                  </a:ln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5" name="Google Shape;3555;p84"/>
            <p:cNvSpPr/>
            <p:nvPr/>
          </p:nvSpPr>
          <p:spPr>
            <a:xfrm>
              <a:off x="810141" y="3548992"/>
              <a:ext cx="230745" cy="39527"/>
            </a:xfrm>
            <a:custGeom>
              <a:avLst/>
              <a:gdLst/>
              <a:ahLst/>
              <a:cxnLst/>
              <a:rect l="l" t="t" r="r" b="b"/>
              <a:pathLst>
                <a:path w="8558" h="1466" extrusionOk="0">
                  <a:moveTo>
                    <a:pt x="864" y="0"/>
                  </a:moveTo>
                  <a:cubicBezTo>
                    <a:pt x="378" y="0"/>
                    <a:pt x="1" y="476"/>
                    <a:pt x="174" y="989"/>
                  </a:cubicBezTo>
                  <a:cubicBezTo>
                    <a:pt x="274" y="1282"/>
                    <a:pt x="569" y="1466"/>
                    <a:pt x="878" y="1466"/>
                  </a:cubicBezTo>
                  <a:lnTo>
                    <a:pt x="7695" y="1466"/>
                  </a:lnTo>
                  <a:cubicBezTo>
                    <a:pt x="8181" y="1466"/>
                    <a:pt x="8558" y="990"/>
                    <a:pt x="8385" y="479"/>
                  </a:cubicBezTo>
                  <a:cubicBezTo>
                    <a:pt x="8284" y="186"/>
                    <a:pt x="7991" y="0"/>
                    <a:pt x="7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6" name="Google Shape;3556;p84"/>
            <p:cNvSpPr/>
            <p:nvPr/>
          </p:nvSpPr>
          <p:spPr>
            <a:xfrm>
              <a:off x="853443" y="3487733"/>
              <a:ext cx="138345" cy="140313"/>
            </a:xfrm>
            <a:custGeom>
              <a:avLst/>
              <a:gdLst/>
              <a:ahLst/>
              <a:cxnLst/>
              <a:rect l="l" t="t" r="r" b="b"/>
              <a:pathLst>
                <a:path w="5131" h="5204" extrusionOk="0">
                  <a:moveTo>
                    <a:pt x="1865" y="0"/>
                  </a:moveTo>
                  <a:cubicBezTo>
                    <a:pt x="1786" y="0"/>
                    <a:pt x="1708" y="29"/>
                    <a:pt x="1647" y="83"/>
                  </a:cubicBezTo>
                  <a:cubicBezTo>
                    <a:pt x="1234" y="447"/>
                    <a:pt x="736" y="737"/>
                    <a:pt x="211" y="939"/>
                  </a:cubicBezTo>
                  <a:cubicBezTo>
                    <a:pt x="86" y="983"/>
                    <a:pt x="2" y="1103"/>
                    <a:pt x="1" y="1238"/>
                  </a:cubicBezTo>
                  <a:lnTo>
                    <a:pt x="1" y="3913"/>
                  </a:lnTo>
                  <a:cubicBezTo>
                    <a:pt x="1" y="4626"/>
                    <a:pt x="579" y="5203"/>
                    <a:pt x="1293" y="5203"/>
                  </a:cubicBezTo>
                  <a:lnTo>
                    <a:pt x="3839" y="5203"/>
                  </a:lnTo>
                  <a:cubicBezTo>
                    <a:pt x="4552" y="5203"/>
                    <a:pt x="5129" y="4626"/>
                    <a:pt x="5129" y="3913"/>
                  </a:cubicBezTo>
                  <a:lnTo>
                    <a:pt x="5129" y="855"/>
                  </a:lnTo>
                  <a:lnTo>
                    <a:pt x="5131" y="855"/>
                  </a:lnTo>
                  <a:cubicBezTo>
                    <a:pt x="5129" y="716"/>
                    <a:pt x="5017" y="606"/>
                    <a:pt x="4880" y="606"/>
                  </a:cubicBezTo>
                  <a:cubicBezTo>
                    <a:pt x="4876" y="606"/>
                    <a:pt x="4873" y="607"/>
                    <a:pt x="4869" y="607"/>
                  </a:cubicBezTo>
                  <a:cubicBezTo>
                    <a:pt x="4782" y="610"/>
                    <a:pt x="4696" y="612"/>
                    <a:pt x="4609" y="612"/>
                  </a:cubicBezTo>
                  <a:cubicBezTo>
                    <a:pt x="3709" y="612"/>
                    <a:pt x="2820" y="414"/>
                    <a:pt x="2003" y="31"/>
                  </a:cubicBezTo>
                  <a:cubicBezTo>
                    <a:pt x="1959" y="10"/>
                    <a:pt x="1912" y="0"/>
                    <a:pt x="18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7" name="Google Shape;3557;p84"/>
            <p:cNvSpPr/>
            <p:nvPr/>
          </p:nvSpPr>
          <p:spPr>
            <a:xfrm>
              <a:off x="883074" y="3531494"/>
              <a:ext cx="14614" cy="13805"/>
            </a:xfrm>
            <a:custGeom>
              <a:avLst/>
              <a:gdLst/>
              <a:ahLst/>
              <a:cxnLst/>
              <a:rect l="l" t="t" r="r" b="b"/>
              <a:pathLst>
                <a:path w="542" h="512" extrusionOk="0">
                  <a:moveTo>
                    <a:pt x="315" y="0"/>
                  </a:moveTo>
                  <a:cubicBezTo>
                    <a:pt x="189" y="0"/>
                    <a:pt x="87" y="102"/>
                    <a:pt x="1" y="228"/>
                  </a:cubicBezTo>
                  <a:lnTo>
                    <a:pt x="1" y="286"/>
                  </a:lnTo>
                  <a:cubicBezTo>
                    <a:pt x="87" y="410"/>
                    <a:pt x="189" y="512"/>
                    <a:pt x="315" y="512"/>
                  </a:cubicBezTo>
                  <a:cubicBezTo>
                    <a:pt x="440" y="512"/>
                    <a:pt x="542" y="410"/>
                    <a:pt x="367" y="285"/>
                  </a:cubicBezTo>
                  <a:lnTo>
                    <a:pt x="367" y="228"/>
                  </a:lnTo>
                  <a:cubicBezTo>
                    <a:pt x="542" y="102"/>
                    <a:pt x="440"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8" name="Google Shape;3558;p84"/>
            <p:cNvSpPr/>
            <p:nvPr/>
          </p:nvSpPr>
          <p:spPr>
            <a:xfrm>
              <a:off x="952206" y="3531494"/>
              <a:ext cx="13427" cy="13805"/>
            </a:xfrm>
            <a:custGeom>
              <a:avLst/>
              <a:gdLst/>
              <a:ahLst/>
              <a:cxnLst/>
              <a:rect l="l" t="t" r="r" b="b"/>
              <a:pathLst>
                <a:path w="498" h="512" extrusionOk="0">
                  <a:moveTo>
                    <a:pt x="270" y="0"/>
                  </a:moveTo>
                  <a:cubicBezTo>
                    <a:pt x="145" y="0"/>
                    <a:pt x="43" y="102"/>
                    <a:pt x="1" y="228"/>
                  </a:cubicBezTo>
                  <a:lnTo>
                    <a:pt x="1" y="286"/>
                  </a:lnTo>
                  <a:cubicBezTo>
                    <a:pt x="43" y="410"/>
                    <a:pt x="145" y="512"/>
                    <a:pt x="270" y="512"/>
                  </a:cubicBezTo>
                  <a:cubicBezTo>
                    <a:pt x="396" y="512"/>
                    <a:pt x="497" y="410"/>
                    <a:pt x="367" y="285"/>
                  </a:cubicBezTo>
                  <a:lnTo>
                    <a:pt x="367" y="228"/>
                  </a:lnTo>
                  <a:cubicBezTo>
                    <a:pt x="497" y="102"/>
                    <a:pt x="396" y="0"/>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9" name="Google Shape;3559;p84"/>
            <p:cNvSpPr/>
            <p:nvPr/>
          </p:nvSpPr>
          <p:spPr>
            <a:xfrm>
              <a:off x="850531" y="3543114"/>
              <a:ext cx="150019" cy="94800"/>
            </a:xfrm>
            <a:custGeom>
              <a:avLst/>
              <a:gdLst/>
              <a:ahLst/>
              <a:cxnLst/>
              <a:rect l="l" t="t" r="r" b="b"/>
              <a:pathLst>
                <a:path w="5564" h="3516" extrusionOk="0">
                  <a:moveTo>
                    <a:pt x="255" y="1"/>
                  </a:moveTo>
                  <a:cubicBezTo>
                    <a:pt x="192" y="1"/>
                    <a:pt x="130" y="26"/>
                    <a:pt x="85" y="76"/>
                  </a:cubicBezTo>
                  <a:cubicBezTo>
                    <a:pt x="1" y="169"/>
                    <a:pt x="8" y="313"/>
                    <a:pt x="103" y="396"/>
                  </a:cubicBezTo>
                  <a:lnTo>
                    <a:pt x="476" y="731"/>
                  </a:lnTo>
                  <a:cubicBezTo>
                    <a:pt x="629" y="869"/>
                    <a:pt x="808" y="972"/>
                    <a:pt x="1003" y="1036"/>
                  </a:cubicBezTo>
                  <a:cubicBezTo>
                    <a:pt x="831" y="1700"/>
                    <a:pt x="823" y="2395"/>
                    <a:pt x="977" y="3062"/>
                  </a:cubicBezTo>
                  <a:cubicBezTo>
                    <a:pt x="1036" y="3327"/>
                    <a:pt x="1270" y="3515"/>
                    <a:pt x="1541" y="3515"/>
                  </a:cubicBezTo>
                  <a:lnTo>
                    <a:pt x="4023" y="3515"/>
                  </a:lnTo>
                  <a:cubicBezTo>
                    <a:pt x="4294" y="3515"/>
                    <a:pt x="4527" y="3327"/>
                    <a:pt x="4587" y="3062"/>
                  </a:cubicBezTo>
                  <a:cubicBezTo>
                    <a:pt x="4741" y="2394"/>
                    <a:pt x="4732" y="1699"/>
                    <a:pt x="4560" y="1036"/>
                  </a:cubicBezTo>
                  <a:cubicBezTo>
                    <a:pt x="4754" y="972"/>
                    <a:pt x="4934" y="867"/>
                    <a:pt x="5086" y="731"/>
                  </a:cubicBezTo>
                  <a:lnTo>
                    <a:pt x="5460" y="396"/>
                  </a:lnTo>
                  <a:cubicBezTo>
                    <a:pt x="5554" y="313"/>
                    <a:pt x="5563" y="169"/>
                    <a:pt x="5480" y="76"/>
                  </a:cubicBezTo>
                  <a:cubicBezTo>
                    <a:pt x="5434" y="26"/>
                    <a:pt x="5372" y="1"/>
                    <a:pt x="5310" y="1"/>
                  </a:cubicBezTo>
                  <a:cubicBezTo>
                    <a:pt x="5256" y="1"/>
                    <a:pt x="5202" y="20"/>
                    <a:pt x="5160" y="58"/>
                  </a:cubicBezTo>
                  <a:lnTo>
                    <a:pt x="4786" y="393"/>
                  </a:lnTo>
                  <a:cubicBezTo>
                    <a:pt x="4597" y="565"/>
                    <a:pt x="4352" y="657"/>
                    <a:pt x="4103" y="657"/>
                  </a:cubicBezTo>
                  <a:cubicBezTo>
                    <a:pt x="4020" y="657"/>
                    <a:pt x="3936" y="647"/>
                    <a:pt x="3853" y="625"/>
                  </a:cubicBezTo>
                  <a:cubicBezTo>
                    <a:pt x="3517" y="538"/>
                    <a:pt x="3149" y="494"/>
                    <a:pt x="2782" y="494"/>
                  </a:cubicBezTo>
                  <a:cubicBezTo>
                    <a:pt x="2414" y="494"/>
                    <a:pt x="2046" y="538"/>
                    <a:pt x="1712" y="625"/>
                  </a:cubicBezTo>
                  <a:cubicBezTo>
                    <a:pt x="1628" y="647"/>
                    <a:pt x="1544" y="657"/>
                    <a:pt x="1460" y="657"/>
                  </a:cubicBezTo>
                  <a:cubicBezTo>
                    <a:pt x="1211" y="657"/>
                    <a:pt x="968" y="565"/>
                    <a:pt x="779" y="393"/>
                  </a:cubicBezTo>
                  <a:lnTo>
                    <a:pt x="405" y="58"/>
                  </a:lnTo>
                  <a:cubicBezTo>
                    <a:pt x="362" y="20"/>
                    <a:pt x="308" y="1"/>
                    <a:pt x="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0" name="Google Shape;3560;p84"/>
            <p:cNvSpPr/>
            <p:nvPr/>
          </p:nvSpPr>
          <p:spPr>
            <a:xfrm>
              <a:off x="989388" y="3737784"/>
              <a:ext cx="12241" cy="68080"/>
            </a:xfrm>
            <a:custGeom>
              <a:avLst/>
              <a:gdLst/>
              <a:ahLst/>
              <a:cxnLst/>
              <a:rect l="l" t="t" r="r" b="b"/>
              <a:pathLst>
                <a:path w="454" h="2525" extrusionOk="0">
                  <a:moveTo>
                    <a:pt x="220" y="1"/>
                  </a:moveTo>
                  <a:cubicBezTo>
                    <a:pt x="101" y="1"/>
                    <a:pt x="1" y="99"/>
                    <a:pt x="87" y="220"/>
                  </a:cubicBezTo>
                  <a:lnTo>
                    <a:pt x="87" y="2525"/>
                  </a:lnTo>
                  <a:lnTo>
                    <a:pt x="454" y="2525"/>
                  </a:lnTo>
                  <a:lnTo>
                    <a:pt x="454" y="220"/>
                  </a:lnTo>
                  <a:cubicBezTo>
                    <a:pt x="442" y="99"/>
                    <a:pt x="341" y="1"/>
                    <a:pt x="220" y="1"/>
                  </a:cubicBezTo>
                  <a:close/>
                </a:path>
              </a:pathLst>
            </a:custGeom>
            <a:solidFill>
              <a:srgbClr val="7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1" name="Google Shape;3561;p84"/>
            <p:cNvSpPr/>
            <p:nvPr/>
          </p:nvSpPr>
          <p:spPr>
            <a:xfrm>
              <a:off x="849749" y="3737784"/>
              <a:ext cx="13589" cy="68080"/>
            </a:xfrm>
            <a:custGeom>
              <a:avLst/>
              <a:gdLst/>
              <a:ahLst/>
              <a:cxnLst/>
              <a:rect l="l" t="t" r="r" b="b"/>
              <a:pathLst>
                <a:path w="504" h="2525" extrusionOk="0">
                  <a:moveTo>
                    <a:pt x="220" y="1"/>
                  </a:moveTo>
                  <a:cubicBezTo>
                    <a:pt x="99" y="1"/>
                    <a:pt x="0" y="99"/>
                    <a:pt x="138" y="220"/>
                  </a:cubicBezTo>
                  <a:lnTo>
                    <a:pt x="138" y="2525"/>
                  </a:lnTo>
                  <a:lnTo>
                    <a:pt x="504" y="2525"/>
                  </a:lnTo>
                  <a:lnTo>
                    <a:pt x="504" y="220"/>
                  </a:lnTo>
                  <a:cubicBezTo>
                    <a:pt x="441" y="99"/>
                    <a:pt x="342" y="1"/>
                    <a:pt x="220" y="1"/>
                  </a:cubicBezTo>
                  <a:close/>
                </a:path>
              </a:pathLst>
            </a:custGeom>
            <a:solidFill>
              <a:srgbClr val="7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562" name="Google Shape;3562;p84"/>
          <p:cNvGrpSpPr/>
          <p:nvPr/>
        </p:nvGrpSpPr>
        <p:grpSpPr>
          <a:xfrm>
            <a:off x="1398139" y="1576389"/>
            <a:ext cx="405085" cy="385267"/>
            <a:chOff x="1398139" y="1576389"/>
            <a:chExt cx="405085" cy="385267"/>
          </a:xfrm>
        </p:grpSpPr>
        <p:sp>
          <p:nvSpPr>
            <p:cNvPr id="3563" name="Google Shape;3563;p84"/>
            <p:cNvSpPr/>
            <p:nvPr/>
          </p:nvSpPr>
          <p:spPr>
            <a:xfrm>
              <a:off x="1437693" y="1792089"/>
              <a:ext cx="187740" cy="139935"/>
            </a:xfrm>
            <a:custGeom>
              <a:avLst/>
              <a:gdLst/>
              <a:ahLst/>
              <a:cxnLst/>
              <a:rect l="l" t="t" r="r" b="b"/>
              <a:pathLst>
                <a:path w="6963" h="5190" extrusionOk="0">
                  <a:moveTo>
                    <a:pt x="3481" y="0"/>
                  </a:moveTo>
                  <a:cubicBezTo>
                    <a:pt x="3433" y="0"/>
                    <a:pt x="3384" y="10"/>
                    <a:pt x="3339" y="31"/>
                  </a:cubicBezTo>
                  <a:lnTo>
                    <a:pt x="1" y="1569"/>
                  </a:lnTo>
                  <a:lnTo>
                    <a:pt x="1" y="5189"/>
                  </a:lnTo>
                  <a:lnTo>
                    <a:pt x="6962" y="5189"/>
                  </a:lnTo>
                  <a:lnTo>
                    <a:pt x="6962" y="1569"/>
                  </a:lnTo>
                  <a:lnTo>
                    <a:pt x="3622" y="31"/>
                  </a:lnTo>
                  <a:cubicBezTo>
                    <a:pt x="3577" y="10"/>
                    <a:pt x="3529" y="0"/>
                    <a:pt x="3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4" name="Google Shape;3564;p84"/>
            <p:cNvSpPr/>
            <p:nvPr/>
          </p:nvSpPr>
          <p:spPr>
            <a:xfrm>
              <a:off x="1437693" y="1790120"/>
              <a:ext cx="187740" cy="63308"/>
            </a:xfrm>
            <a:custGeom>
              <a:avLst/>
              <a:gdLst/>
              <a:ahLst/>
              <a:cxnLst/>
              <a:rect l="l" t="t" r="r" b="b"/>
              <a:pathLst>
                <a:path w="6963" h="2348" extrusionOk="0">
                  <a:moveTo>
                    <a:pt x="3482" y="1"/>
                  </a:moveTo>
                  <a:cubicBezTo>
                    <a:pt x="3432" y="1"/>
                    <a:pt x="3382" y="12"/>
                    <a:pt x="3336" y="33"/>
                  </a:cubicBezTo>
                  <a:lnTo>
                    <a:pt x="1" y="1594"/>
                  </a:lnTo>
                  <a:lnTo>
                    <a:pt x="1" y="2348"/>
                  </a:lnTo>
                  <a:lnTo>
                    <a:pt x="3338" y="787"/>
                  </a:lnTo>
                  <a:cubicBezTo>
                    <a:pt x="3384" y="765"/>
                    <a:pt x="3433" y="754"/>
                    <a:pt x="3482" y="754"/>
                  </a:cubicBezTo>
                  <a:cubicBezTo>
                    <a:pt x="3530" y="754"/>
                    <a:pt x="3579" y="765"/>
                    <a:pt x="3625" y="787"/>
                  </a:cubicBezTo>
                  <a:lnTo>
                    <a:pt x="6962" y="2348"/>
                  </a:lnTo>
                  <a:lnTo>
                    <a:pt x="6962" y="1594"/>
                  </a:lnTo>
                  <a:lnTo>
                    <a:pt x="3627" y="33"/>
                  </a:lnTo>
                  <a:cubicBezTo>
                    <a:pt x="3581" y="12"/>
                    <a:pt x="3531" y="1"/>
                    <a:pt x="3482"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5" name="Google Shape;3565;p84"/>
            <p:cNvSpPr/>
            <p:nvPr/>
          </p:nvSpPr>
          <p:spPr>
            <a:xfrm>
              <a:off x="1668330" y="1776046"/>
              <a:ext cx="110627" cy="136295"/>
            </a:xfrm>
            <a:custGeom>
              <a:avLst/>
              <a:gdLst/>
              <a:ahLst/>
              <a:cxnLst/>
              <a:rect l="l" t="t" r="r" b="b"/>
              <a:pathLst>
                <a:path w="4103" h="5055" extrusionOk="0">
                  <a:moveTo>
                    <a:pt x="2052" y="1"/>
                  </a:moveTo>
                  <a:cubicBezTo>
                    <a:pt x="1987" y="1"/>
                    <a:pt x="1921" y="34"/>
                    <a:pt x="1886" y="101"/>
                  </a:cubicBezTo>
                  <a:lnTo>
                    <a:pt x="690" y="1745"/>
                  </a:lnTo>
                  <a:lnTo>
                    <a:pt x="536" y="2036"/>
                  </a:lnTo>
                  <a:cubicBezTo>
                    <a:pt x="487" y="2125"/>
                    <a:pt x="527" y="2239"/>
                    <a:pt x="623" y="2278"/>
                  </a:cubicBezTo>
                  <a:lnTo>
                    <a:pt x="1007" y="2436"/>
                  </a:lnTo>
                  <a:cubicBezTo>
                    <a:pt x="1067" y="2462"/>
                    <a:pt x="1092" y="2535"/>
                    <a:pt x="1059" y="2592"/>
                  </a:cubicBezTo>
                  <a:lnTo>
                    <a:pt x="1" y="4389"/>
                  </a:lnTo>
                  <a:lnTo>
                    <a:pt x="2051" y="5054"/>
                  </a:lnTo>
                  <a:lnTo>
                    <a:pt x="4102" y="4389"/>
                  </a:lnTo>
                  <a:lnTo>
                    <a:pt x="3044" y="2590"/>
                  </a:lnTo>
                  <a:cubicBezTo>
                    <a:pt x="3009" y="2533"/>
                    <a:pt x="3035" y="2460"/>
                    <a:pt x="3096" y="2435"/>
                  </a:cubicBezTo>
                  <a:lnTo>
                    <a:pt x="3480" y="2276"/>
                  </a:lnTo>
                  <a:cubicBezTo>
                    <a:pt x="3574" y="2237"/>
                    <a:pt x="3615" y="2125"/>
                    <a:pt x="3567" y="2036"/>
                  </a:cubicBezTo>
                  <a:lnTo>
                    <a:pt x="3431" y="1783"/>
                  </a:lnTo>
                  <a:lnTo>
                    <a:pt x="2217" y="101"/>
                  </a:lnTo>
                  <a:cubicBezTo>
                    <a:pt x="2182" y="34"/>
                    <a:pt x="2117" y="1"/>
                    <a:pt x="2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6" name="Google Shape;3566;p84"/>
            <p:cNvSpPr/>
            <p:nvPr/>
          </p:nvSpPr>
          <p:spPr>
            <a:xfrm>
              <a:off x="1686880" y="1760246"/>
              <a:ext cx="74093" cy="65249"/>
            </a:xfrm>
            <a:custGeom>
              <a:avLst/>
              <a:gdLst/>
              <a:ahLst/>
              <a:cxnLst/>
              <a:rect l="l" t="t" r="r" b="b"/>
              <a:pathLst>
                <a:path w="2748" h="2420" extrusionOk="0">
                  <a:moveTo>
                    <a:pt x="1364" y="1"/>
                  </a:moveTo>
                  <a:cubicBezTo>
                    <a:pt x="1299" y="1"/>
                    <a:pt x="1233" y="34"/>
                    <a:pt x="1198" y="101"/>
                  </a:cubicBezTo>
                  <a:lnTo>
                    <a:pt x="1" y="2336"/>
                  </a:lnTo>
                  <a:cubicBezTo>
                    <a:pt x="140" y="2387"/>
                    <a:pt x="299" y="2420"/>
                    <a:pt x="458" y="2420"/>
                  </a:cubicBezTo>
                  <a:cubicBezTo>
                    <a:pt x="744" y="2420"/>
                    <a:pt x="1031" y="2312"/>
                    <a:pt x="1210" y="2008"/>
                  </a:cubicBezTo>
                  <a:cubicBezTo>
                    <a:pt x="1250" y="1944"/>
                    <a:pt x="1319" y="1906"/>
                    <a:pt x="1391" y="1906"/>
                  </a:cubicBezTo>
                  <a:cubicBezTo>
                    <a:pt x="1415" y="1906"/>
                    <a:pt x="1438" y="1910"/>
                    <a:pt x="1462" y="1919"/>
                  </a:cubicBezTo>
                  <a:lnTo>
                    <a:pt x="2747" y="2378"/>
                  </a:lnTo>
                  <a:lnTo>
                    <a:pt x="1529" y="101"/>
                  </a:lnTo>
                  <a:cubicBezTo>
                    <a:pt x="1494" y="34"/>
                    <a:pt x="1429"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7" name="Google Shape;3567;p84"/>
            <p:cNvSpPr/>
            <p:nvPr/>
          </p:nvSpPr>
          <p:spPr>
            <a:xfrm>
              <a:off x="1715865" y="1760273"/>
              <a:ext cx="45108" cy="64090"/>
            </a:xfrm>
            <a:custGeom>
              <a:avLst/>
              <a:gdLst/>
              <a:ahLst/>
              <a:cxnLst/>
              <a:rect l="l" t="t" r="r" b="b"/>
              <a:pathLst>
                <a:path w="1673" h="2377" extrusionOk="0">
                  <a:moveTo>
                    <a:pt x="287" y="0"/>
                  </a:moveTo>
                  <a:cubicBezTo>
                    <a:pt x="220" y="0"/>
                    <a:pt x="156" y="37"/>
                    <a:pt x="123" y="100"/>
                  </a:cubicBezTo>
                  <a:lnTo>
                    <a:pt x="1" y="325"/>
                  </a:lnTo>
                  <a:lnTo>
                    <a:pt x="689" y="2027"/>
                  </a:lnTo>
                  <a:lnTo>
                    <a:pt x="1672" y="2377"/>
                  </a:lnTo>
                  <a:lnTo>
                    <a:pt x="452" y="100"/>
                  </a:lnTo>
                  <a:cubicBezTo>
                    <a:pt x="428" y="53"/>
                    <a:pt x="387" y="19"/>
                    <a:pt x="336" y="7"/>
                  </a:cubicBezTo>
                  <a:cubicBezTo>
                    <a:pt x="319" y="3"/>
                    <a:pt x="303" y="0"/>
                    <a:pt x="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8" name="Google Shape;3568;p84"/>
            <p:cNvSpPr/>
            <p:nvPr/>
          </p:nvSpPr>
          <p:spPr>
            <a:xfrm>
              <a:off x="1447561" y="1736735"/>
              <a:ext cx="39554" cy="80537"/>
            </a:xfrm>
            <a:custGeom>
              <a:avLst/>
              <a:gdLst/>
              <a:ahLst/>
              <a:cxnLst/>
              <a:rect l="l" t="t" r="r" b="b"/>
              <a:pathLst>
                <a:path w="1467" h="2987" extrusionOk="0">
                  <a:moveTo>
                    <a:pt x="1466" y="1"/>
                  </a:moveTo>
                  <a:lnTo>
                    <a:pt x="1" y="687"/>
                  </a:lnTo>
                  <a:lnTo>
                    <a:pt x="1" y="2987"/>
                  </a:lnTo>
                  <a:lnTo>
                    <a:pt x="1466" y="2190"/>
                  </a:lnTo>
                  <a:lnTo>
                    <a:pt x="14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9" name="Google Shape;3569;p84"/>
            <p:cNvSpPr/>
            <p:nvPr/>
          </p:nvSpPr>
          <p:spPr>
            <a:xfrm>
              <a:off x="1399838" y="1756283"/>
              <a:ext cx="256440" cy="85929"/>
            </a:xfrm>
            <a:custGeom>
              <a:avLst/>
              <a:gdLst/>
              <a:ahLst/>
              <a:cxnLst/>
              <a:rect l="l" t="t" r="r" b="b"/>
              <a:pathLst>
                <a:path w="9511" h="3187" extrusionOk="0">
                  <a:moveTo>
                    <a:pt x="4756" y="0"/>
                  </a:moveTo>
                  <a:cubicBezTo>
                    <a:pt x="4671" y="0"/>
                    <a:pt x="4586" y="19"/>
                    <a:pt x="4507" y="56"/>
                  </a:cubicBezTo>
                  <a:lnTo>
                    <a:pt x="126" y="2105"/>
                  </a:lnTo>
                  <a:cubicBezTo>
                    <a:pt x="38" y="2145"/>
                    <a:pt x="1" y="2250"/>
                    <a:pt x="42" y="2336"/>
                  </a:cubicBezTo>
                  <a:lnTo>
                    <a:pt x="392" y="3087"/>
                  </a:lnTo>
                  <a:cubicBezTo>
                    <a:pt x="422" y="3150"/>
                    <a:pt x="485" y="3187"/>
                    <a:pt x="551" y="3187"/>
                  </a:cubicBezTo>
                  <a:cubicBezTo>
                    <a:pt x="575" y="3187"/>
                    <a:pt x="600" y="3182"/>
                    <a:pt x="624" y="3171"/>
                  </a:cubicBezTo>
                  <a:lnTo>
                    <a:pt x="4613" y="1305"/>
                  </a:lnTo>
                  <a:cubicBezTo>
                    <a:pt x="4658" y="1284"/>
                    <a:pt x="4707" y="1273"/>
                    <a:pt x="4756" y="1273"/>
                  </a:cubicBezTo>
                  <a:cubicBezTo>
                    <a:pt x="4804" y="1273"/>
                    <a:pt x="4853" y="1284"/>
                    <a:pt x="4899" y="1305"/>
                  </a:cubicBezTo>
                  <a:lnTo>
                    <a:pt x="8888" y="3171"/>
                  </a:lnTo>
                  <a:cubicBezTo>
                    <a:pt x="8912" y="3182"/>
                    <a:pt x="8937" y="3187"/>
                    <a:pt x="8962" y="3187"/>
                  </a:cubicBezTo>
                  <a:cubicBezTo>
                    <a:pt x="9027" y="3187"/>
                    <a:pt x="9091" y="3150"/>
                    <a:pt x="9120" y="3087"/>
                  </a:cubicBezTo>
                  <a:lnTo>
                    <a:pt x="9470" y="2336"/>
                  </a:lnTo>
                  <a:cubicBezTo>
                    <a:pt x="9510" y="2250"/>
                    <a:pt x="9473" y="2145"/>
                    <a:pt x="9386" y="2105"/>
                  </a:cubicBezTo>
                  <a:lnTo>
                    <a:pt x="5005" y="56"/>
                  </a:lnTo>
                  <a:cubicBezTo>
                    <a:pt x="4926" y="19"/>
                    <a:pt x="4841" y="0"/>
                    <a:pt x="4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0" name="Google Shape;3570;p84"/>
            <p:cNvSpPr/>
            <p:nvPr/>
          </p:nvSpPr>
          <p:spPr>
            <a:xfrm>
              <a:off x="1497011" y="1850004"/>
              <a:ext cx="59291" cy="82020"/>
            </a:xfrm>
            <a:custGeom>
              <a:avLst/>
              <a:gdLst/>
              <a:ahLst/>
              <a:cxnLst/>
              <a:rect l="l" t="t" r="r" b="b"/>
              <a:pathLst>
                <a:path w="2199" h="3042" extrusionOk="0">
                  <a:moveTo>
                    <a:pt x="1099" y="1"/>
                  </a:moveTo>
                  <a:cubicBezTo>
                    <a:pt x="492" y="1"/>
                    <a:pt x="0" y="452"/>
                    <a:pt x="0" y="1009"/>
                  </a:cubicBezTo>
                  <a:lnTo>
                    <a:pt x="0" y="3041"/>
                  </a:lnTo>
                  <a:lnTo>
                    <a:pt x="2198" y="3041"/>
                  </a:lnTo>
                  <a:lnTo>
                    <a:pt x="2198" y="1054"/>
                  </a:lnTo>
                  <a:cubicBezTo>
                    <a:pt x="2198" y="647"/>
                    <a:pt x="1974" y="255"/>
                    <a:pt x="1597" y="101"/>
                  </a:cubicBezTo>
                  <a:cubicBezTo>
                    <a:pt x="1428" y="32"/>
                    <a:pt x="1259"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1" name="Google Shape;3571;p84"/>
            <p:cNvSpPr/>
            <p:nvPr/>
          </p:nvSpPr>
          <p:spPr>
            <a:xfrm>
              <a:off x="1497011" y="1837790"/>
              <a:ext cx="69159" cy="94234"/>
            </a:xfrm>
            <a:custGeom>
              <a:avLst/>
              <a:gdLst/>
              <a:ahLst/>
              <a:cxnLst/>
              <a:rect l="l" t="t" r="r" b="b"/>
              <a:pathLst>
                <a:path w="2565" h="3495" extrusionOk="0">
                  <a:moveTo>
                    <a:pt x="1098" y="540"/>
                  </a:moveTo>
                  <a:cubicBezTo>
                    <a:pt x="1156" y="540"/>
                    <a:pt x="1215" y="547"/>
                    <a:pt x="1276" y="562"/>
                  </a:cubicBezTo>
                  <a:cubicBezTo>
                    <a:pt x="1615" y="647"/>
                    <a:pt x="1832" y="982"/>
                    <a:pt x="1832" y="1332"/>
                  </a:cubicBezTo>
                  <a:lnTo>
                    <a:pt x="1832" y="3128"/>
                  </a:lnTo>
                  <a:lnTo>
                    <a:pt x="366" y="3128"/>
                  </a:lnTo>
                  <a:lnTo>
                    <a:pt x="366" y="1321"/>
                  </a:lnTo>
                  <a:cubicBezTo>
                    <a:pt x="366" y="890"/>
                    <a:pt x="695" y="540"/>
                    <a:pt x="1098" y="540"/>
                  </a:cubicBezTo>
                  <a:close/>
                  <a:moveTo>
                    <a:pt x="1281" y="0"/>
                  </a:moveTo>
                  <a:cubicBezTo>
                    <a:pt x="1141" y="0"/>
                    <a:pt x="996" y="22"/>
                    <a:pt x="849" y="68"/>
                  </a:cubicBezTo>
                  <a:cubicBezTo>
                    <a:pt x="335" y="233"/>
                    <a:pt x="0" y="734"/>
                    <a:pt x="0" y="1274"/>
                  </a:cubicBezTo>
                  <a:lnTo>
                    <a:pt x="0" y="3267"/>
                  </a:lnTo>
                  <a:cubicBezTo>
                    <a:pt x="0" y="3392"/>
                    <a:pt x="102" y="3494"/>
                    <a:pt x="226" y="3494"/>
                  </a:cubicBezTo>
                  <a:lnTo>
                    <a:pt x="2330" y="3494"/>
                  </a:lnTo>
                  <a:cubicBezTo>
                    <a:pt x="2331" y="3494"/>
                    <a:pt x="2332" y="3494"/>
                    <a:pt x="2332" y="3494"/>
                  </a:cubicBezTo>
                  <a:cubicBezTo>
                    <a:pt x="2458" y="3494"/>
                    <a:pt x="2561" y="3394"/>
                    <a:pt x="2564" y="3267"/>
                  </a:cubicBezTo>
                  <a:lnTo>
                    <a:pt x="2564" y="1235"/>
                  </a:lnTo>
                  <a:cubicBezTo>
                    <a:pt x="2564" y="554"/>
                    <a:pt x="1989" y="0"/>
                    <a:pt x="1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2" name="Google Shape;3572;p84"/>
            <p:cNvSpPr/>
            <p:nvPr/>
          </p:nvSpPr>
          <p:spPr>
            <a:xfrm>
              <a:off x="1424724" y="1729347"/>
              <a:ext cx="75495" cy="40309"/>
            </a:xfrm>
            <a:custGeom>
              <a:avLst/>
              <a:gdLst/>
              <a:ahLst/>
              <a:cxnLst/>
              <a:rect l="l" t="t" r="r" b="b"/>
              <a:pathLst>
                <a:path w="2800" h="1495" extrusionOk="0">
                  <a:moveTo>
                    <a:pt x="2541" y="0"/>
                  </a:moveTo>
                  <a:cubicBezTo>
                    <a:pt x="2509" y="0"/>
                    <a:pt x="2476" y="7"/>
                    <a:pt x="2445" y="22"/>
                  </a:cubicBezTo>
                  <a:lnTo>
                    <a:pt x="220" y="1063"/>
                  </a:lnTo>
                  <a:cubicBezTo>
                    <a:pt x="0" y="1166"/>
                    <a:pt x="73" y="1495"/>
                    <a:pt x="316" y="1495"/>
                  </a:cubicBezTo>
                  <a:cubicBezTo>
                    <a:pt x="349" y="1495"/>
                    <a:pt x="381" y="1487"/>
                    <a:pt x="411" y="1472"/>
                  </a:cubicBezTo>
                  <a:lnTo>
                    <a:pt x="2636" y="432"/>
                  </a:lnTo>
                  <a:cubicBezTo>
                    <a:pt x="2750" y="379"/>
                    <a:pt x="2799" y="245"/>
                    <a:pt x="2745" y="131"/>
                  </a:cubicBezTo>
                  <a:cubicBezTo>
                    <a:pt x="2707" y="49"/>
                    <a:pt x="2626" y="0"/>
                    <a:pt x="2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3" name="Google Shape;3573;p84"/>
            <p:cNvSpPr/>
            <p:nvPr/>
          </p:nvSpPr>
          <p:spPr>
            <a:xfrm>
              <a:off x="1430521" y="1660781"/>
              <a:ext cx="36750" cy="34943"/>
            </a:xfrm>
            <a:custGeom>
              <a:avLst/>
              <a:gdLst/>
              <a:ahLst/>
              <a:cxnLst/>
              <a:rect l="l" t="t" r="r" b="b"/>
              <a:pathLst>
                <a:path w="1363" h="1296" extrusionOk="0">
                  <a:moveTo>
                    <a:pt x="471" y="0"/>
                  </a:moveTo>
                  <a:cubicBezTo>
                    <a:pt x="433" y="0"/>
                    <a:pt x="394" y="10"/>
                    <a:pt x="358" y="31"/>
                  </a:cubicBezTo>
                  <a:cubicBezTo>
                    <a:pt x="250" y="92"/>
                    <a:pt x="213" y="231"/>
                    <a:pt x="276" y="340"/>
                  </a:cubicBezTo>
                  <a:lnTo>
                    <a:pt x="346" y="461"/>
                  </a:lnTo>
                  <a:lnTo>
                    <a:pt x="207" y="491"/>
                  </a:lnTo>
                  <a:cubicBezTo>
                    <a:pt x="83" y="513"/>
                    <a:pt x="0" y="636"/>
                    <a:pt x="27" y="760"/>
                  </a:cubicBezTo>
                  <a:cubicBezTo>
                    <a:pt x="49" y="867"/>
                    <a:pt x="143" y="940"/>
                    <a:pt x="248" y="940"/>
                  </a:cubicBezTo>
                  <a:cubicBezTo>
                    <a:pt x="265" y="940"/>
                    <a:pt x="283" y="938"/>
                    <a:pt x="301" y="934"/>
                  </a:cubicBezTo>
                  <a:lnTo>
                    <a:pt x="439" y="905"/>
                  </a:lnTo>
                  <a:lnTo>
                    <a:pt x="439" y="905"/>
                  </a:lnTo>
                  <a:lnTo>
                    <a:pt x="424" y="1044"/>
                  </a:lnTo>
                  <a:cubicBezTo>
                    <a:pt x="412" y="1168"/>
                    <a:pt x="501" y="1281"/>
                    <a:pt x="625" y="1294"/>
                  </a:cubicBezTo>
                  <a:cubicBezTo>
                    <a:pt x="633" y="1294"/>
                    <a:pt x="642" y="1296"/>
                    <a:pt x="649" y="1296"/>
                  </a:cubicBezTo>
                  <a:cubicBezTo>
                    <a:pt x="765" y="1294"/>
                    <a:pt x="862" y="1207"/>
                    <a:pt x="874" y="1092"/>
                  </a:cubicBezTo>
                  <a:lnTo>
                    <a:pt x="889" y="952"/>
                  </a:lnTo>
                  <a:lnTo>
                    <a:pt x="1017" y="1010"/>
                  </a:lnTo>
                  <a:cubicBezTo>
                    <a:pt x="1046" y="1022"/>
                    <a:pt x="1076" y="1028"/>
                    <a:pt x="1105" y="1028"/>
                  </a:cubicBezTo>
                  <a:cubicBezTo>
                    <a:pt x="1192" y="1028"/>
                    <a:pt x="1275" y="977"/>
                    <a:pt x="1312" y="893"/>
                  </a:cubicBezTo>
                  <a:cubicBezTo>
                    <a:pt x="1363" y="780"/>
                    <a:pt x="1313" y="648"/>
                    <a:pt x="1201" y="596"/>
                  </a:cubicBezTo>
                  <a:lnTo>
                    <a:pt x="1203" y="596"/>
                  </a:lnTo>
                  <a:lnTo>
                    <a:pt x="1074" y="539"/>
                  </a:lnTo>
                  <a:lnTo>
                    <a:pt x="1168" y="434"/>
                  </a:lnTo>
                  <a:cubicBezTo>
                    <a:pt x="1252" y="340"/>
                    <a:pt x="1244" y="198"/>
                    <a:pt x="1150" y="114"/>
                  </a:cubicBezTo>
                  <a:cubicBezTo>
                    <a:pt x="1107" y="75"/>
                    <a:pt x="1053" y="56"/>
                    <a:pt x="999" y="56"/>
                  </a:cubicBezTo>
                  <a:cubicBezTo>
                    <a:pt x="938" y="56"/>
                    <a:pt x="877" y="81"/>
                    <a:pt x="832" y="131"/>
                  </a:cubicBezTo>
                  <a:lnTo>
                    <a:pt x="738" y="235"/>
                  </a:lnTo>
                  <a:lnTo>
                    <a:pt x="667" y="113"/>
                  </a:lnTo>
                  <a:cubicBezTo>
                    <a:pt x="625" y="41"/>
                    <a:pt x="550" y="0"/>
                    <a:pt x="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4" name="Google Shape;3574;p84"/>
            <p:cNvSpPr/>
            <p:nvPr/>
          </p:nvSpPr>
          <p:spPr>
            <a:xfrm>
              <a:off x="1615133" y="1693999"/>
              <a:ext cx="38152" cy="34916"/>
            </a:xfrm>
            <a:custGeom>
              <a:avLst/>
              <a:gdLst/>
              <a:ahLst/>
              <a:cxnLst/>
              <a:rect l="l" t="t" r="r" b="b"/>
              <a:pathLst>
                <a:path w="1415" h="1295" extrusionOk="0">
                  <a:moveTo>
                    <a:pt x="956" y="0"/>
                  </a:moveTo>
                  <a:cubicBezTo>
                    <a:pt x="878" y="0"/>
                    <a:pt x="802" y="41"/>
                    <a:pt x="760" y="113"/>
                  </a:cubicBezTo>
                  <a:lnTo>
                    <a:pt x="689" y="235"/>
                  </a:lnTo>
                  <a:lnTo>
                    <a:pt x="595" y="131"/>
                  </a:lnTo>
                  <a:cubicBezTo>
                    <a:pt x="550" y="80"/>
                    <a:pt x="488" y="55"/>
                    <a:pt x="426" y="55"/>
                  </a:cubicBezTo>
                  <a:cubicBezTo>
                    <a:pt x="372" y="55"/>
                    <a:pt x="318" y="74"/>
                    <a:pt x="275" y="113"/>
                  </a:cubicBezTo>
                  <a:cubicBezTo>
                    <a:pt x="183" y="197"/>
                    <a:pt x="175" y="340"/>
                    <a:pt x="259" y="433"/>
                  </a:cubicBezTo>
                  <a:lnTo>
                    <a:pt x="353" y="537"/>
                  </a:lnTo>
                  <a:lnTo>
                    <a:pt x="224" y="596"/>
                  </a:lnTo>
                  <a:cubicBezTo>
                    <a:pt x="0" y="694"/>
                    <a:pt x="72" y="1029"/>
                    <a:pt x="317" y="1029"/>
                  </a:cubicBezTo>
                  <a:cubicBezTo>
                    <a:pt x="349" y="1029"/>
                    <a:pt x="380" y="1022"/>
                    <a:pt x="408" y="1008"/>
                  </a:cubicBezTo>
                  <a:lnTo>
                    <a:pt x="537" y="952"/>
                  </a:lnTo>
                  <a:lnTo>
                    <a:pt x="552" y="1092"/>
                  </a:lnTo>
                  <a:cubicBezTo>
                    <a:pt x="564" y="1207"/>
                    <a:pt x="661" y="1294"/>
                    <a:pt x="776" y="1294"/>
                  </a:cubicBezTo>
                  <a:lnTo>
                    <a:pt x="800" y="1294"/>
                  </a:lnTo>
                  <a:cubicBezTo>
                    <a:pt x="926" y="1281"/>
                    <a:pt x="1015" y="1168"/>
                    <a:pt x="1002" y="1044"/>
                  </a:cubicBezTo>
                  <a:lnTo>
                    <a:pt x="987" y="904"/>
                  </a:lnTo>
                  <a:lnTo>
                    <a:pt x="1126" y="934"/>
                  </a:lnTo>
                  <a:cubicBezTo>
                    <a:pt x="1141" y="937"/>
                    <a:pt x="1157" y="938"/>
                    <a:pt x="1172" y="938"/>
                  </a:cubicBezTo>
                  <a:cubicBezTo>
                    <a:pt x="1174" y="938"/>
                    <a:pt x="1176" y="938"/>
                    <a:pt x="1178" y="938"/>
                  </a:cubicBezTo>
                  <a:cubicBezTo>
                    <a:pt x="1294" y="938"/>
                    <a:pt x="1389" y="851"/>
                    <a:pt x="1403" y="736"/>
                  </a:cubicBezTo>
                  <a:cubicBezTo>
                    <a:pt x="1415" y="618"/>
                    <a:pt x="1335" y="512"/>
                    <a:pt x="1220" y="490"/>
                  </a:cubicBezTo>
                  <a:lnTo>
                    <a:pt x="1219" y="491"/>
                  </a:lnTo>
                  <a:lnTo>
                    <a:pt x="1081" y="461"/>
                  </a:lnTo>
                  <a:lnTo>
                    <a:pt x="1151" y="340"/>
                  </a:lnTo>
                  <a:cubicBezTo>
                    <a:pt x="1214" y="231"/>
                    <a:pt x="1177" y="92"/>
                    <a:pt x="1069" y="31"/>
                  </a:cubicBezTo>
                  <a:cubicBezTo>
                    <a:pt x="1033" y="10"/>
                    <a:pt x="994" y="0"/>
                    <a:pt x="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5" name="Google Shape;3575;p84"/>
            <p:cNvSpPr/>
            <p:nvPr/>
          </p:nvSpPr>
          <p:spPr>
            <a:xfrm>
              <a:off x="1507445" y="1629100"/>
              <a:ext cx="37262" cy="34296"/>
            </a:xfrm>
            <a:custGeom>
              <a:avLst/>
              <a:gdLst/>
              <a:ahLst/>
              <a:cxnLst/>
              <a:rect l="l" t="t" r="r" b="b"/>
              <a:pathLst>
                <a:path w="1382" h="1272" extrusionOk="0">
                  <a:moveTo>
                    <a:pt x="697" y="0"/>
                  </a:moveTo>
                  <a:cubicBezTo>
                    <a:pt x="573" y="0"/>
                    <a:pt x="471" y="102"/>
                    <a:pt x="344" y="226"/>
                  </a:cubicBezTo>
                  <a:lnTo>
                    <a:pt x="344" y="368"/>
                  </a:lnTo>
                  <a:lnTo>
                    <a:pt x="337" y="325"/>
                  </a:lnTo>
                  <a:cubicBezTo>
                    <a:pt x="310" y="315"/>
                    <a:pt x="283" y="310"/>
                    <a:pt x="256" y="310"/>
                  </a:cubicBezTo>
                  <a:cubicBezTo>
                    <a:pt x="161" y="310"/>
                    <a:pt x="72" y="370"/>
                    <a:pt x="41" y="465"/>
                  </a:cubicBezTo>
                  <a:cubicBezTo>
                    <a:pt x="0" y="588"/>
                    <a:pt x="72" y="721"/>
                    <a:pt x="196" y="754"/>
                  </a:cubicBezTo>
                  <a:lnTo>
                    <a:pt x="331" y="797"/>
                  </a:lnTo>
                  <a:lnTo>
                    <a:pt x="249" y="911"/>
                  </a:lnTo>
                  <a:cubicBezTo>
                    <a:pt x="174" y="1013"/>
                    <a:pt x="196" y="1155"/>
                    <a:pt x="298" y="1228"/>
                  </a:cubicBezTo>
                  <a:cubicBezTo>
                    <a:pt x="338" y="1257"/>
                    <a:pt x="385" y="1271"/>
                    <a:pt x="431" y="1271"/>
                  </a:cubicBezTo>
                  <a:cubicBezTo>
                    <a:pt x="501" y="1271"/>
                    <a:pt x="570" y="1239"/>
                    <a:pt x="615" y="1177"/>
                  </a:cubicBezTo>
                  <a:lnTo>
                    <a:pt x="697" y="1063"/>
                  </a:lnTo>
                  <a:lnTo>
                    <a:pt x="779" y="1177"/>
                  </a:lnTo>
                  <a:cubicBezTo>
                    <a:pt x="825" y="1239"/>
                    <a:pt x="894" y="1271"/>
                    <a:pt x="964" y="1271"/>
                  </a:cubicBezTo>
                  <a:cubicBezTo>
                    <a:pt x="1010" y="1271"/>
                    <a:pt x="1056" y="1257"/>
                    <a:pt x="1096" y="1228"/>
                  </a:cubicBezTo>
                  <a:cubicBezTo>
                    <a:pt x="1198" y="1155"/>
                    <a:pt x="1220" y="1013"/>
                    <a:pt x="1146" y="911"/>
                  </a:cubicBezTo>
                  <a:lnTo>
                    <a:pt x="1063" y="797"/>
                  </a:lnTo>
                  <a:lnTo>
                    <a:pt x="1198" y="754"/>
                  </a:lnTo>
                  <a:cubicBezTo>
                    <a:pt x="1316" y="715"/>
                    <a:pt x="1382" y="588"/>
                    <a:pt x="1343" y="468"/>
                  </a:cubicBezTo>
                  <a:lnTo>
                    <a:pt x="1343" y="468"/>
                  </a:lnTo>
                  <a:lnTo>
                    <a:pt x="1343" y="470"/>
                  </a:lnTo>
                  <a:cubicBezTo>
                    <a:pt x="1312" y="374"/>
                    <a:pt x="1224" y="314"/>
                    <a:pt x="1128" y="314"/>
                  </a:cubicBezTo>
                  <a:cubicBezTo>
                    <a:pt x="1105" y="314"/>
                    <a:pt x="1081" y="317"/>
                    <a:pt x="1057" y="325"/>
                  </a:cubicBezTo>
                  <a:lnTo>
                    <a:pt x="711" y="368"/>
                  </a:lnTo>
                  <a:lnTo>
                    <a:pt x="711" y="226"/>
                  </a:lnTo>
                  <a:cubicBezTo>
                    <a:pt x="923" y="102"/>
                    <a:pt x="823" y="0"/>
                    <a:pt x="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6" name="Google Shape;3576;p84"/>
            <p:cNvSpPr/>
            <p:nvPr/>
          </p:nvSpPr>
          <p:spPr>
            <a:xfrm>
              <a:off x="1627860" y="1646329"/>
              <a:ext cx="21516" cy="18847"/>
            </a:xfrm>
            <a:custGeom>
              <a:avLst/>
              <a:gdLst/>
              <a:ahLst/>
              <a:cxnLst/>
              <a:rect l="l" t="t" r="r" b="b"/>
              <a:pathLst>
                <a:path w="798" h="699" extrusionOk="0">
                  <a:moveTo>
                    <a:pt x="549" y="1"/>
                  </a:moveTo>
                  <a:cubicBezTo>
                    <a:pt x="490" y="1"/>
                    <a:pt x="431" y="23"/>
                    <a:pt x="386" y="69"/>
                  </a:cubicBezTo>
                  <a:lnTo>
                    <a:pt x="143" y="311"/>
                  </a:lnTo>
                  <a:cubicBezTo>
                    <a:pt x="1" y="454"/>
                    <a:pt x="102" y="698"/>
                    <a:pt x="303" y="698"/>
                  </a:cubicBezTo>
                  <a:cubicBezTo>
                    <a:pt x="364" y="698"/>
                    <a:pt x="421" y="674"/>
                    <a:pt x="464" y="631"/>
                  </a:cubicBezTo>
                  <a:lnTo>
                    <a:pt x="706" y="389"/>
                  </a:lnTo>
                  <a:cubicBezTo>
                    <a:pt x="796" y="300"/>
                    <a:pt x="798" y="155"/>
                    <a:pt x="708" y="67"/>
                  </a:cubicBezTo>
                  <a:cubicBezTo>
                    <a:pt x="664" y="23"/>
                    <a:pt x="606" y="1"/>
                    <a:pt x="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7" name="Google Shape;3577;p84"/>
            <p:cNvSpPr/>
            <p:nvPr/>
          </p:nvSpPr>
          <p:spPr>
            <a:xfrm>
              <a:off x="1659837" y="1576389"/>
              <a:ext cx="59479" cy="56837"/>
            </a:xfrm>
            <a:custGeom>
              <a:avLst/>
              <a:gdLst/>
              <a:ahLst/>
              <a:cxnLst/>
              <a:rect l="l" t="t" r="r" b="b"/>
              <a:pathLst>
                <a:path w="2206" h="2108" extrusionOk="0">
                  <a:moveTo>
                    <a:pt x="1957" y="1"/>
                  </a:moveTo>
                  <a:cubicBezTo>
                    <a:pt x="1899" y="1"/>
                    <a:pt x="1842" y="23"/>
                    <a:pt x="1798" y="67"/>
                  </a:cubicBezTo>
                  <a:lnTo>
                    <a:pt x="142" y="1722"/>
                  </a:lnTo>
                  <a:cubicBezTo>
                    <a:pt x="0" y="1864"/>
                    <a:pt x="101" y="2108"/>
                    <a:pt x="302" y="2108"/>
                  </a:cubicBezTo>
                  <a:cubicBezTo>
                    <a:pt x="362" y="2108"/>
                    <a:pt x="419" y="2084"/>
                    <a:pt x="462" y="2042"/>
                  </a:cubicBezTo>
                  <a:lnTo>
                    <a:pt x="2118" y="387"/>
                  </a:lnTo>
                  <a:cubicBezTo>
                    <a:pt x="2206" y="299"/>
                    <a:pt x="2206" y="155"/>
                    <a:pt x="2118" y="67"/>
                  </a:cubicBezTo>
                  <a:cubicBezTo>
                    <a:pt x="2073" y="23"/>
                    <a:pt x="2015" y="1"/>
                    <a:pt x="1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8" name="Google Shape;3578;p84"/>
            <p:cNvSpPr/>
            <p:nvPr/>
          </p:nvSpPr>
          <p:spPr>
            <a:xfrm>
              <a:off x="1682054" y="1697046"/>
              <a:ext cx="27825" cy="25210"/>
            </a:xfrm>
            <a:custGeom>
              <a:avLst/>
              <a:gdLst/>
              <a:ahLst/>
              <a:cxnLst/>
              <a:rect l="l" t="t" r="r" b="b"/>
              <a:pathLst>
                <a:path w="1032" h="935" extrusionOk="0">
                  <a:moveTo>
                    <a:pt x="783" y="1"/>
                  </a:moveTo>
                  <a:cubicBezTo>
                    <a:pt x="725" y="1"/>
                    <a:pt x="668" y="23"/>
                    <a:pt x="624" y="67"/>
                  </a:cubicBezTo>
                  <a:lnTo>
                    <a:pt x="144" y="547"/>
                  </a:lnTo>
                  <a:cubicBezTo>
                    <a:pt x="0" y="691"/>
                    <a:pt x="102" y="934"/>
                    <a:pt x="304" y="934"/>
                  </a:cubicBezTo>
                  <a:cubicBezTo>
                    <a:pt x="364" y="934"/>
                    <a:pt x="420" y="910"/>
                    <a:pt x="464" y="869"/>
                  </a:cubicBezTo>
                  <a:lnTo>
                    <a:pt x="944" y="387"/>
                  </a:lnTo>
                  <a:cubicBezTo>
                    <a:pt x="1032" y="299"/>
                    <a:pt x="1032" y="155"/>
                    <a:pt x="944" y="67"/>
                  </a:cubicBezTo>
                  <a:cubicBezTo>
                    <a:pt x="899" y="23"/>
                    <a:pt x="84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9" name="Google Shape;3579;p84"/>
            <p:cNvSpPr/>
            <p:nvPr/>
          </p:nvSpPr>
          <p:spPr>
            <a:xfrm>
              <a:off x="1720341" y="1609607"/>
              <a:ext cx="77032" cy="74336"/>
            </a:xfrm>
            <a:custGeom>
              <a:avLst/>
              <a:gdLst/>
              <a:ahLst/>
              <a:cxnLst/>
              <a:rect l="l" t="t" r="r" b="b"/>
              <a:pathLst>
                <a:path w="2857" h="2757" extrusionOk="0">
                  <a:moveTo>
                    <a:pt x="2607" y="1"/>
                  </a:moveTo>
                  <a:cubicBezTo>
                    <a:pt x="2549" y="1"/>
                    <a:pt x="2491" y="23"/>
                    <a:pt x="2447" y="67"/>
                  </a:cubicBezTo>
                  <a:lnTo>
                    <a:pt x="144" y="2370"/>
                  </a:lnTo>
                  <a:cubicBezTo>
                    <a:pt x="1" y="2513"/>
                    <a:pt x="102" y="2757"/>
                    <a:pt x="304" y="2757"/>
                  </a:cubicBezTo>
                  <a:cubicBezTo>
                    <a:pt x="364" y="2757"/>
                    <a:pt x="422" y="2733"/>
                    <a:pt x="464" y="2690"/>
                  </a:cubicBezTo>
                  <a:lnTo>
                    <a:pt x="2767" y="387"/>
                  </a:lnTo>
                  <a:cubicBezTo>
                    <a:pt x="2857" y="299"/>
                    <a:pt x="2857" y="155"/>
                    <a:pt x="2767" y="67"/>
                  </a:cubicBezTo>
                  <a:cubicBezTo>
                    <a:pt x="2723" y="23"/>
                    <a:pt x="2665" y="1"/>
                    <a:pt x="2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0" name="Google Shape;3580;p84"/>
            <p:cNvSpPr/>
            <p:nvPr/>
          </p:nvSpPr>
          <p:spPr>
            <a:xfrm>
              <a:off x="1759248" y="1732016"/>
              <a:ext cx="29173" cy="26531"/>
            </a:xfrm>
            <a:custGeom>
              <a:avLst/>
              <a:gdLst/>
              <a:ahLst/>
              <a:cxnLst/>
              <a:rect l="l" t="t" r="r" b="b"/>
              <a:pathLst>
                <a:path w="1082" h="984" extrusionOk="0">
                  <a:moveTo>
                    <a:pt x="833" y="0"/>
                  </a:moveTo>
                  <a:cubicBezTo>
                    <a:pt x="776" y="0"/>
                    <a:pt x="718" y="22"/>
                    <a:pt x="673" y="66"/>
                  </a:cubicBezTo>
                  <a:lnTo>
                    <a:pt x="143" y="596"/>
                  </a:lnTo>
                  <a:cubicBezTo>
                    <a:pt x="1" y="739"/>
                    <a:pt x="102" y="982"/>
                    <a:pt x="303" y="983"/>
                  </a:cubicBezTo>
                  <a:cubicBezTo>
                    <a:pt x="364" y="983"/>
                    <a:pt x="421" y="959"/>
                    <a:pt x="464" y="916"/>
                  </a:cubicBezTo>
                  <a:lnTo>
                    <a:pt x="993" y="386"/>
                  </a:lnTo>
                  <a:cubicBezTo>
                    <a:pt x="1082" y="298"/>
                    <a:pt x="1082" y="155"/>
                    <a:pt x="993" y="66"/>
                  </a:cubicBezTo>
                  <a:cubicBezTo>
                    <a:pt x="949" y="22"/>
                    <a:pt x="891" y="0"/>
                    <a:pt x="833" y="0"/>
                  </a:cubicBezTo>
                  <a:close/>
                </a:path>
              </a:pathLst>
            </a:custGeom>
            <a:solidFill>
              <a:srgbClr val="DDEB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1" name="Google Shape;3581;p84"/>
            <p:cNvSpPr/>
            <p:nvPr/>
          </p:nvSpPr>
          <p:spPr>
            <a:xfrm>
              <a:off x="1584693" y="1603837"/>
              <a:ext cx="37154" cy="34512"/>
            </a:xfrm>
            <a:custGeom>
              <a:avLst/>
              <a:gdLst/>
              <a:ahLst/>
              <a:cxnLst/>
              <a:rect l="l" t="t" r="r" b="b"/>
              <a:pathLst>
                <a:path w="1378" h="1280" extrusionOk="0">
                  <a:moveTo>
                    <a:pt x="1129" y="1"/>
                  </a:moveTo>
                  <a:cubicBezTo>
                    <a:pt x="1071" y="1"/>
                    <a:pt x="1013" y="23"/>
                    <a:pt x="969" y="67"/>
                  </a:cubicBezTo>
                  <a:lnTo>
                    <a:pt x="142" y="894"/>
                  </a:lnTo>
                  <a:cubicBezTo>
                    <a:pt x="0" y="1036"/>
                    <a:pt x="100" y="1280"/>
                    <a:pt x="302" y="1280"/>
                  </a:cubicBezTo>
                  <a:cubicBezTo>
                    <a:pt x="362" y="1280"/>
                    <a:pt x="420" y="1256"/>
                    <a:pt x="462" y="1214"/>
                  </a:cubicBezTo>
                  <a:lnTo>
                    <a:pt x="1289" y="387"/>
                  </a:lnTo>
                  <a:cubicBezTo>
                    <a:pt x="1377" y="299"/>
                    <a:pt x="1377" y="155"/>
                    <a:pt x="1289" y="67"/>
                  </a:cubicBezTo>
                  <a:cubicBezTo>
                    <a:pt x="1245" y="23"/>
                    <a:pt x="1187" y="1"/>
                    <a:pt x="1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2" name="Google Shape;3582;p84"/>
            <p:cNvSpPr/>
            <p:nvPr/>
          </p:nvSpPr>
          <p:spPr>
            <a:xfrm>
              <a:off x="1624732" y="1581107"/>
              <a:ext cx="19844" cy="17229"/>
            </a:xfrm>
            <a:custGeom>
              <a:avLst/>
              <a:gdLst/>
              <a:ahLst/>
              <a:cxnLst/>
              <a:rect l="l" t="t" r="r" b="b"/>
              <a:pathLst>
                <a:path w="736" h="639" extrusionOk="0">
                  <a:moveTo>
                    <a:pt x="487" y="1"/>
                  </a:moveTo>
                  <a:cubicBezTo>
                    <a:pt x="430" y="1"/>
                    <a:pt x="372" y="23"/>
                    <a:pt x="327" y="67"/>
                  </a:cubicBezTo>
                  <a:lnTo>
                    <a:pt x="144" y="251"/>
                  </a:lnTo>
                  <a:cubicBezTo>
                    <a:pt x="0" y="393"/>
                    <a:pt x="102" y="637"/>
                    <a:pt x="304" y="638"/>
                  </a:cubicBezTo>
                  <a:cubicBezTo>
                    <a:pt x="363" y="638"/>
                    <a:pt x="420" y="614"/>
                    <a:pt x="464" y="571"/>
                  </a:cubicBezTo>
                  <a:lnTo>
                    <a:pt x="647" y="387"/>
                  </a:lnTo>
                  <a:cubicBezTo>
                    <a:pt x="736" y="299"/>
                    <a:pt x="736" y="155"/>
                    <a:pt x="647" y="67"/>
                  </a:cubicBezTo>
                  <a:cubicBezTo>
                    <a:pt x="603" y="23"/>
                    <a:pt x="545" y="1"/>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3" name="Google Shape;3583;p84"/>
            <p:cNvSpPr/>
            <p:nvPr/>
          </p:nvSpPr>
          <p:spPr>
            <a:xfrm>
              <a:off x="1545139" y="1681084"/>
              <a:ext cx="28041" cy="25291"/>
            </a:xfrm>
            <a:custGeom>
              <a:avLst/>
              <a:gdLst/>
              <a:ahLst/>
              <a:cxnLst/>
              <a:rect l="l" t="t" r="r" b="b"/>
              <a:pathLst>
                <a:path w="1040" h="938" extrusionOk="0">
                  <a:moveTo>
                    <a:pt x="790" y="0"/>
                  </a:moveTo>
                  <a:cubicBezTo>
                    <a:pt x="732" y="0"/>
                    <a:pt x="675" y="22"/>
                    <a:pt x="631" y="66"/>
                  </a:cubicBezTo>
                  <a:lnTo>
                    <a:pt x="144" y="550"/>
                  </a:lnTo>
                  <a:cubicBezTo>
                    <a:pt x="0" y="692"/>
                    <a:pt x="101" y="937"/>
                    <a:pt x="304" y="937"/>
                  </a:cubicBezTo>
                  <a:cubicBezTo>
                    <a:pt x="362" y="937"/>
                    <a:pt x="421" y="913"/>
                    <a:pt x="462" y="871"/>
                  </a:cubicBezTo>
                  <a:lnTo>
                    <a:pt x="950" y="387"/>
                  </a:lnTo>
                  <a:cubicBezTo>
                    <a:pt x="1040" y="299"/>
                    <a:pt x="1040" y="155"/>
                    <a:pt x="951" y="67"/>
                  </a:cubicBezTo>
                  <a:cubicBezTo>
                    <a:pt x="907" y="23"/>
                    <a:pt x="848" y="0"/>
                    <a:pt x="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4" name="Google Shape;3584;p84"/>
            <p:cNvSpPr/>
            <p:nvPr/>
          </p:nvSpPr>
          <p:spPr>
            <a:xfrm>
              <a:off x="1537886" y="1593887"/>
              <a:ext cx="23161" cy="20518"/>
            </a:xfrm>
            <a:custGeom>
              <a:avLst/>
              <a:gdLst/>
              <a:ahLst/>
              <a:cxnLst/>
              <a:rect l="l" t="t" r="r" b="b"/>
              <a:pathLst>
                <a:path w="859" h="761" extrusionOk="0">
                  <a:moveTo>
                    <a:pt x="610" y="1"/>
                  </a:moveTo>
                  <a:cubicBezTo>
                    <a:pt x="552" y="1"/>
                    <a:pt x="494" y="23"/>
                    <a:pt x="450" y="67"/>
                  </a:cubicBezTo>
                  <a:lnTo>
                    <a:pt x="144" y="373"/>
                  </a:lnTo>
                  <a:cubicBezTo>
                    <a:pt x="0" y="515"/>
                    <a:pt x="102" y="759"/>
                    <a:pt x="304" y="761"/>
                  </a:cubicBezTo>
                  <a:cubicBezTo>
                    <a:pt x="364" y="761"/>
                    <a:pt x="420" y="737"/>
                    <a:pt x="464" y="693"/>
                  </a:cubicBezTo>
                  <a:lnTo>
                    <a:pt x="770" y="387"/>
                  </a:lnTo>
                  <a:cubicBezTo>
                    <a:pt x="859" y="299"/>
                    <a:pt x="859" y="155"/>
                    <a:pt x="770" y="67"/>
                  </a:cubicBezTo>
                  <a:cubicBezTo>
                    <a:pt x="726" y="23"/>
                    <a:pt x="668"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5" name="Google Shape;3585;p84"/>
            <p:cNvSpPr/>
            <p:nvPr/>
          </p:nvSpPr>
          <p:spPr>
            <a:xfrm>
              <a:off x="1398193" y="1880957"/>
              <a:ext cx="405031" cy="80699"/>
            </a:xfrm>
            <a:custGeom>
              <a:avLst/>
              <a:gdLst/>
              <a:ahLst/>
              <a:cxnLst/>
              <a:rect l="l" t="t" r="r" b="b"/>
              <a:pathLst>
                <a:path w="15022" h="2993" extrusionOk="0">
                  <a:moveTo>
                    <a:pt x="13632" y="0"/>
                  </a:moveTo>
                  <a:cubicBezTo>
                    <a:pt x="13055" y="0"/>
                    <a:pt x="12430" y="179"/>
                    <a:pt x="11979" y="618"/>
                  </a:cubicBezTo>
                  <a:cubicBezTo>
                    <a:pt x="11956" y="641"/>
                    <a:pt x="11926" y="653"/>
                    <a:pt x="11896" y="653"/>
                  </a:cubicBezTo>
                  <a:cubicBezTo>
                    <a:pt x="11877" y="653"/>
                    <a:pt x="11857" y="648"/>
                    <a:pt x="11840" y="639"/>
                  </a:cubicBezTo>
                  <a:cubicBezTo>
                    <a:pt x="11359" y="379"/>
                    <a:pt x="10656" y="211"/>
                    <a:pt x="9931" y="211"/>
                  </a:cubicBezTo>
                  <a:cubicBezTo>
                    <a:pt x="8985" y="211"/>
                    <a:pt x="8000" y="496"/>
                    <a:pt x="7417" y="1237"/>
                  </a:cubicBezTo>
                  <a:cubicBezTo>
                    <a:pt x="7392" y="1268"/>
                    <a:pt x="7356" y="1284"/>
                    <a:pt x="7320" y="1284"/>
                  </a:cubicBezTo>
                  <a:cubicBezTo>
                    <a:pt x="7287" y="1284"/>
                    <a:pt x="7255" y="1272"/>
                    <a:pt x="7231" y="1246"/>
                  </a:cubicBezTo>
                  <a:cubicBezTo>
                    <a:pt x="6465" y="421"/>
                    <a:pt x="5501" y="145"/>
                    <a:pt x="4699" y="145"/>
                  </a:cubicBezTo>
                  <a:cubicBezTo>
                    <a:pt x="4067" y="145"/>
                    <a:pt x="3536" y="316"/>
                    <a:pt x="3281" y="526"/>
                  </a:cubicBezTo>
                  <a:cubicBezTo>
                    <a:pt x="3260" y="545"/>
                    <a:pt x="3232" y="555"/>
                    <a:pt x="3205" y="555"/>
                  </a:cubicBezTo>
                  <a:cubicBezTo>
                    <a:pt x="3183" y="555"/>
                    <a:pt x="3160" y="548"/>
                    <a:pt x="3140" y="535"/>
                  </a:cubicBezTo>
                  <a:cubicBezTo>
                    <a:pt x="2617" y="188"/>
                    <a:pt x="1987" y="10"/>
                    <a:pt x="1359" y="10"/>
                  </a:cubicBezTo>
                  <a:cubicBezTo>
                    <a:pt x="917" y="10"/>
                    <a:pt x="477" y="98"/>
                    <a:pt x="74" y="277"/>
                  </a:cubicBezTo>
                  <a:cubicBezTo>
                    <a:pt x="29" y="296"/>
                    <a:pt x="0" y="340"/>
                    <a:pt x="0" y="387"/>
                  </a:cubicBezTo>
                  <a:lnTo>
                    <a:pt x="0" y="2843"/>
                  </a:lnTo>
                  <a:cubicBezTo>
                    <a:pt x="0" y="2925"/>
                    <a:pt x="68" y="2992"/>
                    <a:pt x="151" y="2992"/>
                  </a:cubicBezTo>
                  <a:lnTo>
                    <a:pt x="14870" y="2992"/>
                  </a:lnTo>
                  <a:cubicBezTo>
                    <a:pt x="14954" y="2992"/>
                    <a:pt x="15021" y="2926"/>
                    <a:pt x="15021" y="2844"/>
                  </a:cubicBezTo>
                  <a:lnTo>
                    <a:pt x="15021" y="529"/>
                  </a:lnTo>
                  <a:lnTo>
                    <a:pt x="14992" y="450"/>
                  </a:lnTo>
                  <a:cubicBezTo>
                    <a:pt x="14733" y="177"/>
                    <a:pt x="14206" y="0"/>
                    <a:pt x="13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6" name="Google Shape;3586;p84"/>
            <p:cNvSpPr/>
            <p:nvPr/>
          </p:nvSpPr>
          <p:spPr>
            <a:xfrm>
              <a:off x="1398139" y="1877263"/>
              <a:ext cx="405085" cy="55705"/>
            </a:xfrm>
            <a:custGeom>
              <a:avLst/>
              <a:gdLst/>
              <a:ahLst/>
              <a:cxnLst/>
              <a:rect l="l" t="t" r="r" b="b"/>
              <a:pathLst>
                <a:path w="15024" h="2066" extrusionOk="0">
                  <a:moveTo>
                    <a:pt x="13633" y="0"/>
                  </a:moveTo>
                  <a:cubicBezTo>
                    <a:pt x="13056" y="0"/>
                    <a:pt x="12431" y="179"/>
                    <a:pt x="11981" y="619"/>
                  </a:cubicBezTo>
                  <a:cubicBezTo>
                    <a:pt x="11958" y="642"/>
                    <a:pt x="11927" y="654"/>
                    <a:pt x="11896" y="654"/>
                  </a:cubicBezTo>
                  <a:cubicBezTo>
                    <a:pt x="11877" y="654"/>
                    <a:pt x="11858" y="649"/>
                    <a:pt x="11840" y="639"/>
                  </a:cubicBezTo>
                  <a:cubicBezTo>
                    <a:pt x="11360" y="379"/>
                    <a:pt x="10658" y="211"/>
                    <a:pt x="9932" y="211"/>
                  </a:cubicBezTo>
                  <a:cubicBezTo>
                    <a:pt x="8986" y="211"/>
                    <a:pt x="8001" y="497"/>
                    <a:pt x="7417" y="1238"/>
                  </a:cubicBezTo>
                  <a:cubicBezTo>
                    <a:pt x="7393" y="1270"/>
                    <a:pt x="7357" y="1287"/>
                    <a:pt x="7320" y="1287"/>
                  </a:cubicBezTo>
                  <a:cubicBezTo>
                    <a:pt x="7287" y="1287"/>
                    <a:pt x="7254" y="1273"/>
                    <a:pt x="7230" y="1247"/>
                  </a:cubicBezTo>
                  <a:cubicBezTo>
                    <a:pt x="6465" y="421"/>
                    <a:pt x="5501" y="144"/>
                    <a:pt x="4698" y="144"/>
                  </a:cubicBezTo>
                  <a:cubicBezTo>
                    <a:pt x="4067" y="144"/>
                    <a:pt x="3537" y="315"/>
                    <a:pt x="3281" y="526"/>
                  </a:cubicBezTo>
                  <a:cubicBezTo>
                    <a:pt x="3260" y="545"/>
                    <a:pt x="3232" y="555"/>
                    <a:pt x="3205" y="555"/>
                  </a:cubicBezTo>
                  <a:cubicBezTo>
                    <a:pt x="3183" y="555"/>
                    <a:pt x="3160" y="548"/>
                    <a:pt x="3141" y="535"/>
                  </a:cubicBezTo>
                  <a:cubicBezTo>
                    <a:pt x="2618" y="187"/>
                    <a:pt x="1989" y="9"/>
                    <a:pt x="1360" y="9"/>
                  </a:cubicBezTo>
                  <a:cubicBezTo>
                    <a:pt x="918" y="9"/>
                    <a:pt x="475" y="98"/>
                    <a:pt x="71" y="278"/>
                  </a:cubicBezTo>
                  <a:cubicBezTo>
                    <a:pt x="28" y="297"/>
                    <a:pt x="1" y="340"/>
                    <a:pt x="1" y="387"/>
                  </a:cubicBezTo>
                  <a:lnTo>
                    <a:pt x="1" y="1167"/>
                  </a:lnTo>
                  <a:cubicBezTo>
                    <a:pt x="1" y="1119"/>
                    <a:pt x="29" y="1076"/>
                    <a:pt x="74" y="1057"/>
                  </a:cubicBezTo>
                  <a:cubicBezTo>
                    <a:pt x="478" y="877"/>
                    <a:pt x="920" y="788"/>
                    <a:pt x="1362" y="788"/>
                  </a:cubicBezTo>
                  <a:cubicBezTo>
                    <a:pt x="1990" y="788"/>
                    <a:pt x="2618" y="966"/>
                    <a:pt x="3141" y="1314"/>
                  </a:cubicBezTo>
                  <a:cubicBezTo>
                    <a:pt x="3160" y="1327"/>
                    <a:pt x="3183" y="1334"/>
                    <a:pt x="3205" y="1334"/>
                  </a:cubicBezTo>
                  <a:cubicBezTo>
                    <a:pt x="3232" y="1334"/>
                    <a:pt x="3260" y="1324"/>
                    <a:pt x="3281" y="1305"/>
                  </a:cubicBezTo>
                  <a:cubicBezTo>
                    <a:pt x="3537" y="1094"/>
                    <a:pt x="4067" y="923"/>
                    <a:pt x="4698" y="923"/>
                  </a:cubicBezTo>
                  <a:cubicBezTo>
                    <a:pt x="5501" y="923"/>
                    <a:pt x="6465" y="1200"/>
                    <a:pt x="7230" y="2026"/>
                  </a:cubicBezTo>
                  <a:cubicBezTo>
                    <a:pt x="7254" y="2052"/>
                    <a:pt x="7287" y="2066"/>
                    <a:pt x="7320" y="2066"/>
                  </a:cubicBezTo>
                  <a:cubicBezTo>
                    <a:pt x="7357" y="2066"/>
                    <a:pt x="7393" y="2049"/>
                    <a:pt x="7417" y="2017"/>
                  </a:cubicBezTo>
                  <a:cubicBezTo>
                    <a:pt x="8000" y="1276"/>
                    <a:pt x="8986" y="990"/>
                    <a:pt x="9932" y="990"/>
                  </a:cubicBezTo>
                  <a:cubicBezTo>
                    <a:pt x="10657" y="990"/>
                    <a:pt x="11360" y="1158"/>
                    <a:pt x="11840" y="1419"/>
                  </a:cubicBezTo>
                  <a:cubicBezTo>
                    <a:pt x="11858" y="1428"/>
                    <a:pt x="11877" y="1433"/>
                    <a:pt x="11897" y="1433"/>
                  </a:cubicBezTo>
                  <a:cubicBezTo>
                    <a:pt x="11928" y="1433"/>
                    <a:pt x="11958" y="1421"/>
                    <a:pt x="11981" y="1398"/>
                  </a:cubicBezTo>
                  <a:cubicBezTo>
                    <a:pt x="12431" y="958"/>
                    <a:pt x="13056" y="779"/>
                    <a:pt x="13633" y="779"/>
                  </a:cubicBezTo>
                  <a:cubicBezTo>
                    <a:pt x="14205" y="779"/>
                    <a:pt x="14729" y="955"/>
                    <a:pt x="14989" y="1226"/>
                  </a:cubicBezTo>
                  <a:cubicBezTo>
                    <a:pt x="15011" y="1248"/>
                    <a:pt x="15023" y="1278"/>
                    <a:pt x="15023" y="1309"/>
                  </a:cubicBezTo>
                  <a:lnTo>
                    <a:pt x="15023" y="530"/>
                  </a:lnTo>
                  <a:cubicBezTo>
                    <a:pt x="15023" y="499"/>
                    <a:pt x="15011" y="469"/>
                    <a:pt x="14989" y="447"/>
                  </a:cubicBezTo>
                  <a:cubicBezTo>
                    <a:pt x="14729" y="176"/>
                    <a:pt x="14205" y="0"/>
                    <a:pt x="136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7" name="Google Shape;3587;p84"/>
            <p:cNvSpPr/>
            <p:nvPr/>
          </p:nvSpPr>
          <p:spPr>
            <a:xfrm>
              <a:off x="1535432" y="1735414"/>
              <a:ext cx="110924" cy="101028"/>
            </a:xfrm>
            <a:custGeom>
              <a:avLst/>
              <a:gdLst/>
              <a:ahLst/>
              <a:cxnLst/>
              <a:rect l="l" t="t" r="r" b="b"/>
              <a:pathLst>
                <a:path w="4114" h="3747" extrusionOk="0">
                  <a:moveTo>
                    <a:pt x="936" y="0"/>
                  </a:moveTo>
                  <a:cubicBezTo>
                    <a:pt x="935" y="0"/>
                    <a:pt x="934" y="0"/>
                    <a:pt x="933" y="0"/>
                  </a:cubicBezTo>
                  <a:cubicBezTo>
                    <a:pt x="453" y="3"/>
                    <a:pt x="52" y="364"/>
                    <a:pt x="0" y="841"/>
                  </a:cubicBezTo>
                  <a:lnTo>
                    <a:pt x="341" y="1001"/>
                  </a:lnTo>
                  <a:cubicBezTo>
                    <a:pt x="437" y="1045"/>
                    <a:pt x="498" y="1141"/>
                    <a:pt x="405" y="1247"/>
                  </a:cubicBezTo>
                  <a:lnTo>
                    <a:pt x="405" y="3281"/>
                  </a:lnTo>
                  <a:cubicBezTo>
                    <a:pt x="498" y="3525"/>
                    <a:pt x="686" y="3734"/>
                    <a:pt x="929" y="3746"/>
                  </a:cubicBezTo>
                  <a:cubicBezTo>
                    <a:pt x="936" y="3746"/>
                    <a:pt x="943" y="3746"/>
                    <a:pt x="950" y="3746"/>
                  </a:cubicBezTo>
                  <a:cubicBezTo>
                    <a:pt x="1200" y="3746"/>
                    <a:pt x="1397" y="3544"/>
                    <a:pt x="1139" y="3293"/>
                  </a:cubicBezTo>
                  <a:lnTo>
                    <a:pt x="1139" y="1992"/>
                  </a:lnTo>
                  <a:cubicBezTo>
                    <a:pt x="1348" y="1810"/>
                    <a:pt x="1541" y="1677"/>
                    <a:pt x="1715" y="1677"/>
                  </a:cubicBezTo>
                  <a:cubicBezTo>
                    <a:pt x="1762" y="1677"/>
                    <a:pt x="1807" y="1687"/>
                    <a:pt x="1851" y="1708"/>
                  </a:cubicBezTo>
                  <a:lnTo>
                    <a:pt x="3729" y="2586"/>
                  </a:lnTo>
                  <a:cubicBezTo>
                    <a:pt x="4010" y="2336"/>
                    <a:pt x="4113" y="1943"/>
                    <a:pt x="3992" y="1587"/>
                  </a:cubicBezTo>
                  <a:cubicBezTo>
                    <a:pt x="3871" y="1232"/>
                    <a:pt x="3550" y="984"/>
                    <a:pt x="3174" y="957"/>
                  </a:cubicBezTo>
                  <a:cubicBezTo>
                    <a:pt x="3153" y="956"/>
                    <a:pt x="3131" y="955"/>
                    <a:pt x="3110" y="955"/>
                  </a:cubicBezTo>
                  <a:cubicBezTo>
                    <a:pt x="2916" y="955"/>
                    <a:pt x="2728" y="1015"/>
                    <a:pt x="2569" y="1128"/>
                  </a:cubicBezTo>
                  <a:cubicBezTo>
                    <a:pt x="2437" y="934"/>
                    <a:pt x="2219" y="822"/>
                    <a:pt x="1990" y="822"/>
                  </a:cubicBezTo>
                  <a:cubicBezTo>
                    <a:pt x="1951" y="822"/>
                    <a:pt x="1912" y="825"/>
                    <a:pt x="1874" y="832"/>
                  </a:cubicBezTo>
                  <a:cubicBezTo>
                    <a:pt x="1817" y="357"/>
                    <a:pt x="1415" y="0"/>
                    <a:pt x="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588" name="Google Shape;3588;p84"/>
          <p:cNvGrpSpPr/>
          <p:nvPr/>
        </p:nvGrpSpPr>
        <p:grpSpPr>
          <a:xfrm>
            <a:off x="1447561" y="2129902"/>
            <a:ext cx="306267" cy="424767"/>
            <a:chOff x="1447561" y="2129902"/>
            <a:chExt cx="306267" cy="424767"/>
          </a:xfrm>
        </p:grpSpPr>
        <p:sp>
          <p:nvSpPr>
            <p:cNvPr id="3589" name="Google Shape;3589;p84"/>
            <p:cNvSpPr/>
            <p:nvPr/>
          </p:nvSpPr>
          <p:spPr>
            <a:xfrm>
              <a:off x="1526642" y="2332309"/>
              <a:ext cx="63281" cy="45755"/>
            </a:xfrm>
            <a:custGeom>
              <a:avLst/>
              <a:gdLst/>
              <a:ahLst/>
              <a:cxnLst/>
              <a:rect l="l" t="t" r="r" b="b"/>
              <a:pathLst>
                <a:path w="2347" h="1697" extrusionOk="0">
                  <a:moveTo>
                    <a:pt x="269" y="1"/>
                  </a:moveTo>
                  <a:cubicBezTo>
                    <a:pt x="139" y="1"/>
                    <a:pt x="34" y="105"/>
                    <a:pt x="0" y="235"/>
                  </a:cubicBezTo>
                  <a:lnTo>
                    <a:pt x="0" y="1222"/>
                  </a:lnTo>
                  <a:cubicBezTo>
                    <a:pt x="31" y="1461"/>
                    <a:pt x="210" y="1659"/>
                    <a:pt x="439" y="1659"/>
                  </a:cubicBezTo>
                  <a:cubicBezTo>
                    <a:pt x="461" y="1659"/>
                    <a:pt x="484" y="1657"/>
                    <a:pt x="507" y="1653"/>
                  </a:cubicBezTo>
                  <a:lnTo>
                    <a:pt x="2111" y="1653"/>
                  </a:lnTo>
                  <a:lnTo>
                    <a:pt x="2111" y="1696"/>
                  </a:lnTo>
                  <a:cubicBezTo>
                    <a:pt x="2241" y="1696"/>
                    <a:pt x="2346" y="1592"/>
                    <a:pt x="2346" y="1462"/>
                  </a:cubicBezTo>
                  <a:cubicBezTo>
                    <a:pt x="2346" y="1358"/>
                    <a:pt x="2279" y="1270"/>
                    <a:pt x="2185" y="1270"/>
                  </a:cubicBezTo>
                  <a:cubicBezTo>
                    <a:pt x="2162" y="1270"/>
                    <a:pt x="2137" y="1275"/>
                    <a:pt x="2111" y="1287"/>
                  </a:cubicBezTo>
                  <a:lnTo>
                    <a:pt x="507" y="1287"/>
                  </a:lnTo>
                  <a:cubicBezTo>
                    <a:pt x="505" y="1227"/>
                    <a:pt x="502" y="1225"/>
                    <a:pt x="365" y="1222"/>
                  </a:cubicBezTo>
                  <a:lnTo>
                    <a:pt x="365" y="235"/>
                  </a:lnTo>
                  <a:cubicBezTo>
                    <a:pt x="502" y="105"/>
                    <a:pt x="398"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0" name="Google Shape;3590;p84"/>
            <p:cNvSpPr/>
            <p:nvPr/>
          </p:nvSpPr>
          <p:spPr>
            <a:xfrm>
              <a:off x="1610846" y="2332309"/>
              <a:ext cx="63982" cy="45755"/>
            </a:xfrm>
            <a:custGeom>
              <a:avLst/>
              <a:gdLst/>
              <a:ahLst/>
              <a:cxnLst/>
              <a:rect l="l" t="t" r="r" b="b"/>
              <a:pathLst>
                <a:path w="2373" h="1697" extrusionOk="0">
                  <a:moveTo>
                    <a:pt x="2078" y="1"/>
                  </a:moveTo>
                  <a:cubicBezTo>
                    <a:pt x="1949" y="1"/>
                    <a:pt x="1843" y="105"/>
                    <a:pt x="2006" y="235"/>
                  </a:cubicBezTo>
                  <a:lnTo>
                    <a:pt x="2006" y="1222"/>
                  </a:lnTo>
                  <a:cubicBezTo>
                    <a:pt x="1843" y="1225"/>
                    <a:pt x="1841" y="1227"/>
                    <a:pt x="1838" y="1287"/>
                  </a:cubicBezTo>
                  <a:lnTo>
                    <a:pt x="234" y="1287"/>
                  </a:lnTo>
                  <a:cubicBezTo>
                    <a:pt x="208" y="1275"/>
                    <a:pt x="184" y="1269"/>
                    <a:pt x="161" y="1269"/>
                  </a:cubicBezTo>
                  <a:cubicBezTo>
                    <a:pt x="68" y="1269"/>
                    <a:pt x="1" y="1357"/>
                    <a:pt x="1" y="1462"/>
                  </a:cubicBezTo>
                  <a:cubicBezTo>
                    <a:pt x="1" y="1570"/>
                    <a:pt x="75" y="1663"/>
                    <a:pt x="176" y="1663"/>
                  </a:cubicBezTo>
                  <a:cubicBezTo>
                    <a:pt x="195" y="1663"/>
                    <a:pt x="214" y="1660"/>
                    <a:pt x="234" y="1653"/>
                  </a:cubicBezTo>
                  <a:lnTo>
                    <a:pt x="1838" y="1653"/>
                  </a:lnTo>
                  <a:lnTo>
                    <a:pt x="1838" y="1696"/>
                  </a:lnTo>
                  <a:cubicBezTo>
                    <a:pt x="2100" y="1696"/>
                    <a:pt x="2312" y="1484"/>
                    <a:pt x="2372" y="1222"/>
                  </a:cubicBezTo>
                  <a:lnTo>
                    <a:pt x="2372" y="235"/>
                  </a:lnTo>
                  <a:cubicBezTo>
                    <a:pt x="2312" y="105"/>
                    <a:pt x="2208" y="1"/>
                    <a:pt x="2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1" name="Google Shape;3591;p84"/>
            <p:cNvSpPr/>
            <p:nvPr/>
          </p:nvSpPr>
          <p:spPr>
            <a:xfrm>
              <a:off x="1585906" y="2268166"/>
              <a:ext cx="29659" cy="286504"/>
            </a:xfrm>
            <a:custGeom>
              <a:avLst/>
              <a:gdLst/>
              <a:ahLst/>
              <a:cxnLst/>
              <a:rect l="l" t="t" r="r" b="b"/>
              <a:pathLst>
                <a:path w="1100" h="10626" extrusionOk="0">
                  <a:moveTo>
                    <a:pt x="0" y="1"/>
                  </a:moveTo>
                  <a:lnTo>
                    <a:pt x="0" y="10626"/>
                  </a:lnTo>
                  <a:lnTo>
                    <a:pt x="1099" y="10626"/>
                  </a:lnTo>
                  <a:lnTo>
                    <a:pt x="1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2" name="Google Shape;3592;p84"/>
            <p:cNvSpPr/>
            <p:nvPr/>
          </p:nvSpPr>
          <p:spPr>
            <a:xfrm>
              <a:off x="1559699" y="2237887"/>
              <a:ext cx="81400" cy="31951"/>
            </a:xfrm>
            <a:custGeom>
              <a:avLst/>
              <a:gdLst/>
              <a:ahLst/>
              <a:cxnLst/>
              <a:rect l="l" t="t" r="r" b="b"/>
              <a:pathLst>
                <a:path w="3019" h="1185" extrusionOk="0">
                  <a:moveTo>
                    <a:pt x="2934" y="1124"/>
                  </a:moveTo>
                  <a:lnTo>
                    <a:pt x="2934" y="1124"/>
                  </a:lnTo>
                  <a:cubicBezTo>
                    <a:pt x="2941" y="1127"/>
                    <a:pt x="2947" y="1131"/>
                    <a:pt x="2953" y="1134"/>
                  </a:cubicBezTo>
                  <a:lnTo>
                    <a:pt x="2953" y="1134"/>
                  </a:lnTo>
                  <a:cubicBezTo>
                    <a:pt x="2951" y="1131"/>
                    <a:pt x="2949" y="1127"/>
                    <a:pt x="2947" y="1124"/>
                  </a:cubicBezTo>
                  <a:close/>
                  <a:moveTo>
                    <a:pt x="268" y="0"/>
                  </a:moveTo>
                  <a:cubicBezTo>
                    <a:pt x="220" y="0"/>
                    <a:pt x="150" y="36"/>
                    <a:pt x="0" y="76"/>
                  </a:cubicBezTo>
                  <a:lnTo>
                    <a:pt x="0" y="1122"/>
                  </a:lnTo>
                  <a:lnTo>
                    <a:pt x="218" y="1122"/>
                  </a:lnTo>
                  <a:cubicBezTo>
                    <a:pt x="218" y="1156"/>
                    <a:pt x="234" y="1185"/>
                    <a:pt x="258" y="1185"/>
                  </a:cubicBezTo>
                  <a:cubicBezTo>
                    <a:pt x="276" y="1185"/>
                    <a:pt x="299" y="1168"/>
                    <a:pt x="325" y="1124"/>
                  </a:cubicBezTo>
                  <a:lnTo>
                    <a:pt x="2934" y="1124"/>
                  </a:lnTo>
                  <a:cubicBezTo>
                    <a:pt x="2933" y="1123"/>
                    <a:pt x="2932" y="1123"/>
                    <a:pt x="2931" y="1122"/>
                  </a:cubicBezTo>
                  <a:lnTo>
                    <a:pt x="2931" y="76"/>
                  </a:lnTo>
                  <a:cubicBezTo>
                    <a:pt x="3014" y="36"/>
                    <a:pt x="3018" y="0"/>
                    <a:pt x="2994" y="0"/>
                  </a:cubicBezTo>
                  <a:cubicBezTo>
                    <a:pt x="2982" y="0"/>
                    <a:pt x="2965" y="8"/>
                    <a:pt x="2947" y="25"/>
                  </a:cubicBezTo>
                  <a:lnTo>
                    <a:pt x="325" y="25"/>
                  </a:lnTo>
                  <a:cubicBezTo>
                    <a:pt x="306" y="8"/>
                    <a:pt x="289" y="0"/>
                    <a:pt x="268" y="0"/>
                  </a:cubicBezTo>
                  <a:close/>
                  <a:moveTo>
                    <a:pt x="2953" y="1134"/>
                  </a:moveTo>
                  <a:cubicBezTo>
                    <a:pt x="2976" y="1171"/>
                    <a:pt x="2996" y="1185"/>
                    <a:pt x="3003" y="1185"/>
                  </a:cubicBezTo>
                  <a:cubicBezTo>
                    <a:pt x="3013" y="1185"/>
                    <a:pt x="3003" y="1162"/>
                    <a:pt x="2953" y="11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3" name="Google Shape;3593;p84"/>
            <p:cNvSpPr/>
            <p:nvPr/>
          </p:nvSpPr>
          <p:spPr>
            <a:xfrm>
              <a:off x="1569567" y="2189165"/>
              <a:ext cx="59291" cy="49395"/>
            </a:xfrm>
            <a:custGeom>
              <a:avLst/>
              <a:gdLst/>
              <a:ahLst/>
              <a:cxnLst/>
              <a:rect l="l" t="t" r="r" b="b"/>
              <a:pathLst>
                <a:path w="2199" h="1832" extrusionOk="0">
                  <a:moveTo>
                    <a:pt x="983" y="0"/>
                  </a:moveTo>
                  <a:cubicBezTo>
                    <a:pt x="442" y="0"/>
                    <a:pt x="0" y="441"/>
                    <a:pt x="0" y="983"/>
                  </a:cubicBezTo>
                  <a:lnTo>
                    <a:pt x="0" y="1832"/>
                  </a:lnTo>
                  <a:lnTo>
                    <a:pt x="2198" y="1832"/>
                  </a:lnTo>
                  <a:lnTo>
                    <a:pt x="2198" y="941"/>
                  </a:lnTo>
                  <a:cubicBezTo>
                    <a:pt x="2198" y="422"/>
                    <a:pt x="1777" y="0"/>
                    <a:pt x="1258" y="0"/>
                  </a:cubicBezTo>
                  <a:lnTo>
                    <a:pt x="986" y="0"/>
                  </a:lnTo>
                  <a:cubicBezTo>
                    <a:pt x="985" y="0"/>
                    <a:pt x="984"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4" name="Google Shape;3594;p84"/>
            <p:cNvSpPr/>
            <p:nvPr/>
          </p:nvSpPr>
          <p:spPr>
            <a:xfrm>
              <a:off x="1447615" y="2255925"/>
              <a:ext cx="77922" cy="126238"/>
            </a:xfrm>
            <a:custGeom>
              <a:avLst/>
              <a:gdLst/>
              <a:ahLst/>
              <a:cxnLst/>
              <a:rect l="l" t="t" r="r" b="b"/>
              <a:pathLst>
                <a:path w="2890" h="4682" extrusionOk="0">
                  <a:moveTo>
                    <a:pt x="156" y="0"/>
                  </a:moveTo>
                  <a:cubicBezTo>
                    <a:pt x="75" y="0"/>
                    <a:pt x="0" y="65"/>
                    <a:pt x="0" y="156"/>
                  </a:cubicBezTo>
                  <a:lnTo>
                    <a:pt x="0" y="4525"/>
                  </a:lnTo>
                  <a:cubicBezTo>
                    <a:pt x="0" y="4617"/>
                    <a:pt x="76" y="4681"/>
                    <a:pt x="157" y="4681"/>
                  </a:cubicBezTo>
                  <a:cubicBezTo>
                    <a:pt x="186" y="4681"/>
                    <a:pt x="215" y="4673"/>
                    <a:pt x="243" y="4655"/>
                  </a:cubicBezTo>
                  <a:lnTo>
                    <a:pt x="2581" y="3068"/>
                  </a:lnTo>
                  <a:lnTo>
                    <a:pt x="2889" y="2361"/>
                  </a:lnTo>
                  <a:lnTo>
                    <a:pt x="2581" y="1614"/>
                  </a:lnTo>
                  <a:lnTo>
                    <a:pt x="243" y="27"/>
                  </a:lnTo>
                  <a:cubicBezTo>
                    <a:pt x="215" y="9"/>
                    <a:pt x="185" y="0"/>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5" name="Google Shape;3595;p84"/>
            <p:cNvSpPr/>
            <p:nvPr/>
          </p:nvSpPr>
          <p:spPr>
            <a:xfrm>
              <a:off x="1675880" y="2255925"/>
              <a:ext cx="77949" cy="126238"/>
            </a:xfrm>
            <a:custGeom>
              <a:avLst/>
              <a:gdLst/>
              <a:ahLst/>
              <a:cxnLst/>
              <a:rect l="l" t="t" r="r" b="b"/>
              <a:pathLst>
                <a:path w="2891" h="4682" extrusionOk="0">
                  <a:moveTo>
                    <a:pt x="2734" y="0"/>
                  </a:moveTo>
                  <a:cubicBezTo>
                    <a:pt x="2704" y="0"/>
                    <a:pt x="2674" y="9"/>
                    <a:pt x="2647" y="27"/>
                  </a:cubicBezTo>
                  <a:lnTo>
                    <a:pt x="308" y="1614"/>
                  </a:lnTo>
                  <a:lnTo>
                    <a:pt x="0" y="2328"/>
                  </a:lnTo>
                  <a:lnTo>
                    <a:pt x="308" y="3068"/>
                  </a:lnTo>
                  <a:lnTo>
                    <a:pt x="2647" y="4655"/>
                  </a:lnTo>
                  <a:cubicBezTo>
                    <a:pt x="2674" y="4673"/>
                    <a:pt x="2704" y="4681"/>
                    <a:pt x="2733" y="4681"/>
                  </a:cubicBezTo>
                  <a:cubicBezTo>
                    <a:pt x="2814" y="4681"/>
                    <a:pt x="2890" y="4618"/>
                    <a:pt x="2891" y="4526"/>
                  </a:cubicBezTo>
                  <a:lnTo>
                    <a:pt x="2891" y="156"/>
                  </a:lnTo>
                  <a:cubicBezTo>
                    <a:pt x="2890" y="65"/>
                    <a:pt x="2814" y="0"/>
                    <a:pt x="2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6" name="Google Shape;3596;p84"/>
            <p:cNvSpPr/>
            <p:nvPr/>
          </p:nvSpPr>
          <p:spPr>
            <a:xfrm>
              <a:off x="1447561" y="2317992"/>
              <a:ext cx="69213" cy="63928"/>
            </a:xfrm>
            <a:custGeom>
              <a:avLst/>
              <a:gdLst/>
              <a:ahLst/>
              <a:cxnLst/>
              <a:rect l="l" t="t" r="r" b="b"/>
              <a:pathLst>
                <a:path w="2567" h="2371" extrusionOk="0">
                  <a:moveTo>
                    <a:pt x="2567" y="1"/>
                  </a:moveTo>
                  <a:lnTo>
                    <a:pt x="243" y="1356"/>
                  </a:lnTo>
                  <a:cubicBezTo>
                    <a:pt x="216" y="1372"/>
                    <a:pt x="186" y="1379"/>
                    <a:pt x="156" y="1379"/>
                  </a:cubicBezTo>
                  <a:cubicBezTo>
                    <a:pt x="76" y="1379"/>
                    <a:pt x="1" y="1324"/>
                    <a:pt x="1" y="1245"/>
                  </a:cubicBezTo>
                  <a:lnTo>
                    <a:pt x="1" y="2214"/>
                  </a:lnTo>
                  <a:cubicBezTo>
                    <a:pt x="2" y="2306"/>
                    <a:pt x="78" y="2370"/>
                    <a:pt x="159" y="2370"/>
                  </a:cubicBezTo>
                  <a:cubicBezTo>
                    <a:pt x="188" y="2370"/>
                    <a:pt x="217" y="2362"/>
                    <a:pt x="245" y="2344"/>
                  </a:cubicBezTo>
                  <a:lnTo>
                    <a:pt x="2567" y="769"/>
                  </a:lnTo>
                  <a:lnTo>
                    <a:pt x="2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7" name="Google Shape;3597;p84"/>
            <p:cNvSpPr/>
            <p:nvPr/>
          </p:nvSpPr>
          <p:spPr>
            <a:xfrm>
              <a:off x="1684670" y="2317965"/>
              <a:ext cx="69159" cy="63955"/>
            </a:xfrm>
            <a:custGeom>
              <a:avLst/>
              <a:gdLst/>
              <a:ahLst/>
              <a:cxnLst/>
              <a:rect l="l" t="t" r="r" b="b"/>
              <a:pathLst>
                <a:path w="2565" h="2372" extrusionOk="0">
                  <a:moveTo>
                    <a:pt x="0" y="0"/>
                  </a:moveTo>
                  <a:lnTo>
                    <a:pt x="0" y="770"/>
                  </a:lnTo>
                  <a:lnTo>
                    <a:pt x="2321" y="2345"/>
                  </a:lnTo>
                  <a:cubicBezTo>
                    <a:pt x="2348" y="2363"/>
                    <a:pt x="2378" y="2371"/>
                    <a:pt x="2407" y="2371"/>
                  </a:cubicBezTo>
                  <a:cubicBezTo>
                    <a:pt x="2488" y="2371"/>
                    <a:pt x="2564" y="2308"/>
                    <a:pt x="2565" y="2216"/>
                  </a:cubicBezTo>
                  <a:lnTo>
                    <a:pt x="2565" y="1246"/>
                  </a:lnTo>
                  <a:cubicBezTo>
                    <a:pt x="2565" y="1325"/>
                    <a:pt x="2489" y="1380"/>
                    <a:pt x="2409" y="1380"/>
                  </a:cubicBezTo>
                  <a:cubicBezTo>
                    <a:pt x="2379" y="1380"/>
                    <a:pt x="2350" y="1373"/>
                    <a:pt x="2323" y="135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8" name="Google Shape;3598;p84"/>
            <p:cNvSpPr/>
            <p:nvPr/>
          </p:nvSpPr>
          <p:spPr>
            <a:xfrm>
              <a:off x="1597474" y="2129902"/>
              <a:ext cx="12672" cy="28392"/>
            </a:xfrm>
            <a:custGeom>
              <a:avLst/>
              <a:gdLst/>
              <a:ahLst/>
              <a:cxnLst/>
              <a:rect l="l" t="t" r="r" b="b"/>
              <a:pathLst>
                <a:path w="470" h="1053" extrusionOk="0">
                  <a:moveTo>
                    <a:pt x="235" y="0"/>
                  </a:moveTo>
                  <a:cubicBezTo>
                    <a:pt x="105" y="0"/>
                    <a:pt x="0" y="105"/>
                    <a:pt x="64" y="235"/>
                  </a:cubicBezTo>
                  <a:lnTo>
                    <a:pt x="64" y="818"/>
                  </a:lnTo>
                  <a:cubicBezTo>
                    <a:pt x="0" y="947"/>
                    <a:pt x="105" y="1053"/>
                    <a:pt x="235" y="1053"/>
                  </a:cubicBezTo>
                  <a:cubicBezTo>
                    <a:pt x="363" y="1053"/>
                    <a:pt x="470" y="947"/>
                    <a:pt x="431" y="818"/>
                  </a:cubicBezTo>
                  <a:lnTo>
                    <a:pt x="431" y="235"/>
                  </a:lnTo>
                  <a:cubicBezTo>
                    <a:pt x="470" y="105"/>
                    <a:pt x="363" y="0"/>
                    <a:pt x="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9" name="Google Shape;3599;p84"/>
            <p:cNvSpPr/>
            <p:nvPr/>
          </p:nvSpPr>
          <p:spPr>
            <a:xfrm>
              <a:off x="1639643" y="2153602"/>
              <a:ext cx="26504" cy="23808"/>
            </a:xfrm>
            <a:custGeom>
              <a:avLst/>
              <a:gdLst/>
              <a:ahLst/>
              <a:cxnLst/>
              <a:rect l="l" t="t" r="r" b="b"/>
              <a:pathLst>
                <a:path w="983" h="883" extrusionOk="0">
                  <a:moveTo>
                    <a:pt x="726" y="1"/>
                  </a:moveTo>
                  <a:cubicBezTo>
                    <a:pt x="666" y="1"/>
                    <a:pt x="605" y="24"/>
                    <a:pt x="559" y="71"/>
                  </a:cubicBezTo>
                  <a:lnTo>
                    <a:pt x="147" y="483"/>
                  </a:lnTo>
                  <a:cubicBezTo>
                    <a:pt x="0" y="630"/>
                    <a:pt x="105" y="883"/>
                    <a:pt x="313" y="883"/>
                  </a:cubicBezTo>
                  <a:cubicBezTo>
                    <a:pt x="375" y="883"/>
                    <a:pt x="434" y="857"/>
                    <a:pt x="479" y="814"/>
                  </a:cubicBezTo>
                  <a:lnTo>
                    <a:pt x="891" y="401"/>
                  </a:lnTo>
                  <a:cubicBezTo>
                    <a:pt x="983" y="310"/>
                    <a:pt x="983" y="160"/>
                    <a:pt x="891" y="69"/>
                  </a:cubicBezTo>
                  <a:cubicBezTo>
                    <a:pt x="846" y="24"/>
                    <a:pt x="786" y="1"/>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0" name="Google Shape;3600;p84"/>
            <p:cNvSpPr/>
            <p:nvPr/>
          </p:nvSpPr>
          <p:spPr>
            <a:xfrm>
              <a:off x="1541419" y="2153602"/>
              <a:ext cx="26558" cy="23808"/>
            </a:xfrm>
            <a:custGeom>
              <a:avLst/>
              <a:gdLst/>
              <a:ahLst/>
              <a:cxnLst/>
              <a:rect l="l" t="t" r="r" b="b"/>
              <a:pathLst>
                <a:path w="985" h="883" extrusionOk="0">
                  <a:moveTo>
                    <a:pt x="258" y="1"/>
                  </a:moveTo>
                  <a:cubicBezTo>
                    <a:pt x="198" y="1"/>
                    <a:pt x="139" y="24"/>
                    <a:pt x="93" y="69"/>
                  </a:cubicBezTo>
                  <a:cubicBezTo>
                    <a:pt x="1" y="160"/>
                    <a:pt x="1" y="310"/>
                    <a:pt x="93" y="401"/>
                  </a:cubicBezTo>
                  <a:lnTo>
                    <a:pt x="506" y="814"/>
                  </a:lnTo>
                  <a:cubicBezTo>
                    <a:pt x="550" y="857"/>
                    <a:pt x="609" y="883"/>
                    <a:pt x="672" y="883"/>
                  </a:cubicBezTo>
                  <a:cubicBezTo>
                    <a:pt x="880" y="883"/>
                    <a:pt x="985" y="630"/>
                    <a:pt x="837" y="483"/>
                  </a:cubicBezTo>
                  <a:lnTo>
                    <a:pt x="424" y="71"/>
                  </a:lnTo>
                  <a:cubicBezTo>
                    <a:pt x="378" y="24"/>
                    <a:pt x="318"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1" name="Google Shape;3601;p84"/>
            <p:cNvSpPr/>
            <p:nvPr/>
          </p:nvSpPr>
          <p:spPr>
            <a:xfrm>
              <a:off x="1516747" y="2297797"/>
              <a:ext cx="33811" cy="40012"/>
            </a:xfrm>
            <a:custGeom>
              <a:avLst/>
              <a:gdLst/>
              <a:ahLst/>
              <a:cxnLst/>
              <a:rect l="l" t="t" r="r" b="b"/>
              <a:pathLst>
                <a:path w="1254" h="1484" extrusionOk="0">
                  <a:moveTo>
                    <a:pt x="1" y="1"/>
                  </a:moveTo>
                  <a:lnTo>
                    <a:pt x="1" y="1468"/>
                  </a:lnTo>
                  <a:lnTo>
                    <a:pt x="1097" y="1468"/>
                  </a:lnTo>
                  <a:cubicBezTo>
                    <a:pt x="1116" y="1478"/>
                    <a:pt x="1135" y="1483"/>
                    <a:pt x="1150" y="1483"/>
                  </a:cubicBezTo>
                  <a:cubicBezTo>
                    <a:pt x="1204" y="1483"/>
                    <a:pt x="1219" y="1426"/>
                    <a:pt x="1100" y="1358"/>
                  </a:cubicBezTo>
                  <a:lnTo>
                    <a:pt x="1100" y="218"/>
                  </a:lnTo>
                  <a:cubicBezTo>
                    <a:pt x="1254" y="131"/>
                    <a:pt x="1183" y="61"/>
                    <a:pt x="1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2" name="Google Shape;3602;p84"/>
            <p:cNvSpPr/>
            <p:nvPr/>
          </p:nvSpPr>
          <p:spPr>
            <a:xfrm>
              <a:off x="1516747" y="2314083"/>
              <a:ext cx="33757" cy="23673"/>
            </a:xfrm>
            <a:custGeom>
              <a:avLst/>
              <a:gdLst/>
              <a:ahLst/>
              <a:cxnLst/>
              <a:rect l="l" t="t" r="r" b="b"/>
              <a:pathLst>
                <a:path w="1252" h="878" extrusionOk="0">
                  <a:moveTo>
                    <a:pt x="1100" y="1"/>
                  </a:moveTo>
                  <a:lnTo>
                    <a:pt x="1100" y="135"/>
                  </a:lnTo>
                  <a:lnTo>
                    <a:pt x="1100" y="135"/>
                  </a:lnTo>
                  <a:cubicBezTo>
                    <a:pt x="1185" y="134"/>
                    <a:pt x="1252" y="75"/>
                    <a:pt x="1100" y="1"/>
                  </a:cubicBezTo>
                  <a:close/>
                  <a:moveTo>
                    <a:pt x="1" y="129"/>
                  </a:moveTo>
                  <a:lnTo>
                    <a:pt x="1" y="862"/>
                  </a:lnTo>
                  <a:lnTo>
                    <a:pt x="1097" y="862"/>
                  </a:lnTo>
                  <a:cubicBezTo>
                    <a:pt x="1116" y="873"/>
                    <a:pt x="1135" y="878"/>
                    <a:pt x="1151" y="878"/>
                  </a:cubicBezTo>
                  <a:cubicBezTo>
                    <a:pt x="1204" y="878"/>
                    <a:pt x="1219" y="822"/>
                    <a:pt x="1100" y="754"/>
                  </a:cubicBezTo>
                  <a:lnTo>
                    <a:pt x="1100" y="135"/>
                  </a:lnTo>
                  <a:lnTo>
                    <a:pt x="1100" y="135"/>
                  </a:lnTo>
                  <a:cubicBezTo>
                    <a:pt x="1099" y="135"/>
                    <a:pt x="1098" y="135"/>
                    <a:pt x="1097" y="135"/>
                  </a:cubicBezTo>
                  <a:lnTo>
                    <a:pt x="1097" y="1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3" name="Google Shape;3603;p84"/>
            <p:cNvSpPr/>
            <p:nvPr/>
          </p:nvSpPr>
          <p:spPr>
            <a:xfrm>
              <a:off x="1650238" y="2297797"/>
              <a:ext cx="34458" cy="40012"/>
            </a:xfrm>
            <a:custGeom>
              <a:avLst/>
              <a:gdLst/>
              <a:ahLst/>
              <a:cxnLst/>
              <a:rect l="l" t="t" r="r" b="b"/>
              <a:pathLst>
                <a:path w="1278" h="1484" extrusionOk="0">
                  <a:moveTo>
                    <a:pt x="156" y="1"/>
                  </a:moveTo>
                  <a:cubicBezTo>
                    <a:pt x="69" y="61"/>
                    <a:pt x="0" y="131"/>
                    <a:pt x="178" y="218"/>
                  </a:cubicBezTo>
                  <a:lnTo>
                    <a:pt x="178" y="1358"/>
                  </a:lnTo>
                  <a:cubicBezTo>
                    <a:pt x="40" y="1426"/>
                    <a:pt x="51" y="1483"/>
                    <a:pt x="103" y="1483"/>
                  </a:cubicBezTo>
                  <a:cubicBezTo>
                    <a:pt x="118" y="1483"/>
                    <a:pt x="137" y="1478"/>
                    <a:pt x="156" y="1468"/>
                  </a:cubicBezTo>
                  <a:lnTo>
                    <a:pt x="1277" y="1468"/>
                  </a:lnTo>
                  <a:lnTo>
                    <a:pt x="12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4" name="Google Shape;3604;p84"/>
            <p:cNvSpPr/>
            <p:nvPr/>
          </p:nvSpPr>
          <p:spPr>
            <a:xfrm>
              <a:off x="1650185" y="2314083"/>
              <a:ext cx="34458" cy="23727"/>
            </a:xfrm>
            <a:custGeom>
              <a:avLst/>
              <a:gdLst/>
              <a:ahLst/>
              <a:cxnLst/>
              <a:rect l="l" t="t" r="r" b="b"/>
              <a:pathLst>
                <a:path w="1278" h="880" extrusionOk="0">
                  <a:moveTo>
                    <a:pt x="1" y="1"/>
                  </a:moveTo>
                  <a:cubicBezTo>
                    <a:pt x="1" y="72"/>
                    <a:pt x="65" y="130"/>
                    <a:pt x="145" y="130"/>
                  </a:cubicBezTo>
                  <a:cubicBezTo>
                    <a:pt x="149" y="130"/>
                    <a:pt x="153" y="130"/>
                    <a:pt x="156" y="129"/>
                  </a:cubicBezTo>
                  <a:lnTo>
                    <a:pt x="180" y="129"/>
                  </a:lnTo>
                  <a:lnTo>
                    <a:pt x="180" y="2"/>
                  </a:lnTo>
                  <a:lnTo>
                    <a:pt x="1" y="1"/>
                  </a:lnTo>
                  <a:close/>
                  <a:moveTo>
                    <a:pt x="180" y="129"/>
                  </a:moveTo>
                  <a:lnTo>
                    <a:pt x="180" y="754"/>
                  </a:lnTo>
                  <a:cubicBezTo>
                    <a:pt x="41" y="822"/>
                    <a:pt x="52" y="879"/>
                    <a:pt x="104" y="879"/>
                  </a:cubicBezTo>
                  <a:cubicBezTo>
                    <a:pt x="119" y="879"/>
                    <a:pt x="137" y="874"/>
                    <a:pt x="156" y="864"/>
                  </a:cubicBezTo>
                  <a:lnTo>
                    <a:pt x="1278" y="864"/>
                  </a:lnTo>
                  <a:lnTo>
                    <a:pt x="1278" y="12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05" name="Google Shape;3605;p84"/>
          <p:cNvGrpSpPr/>
          <p:nvPr/>
        </p:nvGrpSpPr>
        <p:grpSpPr>
          <a:xfrm>
            <a:off x="1383391" y="2828123"/>
            <a:ext cx="434665" cy="253448"/>
            <a:chOff x="1383391" y="2828123"/>
            <a:chExt cx="434665" cy="253448"/>
          </a:xfrm>
        </p:grpSpPr>
        <p:sp>
          <p:nvSpPr>
            <p:cNvPr id="3606" name="Google Shape;3606;p84"/>
            <p:cNvSpPr/>
            <p:nvPr/>
          </p:nvSpPr>
          <p:spPr>
            <a:xfrm>
              <a:off x="1651775" y="2828123"/>
              <a:ext cx="47724" cy="39527"/>
            </a:xfrm>
            <a:custGeom>
              <a:avLst/>
              <a:gdLst/>
              <a:ahLst/>
              <a:cxnLst/>
              <a:rect l="l" t="t" r="r" b="b"/>
              <a:pathLst>
                <a:path w="1770" h="1466" extrusionOk="0">
                  <a:moveTo>
                    <a:pt x="1614" y="0"/>
                  </a:moveTo>
                  <a:lnTo>
                    <a:pt x="1614" y="2"/>
                  </a:lnTo>
                  <a:lnTo>
                    <a:pt x="450" y="2"/>
                  </a:lnTo>
                  <a:cubicBezTo>
                    <a:pt x="370" y="2"/>
                    <a:pt x="304" y="66"/>
                    <a:pt x="304" y="148"/>
                  </a:cubicBezTo>
                  <a:lnTo>
                    <a:pt x="304" y="615"/>
                  </a:lnTo>
                  <a:lnTo>
                    <a:pt x="0" y="1465"/>
                  </a:lnTo>
                  <a:lnTo>
                    <a:pt x="1769" y="1465"/>
                  </a:lnTo>
                  <a:lnTo>
                    <a:pt x="1769" y="154"/>
                  </a:lnTo>
                  <a:cubicBezTo>
                    <a:pt x="1769" y="69"/>
                    <a:pt x="1699" y="0"/>
                    <a:pt x="1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7" name="Google Shape;3607;p84"/>
            <p:cNvSpPr/>
            <p:nvPr/>
          </p:nvSpPr>
          <p:spPr>
            <a:xfrm>
              <a:off x="1414559" y="2988738"/>
              <a:ext cx="96445" cy="92832"/>
            </a:xfrm>
            <a:custGeom>
              <a:avLst/>
              <a:gdLst/>
              <a:ahLst/>
              <a:cxnLst/>
              <a:rect l="l" t="t" r="r" b="b"/>
              <a:pathLst>
                <a:path w="3577" h="3443" extrusionOk="0">
                  <a:moveTo>
                    <a:pt x="1857" y="1"/>
                  </a:moveTo>
                  <a:cubicBezTo>
                    <a:pt x="1409" y="1"/>
                    <a:pt x="969" y="175"/>
                    <a:pt x="639" y="504"/>
                  </a:cubicBezTo>
                  <a:cubicBezTo>
                    <a:pt x="147" y="997"/>
                    <a:pt x="0" y="1738"/>
                    <a:pt x="266" y="2381"/>
                  </a:cubicBezTo>
                  <a:cubicBezTo>
                    <a:pt x="533" y="3023"/>
                    <a:pt x="1161" y="3442"/>
                    <a:pt x="1856" y="3442"/>
                  </a:cubicBezTo>
                  <a:cubicBezTo>
                    <a:pt x="2805" y="3441"/>
                    <a:pt x="3575" y="2672"/>
                    <a:pt x="3577" y="1721"/>
                  </a:cubicBezTo>
                  <a:cubicBezTo>
                    <a:pt x="3577" y="1026"/>
                    <a:pt x="3158" y="398"/>
                    <a:pt x="2515" y="132"/>
                  </a:cubicBezTo>
                  <a:cubicBezTo>
                    <a:pt x="2302" y="43"/>
                    <a:pt x="2078"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8" name="Google Shape;3608;p84"/>
            <p:cNvSpPr/>
            <p:nvPr/>
          </p:nvSpPr>
          <p:spPr>
            <a:xfrm>
              <a:off x="1447022" y="3018855"/>
              <a:ext cx="33865" cy="32625"/>
            </a:xfrm>
            <a:custGeom>
              <a:avLst/>
              <a:gdLst/>
              <a:ahLst/>
              <a:cxnLst/>
              <a:rect l="l" t="t" r="r" b="b"/>
              <a:pathLst>
                <a:path w="1256" h="1210" extrusionOk="0">
                  <a:moveTo>
                    <a:pt x="652" y="0"/>
                  </a:moveTo>
                  <a:cubicBezTo>
                    <a:pt x="408" y="0"/>
                    <a:pt x="187" y="147"/>
                    <a:pt x="93" y="374"/>
                  </a:cubicBezTo>
                  <a:cubicBezTo>
                    <a:pt x="0" y="600"/>
                    <a:pt x="51" y="860"/>
                    <a:pt x="224" y="1032"/>
                  </a:cubicBezTo>
                  <a:cubicBezTo>
                    <a:pt x="340" y="1148"/>
                    <a:pt x="495" y="1210"/>
                    <a:pt x="653" y="1210"/>
                  </a:cubicBezTo>
                  <a:cubicBezTo>
                    <a:pt x="730" y="1210"/>
                    <a:pt x="809" y="1195"/>
                    <a:pt x="884" y="1163"/>
                  </a:cubicBezTo>
                  <a:cubicBezTo>
                    <a:pt x="1109" y="1069"/>
                    <a:pt x="1256" y="849"/>
                    <a:pt x="1256" y="604"/>
                  </a:cubicBezTo>
                  <a:cubicBezTo>
                    <a:pt x="1256" y="271"/>
                    <a:pt x="985" y="0"/>
                    <a:pt x="6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9" name="Google Shape;3609;p84"/>
            <p:cNvSpPr/>
            <p:nvPr/>
          </p:nvSpPr>
          <p:spPr>
            <a:xfrm>
              <a:off x="1644625" y="2867650"/>
              <a:ext cx="173430" cy="167949"/>
            </a:xfrm>
            <a:custGeom>
              <a:avLst/>
              <a:gdLst/>
              <a:ahLst/>
              <a:cxnLst/>
              <a:rect l="l" t="t" r="r" b="b"/>
              <a:pathLst>
                <a:path w="5985" h="6229" extrusionOk="0">
                  <a:moveTo>
                    <a:pt x="1" y="1"/>
                  </a:moveTo>
                  <a:lnTo>
                    <a:pt x="279" y="6229"/>
                  </a:lnTo>
                  <a:lnTo>
                    <a:pt x="5660" y="6229"/>
                  </a:lnTo>
                  <a:cubicBezTo>
                    <a:pt x="5838" y="6229"/>
                    <a:pt x="5985" y="6084"/>
                    <a:pt x="5985" y="5904"/>
                  </a:cubicBezTo>
                  <a:lnTo>
                    <a:pt x="5985" y="4022"/>
                  </a:lnTo>
                  <a:cubicBezTo>
                    <a:pt x="5983" y="3802"/>
                    <a:pt x="5874" y="3598"/>
                    <a:pt x="5690" y="3479"/>
                  </a:cubicBezTo>
                  <a:lnTo>
                    <a:pt x="4495" y="2697"/>
                  </a:lnTo>
                  <a:cubicBezTo>
                    <a:pt x="4406" y="2639"/>
                    <a:pt x="4332" y="2559"/>
                    <a:pt x="4282" y="2465"/>
                  </a:cubicBezTo>
                  <a:lnTo>
                    <a:pt x="3386" y="817"/>
                  </a:lnTo>
                  <a:cubicBezTo>
                    <a:pt x="3112" y="313"/>
                    <a:pt x="2586" y="1"/>
                    <a:pt x="20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0" name="Google Shape;3610;p84"/>
            <p:cNvSpPr/>
            <p:nvPr/>
          </p:nvSpPr>
          <p:spPr>
            <a:xfrm>
              <a:off x="1684184" y="2866841"/>
              <a:ext cx="133869" cy="168731"/>
            </a:xfrm>
            <a:custGeom>
              <a:avLst/>
              <a:gdLst/>
              <a:ahLst/>
              <a:cxnLst/>
              <a:rect l="l" t="t" r="r" b="b"/>
              <a:pathLst>
                <a:path w="4965" h="6258" extrusionOk="0">
                  <a:moveTo>
                    <a:pt x="262" y="1"/>
                  </a:moveTo>
                  <a:cubicBezTo>
                    <a:pt x="176" y="1"/>
                    <a:pt x="89" y="11"/>
                    <a:pt x="0" y="31"/>
                  </a:cubicBezTo>
                  <a:lnTo>
                    <a:pt x="520" y="31"/>
                  </a:lnTo>
                  <a:cubicBezTo>
                    <a:pt x="437" y="11"/>
                    <a:pt x="350" y="1"/>
                    <a:pt x="262" y="1"/>
                  </a:cubicBezTo>
                  <a:close/>
                  <a:moveTo>
                    <a:pt x="1198" y="1"/>
                  </a:moveTo>
                  <a:cubicBezTo>
                    <a:pt x="1112" y="1"/>
                    <a:pt x="1025" y="11"/>
                    <a:pt x="936" y="31"/>
                  </a:cubicBezTo>
                  <a:lnTo>
                    <a:pt x="520" y="31"/>
                  </a:lnTo>
                  <a:cubicBezTo>
                    <a:pt x="880" y="115"/>
                    <a:pt x="1187" y="372"/>
                    <a:pt x="1375" y="717"/>
                  </a:cubicBezTo>
                  <a:lnTo>
                    <a:pt x="2294" y="2410"/>
                  </a:lnTo>
                  <a:cubicBezTo>
                    <a:pt x="2347" y="2504"/>
                    <a:pt x="2421" y="2586"/>
                    <a:pt x="2512" y="2646"/>
                  </a:cubicBezTo>
                  <a:lnTo>
                    <a:pt x="3734" y="3446"/>
                  </a:lnTo>
                  <a:cubicBezTo>
                    <a:pt x="3918" y="3566"/>
                    <a:pt x="4029" y="3769"/>
                    <a:pt x="3866" y="3987"/>
                  </a:cubicBezTo>
                  <a:lnTo>
                    <a:pt x="3866" y="5918"/>
                  </a:lnTo>
                  <a:cubicBezTo>
                    <a:pt x="4029" y="6097"/>
                    <a:pt x="3884" y="6242"/>
                    <a:pt x="3704" y="6257"/>
                  </a:cubicBezTo>
                  <a:lnTo>
                    <a:pt x="4640" y="6257"/>
                  </a:lnTo>
                  <a:cubicBezTo>
                    <a:pt x="4818" y="6242"/>
                    <a:pt x="4965" y="6097"/>
                    <a:pt x="4965" y="5918"/>
                  </a:cubicBezTo>
                  <a:lnTo>
                    <a:pt x="4965" y="3989"/>
                  </a:lnTo>
                  <a:cubicBezTo>
                    <a:pt x="4965" y="3769"/>
                    <a:pt x="4854" y="3566"/>
                    <a:pt x="4670" y="3446"/>
                  </a:cubicBezTo>
                  <a:lnTo>
                    <a:pt x="3448" y="2646"/>
                  </a:lnTo>
                  <a:cubicBezTo>
                    <a:pt x="3402" y="2616"/>
                    <a:pt x="3362" y="2580"/>
                    <a:pt x="3324" y="2541"/>
                  </a:cubicBezTo>
                  <a:cubicBezTo>
                    <a:pt x="3287" y="2501"/>
                    <a:pt x="2942" y="2458"/>
                    <a:pt x="2915" y="2410"/>
                  </a:cubicBezTo>
                  <a:lnTo>
                    <a:pt x="2400" y="883"/>
                  </a:lnTo>
                  <a:lnTo>
                    <a:pt x="2311" y="717"/>
                  </a:lnTo>
                  <a:cubicBezTo>
                    <a:pt x="2079" y="291"/>
                    <a:pt x="1666" y="1"/>
                    <a:pt x="1198" y="1"/>
                  </a:cubicBezTo>
                  <a:close/>
                </a:path>
              </a:pathLst>
            </a:custGeom>
            <a:solidFill>
              <a:srgbClr val="9E99A3">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1" name="Google Shape;3611;p84"/>
            <p:cNvSpPr/>
            <p:nvPr/>
          </p:nvSpPr>
          <p:spPr>
            <a:xfrm>
              <a:off x="1693783" y="2887413"/>
              <a:ext cx="79890" cy="49422"/>
            </a:xfrm>
            <a:custGeom>
              <a:avLst/>
              <a:gdLst/>
              <a:ahLst/>
              <a:cxnLst/>
              <a:rect l="l" t="t" r="r" b="b"/>
              <a:pathLst>
                <a:path w="2963" h="1833" extrusionOk="0">
                  <a:moveTo>
                    <a:pt x="180" y="1"/>
                  </a:moveTo>
                  <a:cubicBezTo>
                    <a:pt x="72" y="120"/>
                    <a:pt x="0" y="231"/>
                    <a:pt x="44" y="330"/>
                  </a:cubicBezTo>
                  <a:lnTo>
                    <a:pt x="594" y="1568"/>
                  </a:lnTo>
                  <a:cubicBezTo>
                    <a:pt x="649" y="1690"/>
                    <a:pt x="772" y="1771"/>
                    <a:pt x="908" y="1771"/>
                  </a:cubicBezTo>
                  <a:lnTo>
                    <a:pt x="906" y="1832"/>
                  </a:lnTo>
                  <a:lnTo>
                    <a:pt x="2962" y="1832"/>
                  </a:lnTo>
                  <a:cubicBezTo>
                    <a:pt x="2940" y="1766"/>
                    <a:pt x="2912" y="1705"/>
                    <a:pt x="2876" y="1647"/>
                  </a:cubicBezTo>
                  <a:lnTo>
                    <a:pt x="2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2" name="Google Shape;3612;p84"/>
            <p:cNvSpPr/>
            <p:nvPr/>
          </p:nvSpPr>
          <p:spPr>
            <a:xfrm>
              <a:off x="1723657" y="2887413"/>
              <a:ext cx="50015" cy="49422"/>
            </a:xfrm>
            <a:custGeom>
              <a:avLst/>
              <a:gdLst/>
              <a:ahLst/>
              <a:cxnLst/>
              <a:rect l="l" t="t" r="r" b="b"/>
              <a:pathLst>
                <a:path w="1855" h="1833" extrusionOk="0">
                  <a:moveTo>
                    <a:pt x="0" y="1"/>
                  </a:moveTo>
                  <a:lnTo>
                    <a:pt x="830" y="1647"/>
                  </a:lnTo>
                  <a:cubicBezTo>
                    <a:pt x="866" y="1705"/>
                    <a:pt x="896" y="1766"/>
                    <a:pt x="918" y="1832"/>
                  </a:cubicBezTo>
                  <a:lnTo>
                    <a:pt x="1854" y="1832"/>
                  </a:lnTo>
                  <a:cubicBezTo>
                    <a:pt x="1832" y="1766"/>
                    <a:pt x="1802" y="1705"/>
                    <a:pt x="1766" y="1647"/>
                  </a:cubicBezTo>
                  <a:lnTo>
                    <a:pt x="936" y="1"/>
                  </a:lnTo>
                  <a:close/>
                </a:path>
              </a:pathLst>
            </a:custGeom>
            <a:solidFill>
              <a:srgbClr val="5C463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3" name="Google Shape;3613;p84"/>
            <p:cNvSpPr/>
            <p:nvPr/>
          </p:nvSpPr>
          <p:spPr>
            <a:xfrm>
              <a:off x="1383391" y="2847913"/>
              <a:ext cx="276581" cy="187686"/>
            </a:xfrm>
            <a:custGeom>
              <a:avLst/>
              <a:gdLst/>
              <a:ahLst/>
              <a:cxnLst/>
              <a:rect l="l" t="t" r="r" b="b"/>
              <a:pathLst>
                <a:path w="10258" h="6961" extrusionOk="0">
                  <a:moveTo>
                    <a:pt x="924" y="0"/>
                  </a:moveTo>
                  <a:cubicBezTo>
                    <a:pt x="845" y="0"/>
                    <a:pt x="775" y="54"/>
                    <a:pt x="754" y="132"/>
                  </a:cubicBezTo>
                  <a:cubicBezTo>
                    <a:pt x="600" y="703"/>
                    <a:pt x="1" y="2991"/>
                    <a:pt x="1" y="3846"/>
                  </a:cubicBezTo>
                  <a:lnTo>
                    <a:pt x="1" y="6853"/>
                  </a:lnTo>
                  <a:cubicBezTo>
                    <a:pt x="1" y="6913"/>
                    <a:pt x="48" y="6961"/>
                    <a:pt x="108" y="6961"/>
                  </a:cubicBezTo>
                  <a:lnTo>
                    <a:pt x="1122" y="6961"/>
                  </a:lnTo>
                  <a:lnTo>
                    <a:pt x="1713" y="5778"/>
                  </a:lnTo>
                  <a:cubicBezTo>
                    <a:pt x="1799" y="5604"/>
                    <a:pt x="1976" y="5495"/>
                    <a:pt x="2169" y="5495"/>
                  </a:cubicBezTo>
                  <a:lnTo>
                    <a:pt x="3562" y="5495"/>
                  </a:lnTo>
                  <a:cubicBezTo>
                    <a:pt x="3755" y="5495"/>
                    <a:pt x="3931" y="5604"/>
                    <a:pt x="4018" y="5778"/>
                  </a:cubicBezTo>
                  <a:lnTo>
                    <a:pt x="4609" y="6961"/>
                  </a:lnTo>
                  <a:lnTo>
                    <a:pt x="10258" y="6961"/>
                  </a:lnTo>
                  <a:lnTo>
                    <a:pt x="10258" y="0"/>
                  </a:lnTo>
                  <a:lnTo>
                    <a:pt x="928" y="0"/>
                  </a:lnTo>
                  <a:cubicBezTo>
                    <a:pt x="926" y="0"/>
                    <a:pt x="925" y="0"/>
                    <a:pt x="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4" name="Google Shape;3614;p84"/>
            <p:cNvSpPr/>
            <p:nvPr/>
          </p:nvSpPr>
          <p:spPr>
            <a:xfrm>
              <a:off x="1640208" y="2847913"/>
              <a:ext cx="19764" cy="187686"/>
            </a:xfrm>
            <a:custGeom>
              <a:avLst/>
              <a:gdLst/>
              <a:ahLst/>
              <a:cxnLst/>
              <a:rect l="l" t="t" r="r" b="b"/>
              <a:pathLst>
                <a:path w="733" h="6961" extrusionOk="0">
                  <a:moveTo>
                    <a:pt x="0" y="0"/>
                  </a:moveTo>
                  <a:lnTo>
                    <a:pt x="0" y="6961"/>
                  </a:lnTo>
                  <a:lnTo>
                    <a:pt x="733" y="6961"/>
                  </a:lnTo>
                  <a:lnTo>
                    <a:pt x="733" y="0"/>
                  </a:lnTo>
                  <a:close/>
                </a:path>
              </a:pathLst>
            </a:custGeom>
            <a:solidFill>
              <a:srgbClr val="9E99A3">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5" name="Google Shape;3615;p84"/>
            <p:cNvSpPr/>
            <p:nvPr/>
          </p:nvSpPr>
          <p:spPr>
            <a:xfrm>
              <a:off x="1683618" y="2988765"/>
              <a:ext cx="97362" cy="92778"/>
            </a:xfrm>
            <a:custGeom>
              <a:avLst/>
              <a:gdLst/>
              <a:ahLst/>
              <a:cxnLst/>
              <a:rect l="l" t="t" r="r" b="b"/>
              <a:pathLst>
                <a:path w="3611" h="3441" extrusionOk="0">
                  <a:moveTo>
                    <a:pt x="1757" y="1"/>
                  </a:moveTo>
                  <a:cubicBezTo>
                    <a:pt x="849" y="1"/>
                    <a:pt x="91" y="709"/>
                    <a:pt x="39" y="1626"/>
                  </a:cubicBezTo>
                  <a:cubicBezTo>
                    <a:pt x="1" y="2320"/>
                    <a:pt x="385" y="2969"/>
                    <a:pt x="1011" y="3271"/>
                  </a:cubicBezTo>
                  <a:cubicBezTo>
                    <a:pt x="1249" y="3385"/>
                    <a:pt x="1503" y="3440"/>
                    <a:pt x="1756" y="3440"/>
                  </a:cubicBezTo>
                  <a:cubicBezTo>
                    <a:pt x="2171" y="3440"/>
                    <a:pt x="2581" y="3291"/>
                    <a:pt x="2903" y="3003"/>
                  </a:cubicBezTo>
                  <a:cubicBezTo>
                    <a:pt x="3422" y="2540"/>
                    <a:pt x="3610" y="1808"/>
                    <a:pt x="3380" y="1152"/>
                  </a:cubicBezTo>
                  <a:cubicBezTo>
                    <a:pt x="3150" y="496"/>
                    <a:pt x="2547" y="42"/>
                    <a:pt x="1853" y="4"/>
                  </a:cubicBezTo>
                  <a:cubicBezTo>
                    <a:pt x="1821" y="2"/>
                    <a:pt x="1789" y="1"/>
                    <a:pt x="1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6" name="Google Shape;3616;p84"/>
            <p:cNvSpPr/>
            <p:nvPr/>
          </p:nvSpPr>
          <p:spPr>
            <a:xfrm>
              <a:off x="1713654" y="3018855"/>
              <a:ext cx="33892" cy="32625"/>
            </a:xfrm>
            <a:custGeom>
              <a:avLst/>
              <a:gdLst/>
              <a:ahLst/>
              <a:cxnLst/>
              <a:rect l="l" t="t" r="r" b="b"/>
              <a:pathLst>
                <a:path w="1257" h="1210" extrusionOk="0">
                  <a:moveTo>
                    <a:pt x="652" y="0"/>
                  </a:moveTo>
                  <a:cubicBezTo>
                    <a:pt x="407" y="0"/>
                    <a:pt x="187" y="147"/>
                    <a:pt x="93" y="374"/>
                  </a:cubicBezTo>
                  <a:cubicBezTo>
                    <a:pt x="0" y="600"/>
                    <a:pt x="51" y="860"/>
                    <a:pt x="225" y="1032"/>
                  </a:cubicBezTo>
                  <a:cubicBezTo>
                    <a:pt x="340" y="1148"/>
                    <a:pt x="494" y="1210"/>
                    <a:pt x="652" y="1210"/>
                  </a:cubicBezTo>
                  <a:cubicBezTo>
                    <a:pt x="730" y="1210"/>
                    <a:pt x="809" y="1195"/>
                    <a:pt x="884" y="1163"/>
                  </a:cubicBezTo>
                  <a:cubicBezTo>
                    <a:pt x="1110" y="1069"/>
                    <a:pt x="1256" y="849"/>
                    <a:pt x="1256" y="604"/>
                  </a:cubicBezTo>
                  <a:cubicBezTo>
                    <a:pt x="1256" y="271"/>
                    <a:pt x="986" y="0"/>
                    <a:pt x="6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7" name="Google Shape;3617;p84"/>
            <p:cNvSpPr/>
            <p:nvPr/>
          </p:nvSpPr>
          <p:spPr>
            <a:xfrm>
              <a:off x="1422891" y="2877545"/>
              <a:ext cx="88976" cy="88922"/>
            </a:xfrm>
            <a:custGeom>
              <a:avLst/>
              <a:gdLst/>
              <a:ahLst/>
              <a:cxnLst/>
              <a:rect l="l" t="t" r="r" b="b"/>
              <a:pathLst>
                <a:path w="3300" h="3298" extrusionOk="0">
                  <a:moveTo>
                    <a:pt x="1209" y="0"/>
                  </a:moveTo>
                  <a:cubicBezTo>
                    <a:pt x="1149" y="0"/>
                    <a:pt x="1101" y="50"/>
                    <a:pt x="1101" y="109"/>
                  </a:cubicBezTo>
                  <a:lnTo>
                    <a:pt x="1101" y="992"/>
                  </a:lnTo>
                  <a:cubicBezTo>
                    <a:pt x="1100" y="1051"/>
                    <a:pt x="1052" y="1099"/>
                    <a:pt x="992" y="1099"/>
                  </a:cubicBezTo>
                  <a:lnTo>
                    <a:pt x="110" y="1099"/>
                  </a:lnTo>
                  <a:cubicBezTo>
                    <a:pt x="50" y="1099"/>
                    <a:pt x="2" y="1149"/>
                    <a:pt x="2" y="1208"/>
                  </a:cubicBezTo>
                  <a:lnTo>
                    <a:pt x="2" y="2091"/>
                  </a:lnTo>
                  <a:cubicBezTo>
                    <a:pt x="1" y="2150"/>
                    <a:pt x="50" y="2198"/>
                    <a:pt x="110" y="2198"/>
                  </a:cubicBezTo>
                  <a:lnTo>
                    <a:pt x="992" y="2198"/>
                  </a:lnTo>
                  <a:cubicBezTo>
                    <a:pt x="1052" y="2198"/>
                    <a:pt x="1100" y="2246"/>
                    <a:pt x="1101" y="2306"/>
                  </a:cubicBezTo>
                  <a:lnTo>
                    <a:pt x="1101" y="3190"/>
                  </a:lnTo>
                  <a:cubicBezTo>
                    <a:pt x="1101" y="3249"/>
                    <a:pt x="1149" y="3297"/>
                    <a:pt x="1209" y="3297"/>
                  </a:cubicBezTo>
                  <a:lnTo>
                    <a:pt x="2091" y="3297"/>
                  </a:lnTo>
                  <a:cubicBezTo>
                    <a:pt x="2151" y="3297"/>
                    <a:pt x="2200" y="3249"/>
                    <a:pt x="2200" y="3190"/>
                  </a:cubicBezTo>
                  <a:lnTo>
                    <a:pt x="2200" y="2306"/>
                  </a:lnTo>
                  <a:cubicBezTo>
                    <a:pt x="2199" y="2246"/>
                    <a:pt x="2248" y="2198"/>
                    <a:pt x="2308" y="2198"/>
                  </a:cubicBezTo>
                  <a:lnTo>
                    <a:pt x="3190" y="2198"/>
                  </a:lnTo>
                  <a:cubicBezTo>
                    <a:pt x="3250" y="2198"/>
                    <a:pt x="3299" y="2150"/>
                    <a:pt x="3299" y="2091"/>
                  </a:cubicBezTo>
                  <a:lnTo>
                    <a:pt x="3299" y="1204"/>
                  </a:lnTo>
                  <a:cubicBezTo>
                    <a:pt x="3299" y="1146"/>
                    <a:pt x="3246" y="1099"/>
                    <a:pt x="3181" y="1099"/>
                  </a:cubicBezTo>
                  <a:lnTo>
                    <a:pt x="2308" y="1099"/>
                  </a:lnTo>
                  <a:cubicBezTo>
                    <a:pt x="2248" y="1099"/>
                    <a:pt x="2200" y="1051"/>
                    <a:pt x="2200" y="992"/>
                  </a:cubicBezTo>
                  <a:lnTo>
                    <a:pt x="2200" y="109"/>
                  </a:lnTo>
                  <a:cubicBezTo>
                    <a:pt x="2200" y="50"/>
                    <a:pt x="2151" y="0"/>
                    <a:pt x="20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8" name="Google Shape;3618;p84"/>
            <p:cNvSpPr/>
            <p:nvPr/>
          </p:nvSpPr>
          <p:spPr>
            <a:xfrm>
              <a:off x="1541418" y="2887413"/>
              <a:ext cx="79054" cy="39527"/>
            </a:xfrm>
            <a:custGeom>
              <a:avLst/>
              <a:gdLst/>
              <a:ahLst/>
              <a:cxnLst/>
              <a:rect l="l" t="t" r="r" b="b"/>
              <a:pathLst>
                <a:path w="2932" h="1466" extrusionOk="0">
                  <a:moveTo>
                    <a:pt x="182" y="1"/>
                  </a:moveTo>
                  <a:cubicBezTo>
                    <a:pt x="82" y="1"/>
                    <a:pt x="1" y="81"/>
                    <a:pt x="1" y="180"/>
                  </a:cubicBezTo>
                  <a:lnTo>
                    <a:pt x="1" y="1285"/>
                  </a:lnTo>
                  <a:cubicBezTo>
                    <a:pt x="1" y="1385"/>
                    <a:pt x="82" y="1466"/>
                    <a:pt x="182" y="1466"/>
                  </a:cubicBezTo>
                  <a:lnTo>
                    <a:pt x="2740" y="1466"/>
                  </a:lnTo>
                  <a:cubicBezTo>
                    <a:pt x="2846" y="1466"/>
                    <a:pt x="2932" y="1391"/>
                    <a:pt x="2932" y="1300"/>
                  </a:cubicBezTo>
                  <a:lnTo>
                    <a:pt x="2932" y="180"/>
                  </a:lnTo>
                  <a:cubicBezTo>
                    <a:pt x="2932" y="81"/>
                    <a:pt x="2851" y="1"/>
                    <a:pt x="2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19" name="Google Shape;3619;p84"/>
          <p:cNvGrpSpPr/>
          <p:nvPr/>
        </p:nvGrpSpPr>
        <p:grpSpPr>
          <a:xfrm>
            <a:off x="1372228" y="3400294"/>
            <a:ext cx="446553" cy="406298"/>
            <a:chOff x="1372228" y="3400294"/>
            <a:chExt cx="446553" cy="406298"/>
          </a:xfrm>
        </p:grpSpPr>
        <p:sp>
          <p:nvSpPr>
            <p:cNvPr id="3620" name="Google Shape;3620;p84"/>
            <p:cNvSpPr/>
            <p:nvPr/>
          </p:nvSpPr>
          <p:spPr>
            <a:xfrm>
              <a:off x="1372228" y="3401615"/>
              <a:ext cx="444504" cy="404923"/>
            </a:xfrm>
            <a:custGeom>
              <a:avLst/>
              <a:gdLst/>
              <a:ahLst/>
              <a:cxnLst/>
              <a:rect l="l" t="t" r="r" b="b"/>
              <a:pathLst>
                <a:path w="16486" h="15018" extrusionOk="0">
                  <a:moveTo>
                    <a:pt x="8244" y="0"/>
                  </a:moveTo>
                  <a:cubicBezTo>
                    <a:pt x="6322" y="0"/>
                    <a:pt x="4400" y="733"/>
                    <a:pt x="2934" y="2199"/>
                  </a:cubicBezTo>
                  <a:cubicBezTo>
                    <a:pt x="0" y="5131"/>
                    <a:pt x="0" y="9886"/>
                    <a:pt x="2934" y="12818"/>
                  </a:cubicBezTo>
                  <a:cubicBezTo>
                    <a:pt x="4341" y="14227"/>
                    <a:pt x="6252" y="15018"/>
                    <a:pt x="8244" y="15018"/>
                  </a:cubicBezTo>
                  <a:cubicBezTo>
                    <a:pt x="10235" y="15018"/>
                    <a:pt x="12145" y="14227"/>
                    <a:pt x="13553" y="12818"/>
                  </a:cubicBezTo>
                  <a:cubicBezTo>
                    <a:pt x="16485" y="9886"/>
                    <a:pt x="16485" y="5131"/>
                    <a:pt x="13553" y="2199"/>
                  </a:cubicBezTo>
                  <a:cubicBezTo>
                    <a:pt x="12087" y="733"/>
                    <a:pt x="10165" y="0"/>
                    <a:pt x="8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1" name="Google Shape;3621;p84"/>
            <p:cNvSpPr/>
            <p:nvPr/>
          </p:nvSpPr>
          <p:spPr>
            <a:xfrm>
              <a:off x="1402615" y="3506014"/>
              <a:ext cx="394515" cy="300578"/>
            </a:xfrm>
            <a:custGeom>
              <a:avLst/>
              <a:gdLst/>
              <a:ahLst/>
              <a:cxnLst/>
              <a:rect l="l" t="t" r="r" b="b"/>
              <a:pathLst>
                <a:path w="14632" h="11148" extrusionOk="0">
                  <a:moveTo>
                    <a:pt x="13690" y="0"/>
                  </a:moveTo>
                  <a:cubicBezTo>
                    <a:pt x="13951" y="774"/>
                    <a:pt x="14083" y="1584"/>
                    <a:pt x="14083" y="2400"/>
                  </a:cubicBezTo>
                  <a:cubicBezTo>
                    <a:pt x="14083" y="6548"/>
                    <a:pt x="10720" y="9911"/>
                    <a:pt x="6572" y="9911"/>
                  </a:cubicBezTo>
                  <a:cubicBezTo>
                    <a:pt x="3745" y="9911"/>
                    <a:pt x="1281" y="8347"/>
                    <a:pt x="1" y="6037"/>
                  </a:cubicBezTo>
                  <a:lnTo>
                    <a:pt x="1" y="6037"/>
                  </a:lnTo>
                  <a:cubicBezTo>
                    <a:pt x="1001" y="9008"/>
                    <a:pt x="3811" y="11147"/>
                    <a:pt x="7120" y="11147"/>
                  </a:cubicBezTo>
                  <a:cubicBezTo>
                    <a:pt x="11267" y="11147"/>
                    <a:pt x="14629" y="7785"/>
                    <a:pt x="14629" y="3637"/>
                  </a:cubicBezTo>
                  <a:cubicBezTo>
                    <a:pt x="14632" y="2364"/>
                    <a:pt x="14309" y="1113"/>
                    <a:pt x="13691"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2" name="Google Shape;3622;p84"/>
            <p:cNvSpPr/>
            <p:nvPr/>
          </p:nvSpPr>
          <p:spPr>
            <a:xfrm>
              <a:off x="1392025" y="3469200"/>
              <a:ext cx="276582" cy="336222"/>
            </a:xfrm>
            <a:custGeom>
              <a:avLst/>
              <a:gdLst/>
              <a:ahLst/>
              <a:cxnLst/>
              <a:rect l="l" t="t" r="r" b="b"/>
              <a:pathLst>
                <a:path w="10648" h="12470" extrusionOk="0">
                  <a:moveTo>
                    <a:pt x="2071" y="0"/>
                  </a:moveTo>
                  <a:cubicBezTo>
                    <a:pt x="776" y="1371"/>
                    <a:pt x="0" y="3205"/>
                    <a:pt x="45" y="5211"/>
                  </a:cubicBezTo>
                  <a:lnTo>
                    <a:pt x="2342" y="6534"/>
                  </a:lnTo>
                  <a:cubicBezTo>
                    <a:pt x="2494" y="6621"/>
                    <a:pt x="2589" y="6784"/>
                    <a:pt x="2590" y="6961"/>
                  </a:cubicBezTo>
                  <a:lnTo>
                    <a:pt x="2590" y="8294"/>
                  </a:lnTo>
                  <a:cubicBezTo>
                    <a:pt x="2589" y="8529"/>
                    <a:pt x="2756" y="8732"/>
                    <a:pt x="2988" y="8777"/>
                  </a:cubicBezTo>
                  <a:lnTo>
                    <a:pt x="4999" y="9172"/>
                  </a:lnTo>
                  <a:cubicBezTo>
                    <a:pt x="5240" y="9220"/>
                    <a:pt x="5380" y="9438"/>
                    <a:pt x="5389" y="9682"/>
                  </a:cubicBezTo>
                  <a:cubicBezTo>
                    <a:pt x="5394" y="9787"/>
                    <a:pt x="5429" y="9887"/>
                    <a:pt x="5494" y="9969"/>
                  </a:cubicBezTo>
                  <a:lnTo>
                    <a:pt x="5923" y="10525"/>
                  </a:lnTo>
                  <a:cubicBezTo>
                    <a:pt x="6135" y="10800"/>
                    <a:pt x="6252" y="11138"/>
                    <a:pt x="6252" y="11485"/>
                  </a:cubicBezTo>
                  <a:lnTo>
                    <a:pt x="6252" y="12311"/>
                  </a:lnTo>
                  <a:cubicBezTo>
                    <a:pt x="6748" y="12417"/>
                    <a:pt x="7252" y="12470"/>
                    <a:pt x="7755" y="12470"/>
                  </a:cubicBezTo>
                  <a:cubicBezTo>
                    <a:pt x="8395" y="12470"/>
                    <a:pt x="9034" y="12384"/>
                    <a:pt x="9655" y="12213"/>
                  </a:cubicBezTo>
                  <a:lnTo>
                    <a:pt x="10302" y="11331"/>
                  </a:lnTo>
                  <a:cubicBezTo>
                    <a:pt x="10527" y="11025"/>
                    <a:pt x="10648" y="10657"/>
                    <a:pt x="10648" y="10279"/>
                  </a:cubicBezTo>
                  <a:lnTo>
                    <a:pt x="10648" y="9764"/>
                  </a:lnTo>
                  <a:cubicBezTo>
                    <a:pt x="10648" y="9430"/>
                    <a:pt x="10379" y="9160"/>
                    <a:pt x="10046" y="9160"/>
                  </a:cubicBezTo>
                  <a:cubicBezTo>
                    <a:pt x="10046" y="9160"/>
                    <a:pt x="10045" y="9160"/>
                    <a:pt x="10044" y="9160"/>
                  </a:cubicBezTo>
                  <a:lnTo>
                    <a:pt x="7913" y="9160"/>
                  </a:lnTo>
                  <a:cubicBezTo>
                    <a:pt x="7737" y="9160"/>
                    <a:pt x="7574" y="9023"/>
                    <a:pt x="7578" y="8846"/>
                  </a:cubicBezTo>
                  <a:cubicBezTo>
                    <a:pt x="7583" y="8695"/>
                    <a:pt x="7488" y="8561"/>
                    <a:pt x="7351" y="8523"/>
                  </a:cubicBezTo>
                  <a:lnTo>
                    <a:pt x="7351" y="8525"/>
                  </a:lnTo>
                  <a:lnTo>
                    <a:pt x="4419" y="7740"/>
                  </a:lnTo>
                  <a:cubicBezTo>
                    <a:pt x="4203" y="7683"/>
                    <a:pt x="4052" y="7487"/>
                    <a:pt x="4052" y="7264"/>
                  </a:cubicBezTo>
                  <a:lnTo>
                    <a:pt x="4052" y="6691"/>
                  </a:lnTo>
                  <a:cubicBezTo>
                    <a:pt x="4052" y="6585"/>
                    <a:pt x="4087" y="6482"/>
                    <a:pt x="4150" y="6398"/>
                  </a:cubicBezTo>
                  <a:lnTo>
                    <a:pt x="4329" y="6158"/>
                  </a:lnTo>
                  <a:cubicBezTo>
                    <a:pt x="4426" y="6026"/>
                    <a:pt x="4575" y="5958"/>
                    <a:pt x="4725" y="5958"/>
                  </a:cubicBezTo>
                  <a:cubicBezTo>
                    <a:pt x="4845" y="5958"/>
                    <a:pt x="4966" y="6002"/>
                    <a:pt x="5062" y="6092"/>
                  </a:cubicBezTo>
                  <a:lnTo>
                    <a:pt x="5495" y="6500"/>
                  </a:lnTo>
                  <a:cubicBezTo>
                    <a:pt x="5575" y="6576"/>
                    <a:pt x="5673" y="6612"/>
                    <a:pt x="5770" y="6612"/>
                  </a:cubicBezTo>
                  <a:cubicBezTo>
                    <a:pt x="5920" y="6612"/>
                    <a:pt x="6067" y="6527"/>
                    <a:pt x="6143" y="6370"/>
                  </a:cubicBezTo>
                  <a:cubicBezTo>
                    <a:pt x="6214" y="6225"/>
                    <a:pt x="6207" y="6053"/>
                    <a:pt x="6123" y="5912"/>
                  </a:cubicBezTo>
                  <a:lnTo>
                    <a:pt x="5183" y="4360"/>
                  </a:lnTo>
                  <a:cubicBezTo>
                    <a:pt x="5112" y="4244"/>
                    <a:pt x="5090" y="4105"/>
                    <a:pt x="5121" y="3973"/>
                  </a:cubicBezTo>
                  <a:lnTo>
                    <a:pt x="5875" y="782"/>
                  </a:lnTo>
                  <a:lnTo>
                    <a:pt x="5885" y="699"/>
                  </a:lnTo>
                  <a:lnTo>
                    <a:pt x="5885" y="358"/>
                  </a:lnTo>
                  <a:cubicBezTo>
                    <a:pt x="5885" y="160"/>
                    <a:pt x="5726" y="0"/>
                    <a:pt x="55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3" name="Google Shape;3623;p84"/>
            <p:cNvSpPr/>
            <p:nvPr/>
          </p:nvSpPr>
          <p:spPr>
            <a:xfrm>
              <a:off x="1552526" y="3748299"/>
              <a:ext cx="121924" cy="56810"/>
            </a:xfrm>
            <a:custGeom>
              <a:avLst/>
              <a:gdLst/>
              <a:ahLst/>
              <a:cxnLst/>
              <a:rect l="l" t="t" r="r" b="b"/>
              <a:pathLst>
                <a:path w="4522" h="2107" extrusionOk="0">
                  <a:moveTo>
                    <a:pt x="4522" y="1"/>
                  </a:moveTo>
                  <a:cubicBezTo>
                    <a:pt x="3443" y="572"/>
                    <a:pt x="2241" y="870"/>
                    <a:pt x="1021" y="870"/>
                  </a:cubicBezTo>
                  <a:cubicBezTo>
                    <a:pt x="1018" y="870"/>
                    <a:pt x="1015" y="870"/>
                    <a:pt x="1012" y="870"/>
                  </a:cubicBezTo>
                  <a:cubicBezTo>
                    <a:pt x="674" y="870"/>
                    <a:pt x="336" y="847"/>
                    <a:pt x="0" y="802"/>
                  </a:cubicBezTo>
                  <a:lnTo>
                    <a:pt x="0" y="802"/>
                  </a:lnTo>
                  <a:cubicBezTo>
                    <a:pt x="27" y="989"/>
                    <a:pt x="11" y="1052"/>
                    <a:pt x="15" y="1948"/>
                  </a:cubicBezTo>
                  <a:cubicBezTo>
                    <a:pt x="523" y="2054"/>
                    <a:pt x="1041" y="2106"/>
                    <a:pt x="1560" y="2106"/>
                  </a:cubicBezTo>
                  <a:lnTo>
                    <a:pt x="1563" y="2106"/>
                  </a:lnTo>
                  <a:cubicBezTo>
                    <a:pt x="2219" y="2106"/>
                    <a:pt x="2872" y="2021"/>
                    <a:pt x="3508" y="1850"/>
                  </a:cubicBezTo>
                  <a:lnTo>
                    <a:pt x="4167" y="973"/>
                  </a:lnTo>
                  <a:cubicBezTo>
                    <a:pt x="4378" y="692"/>
                    <a:pt x="4502" y="352"/>
                    <a:pt x="4522"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4" name="Google Shape;3624;p84"/>
            <p:cNvSpPr/>
            <p:nvPr/>
          </p:nvSpPr>
          <p:spPr>
            <a:xfrm>
              <a:off x="1589492" y="3400294"/>
              <a:ext cx="229262" cy="229262"/>
            </a:xfrm>
            <a:custGeom>
              <a:avLst/>
              <a:gdLst/>
              <a:ahLst/>
              <a:cxnLst/>
              <a:rect l="l" t="t" r="r" b="b"/>
              <a:pathLst>
                <a:path w="8503" h="8503" extrusionOk="0">
                  <a:moveTo>
                    <a:pt x="4251" y="1"/>
                  </a:moveTo>
                  <a:cubicBezTo>
                    <a:pt x="1904" y="1"/>
                    <a:pt x="0" y="1906"/>
                    <a:pt x="0" y="4252"/>
                  </a:cubicBezTo>
                  <a:cubicBezTo>
                    <a:pt x="0" y="6599"/>
                    <a:pt x="1904" y="8503"/>
                    <a:pt x="4251" y="8503"/>
                  </a:cubicBezTo>
                  <a:cubicBezTo>
                    <a:pt x="6599" y="8503"/>
                    <a:pt x="8502" y="6599"/>
                    <a:pt x="8502" y="4252"/>
                  </a:cubicBezTo>
                  <a:cubicBezTo>
                    <a:pt x="8502" y="1904"/>
                    <a:pt x="6599" y="1"/>
                    <a:pt x="4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5" name="Google Shape;3625;p84"/>
            <p:cNvSpPr/>
            <p:nvPr/>
          </p:nvSpPr>
          <p:spPr>
            <a:xfrm>
              <a:off x="1594049" y="3460339"/>
              <a:ext cx="224732" cy="169217"/>
            </a:xfrm>
            <a:custGeom>
              <a:avLst/>
              <a:gdLst/>
              <a:ahLst/>
              <a:cxnLst/>
              <a:rect l="l" t="t" r="r" b="b"/>
              <a:pathLst>
                <a:path w="8335" h="6276" extrusionOk="0">
                  <a:moveTo>
                    <a:pt x="7823" y="0"/>
                  </a:moveTo>
                  <a:lnTo>
                    <a:pt x="7823" y="0"/>
                  </a:lnTo>
                  <a:cubicBezTo>
                    <a:pt x="7935" y="388"/>
                    <a:pt x="7991" y="787"/>
                    <a:pt x="7991" y="1189"/>
                  </a:cubicBezTo>
                  <a:cubicBezTo>
                    <a:pt x="7991" y="3538"/>
                    <a:pt x="6087" y="5442"/>
                    <a:pt x="3740" y="5442"/>
                  </a:cubicBezTo>
                  <a:cubicBezTo>
                    <a:pt x="2179" y="5442"/>
                    <a:pt x="743" y="4586"/>
                    <a:pt x="0" y="3214"/>
                  </a:cubicBezTo>
                  <a:lnTo>
                    <a:pt x="0" y="3214"/>
                  </a:lnTo>
                  <a:cubicBezTo>
                    <a:pt x="514" y="4982"/>
                    <a:pt x="2147" y="6276"/>
                    <a:pt x="4082" y="6276"/>
                  </a:cubicBezTo>
                  <a:cubicBezTo>
                    <a:pt x="6431" y="6276"/>
                    <a:pt x="8335" y="4372"/>
                    <a:pt x="8335" y="2025"/>
                  </a:cubicBezTo>
                  <a:cubicBezTo>
                    <a:pt x="8335" y="1318"/>
                    <a:pt x="8160" y="622"/>
                    <a:pt x="7823" y="0"/>
                  </a:cubicBezTo>
                  <a:close/>
                </a:path>
              </a:pathLst>
            </a:custGeom>
            <a:solidFill>
              <a:srgbClr val="FFAA21">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6" name="Google Shape;3626;p84"/>
            <p:cNvSpPr/>
            <p:nvPr/>
          </p:nvSpPr>
          <p:spPr>
            <a:xfrm>
              <a:off x="1681488" y="3437664"/>
              <a:ext cx="43032" cy="47724"/>
            </a:xfrm>
            <a:custGeom>
              <a:avLst/>
              <a:gdLst/>
              <a:ahLst/>
              <a:cxnLst/>
              <a:rect l="l" t="t" r="r" b="b"/>
              <a:pathLst>
                <a:path w="1596" h="1770" extrusionOk="0">
                  <a:moveTo>
                    <a:pt x="115" y="1"/>
                  </a:moveTo>
                  <a:cubicBezTo>
                    <a:pt x="46" y="1"/>
                    <a:pt x="0" y="77"/>
                    <a:pt x="0" y="164"/>
                  </a:cubicBezTo>
                  <a:cubicBezTo>
                    <a:pt x="0" y="297"/>
                    <a:pt x="106" y="403"/>
                    <a:pt x="238" y="438"/>
                  </a:cubicBezTo>
                  <a:lnTo>
                    <a:pt x="621" y="438"/>
                  </a:lnTo>
                  <a:lnTo>
                    <a:pt x="621" y="1531"/>
                  </a:lnTo>
                  <a:cubicBezTo>
                    <a:pt x="558" y="1664"/>
                    <a:pt x="666" y="1770"/>
                    <a:pt x="797" y="1770"/>
                  </a:cubicBezTo>
                  <a:cubicBezTo>
                    <a:pt x="929" y="1770"/>
                    <a:pt x="1036" y="1664"/>
                    <a:pt x="987" y="1531"/>
                  </a:cubicBezTo>
                  <a:lnTo>
                    <a:pt x="987" y="438"/>
                  </a:lnTo>
                  <a:lnTo>
                    <a:pt x="1356" y="438"/>
                  </a:lnTo>
                  <a:cubicBezTo>
                    <a:pt x="1488" y="403"/>
                    <a:pt x="1596" y="296"/>
                    <a:pt x="1596" y="164"/>
                  </a:cubicBezTo>
                  <a:cubicBezTo>
                    <a:pt x="1596" y="77"/>
                    <a:pt x="1549" y="1"/>
                    <a:pt x="1479" y="1"/>
                  </a:cubicBezTo>
                  <a:cubicBezTo>
                    <a:pt x="1443" y="1"/>
                    <a:pt x="1401" y="21"/>
                    <a:pt x="1356" y="71"/>
                  </a:cubicBezTo>
                  <a:lnTo>
                    <a:pt x="238" y="71"/>
                  </a:lnTo>
                  <a:cubicBezTo>
                    <a:pt x="193" y="21"/>
                    <a:pt x="151" y="1"/>
                    <a:pt x="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7" name="Google Shape;3627;p84"/>
            <p:cNvSpPr/>
            <p:nvPr/>
          </p:nvSpPr>
          <p:spPr>
            <a:xfrm>
              <a:off x="1718076" y="3523189"/>
              <a:ext cx="69105" cy="53008"/>
            </a:xfrm>
            <a:custGeom>
              <a:avLst/>
              <a:gdLst/>
              <a:ahLst/>
              <a:cxnLst/>
              <a:rect l="l" t="t" r="r" b="b"/>
              <a:pathLst>
                <a:path w="2563" h="1966" extrusionOk="0">
                  <a:moveTo>
                    <a:pt x="274" y="1"/>
                  </a:moveTo>
                  <a:cubicBezTo>
                    <a:pt x="191" y="1"/>
                    <a:pt x="110" y="44"/>
                    <a:pt x="65" y="120"/>
                  </a:cubicBezTo>
                  <a:cubicBezTo>
                    <a:pt x="1" y="232"/>
                    <a:pt x="38" y="377"/>
                    <a:pt x="149" y="445"/>
                  </a:cubicBezTo>
                  <a:lnTo>
                    <a:pt x="1683" y="1330"/>
                  </a:lnTo>
                  <a:lnTo>
                    <a:pt x="1523" y="1608"/>
                  </a:lnTo>
                  <a:cubicBezTo>
                    <a:pt x="1457" y="1721"/>
                    <a:pt x="1496" y="1868"/>
                    <a:pt x="1611" y="1934"/>
                  </a:cubicBezTo>
                  <a:cubicBezTo>
                    <a:pt x="1649" y="1955"/>
                    <a:pt x="1690" y="1966"/>
                    <a:pt x="1730" y="1966"/>
                  </a:cubicBezTo>
                  <a:cubicBezTo>
                    <a:pt x="1813" y="1966"/>
                    <a:pt x="1893" y="1923"/>
                    <a:pt x="1937" y="1847"/>
                  </a:cubicBezTo>
                  <a:lnTo>
                    <a:pt x="2497" y="878"/>
                  </a:lnTo>
                  <a:cubicBezTo>
                    <a:pt x="2562" y="765"/>
                    <a:pt x="2523" y="618"/>
                    <a:pt x="2410" y="552"/>
                  </a:cubicBezTo>
                  <a:lnTo>
                    <a:pt x="2410" y="551"/>
                  </a:lnTo>
                  <a:cubicBezTo>
                    <a:pt x="2372" y="529"/>
                    <a:pt x="2331" y="519"/>
                    <a:pt x="2290" y="519"/>
                  </a:cubicBezTo>
                  <a:cubicBezTo>
                    <a:pt x="2207" y="519"/>
                    <a:pt x="2126" y="562"/>
                    <a:pt x="2082" y="639"/>
                  </a:cubicBezTo>
                  <a:lnTo>
                    <a:pt x="1922" y="916"/>
                  </a:lnTo>
                  <a:lnTo>
                    <a:pt x="388" y="30"/>
                  </a:lnTo>
                  <a:cubicBezTo>
                    <a:pt x="352" y="10"/>
                    <a:pt x="312" y="1"/>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8" name="Google Shape;3628;p84"/>
            <p:cNvSpPr/>
            <p:nvPr/>
          </p:nvSpPr>
          <p:spPr>
            <a:xfrm>
              <a:off x="1627374" y="3519684"/>
              <a:ext cx="69186" cy="53008"/>
            </a:xfrm>
            <a:custGeom>
              <a:avLst/>
              <a:gdLst/>
              <a:ahLst/>
              <a:cxnLst/>
              <a:rect l="l" t="t" r="r" b="b"/>
              <a:pathLst>
                <a:path w="2566" h="1966" extrusionOk="0">
                  <a:moveTo>
                    <a:pt x="2292" y="1"/>
                  </a:moveTo>
                  <a:cubicBezTo>
                    <a:pt x="2254" y="1"/>
                    <a:pt x="2214" y="10"/>
                    <a:pt x="2178" y="30"/>
                  </a:cubicBezTo>
                  <a:lnTo>
                    <a:pt x="644" y="917"/>
                  </a:lnTo>
                  <a:lnTo>
                    <a:pt x="484" y="639"/>
                  </a:lnTo>
                  <a:cubicBezTo>
                    <a:pt x="439" y="560"/>
                    <a:pt x="357" y="515"/>
                    <a:pt x="273" y="515"/>
                  </a:cubicBezTo>
                  <a:cubicBezTo>
                    <a:pt x="233" y="515"/>
                    <a:pt x="192" y="526"/>
                    <a:pt x="155" y="548"/>
                  </a:cubicBezTo>
                  <a:cubicBezTo>
                    <a:pt x="38" y="615"/>
                    <a:pt x="1" y="763"/>
                    <a:pt x="69" y="878"/>
                  </a:cubicBezTo>
                  <a:lnTo>
                    <a:pt x="629" y="1847"/>
                  </a:lnTo>
                  <a:cubicBezTo>
                    <a:pt x="673" y="1923"/>
                    <a:pt x="753" y="1966"/>
                    <a:pt x="836" y="1966"/>
                  </a:cubicBezTo>
                  <a:cubicBezTo>
                    <a:pt x="876" y="1966"/>
                    <a:pt x="917" y="1955"/>
                    <a:pt x="955" y="1934"/>
                  </a:cubicBezTo>
                  <a:cubicBezTo>
                    <a:pt x="1070" y="1868"/>
                    <a:pt x="1109" y="1721"/>
                    <a:pt x="1043" y="1608"/>
                  </a:cubicBezTo>
                  <a:lnTo>
                    <a:pt x="881" y="1330"/>
                  </a:lnTo>
                  <a:lnTo>
                    <a:pt x="2417" y="444"/>
                  </a:lnTo>
                  <a:cubicBezTo>
                    <a:pt x="2528" y="377"/>
                    <a:pt x="2565" y="232"/>
                    <a:pt x="2501" y="120"/>
                  </a:cubicBezTo>
                  <a:cubicBezTo>
                    <a:pt x="2456" y="44"/>
                    <a:pt x="2375" y="1"/>
                    <a:pt x="2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9" name="Google Shape;3629;p84"/>
            <p:cNvSpPr/>
            <p:nvPr/>
          </p:nvSpPr>
          <p:spPr>
            <a:xfrm>
              <a:off x="1629181" y="3463090"/>
              <a:ext cx="61151" cy="47265"/>
            </a:xfrm>
            <a:custGeom>
              <a:avLst/>
              <a:gdLst/>
              <a:ahLst/>
              <a:cxnLst/>
              <a:rect l="l" t="t" r="r" b="b"/>
              <a:pathLst>
                <a:path w="2268" h="1753" extrusionOk="0">
                  <a:moveTo>
                    <a:pt x="755" y="1"/>
                  </a:moveTo>
                  <a:cubicBezTo>
                    <a:pt x="670" y="1"/>
                    <a:pt x="589" y="45"/>
                    <a:pt x="545" y="124"/>
                  </a:cubicBezTo>
                  <a:lnTo>
                    <a:pt x="67" y="953"/>
                  </a:lnTo>
                  <a:cubicBezTo>
                    <a:pt x="1" y="1066"/>
                    <a:pt x="40" y="1213"/>
                    <a:pt x="155" y="1278"/>
                  </a:cubicBezTo>
                  <a:cubicBezTo>
                    <a:pt x="192" y="1300"/>
                    <a:pt x="234" y="1310"/>
                    <a:pt x="274" y="1310"/>
                  </a:cubicBezTo>
                  <a:cubicBezTo>
                    <a:pt x="356" y="1310"/>
                    <a:pt x="437" y="1268"/>
                    <a:pt x="481" y="1192"/>
                  </a:cubicBezTo>
                  <a:lnTo>
                    <a:pt x="601" y="984"/>
                  </a:lnTo>
                  <a:lnTo>
                    <a:pt x="1882" y="1724"/>
                  </a:lnTo>
                  <a:cubicBezTo>
                    <a:pt x="1918" y="1743"/>
                    <a:pt x="1957" y="1753"/>
                    <a:pt x="1995" y="1753"/>
                  </a:cubicBezTo>
                  <a:cubicBezTo>
                    <a:pt x="2078" y="1753"/>
                    <a:pt x="2158" y="1710"/>
                    <a:pt x="2203" y="1633"/>
                  </a:cubicBezTo>
                  <a:cubicBezTo>
                    <a:pt x="2268" y="1521"/>
                    <a:pt x="2232" y="1379"/>
                    <a:pt x="2121" y="1310"/>
                  </a:cubicBezTo>
                  <a:lnTo>
                    <a:pt x="838" y="570"/>
                  </a:lnTo>
                  <a:lnTo>
                    <a:pt x="958" y="363"/>
                  </a:lnTo>
                  <a:cubicBezTo>
                    <a:pt x="1028" y="248"/>
                    <a:pt x="989" y="100"/>
                    <a:pt x="874" y="33"/>
                  </a:cubicBezTo>
                  <a:cubicBezTo>
                    <a:pt x="836" y="11"/>
                    <a:pt x="795" y="1"/>
                    <a:pt x="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0" name="Google Shape;3630;p84"/>
            <p:cNvSpPr/>
            <p:nvPr/>
          </p:nvSpPr>
          <p:spPr>
            <a:xfrm>
              <a:off x="1656440" y="3473524"/>
              <a:ext cx="89704" cy="86334"/>
            </a:xfrm>
            <a:custGeom>
              <a:avLst/>
              <a:gdLst/>
              <a:ahLst/>
              <a:cxnLst/>
              <a:rect l="l" t="t" r="r" b="b"/>
              <a:pathLst>
                <a:path w="3327" h="3202" extrusionOk="0">
                  <a:moveTo>
                    <a:pt x="1726" y="0"/>
                  </a:moveTo>
                  <a:cubicBezTo>
                    <a:pt x="1079" y="0"/>
                    <a:pt x="496" y="391"/>
                    <a:pt x="249" y="989"/>
                  </a:cubicBezTo>
                  <a:cubicBezTo>
                    <a:pt x="1" y="1587"/>
                    <a:pt x="138" y="2275"/>
                    <a:pt x="596" y="2732"/>
                  </a:cubicBezTo>
                  <a:cubicBezTo>
                    <a:pt x="902" y="3038"/>
                    <a:pt x="1311" y="3201"/>
                    <a:pt x="1727" y="3201"/>
                  </a:cubicBezTo>
                  <a:cubicBezTo>
                    <a:pt x="1933" y="3201"/>
                    <a:pt x="2141" y="3161"/>
                    <a:pt x="2339" y="3079"/>
                  </a:cubicBezTo>
                  <a:cubicBezTo>
                    <a:pt x="2937" y="2831"/>
                    <a:pt x="3326" y="2248"/>
                    <a:pt x="3326" y="1600"/>
                  </a:cubicBezTo>
                  <a:cubicBezTo>
                    <a:pt x="3326" y="717"/>
                    <a:pt x="2610" y="0"/>
                    <a:pt x="17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1" name="Google Shape;3631;p84"/>
            <p:cNvSpPr/>
            <p:nvPr/>
          </p:nvSpPr>
          <p:spPr>
            <a:xfrm>
              <a:off x="1691143" y="3544688"/>
              <a:ext cx="30522" cy="48128"/>
            </a:xfrm>
            <a:custGeom>
              <a:avLst/>
              <a:gdLst/>
              <a:ahLst/>
              <a:cxnLst/>
              <a:rect l="l" t="t" r="r" b="b"/>
              <a:pathLst>
                <a:path w="1132" h="1785" extrusionOk="0">
                  <a:moveTo>
                    <a:pt x="565" y="1"/>
                  </a:moveTo>
                  <a:cubicBezTo>
                    <a:pt x="434" y="1"/>
                    <a:pt x="328" y="109"/>
                    <a:pt x="389" y="240"/>
                  </a:cubicBezTo>
                  <a:lnTo>
                    <a:pt x="389" y="1418"/>
                  </a:lnTo>
                  <a:lnTo>
                    <a:pt x="239" y="1418"/>
                  </a:lnTo>
                  <a:cubicBezTo>
                    <a:pt x="199" y="1381"/>
                    <a:pt x="161" y="1366"/>
                    <a:pt x="127" y="1366"/>
                  </a:cubicBezTo>
                  <a:cubicBezTo>
                    <a:pt x="52" y="1366"/>
                    <a:pt x="0" y="1445"/>
                    <a:pt x="0" y="1537"/>
                  </a:cubicBezTo>
                  <a:cubicBezTo>
                    <a:pt x="3" y="1668"/>
                    <a:pt x="108" y="1777"/>
                    <a:pt x="239" y="1785"/>
                  </a:cubicBezTo>
                  <a:lnTo>
                    <a:pt x="894" y="1785"/>
                  </a:lnTo>
                  <a:cubicBezTo>
                    <a:pt x="1026" y="1777"/>
                    <a:pt x="1130" y="1668"/>
                    <a:pt x="1132" y="1537"/>
                  </a:cubicBezTo>
                  <a:cubicBezTo>
                    <a:pt x="1132" y="1405"/>
                    <a:pt x="1026" y="1297"/>
                    <a:pt x="894" y="1297"/>
                  </a:cubicBezTo>
                  <a:lnTo>
                    <a:pt x="893" y="1418"/>
                  </a:lnTo>
                  <a:lnTo>
                    <a:pt x="755" y="1418"/>
                  </a:lnTo>
                  <a:lnTo>
                    <a:pt x="755" y="240"/>
                  </a:lnTo>
                  <a:cubicBezTo>
                    <a:pt x="804" y="109"/>
                    <a:pt x="698" y="1"/>
                    <a:pt x="5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2" name="Google Shape;3632;p84"/>
            <p:cNvSpPr/>
            <p:nvPr/>
          </p:nvSpPr>
          <p:spPr>
            <a:xfrm>
              <a:off x="1728108" y="3463093"/>
              <a:ext cx="48533" cy="36696"/>
            </a:xfrm>
            <a:custGeom>
              <a:avLst/>
              <a:gdLst/>
              <a:ahLst/>
              <a:cxnLst/>
              <a:rect l="l" t="t" r="r" b="b"/>
              <a:pathLst>
                <a:path w="1800" h="1361" extrusionOk="0">
                  <a:moveTo>
                    <a:pt x="1198" y="1"/>
                  </a:moveTo>
                  <a:cubicBezTo>
                    <a:pt x="1158" y="1"/>
                    <a:pt x="1116" y="11"/>
                    <a:pt x="1079" y="33"/>
                  </a:cubicBezTo>
                  <a:cubicBezTo>
                    <a:pt x="964" y="99"/>
                    <a:pt x="925" y="245"/>
                    <a:pt x="991" y="359"/>
                  </a:cubicBezTo>
                  <a:lnTo>
                    <a:pt x="1037" y="440"/>
                  </a:lnTo>
                  <a:lnTo>
                    <a:pt x="213" y="915"/>
                  </a:lnTo>
                  <a:cubicBezTo>
                    <a:pt x="1" y="1038"/>
                    <a:pt x="88" y="1361"/>
                    <a:pt x="333" y="1361"/>
                  </a:cubicBezTo>
                  <a:cubicBezTo>
                    <a:pt x="375" y="1361"/>
                    <a:pt x="415" y="1350"/>
                    <a:pt x="451" y="1329"/>
                  </a:cubicBezTo>
                  <a:lnTo>
                    <a:pt x="1276" y="852"/>
                  </a:lnTo>
                  <a:lnTo>
                    <a:pt x="1321" y="933"/>
                  </a:lnTo>
                  <a:cubicBezTo>
                    <a:pt x="1366" y="1008"/>
                    <a:pt x="1446" y="1050"/>
                    <a:pt x="1528" y="1050"/>
                  </a:cubicBezTo>
                  <a:cubicBezTo>
                    <a:pt x="1569" y="1050"/>
                    <a:pt x="1610" y="1040"/>
                    <a:pt x="1647" y="1018"/>
                  </a:cubicBezTo>
                  <a:cubicBezTo>
                    <a:pt x="1761" y="952"/>
                    <a:pt x="1800" y="807"/>
                    <a:pt x="1735" y="694"/>
                  </a:cubicBezTo>
                  <a:lnTo>
                    <a:pt x="1405" y="120"/>
                  </a:lnTo>
                  <a:cubicBezTo>
                    <a:pt x="1361" y="43"/>
                    <a:pt x="1281" y="1"/>
                    <a:pt x="1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33" name="Google Shape;3633;p84"/>
          <p:cNvGrpSpPr/>
          <p:nvPr/>
        </p:nvGrpSpPr>
        <p:grpSpPr>
          <a:xfrm>
            <a:off x="2064652" y="1591164"/>
            <a:ext cx="403359" cy="355689"/>
            <a:chOff x="2064652" y="1591164"/>
            <a:chExt cx="403359" cy="355689"/>
          </a:xfrm>
        </p:grpSpPr>
        <p:sp>
          <p:nvSpPr>
            <p:cNvPr id="3634" name="Google Shape;3634;p84"/>
            <p:cNvSpPr/>
            <p:nvPr/>
          </p:nvSpPr>
          <p:spPr>
            <a:xfrm>
              <a:off x="2119871" y="1673858"/>
              <a:ext cx="37154" cy="51525"/>
            </a:xfrm>
            <a:custGeom>
              <a:avLst/>
              <a:gdLst/>
              <a:ahLst/>
              <a:cxnLst/>
              <a:rect l="l" t="t" r="r" b="b"/>
              <a:pathLst>
                <a:path w="1378" h="1911" extrusionOk="0">
                  <a:moveTo>
                    <a:pt x="1124" y="0"/>
                  </a:moveTo>
                  <a:cubicBezTo>
                    <a:pt x="1048" y="0"/>
                    <a:pt x="975" y="39"/>
                    <a:pt x="934" y="109"/>
                  </a:cubicBezTo>
                  <a:lnTo>
                    <a:pt x="86" y="1579"/>
                  </a:lnTo>
                  <a:cubicBezTo>
                    <a:pt x="0" y="1727"/>
                    <a:pt x="107" y="1911"/>
                    <a:pt x="277" y="1911"/>
                  </a:cubicBezTo>
                  <a:cubicBezTo>
                    <a:pt x="356" y="1911"/>
                    <a:pt x="430" y="1869"/>
                    <a:pt x="468" y="1800"/>
                  </a:cubicBezTo>
                  <a:lnTo>
                    <a:pt x="1316" y="331"/>
                  </a:lnTo>
                  <a:cubicBezTo>
                    <a:pt x="1378" y="226"/>
                    <a:pt x="1342" y="91"/>
                    <a:pt x="1236" y="30"/>
                  </a:cubicBezTo>
                  <a:cubicBezTo>
                    <a:pt x="1200" y="10"/>
                    <a:pt x="1162" y="0"/>
                    <a:pt x="1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5" name="Google Shape;3635;p84"/>
            <p:cNvSpPr/>
            <p:nvPr/>
          </p:nvSpPr>
          <p:spPr>
            <a:xfrm>
              <a:off x="2303028" y="1723658"/>
              <a:ext cx="52307" cy="45674"/>
            </a:xfrm>
            <a:custGeom>
              <a:avLst/>
              <a:gdLst/>
              <a:ahLst/>
              <a:cxnLst/>
              <a:rect l="l" t="t" r="r" b="b"/>
              <a:pathLst>
                <a:path w="1940" h="1694" extrusionOk="0">
                  <a:moveTo>
                    <a:pt x="1002" y="1"/>
                  </a:moveTo>
                  <a:cubicBezTo>
                    <a:pt x="951" y="1"/>
                    <a:pt x="905" y="27"/>
                    <a:pt x="880" y="71"/>
                  </a:cubicBezTo>
                  <a:lnTo>
                    <a:pt x="0" y="1592"/>
                  </a:lnTo>
                  <a:lnTo>
                    <a:pt x="1057" y="1694"/>
                  </a:lnTo>
                  <a:lnTo>
                    <a:pt x="1899" y="234"/>
                  </a:lnTo>
                  <a:cubicBezTo>
                    <a:pt x="1940" y="166"/>
                    <a:pt x="1895" y="77"/>
                    <a:pt x="1814" y="70"/>
                  </a:cubicBezTo>
                  <a:lnTo>
                    <a:pt x="1014" y="1"/>
                  </a:lnTo>
                  <a:cubicBezTo>
                    <a:pt x="1010" y="1"/>
                    <a:pt x="1006"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6" name="Google Shape;3636;p84"/>
            <p:cNvSpPr/>
            <p:nvPr/>
          </p:nvSpPr>
          <p:spPr>
            <a:xfrm>
              <a:off x="2273396" y="1745875"/>
              <a:ext cx="162260" cy="104615"/>
            </a:xfrm>
            <a:custGeom>
              <a:avLst/>
              <a:gdLst/>
              <a:ahLst/>
              <a:cxnLst/>
              <a:rect l="l" t="t" r="r" b="b"/>
              <a:pathLst>
                <a:path w="6018" h="3880" extrusionOk="0">
                  <a:moveTo>
                    <a:pt x="182" y="1"/>
                  </a:moveTo>
                  <a:cubicBezTo>
                    <a:pt x="118" y="1"/>
                    <a:pt x="63" y="50"/>
                    <a:pt x="57" y="115"/>
                  </a:cubicBezTo>
                  <a:lnTo>
                    <a:pt x="5" y="710"/>
                  </a:lnTo>
                  <a:cubicBezTo>
                    <a:pt x="0" y="779"/>
                    <a:pt x="51" y="840"/>
                    <a:pt x="120" y="846"/>
                  </a:cubicBezTo>
                  <a:lnTo>
                    <a:pt x="3284" y="1120"/>
                  </a:lnTo>
                  <a:cubicBezTo>
                    <a:pt x="3356" y="1125"/>
                    <a:pt x="3421" y="1163"/>
                    <a:pt x="3463" y="1223"/>
                  </a:cubicBezTo>
                  <a:lnTo>
                    <a:pt x="5282" y="3826"/>
                  </a:lnTo>
                  <a:cubicBezTo>
                    <a:pt x="5306" y="3861"/>
                    <a:pt x="5345" y="3879"/>
                    <a:pt x="5384" y="3879"/>
                  </a:cubicBezTo>
                  <a:cubicBezTo>
                    <a:pt x="5409" y="3879"/>
                    <a:pt x="5434" y="3872"/>
                    <a:pt x="5456" y="3856"/>
                  </a:cubicBezTo>
                  <a:lnTo>
                    <a:pt x="5945" y="3515"/>
                  </a:lnTo>
                  <a:cubicBezTo>
                    <a:pt x="6002" y="3474"/>
                    <a:pt x="6017" y="3397"/>
                    <a:pt x="5977" y="3340"/>
                  </a:cubicBezTo>
                  <a:lnTo>
                    <a:pt x="3979" y="480"/>
                  </a:lnTo>
                  <a:cubicBezTo>
                    <a:pt x="3907" y="376"/>
                    <a:pt x="3794" y="311"/>
                    <a:pt x="3668" y="300"/>
                  </a:cubicBezTo>
                  <a:lnTo>
                    <a:pt x="193" y="1"/>
                  </a:lnTo>
                  <a:cubicBezTo>
                    <a:pt x="190" y="1"/>
                    <a:pt x="186"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7" name="Google Shape;3637;p84"/>
            <p:cNvSpPr/>
            <p:nvPr/>
          </p:nvSpPr>
          <p:spPr>
            <a:xfrm>
              <a:off x="2246730" y="1770006"/>
              <a:ext cx="160454" cy="144519"/>
            </a:xfrm>
            <a:custGeom>
              <a:avLst/>
              <a:gdLst/>
              <a:ahLst/>
              <a:cxnLst/>
              <a:rect l="l" t="t" r="r" b="b"/>
              <a:pathLst>
                <a:path w="5951" h="5360" extrusionOk="0">
                  <a:moveTo>
                    <a:pt x="1667" y="0"/>
                  </a:moveTo>
                  <a:lnTo>
                    <a:pt x="1" y="2886"/>
                  </a:lnTo>
                  <a:lnTo>
                    <a:pt x="4285" y="5359"/>
                  </a:lnTo>
                  <a:lnTo>
                    <a:pt x="5951" y="2472"/>
                  </a:lnTo>
                  <a:lnTo>
                    <a:pt x="4452" y="328"/>
                  </a:lnTo>
                  <a:cubicBezTo>
                    <a:pt x="4410" y="268"/>
                    <a:pt x="4345" y="230"/>
                    <a:pt x="4273" y="225"/>
                  </a:cubicBezTo>
                  <a:lnTo>
                    <a:pt x="16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8" name="Google Shape;3638;p84"/>
            <p:cNvSpPr/>
            <p:nvPr/>
          </p:nvSpPr>
          <p:spPr>
            <a:xfrm>
              <a:off x="2284639" y="1813847"/>
              <a:ext cx="71639" cy="78731"/>
            </a:xfrm>
            <a:custGeom>
              <a:avLst/>
              <a:gdLst/>
              <a:ahLst/>
              <a:cxnLst/>
              <a:rect l="l" t="t" r="r" b="b"/>
              <a:pathLst>
                <a:path w="2657" h="2920" extrusionOk="0">
                  <a:moveTo>
                    <a:pt x="1687" y="1"/>
                  </a:moveTo>
                  <a:cubicBezTo>
                    <a:pt x="1394" y="1"/>
                    <a:pt x="1109" y="153"/>
                    <a:pt x="951" y="426"/>
                  </a:cubicBezTo>
                  <a:lnTo>
                    <a:pt x="1" y="2070"/>
                  </a:lnTo>
                  <a:lnTo>
                    <a:pt x="1472" y="2920"/>
                  </a:lnTo>
                  <a:lnTo>
                    <a:pt x="2421" y="1273"/>
                  </a:lnTo>
                  <a:cubicBezTo>
                    <a:pt x="2656" y="868"/>
                    <a:pt x="2517" y="348"/>
                    <a:pt x="2110" y="115"/>
                  </a:cubicBezTo>
                  <a:cubicBezTo>
                    <a:pt x="1977" y="37"/>
                    <a:pt x="1831" y="1"/>
                    <a:pt x="1687" y="1"/>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9" name="Google Shape;3639;p84"/>
            <p:cNvSpPr/>
            <p:nvPr/>
          </p:nvSpPr>
          <p:spPr>
            <a:xfrm>
              <a:off x="2133811" y="1749245"/>
              <a:ext cx="334200" cy="197608"/>
            </a:xfrm>
            <a:custGeom>
              <a:avLst/>
              <a:gdLst/>
              <a:ahLst/>
              <a:cxnLst/>
              <a:rect l="l" t="t" r="r" b="b"/>
              <a:pathLst>
                <a:path w="12395" h="7329" extrusionOk="0">
                  <a:moveTo>
                    <a:pt x="1" y="0"/>
                  </a:moveTo>
                  <a:lnTo>
                    <a:pt x="1" y="7327"/>
                  </a:lnTo>
                  <a:lnTo>
                    <a:pt x="12200" y="7327"/>
                  </a:lnTo>
                  <a:lnTo>
                    <a:pt x="12200" y="7328"/>
                  </a:lnTo>
                  <a:cubicBezTo>
                    <a:pt x="12201" y="7328"/>
                    <a:pt x="12202" y="7328"/>
                    <a:pt x="12202" y="7328"/>
                  </a:cubicBezTo>
                  <a:cubicBezTo>
                    <a:pt x="12321" y="7328"/>
                    <a:pt x="12394" y="7198"/>
                    <a:pt x="12332" y="7097"/>
                  </a:cubicBezTo>
                  <a:cubicBezTo>
                    <a:pt x="12024" y="6608"/>
                    <a:pt x="11529" y="6265"/>
                    <a:pt x="10964" y="6150"/>
                  </a:cubicBezTo>
                  <a:cubicBezTo>
                    <a:pt x="10931" y="6144"/>
                    <a:pt x="10910" y="6114"/>
                    <a:pt x="10916" y="6083"/>
                  </a:cubicBezTo>
                  <a:cubicBezTo>
                    <a:pt x="10953" y="5884"/>
                    <a:pt x="10928" y="5679"/>
                    <a:pt x="10844" y="5497"/>
                  </a:cubicBezTo>
                  <a:cubicBezTo>
                    <a:pt x="10675" y="5122"/>
                    <a:pt x="10300" y="4900"/>
                    <a:pt x="9906" y="4900"/>
                  </a:cubicBezTo>
                  <a:cubicBezTo>
                    <a:pt x="9807" y="4900"/>
                    <a:pt x="9706" y="4914"/>
                    <a:pt x="9608" y="4943"/>
                  </a:cubicBezTo>
                  <a:cubicBezTo>
                    <a:pt x="9602" y="4945"/>
                    <a:pt x="9596" y="4946"/>
                    <a:pt x="9590" y="4946"/>
                  </a:cubicBezTo>
                  <a:cubicBezTo>
                    <a:pt x="9562" y="4946"/>
                    <a:pt x="9536" y="4927"/>
                    <a:pt x="9531" y="4897"/>
                  </a:cubicBezTo>
                  <a:cubicBezTo>
                    <a:pt x="9511" y="4782"/>
                    <a:pt x="9475" y="4668"/>
                    <a:pt x="9427" y="4561"/>
                  </a:cubicBezTo>
                  <a:cubicBezTo>
                    <a:pt x="9186" y="4030"/>
                    <a:pt x="8652" y="3714"/>
                    <a:pt x="8093" y="3714"/>
                  </a:cubicBezTo>
                  <a:cubicBezTo>
                    <a:pt x="7897" y="3714"/>
                    <a:pt x="7697" y="3753"/>
                    <a:pt x="7505" y="3835"/>
                  </a:cubicBezTo>
                  <a:cubicBezTo>
                    <a:pt x="7271" y="3937"/>
                    <a:pt x="7066" y="4099"/>
                    <a:pt x="6913" y="4303"/>
                  </a:cubicBezTo>
                  <a:cubicBezTo>
                    <a:pt x="6902" y="4319"/>
                    <a:pt x="6884" y="4328"/>
                    <a:pt x="6865" y="4328"/>
                  </a:cubicBezTo>
                  <a:cubicBezTo>
                    <a:pt x="6851" y="4328"/>
                    <a:pt x="6836" y="4322"/>
                    <a:pt x="6824" y="4311"/>
                  </a:cubicBezTo>
                  <a:cubicBezTo>
                    <a:pt x="6546" y="4052"/>
                    <a:pt x="6183" y="3913"/>
                    <a:pt x="5812" y="3913"/>
                  </a:cubicBezTo>
                  <a:cubicBezTo>
                    <a:pt x="5679" y="3913"/>
                    <a:pt x="5546" y="3930"/>
                    <a:pt x="5415" y="3967"/>
                  </a:cubicBezTo>
                  <a:cubicBezTo>
                    <a:pt x="5396" y="3972"/>
                    <a:pt x="5377" y="3975"/>
                    <a:pt x="5357" y="3975"/>
                  </a:cubicBezTo>
                  <a:cubicBezTo>
                    <a:pt x="5278" y="3975"/>
                    <a:pt x="5204" y="3932"/>
                    <a:pt x="5165" y="3859"/>
                  </a:cubicBezTo>
                  <a:lnTo>
                    <a:pt x="4893" y="3338"/>
                  </a:lnTo>
                  <a:cubicBezTo>
                    <a:pt x="4856" y="3267"/>
                    <a:pt x="4790" y="3216"/>
                    <a:pt x="4714" y="3200"/>
                  </a:cubicBezTo>
                  <a:lnTo>
                    <a:pt x="3103" y="2837"/>
                  </a:lnTo>
                  <a:cubicBezTo>
                    <a:pt x="3003" y="2816"/>
                    <a:pt x="2932" y="2727"/>
                    <a:pt x="2932" y="2626"/>
                  </a:cubicBezTo>
                  <a:lnTo>
                    <a:pt x="2932" y="1806"/>
                  </a:lnTo>
                  <a:cubicBezTo>
                    <a:pt x="2930" y="1582"/>
                    <a:pt x="2810" y="1376"/>
                    <a:pt x="2616" y="1264"/>
                  </a:cubicBezTo>
                  <a:lnTo>
                    <a:pt x="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0" name="Google Shape;3640;p84"/>
            <p:cNvSpPr/>
            <p:nvPr/>
          </p:nvSpPr>
          <p:spPr>
            <a:xfrm>
              <a:off x="2329640" y="1849492"/>
              <a:ext cx="131253" cy="97308"/>
            </a:xfrm>
            <a:custGeom>
              <a:avLst/>
              <a:gdLst/>
              <a:ahLst/>
              <a:cxnLst/>
              <a:rect l="l" t="t" r="r" b="b"/>
              <a:pathLst>
                <a:path w="4868" h="3609" extrusionOk="0">
                  <a:moveTo>
                    <a:pt x="669" y="1"/>
                  </a:moveTo>
                  <a:cubicBezTo>
                    <a:pt x="445" y="1"/>
                    <a:pt x="216" y="54"/>
                    <a:pt x="0" y="170"/>
                  </a:cubicBezTo>
                  <a:cubicBezTo>
                    <a:pt x="501" y="215"/>
                    <a:pt x="963" y="535"/>
                    <a:pt x="1181" y="1049"/>
                  </a:cubicBezTo>
                  <a:cubicBezTo>
                    <a:pt x="1229" y="1161"/>
                    <a:pt x="1264" y="1279"/>
                    <a:pt x="1283" y="1399"/>
                  </a:cubicBezTo>
                  <a:cubicBezTo>
                    <a:pt x="1287" y="1429"/>
                    <a:pt x="1312" y="1449"/>
                    <a:pt x="1341" y="1449"/>
                  </a:cubicBezTo>
                  <a:cubicBezTo>
                    <a:pt x="1346" y="1449"/>
                    <a:pt x="1352" y="1448"/>
                    <a:pt x="1358" y="1447"/>
                  </a:cubicBezTo>
                  <a:cubicBezTo>
                    <a:pt x="1454" y="1416"/>
                    <a:pt x="1552" y="1401"/>
                    <a:pt x="1649" y="1401"/>
                  </a:cubicBezTo>
                  <a:cubicBezTo>
                    <a:pt x="2032" y="1401"/>
                    <a:pt x="2399" y="1633"/>
                    <a:pt x="2565" y="2024"/>
                  </a:cubicBezTo>
                  <a:cubicBezTo>
                    <a:pt x="2647" y="2217"/>
                    <a:pt x="2671" y="2428"/>
                    <a:pt x="2635" y="2634"/>
                  </a:cubicBezTo>
                  <a:cubicBezTo>
                    <a:pt x="2629" y="2667"/>
                    <a:pt x="2648" y="2698"/>
                    <a:pt x="2681" y="2706"/>
                  </a:cubicBezTo>
                  <a:cubicBezTo>
                    <a:pt x="3213" y="2822"/>
                    <a:pt x="3671" y="3154"/>
                    <a:pt x="3966" y="3609"/>
                  </a:cubicBezTo>
                  <a:lnTo>
                    <a:pt x="4676" y="3609"/>
                  </a:lnTo>
                  <a:cubicBezTo>
                    <a:pt x="4794" y="3609"/>
                    <a:pt x="4867" y="3479"/>
                    <a:pt x="4804" y="3377"/>
                  </a:cubicBezTo>
                  <a:cubicBezTo>
                    <a:pt x="4508" y="2893"/>
                    <a:pt x="4025" y="2552"/>
                    <a:pt x="3471" y="2434"/>
                  </a:cubicBezTo>
                  <a:cubicBezTo>
                    <a:pt x="3438" y="2428"/>
                    <a:pt x="3417" y="2396"/>
                    <a:pt x="3424" y="2363"/>
                  </a:cubicBezTo>
                  <a:cubicBezTo>
                    <a:pt x="3539" y="1730"/>
                    <a:pt x="3040" y="1184"/>
                    <a:pt x="2442" y="1184"/>
                  </a:cubicBezTo>
                  <a:cubicBezTo>
                    <a:pt x="2346" y="1184"/>
                    <a:pt x="2247" y="1198"/>
                    <a:pt x="2147" y="1228"/>
                  </a:cubicBezTo>
                  <a:cubicBezTo>
                    <a:pt x="2141" y="1230"/>
                    <a:pt x="2135" y="1231"/>
                    <a:pt x="2129" y="1231"/>
                  </a:cubicBezTo>
                  <a:cubicBezTo>
                    <a:pt x="2102" y="1231"/>
                    <a:pt x="2078" y="1212"/>
                    <a:pt x="2073" y="1184"/>
                  </a:cubicBezTo>
                  <a:cubicBezTo>
                    <a:pt x="1950" y="469"/>
                    <a:pt x="1331" y="1"/>
                    <a:pt x="669"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1" name="Google Shape;3641;p84"/>
            <p:cNvSpPr/>
            <p:nvPr/>
          </p:nvSpPr>
          <p:spPr>
            <a:xfrm>
              <a:off x="2064652" y="1640964"/>
              <a:ext cx="198336" cy="305836"/>
            </a:xfrm>
            <a:custGeom>
              <a:avLst/>
              <a:gdLst/>
              <a:ahLst/>
              <a:cxnLst/>
              <a:rect l="l" t="t" r="r" b="b"/>
              <a:pathLst>
                <a:path w="7356" h="11343" extrusionOk="0">
                  <a:moveTo>
                    <a:pt x="310" y="0"/>
                  </a:moveTo>
                  <a:cubicBezTo>
                    <a:pt x="152" y="0"/>
                    <a:pt x="0" y="124"/>
                    <a:pt x="2" y="308"/>
                  </a:cubicBezTo>
                  <a:lnTo>
                    <a:pt x="2" y="11196"/>
                  </a:lnTo>
                  <a:cubicBezTo>
                    <a:pt x="2" y="11277"/>
                    <a:pt x="67" y="11343"/>
                    <a:pt x="148" y="11343"/>
                  </a:cubicBezTo>
                  <a:lnTo>
                    <a:pt x="7355" y="11343"/>
                  </a:lnTo>
                  <a:lnTo>
                    <a:pt x="3399" y="5480"/>
                  </a:lnTo>
                  <a:cubicBezTo>
                    <a:pt x="3272" y="5292"/>
                    <a:pt x="3222" y="5061"/>
                    <a:pt x="3263" y="4839"/>
                  </a:cubicBezTo>
                  <a:lnTo>
                    <a:pt x="3509" y="3432"/>
                  </a:lnTo>
                  <a:cubicBezTo>
                    <a:pt x="3563" y="3127"/>
                    <a:pt x="3458" y="2816"/>
                    <a:pt x="3231" y="2605"/>
                  </a:cubicBezTo>
                  <a:lnTo>
                    <a:pt x="517" y="84"/>
                  </a:lnTo>
                  <a:cubicBezTo>
                    <a:pt x="456" y="26"/>
                    <a:pt x="382"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2" name="Google Shape;3642;p84"/>
            <p:cNvSpPr/>
            <p:nvPr/>
          </p:nvSpPr>
          <p:spPr>
            <a:xfrm>
              <a:off x="2064652" y="1640964"/>
              <a:ext cx="198282" cy="305836"/>
            </a:xfrm>
            <a:custGeom>
              <a:avLst/>
              <a:gdLst/>
              <a:ahLst/>
              <a:cxnLst/>
              <a:rect l="l" t="t" r="r" b="b"/>
              <a:pathLst>
                <a:path w="7354" h="11343" extrusionOk="0">
                  <a:moveTo>
                    <a:pt x="310" y="0"/>
                  </a:moveTo>
                  <a:cubicBezTo>
                    <a:pt x="152" y="0"/>
                    <a:pt x="0" y="124"/>
                    <a:pt x="2" y="308"/>
                  </a:cubicBezTo>
                  <a:lnTo>
                    <a:pt x="2" y="353"/>
                  </a:lnTo>
                  <a:lnTo>
                    <a:pt x="2424" y="2605"/>
                  </a:lnTo>
                  <a:cubicBezTo>
                    <a:pt x="2651" y="2814"/>
                    <a:pt x="2756" y="3127"/>
                    <a:pt x="2702" y="3430"/>
                  </a:cubicBezTo>
                  <a:lnTo>
                    <a:pt x="2455" y="4839"/>
                  </a:lnTo>
                  <a:cubicBezTo>
                    <a:pt x="2416" y="5061"/>
                    <a:pt x="2464" y="5292"/>
                    <a:pt x="2591" y="5480"/>
                  </a:cubicBezTo>
                  <a:lnTo>
                    <a:pt x="6548" y="11343"/>
                  </a:lnTo>
                  <a:lnTo>
                    <a:pt x="7354" y="11343"/>
                  </a:lnTo>
                  <a:lnTo>
                    <a:pt x="3399" y="5480"/>
                  </a:lnTo>
                  <a:cubicBezTo>
                    <a:pt x="3272" y="5292"/>
                    <a:pt x="3222" y="5061"/>
                    <a:pt x="3263" y="4839"/>
                  </a:cubicBezTo>
                  <a:lnTo>
                    <a:pt x="3509" y="3432"/>
                  </a:lnTo>
                  <a:cubicBezTo>
                    <a:pt x="3563" y="3127"/>
                    <a:pt x="3458" y="2816"/>
                    <a:pt x="3231" y="2605"/>
                  </a:cubicBezTo>
                  <a:lnTo>
                    <a:pt x="517" y="84"/>
                  </a:lnTo>
                  <a:cubicBezTo>
                    <a:pt x="456" y="26"/>
                    <a:pt x="382"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3" name="Google Shape;3643;p84"/>
            <p:cNvSpPr/>
            <p:nvPr/>
          </p:nvSpPr>
          <p:spPr>
            <a:xfrm>
              <a:off x="2143787" y="1889423"/>
              <a:ext cx="37154" cy="51552"/>
            </a:xfrm>
            <a:custGeom>
              <a:avLst/>
              <a:gdLst/>
              <a:ahLst/>
              <a:cxnLst/>
              <a:rect l="l" t="t" r="r" b="b"/>
              <a:pathLst>
                <a:path w="1378" h="1912" extrusionOk="0">
                  <a:moveTo>
                    <a:pt x="253" y="0"/>
                  </a:moveTo>
                  <a:cubicBezTo>
                    <a:pt x="215" y="0"/>
                    <a:pt x="177" y="10"/>
                    <a:pt x="142" y="30"/>
                  </a:cubicBezTo>
                  <a:cubicBezTo>
                    <a:pt x="36" y="91"/>
                    <a:pt x="0" y="226"/>
                    <a:pt x="61" y="332"/>
                  </a:cubicBezTo>
                  <a:lnTo>
                    <a:pt x="909" y="1800"/>
                  </a:lnTo>
                  <a:cubicBezTo>
                    <a:pt x="948" y="1869"/>
                    <a:pt x="1021" y="1911"/>
                    <a:pt x="1101" y="1911"/>
                  </a:cubicBezTo>
                  <a:cubicBezTo>
                    <a:pt x="1271" y="1911"/>
                    <a:pt x="1377" y="1727"/>
                    <a:pt x="1292" y="1581"/>
                  </a:cubicBezTo>
                  <a:lnTo>
                    <a:pt x="444" y="111"/>
                  </a:lnTo>
                  <a:cubicBezTo>
                    <a:pt x="403" y="40"/>
                    <a:pt x="329" y="0"/>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4" name="Google Shape;3644;p84"/>
            <p:cNvSpPr/>
            <p:nvPr/>
          </p:nvSpPr>
          <p:spPr>
            <a:xfrm>
              <a:off x="2128931" y="1883923"/>
              <a:ext cx="156005" cy="62877"/>
            </a:xfrm>
            <a:custGeom>
              <a:avLst/>
              <a:gdLst/>
              <a:ahLst/>
              <a:cxnLst/>
              <a:rect l="l" t="t" r="r" b="b"/>
              <a:pathLst>
                <a:path w="5786" h="2332" extrusionOk="0">
                  <a:moveTo>
                    <a:pt x="3507" y="1"/>
                  </a:moveTo>
                  <a:cubicBezTo>
                    <a:pt x="3507" y="1"/>
                    <a:pt x="3508" y="1"/>
                    <a:pt x="3508" y="1"/>
                  </a:cubicBezTo>
                  <a:lnTo>
                    <a:pt x="3508" y="1"/>
                  </a:lnTo>
                  <a:cubicBezTo>
                    <a:pt x="3508" y="1"/>
                    <a:pt x="3508" y="1"/>
                    <a:pt x="3509" y="1"/>
                  </a:cubicBezTo>
                  <a:close/>
                  <a:moveTo>
                    <a:pt x="3508" y="1"/>
                  </a:moveTo>
                  <a:lnTo>
                    <a:pt x="3508" y="1"/>
                  </a:lnTo>
                  <a:cubicBezTo>
                    <a:pt x="2581" y="1"/>
                    <a:pt x="1753" y="577"/>
                    <a:pt x="1432" y="1445"/>
                  </a:cubicBezTo>
                  <a:cubicBezTo>
                    <a:pt x="831" y="1465"/>
                    <a:pt x="285" y="1803"/>
                    <a:pt x="1" y="2332"/>
                  </a:cubicBezTo>
                  <a:lnTo>
                    <a:pt x="5720" y="2332"/>
                  </a:lnTo>
                  <a:cubicBezTo>
                    <a:pt x="5786" y="1066"/>
                    <a:pt x="4777" y="1"/>
                    <a:pt x="3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5" name="Google Shape;3645;p84"/>
            <p:cNvSpPr/>
            <p:nvPr/>
          </p:nvSpPr>
          <p:spPr>
            <a:xfrm>
              <a:off x="2240205" y="1650212"/>
              <a:ext cx="38583" cy="36615"/>
            </a:xfrm>
            <a:custGeom>
              <a:avLst/>
              <a:gdLst/>
              <a:ahLst/>
              <a:cxnLst/>
              <a:rect l="l" t="t" r="r" b="b"/>
              <a:pathLst>
                <a:path w="1431" h="1358" extrusionOk="0">
                  <a:moveTo>
                    <a:pt x="851" y="0"/>
                  </a:moveTo>
                  <a:cubicBezTo>
                    <a:pt x="842" y="0"/>
                    <a:pt x="832" y="1"/>
                    <a:pt x="822" y="2"/>
                  </a:cubicBezTo>
                  <a:lnTo>
                    <a:pt x="247" y="83"/>
                  </a:lnTo>
                  <a:cubicBezTo>
                    <a:pt x="149" y="97"/>
                    <a:pt x="74" y="176"/>
                    <a:pt x="64" y="275"/>
                  </a:cubicBezTo>
                  <a:lnTo>
                    <a:pt x="7" y="852"/>
                  </a:lnTo>
                  <a:cubicBezTo>
                    <a:pt x="1" y="916"/>
                    <a:pt x="22" y="977"/>
                    <a:pt x="67" y="1024"/>
                  </a:cubicBezTo>
                  <a:lnTo>
                    <a:pt x="330" y="1293"/>
                  </a:lnTo>
                  <a:cubicBezTo>
                    <a:pt x="372" y="1335"/>
                    <a:pt x="428" y="1357"/>
                    <a:pt x="485" y="1357"/>
                  </a:cubicBezTo>
                  <a:cubicBezTo>
                    <a:pt x="519" y="1357"/>
                    <a:pt x="553" y="1349"/>
                    <a:pt x="584" y="1333"/>
                  </a:cubicBezTo>
                  <a:lnTo>
                    <a:pt x="1282" y="964"/>
                  </a:lnTo>
                  <a:cubicBezTo>
                    <a:pt x="1391" y="905"/>
                    <a:pt x="1430" y="769"/>
                    <a:pt x="1367" y="665"/>
                  </a:cubicBezTo>
                  <a:lnTo>
                    <a:pt x="1035" y="106"/>
                  </a:lnTo>
                  <a:cubicBezTo>
                    <a:pt x="996" y="40"/>
                    <a:pt x="926" y="0"/>
                    <a:pt x="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6" name="Google Shape;3646;p84"/>
            <p:cNvSpPr/>
            <p:nvPr/>
          </p:nvSpPr>
          <p:spPr>
            <a:xfrm>
              <a:off x="2104179" y="1591164"/>
              <a:ext cx="38691" cy="29389"/>
            </a:xfrm>
            <a:custGeom>
              <a:avLst/>
              <a:gdLst/>
              <a:ahLst/>
              <a:cxnLst/>
              <a:rect l="l" t="t" r="r" b="b"/>
              <a:pathLst>
                <a:path w="1435" h="1090" extrusionOk="0">
                  <a:moveTo>
                    <a:pt x="215" y="0"/>
                  </a:moveTo>
                  <a:cubicBezTo>
                    <a:pt x="97" y="0"/>
                    <a:pt x="1" y="96"/>
                    <a:pt x="1" y="214"/>
                  </a:cubicBezTo>
                  <a:lnTo>
                    <a:pt x="1" y="875"/>
                  </a:lnTo>
                  <a:cubicBezTo>
                    <a:pt x="1" y="994"/>
                    <a:pt x="97" y="1089"/>
                    <a:pt x="214" y="1089"/>
                  </a:cubicBezTo>
                  <a:cubicBezTo>
                    <a:pt x="223" y="1089"/>
                    <a:pt x="232" y="1089"/>
                    <a:pt x="242" y="1087"/>
                  </a:cubicBezTo>
                  <a:lnTo>
                    <a:pt x="1212" y="963"/>
                  </a:lnTo>
                  <a:cubicBezTo>
                    <a:pt x="1350" y="945"/>
                    <a:pt x="1435" y="802"/>
                    <a:pt x="1384" y="672"/>
                  </a:cubicBezTo>
                  <a:lnTo>
                    <a:pt x="1170" y="136"/>
                  </a:lnTo>
                  <a:cubicBezTo>
                    <a:pt x="1139" y="54"/>
                    <a:pt x="1059" y="0"/>
                    <a:pt x="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7" name="Google Shape;3647;p84"/>
            <p:cNvSpPr/>
            <p:nvPr/>
          </p:nvSpPr>
          <p:spPr>
            <a:xfrm>
              <a:off x="2196094" y="1707346"/>
              <a:ext cx="37451" cy="43814"/>
            </a:xfrm>
            <a:custGeom>
              <a:avLst/>
              <a:gdLst/>
              <a:ahLst/>
              <a:cxnLst/>
              <a:rect l="l" t="t" r="r" b="b"/>
              <a:pathLst>
                <a:path w="1389" h="1625" extrusionOk="0">
                  <a:moveTo>
                    <a:pt x="488" y="1"/>
                  </a:moveTo>
                  <a:cubicBezTo>
                    <a:pt x="458" y="1"/>
                    <a:pt x="428" y="16"/>
                    <a:pt x="412" y="44"/>
                  </a:cubicBezTo>
                  <a:lnTo>
                    <a:pt x="20" y="714"/>
                  </a:lnTo>
                  <a:cubicBezTo>
                    <a:pt x="1" y="747"/>
                    <a:pt x="4" y="786"/>
                    <a:pt x="28" y="816"/>
                  </a:cubicBezTo>
                  <a:lnTo>
                    <a:pt x="648" y="1562"/>
                  </a:lnTo>
                  <a:cubicBezTo>
                    <a:pt x="684" y="1604"/>
                    <a:pt x="733" y="1625"/>
                    <a:pt x="783" y="1625"/>
                  </a:cubicBezTo>
                  <a:cubicBezTo>
                    <a:pt x="844" y="1625"/>
                    <a:pt x="905" y="1593"/>
                    <a:pt x="938" y="1532"/>
                  </a:cubicBezTo>
                  <a:lnTo>
                    <a:pt x="1324" y="820"/>
                  </a:lnTo>
                  <a:cubicBezTo>
                    <a:pt x="1389" y="699"/>
                    <a:pt x="1351" y="548"/>
                    <a:pt x="1236" y="473"/>
                  </a:cubicBezTo>
                  <a:lnTo>
                    <a:pt x="536" y="16"/>
                  </a:lnTo>
                  <a:cubicBezTo>
                    <a:pt x="521" y="5"/>
                    <a:pt x="504"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8" name="Google Shape;3648;p84"/>
            <p:cNvSpPr/>
            <p:nvPr/>
          </p:nvSpPr>
          <p:spPr>
            <a:xfrm>
              <a:off x="2113292" y="1833207"/>
              <a:ext cx="58697" cy="73203"/>
            </a:xfrm>
            <a:custGeom>
              <a:avLst/>
              <a:gdLst/>
              <a:ahLst/>
              <a:cxnLst/>
              <a:rect l="l" t="t" r="r" b="b"/>
              <a:pathLst>
                <a:path w="2177" h="2715" extrusionOk="0">
                  <a:moveTo>
                    <a:pt x="108" y="0"/>
                  </a:moveTo>
                  <a:cubicBezTo>
                    <a:pt x="52" y="0"/>
                    <a:pt x="0" y="49"/>
                    <a:pt x="11" y="114"/>
                  </a:cubicBezTo>
                  <a:lnTo>
                    <a:pt x="437" y="2559"/>
                  </a:lnTo>
                  <a:cubicBezTo>
                    <a:pt x="455" y="2653"/>
                    <a:pt x="537" y="2715"/>
                    <a:pt x="624" y="2715"/>
                  </a:cubicBezTo>
                  <a:cubicBezTo>
                    <a:pt x="656" y="2715"/>
                    <a:pt x="688" y="2707"/>
                    <a:pt x="718" y="2689"/>
                  </a:cubicBezTo>
                  <a:lnTo>
                    <a:pt x="2048" y="1922"/>
                  </a:lnTo>
                  <a:cubicBezTo>
                    <a:pt x="2163" y="1856"/>
                    <a:pt x="2176" y="1698"/>
                    <a:pt x="2075" y="1613"/>
                  </a:cubicBezTo>
                  <a:lnTo>
                    <a:pt x="171" y="22"/>
                  </a:lnTo>
                  <a:lnTo>
                    <a:pt x="170" y="23"/>
                  </a:lnTo>
                  <a:cubicBezTo>
                    <a:pt x="151" y="7"/>
                    <a:pt x="129"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9" name="Google Shape;3649;p84"/>
            <p:cNvSpPr/>
            <p:nvPr/>
          </p:nvSpPr>
          <p:spPr>
            <a:xfrm>
              <a:off x="2128850" y="1617587"/>
              <a:ext cx="58670" cy="73257"/>
            </a:xfrm>
            <a:custGeom>
              <a:avLst/>
              <a:gdLst/>
              <a:ahLst/>
              <a:cxnLst/>
              <a:rect l="l" t="t" r="r" b="b"/>
              <a:pathLst>
                <a:path w="2176" h="2717" extrusionOk="0">
                  <a:moveTo>
                    <a:pt x="2067" y="1"/>
                  </a:moveTo>
                  <a:cubicBezTo>
                    <a:pt x="2046" y="1"/>
                    <a:pt x="2025" y="8"/>
                    <a:pt x="2006" y="24"/>
                  </a:cubicBezTo>
                  <a:lnTo>
                    <a:pt x="101" y="1615"/>
                  </a:lnTo>
                  <a:cubicBezTo>
                    <a:pt x="1" y="1698"/>
                    <a:pt x="14" y="1858"/>
                    <a:pt x="128" y="1924"/>
                  </a:cubicBezTo>
                  <a:lnTo>
                    <a:pt x="1457" y="2691"/>
                  </a:lnTo>
                  <a:cubicBezTo>
                    <a:pt x="1488" y="2709"/>
                    <a:pt x="1520" y="2717"/>
                    <a:pt x="1552" y="2717"/>
                  </a:cubicBezTo>
                  <a:cubicBezTo>
                    <a:pt x="1639" y="2717"/>
                    <a:pt x="1722" y="2655"/>
                    <a:pt x="1738" y="2561"/>
                  </a:cubicBezTo>
                  <a:lnTo>
                    <a:pt x="2165" y="116"/>
                  </a:lnTo>
                  <a:cubicBezTo>
                    <a:pt x="2175" y="51"/>
                    <a:pt x="2123" y="1"/>
                    <a:pt x="2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50" name="Google Shape;3650;p84"/>
          <p:cNvGrpSpPr/>
          <p:nvPr/>
        </p:nvGrpSpPr>
        <p:grpSpPr>
          <a:xfrm>
            <a:off x="2064679" y="2223354"/>
            <a:ext cx="395162" cy="237890"/>
            <a:chOff x="2064679" y="2223354"/>
            <a:chExt cx="395162" cy="237890"/>
          </a:xfrm>
        </p:grpSpPr>
        <p:sp>
          <p:nvSpPr>
            <p:cNvPr id="3651" name="Google Shape;3651;p84"/>
            <p:cNvSpPr/>
            <p:nvPr/>
          </p:nvSpPr>
          <p:spPr>
            <a:xfrm>
              <a:off x="2074547" y="2372322"/>
              <a:ext cx="12969" cy="55084"/>
            </a:xfrm>
            <a:custGeom>
              <a:avLst/>
              <a:gdLst/>
              <a:ahLst/>
              <a:cxnLst/>
              <a:rect l="l" t="t" r="r" b="b"/>
              <a:pathLst>
                <a:path w="481" h="2043" extrusionOk="0">
                  <a:moveTo>
                    <a:pt x="260" y="0"/>
                  </a:moveTo>
                  <a:cubicBezTo>
                    <a:pt x="137" y="0"/>
                    <a:pt x="38" y="100"/>
                    <a:pt x="1" y="221"/>
                  </a:cubicBezTo>
                  <a:lnTo>
                    <a:pt x="1" y="1821"/>
                  </a:lnTo>
                  <a:cubicBezTo>
                    <a:pt x="38" y="1944"/>
                    <a:pt x="137" y="2042"/>
                    <a:pt x="260" y="2042"/>
                  </a:cubicBezTo>
                  <a:cubicBezTo>
                    <a:pt x="382" y="2042"/>
                    <a:pt x="481" y="1944"/>
                    <a:pt x="367" y="1821"/>
                  </a:cubicBezTo>
                  <a:lnTo>
                    <a:pt x="367" y="221"/>
                  </a:lnTo>
                  <a:cubicBezTo>
                    <a:pt x="481" y="100"/>
                    <a:pt x="381" y="0"/>
                    <a:pt x="2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2" name="Google Shape;3652;p84"/>
            <p:cNvSpPr/>
            <p:nvPr/>
          </p:nvSpPr>
          <p:spPr>
            <a:xfrm>
              <a:off x="2064679" y="2223354"/>
              <a:ext cx="256872" cy="108713"/>
            </a:xfrm>
            <a:custGeom>
              <a:avLst/>
              <a:gdLst/>
              <a:ahLst/>
              <a:cxnLst/>
              <a:rect l="l" t="t" r="r" b="b"/>
              <a:pathLst>
                <a:path w="9527" h="4032" extrusionOk="0">
                  <a:moveTo>
                    <a:pt x="688" y="0"/>
                  </a:moveTo>
                  <a:cubicBezTo>
                    <a:pt x="657" y="0"/>
                    <a:pt x="626" y="15"/>
                    <a:pt x="608" y="42"/>
                  </a:cubicBezTo>
                  <a:lnTo>
                    <a:pt x="29" y="884"/>
                  </a:lnTo>
                  <a:lnTo>
                    <a:pt x="1" y="977"/>
                  </a:lnTo>
                  <a:lnTo>
                    <a:pt x="1" y="4031"/>
                  </a:lnTo>
                  <a:lnTo>
                    <a:pt x="9525" y="4031"/>
                  </a:lnTo>
                  <a:lnTo>
                    <a:pt x="9525" y="977"/>
                  </a:lnTo>
                  <a:lnTo>
                    <a:pt x="9527" y="977"/>
                  </a:lnTo>
                  <a:cubicBezTo>
                    <a:pt x="9527" y="944"/>
                    <a:pt x="9516" y="911"/>
                    <a:pt x="9497" y="884"/>
                  </a:cubicBezTo>
                  <a:lnTo>
                    <a:pt x="8918" y="42"/>
                  </a:lnTo>
                  <a:cubicBezTo>
                    <a:pt x="8899" y="15"/>
                    <a:pt x="8869" y="0"/>
                    <a:pt x="8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3" name="Google Shape;3653;p84"/>
            <p:cNvSpPr/>
            <p:nvPr/>
          </p:nvSpPr>
          <p:spPr>
            <a:xfrm>
              <a:off x="2064679" y="2312249"/>
              <a:ext cx="256845" cy="19764"/>
            </a:xfrm>
            <a:custGeom>
              <a:avLst/>
              <a:gdLst/>
              <a:ahLst/>
              <a:cxnLst/>
              <a:rect l="l" t="t" r="r" b="b"/>
              <a:pathLst>
                <a:path w="9526" h="733" extrusionOk="0">
                  <a:moveTo>
                    <a:pt x="1" y="0"/>
                  </a:moveTo>
                  <a:lnTo>
                    <a:pt x="1" y="733"/>
                  </a:lnTo>
                  <a:lnTo>
                    <a:pt x="9525" y="733"/>
                  </a:lnTo>
                  <a:lnTo>
                    <a:pt x="9525" y="0"/>
                  </a:ln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4" name="Google Shape;3654;p84"/>
            <p:cNvSpPr/>
            <p:nvPr/>
          </p:nvSpPr>
          <p:spPr>
            <a:xfrm>
              <a:off x="2143706" y="2373104"/>
              <a:ext cx="183615" cy="47858"/>
            </a:xfrm>
            <a:custGeom>
              <a:avLst/>
              <a:gdLst/>
              <a:ahLst/>
              <a:cxnLst/>
              <a:rect l="l" t="t" r="r" b="b"/>
              <a:pathLst>
                <a:path w="6810" h="1775" extrusionOk="0">
                  <a:moveTo>
                    <a:pt x="6809" y="1"/>
                  </a:moveTo>
                  <a:lnTo>
                    <a:pt x="0" y="251"/>
                  </a:lnTo>
                  <a:lnTo>
                    <a:pt x="0" y="1774"/>
                  </a:lnTo>
                  <a:lnTo>
                    <a:pt x="6440" y="1774"/>
                  </a:lnTo>
                  <a:lnTo>
                    <a:pt x="68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5" name="Google Shape;3655;p84"/>
            <p:cNvSpPr/>
            <p:nvPr/>
          </p:nvSpPr>
          <p:spPr>
            <a:xfrm>
              <a:off x="2301733" y="2381408"/>
              <a:ext cx="19790" cy="39554"/>
            </a:xfrm>
            <a:custGeom>
              <a:avLst/>
              <a:gdLst/>
              <a:ahLst/>
              <a:cxnLst/>
              <a:rect l="l" t="t" r="r" b="b"/>
              <a:pathLst>
                <a:path w="734" h="1467" extrusionOk="0">
                  <a:moveTo>
                    <a:pt x="0" y="1"/>
                  </a:moveTo>
                  <a:lnTo>
                    <a:pt x="0" y="1466"/>
                  </a:lnTo>
                  <a:lnTo>
                    <a:pt x="733" y="1466"/>
                  </a:lnTo>
                  <a:lnTo>
                    <a:pt x="7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6" name="Google Shape;3656;p84"/>
            <p:cNvSpPr/>
            <p:nvPr/>
          </p:nvSpPr>
          <p:spPr>
            <a:xfrm>
              <a:off x="2222706" y="2381408"/>
              <a:ext cx="49422" cy="39554"/>
            </a:xfrm>
            <a:custGeom>
              <a:avLst/>
              <a:gdLst/>
              <a:ahLst/>
              <a:cxnLst/>
              <a:rect l="l" t="t" r="r" b="b"/>
              <a:pathLst>
                <a:path w="1833" h="1467" extrusionOk="0">
                  <a:moveTo>
                    <a:pt x="1" y="1"/>
                  </a:moveTo>
                  <a:lnTo>
                    <a:pt x="1" y="1466"/>
                  </a:lnTo>
                  <a:lnTo>
                    <a:pt x="1833" y="1466"/>
                  </a:lnTo>
                  <a:lnTo>
                    <a:pt x="18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7" name="Google Shape;3657;p84"/>
            <p:cNvSpPr/>
            <p:nvPr/>
          </p:nvSpPr>
          <p:spPr>
            <a:xfrm>
              <a:off x="2064679" y="2332040"/>
              <a:ext cx="256845" cy="49395"/>
            </a:xfrm>
            <a:custGeom>
              <a:avLst/>
              <a:gdLst/>
              <a:ahLst/>
              <a:cxnLst/>
              <a:rect l="l" t="t" r="r" b="b"/>
              <a:pathLst>
                <a:path w="9526" h="1832" extrusionOk="0">
                  <a:moveTo>
                    <a:pt x="1" y="0"/>
                  </a:moveTo>
                  <a:lnTo>
                    <a:pt x="1" y="1667"/>
                  </a:lnTo>
                  <a:cubicBezTo>
                    <a:pt x="1" y="1757"/>
                    <a:pt x="74" y="1832"/>
                    <a:pt x="165" y="1832"/>
                  </a:cubicBezTo>
                  <a:lnTo>
                    <a:pt x="9525" y="1832"/>
                  </a:lnTo>
                  <a:lnTo>
                    <a:pt x="9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8" name="Google Shape;3658;p84"/>
            <p:cNvSpPr/>
            <p:nvPr/>
          </p:nvSpPr>
          <p:spPr>
            <a:xfrm>
              <a:off x="2284720" y="2223354"/>
              <a:ext cx="36804" cy="108659"/>
            </a:xfrm>
            <a:custGeom>
              <a:avLst/>
              <a:gdLst/>
              <a:ahLst/>
              <a:cxnLst/>
              <a:rect l="l" t="t" r="r" b="b"/>
              <a:pathLst>
                <a:path w="1365" h="4030" extrusionOk="0">
                  <a:moveTo>
                    <a:pt x="1" y="0"/>
                  </a:moveTo>
                  <a:cubicBezTo>
                    <a:pt x="30" y="2"/>
                    <a:pt x="59" y="17"/>
                    <a:pt x="75" y="43"/>
                  </a:cubicBezTo>
                  <a:lnTo>
                    <a:pt x="606" y="885"/>
                  </a:lnTo>
                  <a:lnTo>
                    <a:pt x="631" y="974"/>
                  </a:lnTo>
                  <a:lnTo>
                    <a:pt x="631" y="4030"/>
                  </a:lnTo>
                  <a:lnTo>
                    <a:pt x="1364" y="4030"/>
                  </a:lnTo>
                  <a:lnTo>
                    <a:pt x="1364" y="977"/>
                  </a:lnTo>
                  <a:cubicBezTo>
                    <a:pt x="1364" y="944"/>
                    <a:pt x="1355" y="911"/>
                    <a:pt x="1339" y="884"/>
                  </a:cubicBezTo>
                  <a:lnTo>
                    <a:pt x="1337" y="884"/>
                  </a:lnTo>
                  <a:lnTo>
                    <a:pt x="809" y="46"/>
                  </a:lnTo>
                  <a:cubicBezTo>
                    <a:pt x="791" y="18"/>
                    <a:pt x="760" y="0"/>
                    <a:pt x="727" y="0"/>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9" name="Google Shape;3659;p84"/>
            <p:cNvSpPr/>
            <p:nvPr/>
          </p:nvSpPr>
          <p:spPr>
            <a:xfrm>
              <a:off x="2301733" y="2331986"/>
              <a:ext cx="19790" cy="49449"/>
            </a:xfrm>
            <a:custGeom>
              <a:avLst/>
              <a:gdLst/>
              <a:ahLst/>
              <a:cxnLst/>
              <a:rect l="l" t="t" r="r" b="b"/>
              <a:pathLst>
                <a:path w="734" h="1834" extrusionOk="0">
                  <a:moveTo>
                    <a:pt x="0" y="1"/>
                  </a:moveTo>
                  <a:lnTo>
                    <a:pt x="0" y="1834"/>
                  </a:lnTo>
                  <a:lnTo>
                    <a:pt x="733" y="1834"/>
                  </a:lnTo>
                  <a:lnTo>
                    <a:pt x="7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0" name="Google Shape;3660;p84"/>
            <p:cNvSpPr/>
            <p:nvPr/>
          </p:nvSpPr>
          <p:spPr>
            <a:xfrm>
              <a:off x="2321497" y="2272722"/>
              <a:ext cx="138345" cy="148186"/>
            </a:xfrm>
            <a:custGeom>
              <a:avLst/>
              <a:gdLst/>
              <a:ahLst/>
              <a:cxnLst/>
              <a:rect l="l" t="t" r="r" b="b"/>
              <a:pathLst>
                <a:path w="5131" h="5496" extrusionOk="0">
                  <a:moveTo>
                    <a:pt x="0" y="1"/>
                  </a:moveTo>
                  <a:lnTo>
                    <a:pt x="0" y="5496"/>
                  </a:lnTo>
                  <a:lnTo>
                    <a:pt x="4828" y="5496"/>
                  </a:lnTo>
                  <a:cubicBezTo>
                    <a:pt x="4994" y="5496"/>
                    <a:pt x="5130" y="5361"/>
                    <a:pt x="5130" y="5195"/>
                  </a:cubicBezTo>
                  <a:lnTo>
                    <a:pt x="5130" y="3187"/>
                  </a:lnTo>
                  <a:cubicBezTo>
                    <a:pt x="5129" y="3051"/>
                    <a:pt x="5054" y="2927"/>
                    <a:pt x="4934" y="2863"/>
                  </a:cubicBezTo>
                  <a:lnTo>
                    <a:pt x="3031" y="1844"/>
                  </a:lnTo>
                  <a:lnTo>
                    <a:pt x="13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1" name="Google Shape;3661;p84"/>
            <p:cNvSpPr/>
            <p:nvPr/>
          </p:nvSpPr>
          <p:spPr>
            <a:xfrm>
              <a:off x="2384373" y="2318936"/>
              <a:ext cx="75414" cy="102026"/>
            </a:xfrm>
            <a:custGeom>
              <a:avLst/>
              <a:gdLst/>
              <a:ahLst/>
              <a:cxnLst/>
              <a:rect l="l" t="t" r="r" b="b"/>
              <a:pathLst>
                <a:path w="2797" h="3784" extrusionOk="0">
                  <a:moveTo>
                    <a:pt x="1" y="0"/>
                  </a:moveTo>
                  <a:lnTo>
                    <a:pt x="26" y="156"/>
                  </a:lnTo>
                  <a:cubicBezTo>
                    <a:pt x="29" y="174"/>
                    <a:pt x="40" y="189"/>
                    <a:pt x="55" y="198"/>
                  </a:cubicBezTo>
                  <a:lnTo>
                    <a:pt x="1949" y="1288"/>
                  </a:lnTo>
                  <a:cubicBezTo>
                    <a:pt x="2069" y="1356"/>
                    <a:pt x="2143" y="1490"/>
                    <a:pt x="2064" y="1635"/>
                  </a:cubicBezTo>
                  <a:lnTo>
                    <a:pt x="2064" y="3783"/>
                  </a:lnTo>
                  <a:lnTo>
                    <a:pt x="2496" y="3783"/>
                  </a:lnTo>
                  <a:cubicBezTo>
                    <a:pt x="2662" y="3753"/>
                    <a:pt x="2797" y="3619"/>
                    <a:pt x="2797" y="3453"/>
                  </a:cubicBezTo>
                  <a:lnTo>
                    <a:pt x="2797" y="1410"/>
                  </a:lnTo>
                  <a:cubicBezTo>
                    <a:pt x="2797" y="1274"/>
                    <a:pt x="2722" y="1150"/>
                    <a:pt x="2602" y="1086"/>
                  </a:cubicBezTo>
                  <a:lnTo>
                    <a:pt x="686" y="54"/>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2" name="Google Shape;3662;p84"/>
            <p:cNvSpPr/>
            <p:nvPr/>
          </p:nvSpPr>
          <p:spPr>
            <a:xfrm>
              <a:off x="2360997" y="2272722"/>
              <a:ext cx="45513" cy="49449"/>
            </a:xfrm>
            <a:custGeom>
              <a:avLst/>
              <a:gdLst/>
              <a:ahLst/>
              <a:cxnLst/>
              <a:rect l="l" t="t" r="r" b="b"/>
              <a:pathLst>
                <a:path w="1688" h="1834" extrusionOk="0">
                  <a:moveTo>
                    <a:pt x="0" y="1"/>
                  </a:moveTo>
                  <a:lnTo>
                    <a:pt x="0" y="1300"/>
                  </a:lnTo>
                  <a:cubicBezTo>
                    <a:pt x="0" y="1595"/>
                    <a:pt x="240" y="1834"/>
                    <a:pt x="534" y="1834"/>
                  </a:cubicBezTo>
                  <a:lnTo>
                    <a:pt x="1687" y="1834"/>
                  </a:lnTo>
                  <a:lnTo>
                    <a:pt x="1412" y="273"/>
                  </a:lnTo>
                  <a:cubicBezTo>
                    <a:pt x="1384" y="116"/>
                    <a:pt x="1248" y="1"/>
                    <a:pt x="1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3" name="Google Shape;3663;p84"/>
            <p:cNvSpPr/>
            <p:nvPr/>
          </p:nvSpPr>
          <p:spPr>
            <a:xfrm>
              <a:off x="2369220" y="2272722"/>
              <a:ext cx="33326" cy="49449"/>
            </a:xfrm>
            <a:custGeom>
              <a:avLst/>
              <a:gdLst/>
              <a:ahLst/>
              <a:cxnLst/>
              <a:rect l="l" t="t" r="r" b="b"/>
              <a:pathLst>
                <a:path w="1236" h="1834" extrusionOk="0">
                  <a:moveTo>
                    <a:pt x="1" y="1"/>
                  </a:moveTo>
                  <a:cubicBezTo>
                    <a:pt x="158" y="1"/>
                    <a:pt x="291" y="122"/>
                    <a:pt x="318" y="286"/>
                  </a:cubicBezTo>
                  <a:lnTo>
                    <a:pt x="573" y="1834"/>
                  </a:lnTo>
                  <a:lnTo>
                    <a:pt x="1236" y="1834"/>
                  </a:lnTo>
                  <a:cubicBezTo>
                    <a:pt x="1171" y="1471"/>
                    <a:pt x="1017" y="594"/>
                    <a:pt x="959" y="268"/>
                  </a:cubicBezTo>
                  <a:cubicBezTo>
                    <a:pt x="953" y="231"/>
                    <a:pt x="940" y="194"/>
                    <a:pt x="920" y="161"/>
                  </a:cubicBezTo>
                  <a:cubicBezTo>
                    <a:pt x="862" y="62"/>
                    <a:pt x="756" y="2"/>
                    <a:pt x="6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4" name="Google Shape;3664;p84"/>
            <p:cNvSpPr/>
            <p:nvPr/>
          </p:nvSpPr>
          <p:spPr>
            <a:xfrm>
              <a:off x="2347003" y="2379089"/>
              <a:ext cx="85390" cy="82128"/>
            </a:xfrm>
            <a:custGeom>
              <a:avLst/>
              <a:gdLst/>
              <a:ahLst/>
              <a:cxnLst/>
              <a:rect l="l" t="t" r="r" b="b"/>
              <a:pathLst>
                <a:path w="3167" h="3046" extrusionOk="0">
                  <a:moveTo>
                    <a:pt x="1644" y="0"/>
                  </a:moveTo>
                  <a:cubicBezTo>
                    <a:pt x="1028" y="0"/>
                    <a:pt x="472" y="371"/>
                    <a:pt x="237" y="941"/>
                  </a:cubicBezTo>
                  <a:cubicBezTo>
                    <a:pt x="1" y="1509"/>
                    <a:pt x="131" y="2164"/>
                    <a:pt x="567" y="2600"/>
                  </a:cubicBezTo>
                  <a:cubicBezTo>
                    <a:pt x="858" y="2891"/>
                    <a:pt x="1247" y="3046"/>
                    <a:pt x="1643" y="3046"/>
                  </a:cubicBezTo>
                  <a:cubicBezTo>
                    <a:pt x="1840" y="3046"/>
                    <a:pt x="2038" y="3008"/>
                    <a:pt x="2227" y="2929"/>
                  </a:cubicBezTo>
                  <a:cubicBezTo>
                    <a:pt x="2795" y="2695"/>
                    <a:pt x="3166" y="2138"/>
                    <a:pt x="3166" y="1522"/>
                  </a:cubicBezTo>
                  <a:cubicBezTo>
                    <a:pt x="3166" y="682"/>
                    <a:pt x="2484" y="0"/>
                    <a:pt x="1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5" name="Google Shape;3665;p84"/>
            <p:cNvSpPr/>
            <p:nvPr/>
          </p:nvSpPr>
          <p:spPr>
            <a:xfrm>
              <a:off x="2371998" y="2405728"/>
              <a:ext cx="33730" cy="28850"/>
            </a:xfrm>
            <a:custGeom>
              <a:avLst/>
              <a:gdLst/>
              <a:ahLst/>
              <a:cxnLst/>
              <a:rect l="l" t="t" r="r" b="b"/>
              <a:pathLst>
                <a:path w="1251" h="1070" extrusionOk="0">
                  <a:moveTo>
                    <a:pt x="717" y="1"/>
                  </a:moveTo>
                  <a:cubicBezTo>
                    <a:pt x="240" y="1"/>
                    <a:pt x="1" y="576"/>
                    <a:pt x="339" y="913"/>
                  </a:cubicBezTo>
                  <a:cubicBezTo>
                    <a:pt x="441" y="1016"/>
                    <a:pt x="577" y="1070"/>
                    <a:pt x="717" y="1070"/>
                  </a:cubicBezTo>
                  <a:cubicBezTo>
                    <a:pt x="786" y="1070"/>
                    <a:pt x="855" y="1057"/>
                    <a:pt x="922" y="1029"/>
                  </a:cubicBezTo>
                  <a:cubicBezTo>
                    <a:pt x="1121" y="947"/>
                    <a:pt x="1251" y="751"/>
                    <a:pt x="1251" y="534"/>
                  </a:cubicBezTo>
                  <a:cubicBezTo>
                    <a:pt x="1251" y="240"/>
                    <a:pt x="1011" y="1"/>
                    <a:pt x="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6" name="Google Shape;3666;p84"/>
            <p:cNvSpPr/>
            <p:nvPr/>
          </p:nvSpPr>
          <p:spPr>
            <a:xfrm>
              <a:off x="2101564" y="2379143"/>
              <a:ext cx="88680" cy="82101"/>
            </a:xfrm>
            <a:custGeom>
              <a:avLst/>
              <a:gdLst/>
              <a:ahLst/>
              <a:cxnLst/>
              <a:rect l="l" t="t" r="r" b="b"/>
              <a:pathLst>
                <a:path w="3289" h="3045" extrusionOk="0">
                  <a:moveTo>
                    <a:pt x="1681" y="0"/>
                  </a:moveTo>
                  <a:cubicBezTo>
                    <a:pt x="1308" y="0"/>
                    <a:pt x="946" y="138"/>
                    <a:pt x="666" y="388"/>
                  </a:cubicBezTo>
                  <a:cubicBezTo>
                    <a:pt x="125" y="871"/>
                    <a:pt x="1" y="1671"/>
                    <a:pt x="368" y="2296"/>
                  </a:cubicBezTo>
                  <a:cubicBezTo>
                    <a:pt x="649" y="2770"/>
                    <a:pt x="1153" y="3045"/>
                    <a:pt x="1680" y="3045"/>
                  </a:cubicBezTo>
                  <a:cubicBezTo>
                    <a:pt x="1848" y="3045"/>
                    <a:pt x="2018" y="3017"/>
                    <a:pt x="2184" y="2959"/>
                  </a:cubicBezTo>
                  <a:cubicBezTo>
                    <a:pt x="2869" y="2720"/>
                    <a:pt x="3289" y="2029"/>
                    <a:pt x="3187" y="1310"/>
                  </a:cubicBezTo>
                  <a:cubicBezTo>
                    <a:pt x="3085" y="590"/>
                    <a:pt x="2490" y="43"/>
                    <a:pt x="1765" y="3"/>
                  </a:cubicBezTo>
                  <a:cubicBezTo>
                    <a:pt x="1737" y="1"/>
                    <a:pt x="1709" y="0"/>
                    <a:pt x="1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7" name="Google Shape;3667;p84"/>
            <p:cNvSpPr/>
            <p:nvPr/>
          </p:nvSpPr>
          <p:spPr>
            <a:xfrm>
              <a:off x="2127663" y="2405728"/>
              <a:ext cx="33757" cy="28850"/>
            </a:xfrm>
            <a:custGeom>
              <a:avLst/>
              <a:gdLst/>
              <a:ahLst/>
              <a:cxnLst/>
              <a:rect l="l" t="t" r="r" b="b"/>
              <a:pathLst>
                <a:path w="1252" h="1070" extrusionOk="0">
                  <a:moveTo>
                    <a:pt x="716" y="1"/>
                  </a:moveTo>
                  <a:cubicBezTo>
                    <a:pt x="239" y="1"/>
                    <a:pt x="0" y="576"/>
                    <a:pt x="338" y="913"/>
                  </a:cubicBezTo>
                  <a:cubicBezTo>
                    <a:pt x="440" y="1016"/>
                    <a:pt x="577" y="1070"/>
                    <a:pt x="716" y="1070"/>
                  </a:cubicBezTo>
                  <a:cubicBezTo>
                    <a:pt x="785" y="1070"/>
                    <a:pt x="855" y="1057"/>
                    <a:pt x="921" y="1029"/>
                  </a:cubicBezTo>
                  <a:cubicBezTo>
                    <a:pt x="1120" y="947"/>
                    <a:pt x="1250" y="751"/>
                    <a:pt x="1250" y="534"/>
                  </a:cubicBezTo>
                  <a:cubicBezTo>
                    <a:pt x="1252" y="240"/>
                    <a:pt x="1011" y="1"/>
                    <a:pt x="7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8" name="Google Shape;3668;p84"/>
            <p:cNvSpPr/>
            <p:nvPr/>
          </p:nvSpPr>
          <p:spPr>
            <a:xfrm>
              <a:off x="2163443" y="2223354"/>
              <a:ext cx="9922" cy="108713"/>
            </a:xfrm>
            <a:custGeom>
              <a:avLst/>
              <a:gdLst/>
              <a:ahLst/>
              <a:cxnLst/>
              <a:rect l="l" t="t" r="r" b="b"/>
              <a:pathLst>
                <a:path w="368" h="4032" extrusionOk="0">
                  <a:moveTo>
                    <a:pt x="1" y="0"/>
                  </a:moveTo>
                  <a:lnTo>
                    <a:pt x="1" y="4031"/>
                  </a:lnTo>
                  <a:lnTo>
                    <a:pt x="367" y="4031"/>
                  </a:lnTo>
                  <a:lnTo>
                    <a:pt x="367" y="0"/>
                  </a:ln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9" name="Google Shape;3669;p84"/>
            <p:cNvSpPr/>
            <p:nvPr/>
          </p:nvSpPr>
          <p:spPr>
            <a:xfrm>
              <a:off x="2114074" y="2223354"/>
              <a:ext cx="9895" cy="108713"/>
            </a:xfrm>
            <a:custGeom>
              <a:avLst/>
              <a:gdLst/>
              <a:ahLst/>
              <a:cxnLst/>
              <a:rect l="l" t="t" r="r" b="b"/>
              <a:pathLst>
                <a:path w="367" h="4032" extrusionOk="0">
                  <a:moveTo>
                    <a:pt x="0" y="0"/>
                  </a:moveTo>
                  <a:lnTo>
                    <a:pt x="0" y="4031"/>
                  </a:lnTo>
                  <a:lnTo>
                    <a:pt x="367" y="4031"/>
                  </a:lnTo>
                  <a:lnTo>
                    <a:pt x="367" y="0"/>
                  </a:ln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0" name="Google Shape;3670;p84"/>
            <p:cNvSpPr/>
            <p:nvPr/>
          </p:nvSpPr>
          <p:spPr>
            <a:xfrm>
              <a:off x="2262233" y="2223354"/>
              <a:ext cx="9895" cy="108713"/>
            </a:xfrm>
            <a:custGeom>
              <a:avLst/>
              <a:gdLst/>
              <a:ahLst/>
              <a:cxnLst/>
              <a:rect l="l" t="t" r="r" b="b"/>
              <a:pathLst>
                <a:path w="367" h="4032" extrusionOk="0">
                  <a:moveTo>
                    <a:pt x="0" y="0"/>
                  </a:moveTo>
                  <a:lnTo>
                    <a:pt x="0" y="4031"/>
                  </a:lnTo>
                  <a:lnTo>
                    <a:pt x="367" y="4031"/>
                  </a:lnTo>
                  <a:lnTo>
                    <a:pt x="367" y="0"/>
                  </a:ln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1" name="Google Shape;3671;p84"/>
            <p:cNvSpPr/>
            <p:nvPr/>
          </p:nvSpPr>
          <p:spPr>
            <a:xfrm>
              <a:off x="2212838" y="2223354"/>
              <a:ext cx="9895" cy="108713"/>
            </a:xfrm>
            <a:custGeom>
              <a:avLst/>
              <a:gdLst/>
              <a:ahLst/>
              <a:cxnLst/>
              <a:rect l="l" t="t" r="r" b="b"/>
              <a:pathLst>
                <a:path w="367" h="4032" extrusionOk="0">
                  <a:moveTo>
                    <a:pt x="1" y="0"/>
                  </a:moveTo>
                  <a:lnTo>
                    <a:pt x="1" y="4031"/>
                  </a:lnTo>
                  <a:lnTo>
                    <a:pt x="367" y="4031"/>
                  </a:lnTo>
                  <a:lnTo>
                    <a:pt x="367" y="0"/>
                  </a:ln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72" name="Google Shape;3672;p84"/>
          <p:cNvGrpSpPr/>
          <p:nvPr/>
        </p:nvGrpSpPr>
        <p:grpSpPr>
          <a:xfrm>
            <a:off x="2068184" y="2847698"/>
            <a:ext cx="395836" cy="217911"/>
            <a:chOff x="2068184" y="2847698"/>
            <a:chExt cx="395836" cy="217911"/>
          </a:xfrm>
        </p:grpSpPr>
        <p:sp>
          <p:nvSpPr>
            <p:cNvPr id="3673" name="Google Shape;3673;p84"/>
            <p:cNvSpPr/>
            <p:nvPr/>
          </p:nvSpPr>
          <p:spPr>
            <a:xfrm>
              <a:off x="2295316" y="2847698"/>
              <a:ext cx="15315" cy="43167"/>
            </a:xfrm>
            <a:custGeom>
              <a:avLst/>
              <a:gdLst/>
              <a:ahLst/>
              <a:cxnLst/>
              <a:rect l="l" t="t" r="r" b="b"/>
              <a:pathLst>
                <a:path w="568" h="1601" extrusionOk="0">
                  <a:moveTo>
                    <a:pt x="222" y="1"/>
                  </a:moveTo>
                  <a:cubicBezTo>
                    <a:pt x="99" y="1"/>
                    <a:pt x="1" y="99"/>
                    <a:pt x="201" y="222"/>
                  </a:cubicBezTo>
                  <a:lnTo>
                    <a:pt x="201" y="1379"/>
                  </a:lnTo>
                  <a:cubicBezTo>
                    <a:pt x="1" y="1501"/>
                    <a:pt x="99" y="1601"/>
                    <a:pt x="222" y="1601"/>
                  </a:cubicBezTo>
                  <a:cubicBezTo>
                    <a:pt x="343" y="1601"/>
                    <a:pt x="443" y="1501"/>
                    <a:pt x="567" y="1379"/>
                  </a:cubicBezTo>
                  <a:lnTo>
                    <a:pt x="567" y="222"/>
                  </a:lnTo>
                  <a:cubicBezTo>
                    <a:pt x="443" y="99"/>
                    <a:pt x="34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4" name="Google Shape;3674;p84"/>
            <p:cNvSpPr/>
            <p:nvPr/>
          </p:nvSpPr>
          <p:spPr>
            <a:xfrm>
              <a:off x="2193074" y="2856676"/>
              <a:ext cx="216455" cy="10650"/>
            </a:xfrm>
            <a:custGeom>
              <a:avLst/>
              <a:gdLst/>
              <a:ahLst/>
              <a:cxnLst/>
              <a:rect l="l" t="t" r="r" b="b"/>
              <a:pathLst>
                <a:path w="8028" h="395" extrusionOk="0">
                  <a:moveTo>
                    <a:pt x="137" y="1"/>
                  </a:moveTo>
                  <a:cubicBezTo>
                    <a:pt x="57" y="1"/>
                    <a:pt x="1" y="80"/>
                    <a:pt x="1" y="172"/>
                  </a:cubicBezTo>
                  <a:cubicBezTo>
                    <a:pt x="1" y="294"/>
                    <a:pt x="100" y="393"/>
                    <a:pt x="222" y="394"/>
                  </a:cubicBezTo>
                  <a:lnTo>
                    <a:pt x="7806" y="394"/>
                  </a:lnTo>
                  <a:lnTo>
                    <a:pt x="7806" y="393"/>
                  </a:lnTo>
                  <a:cubicBezTo>
                    <a:pt x="7929" y="393"/>
                    <a:pt x="8027" y="294"/>
                    <a:pt x="8027" y="172"/>
                  </a:cubicBezTo>
                  <a:cubicBezTo>
                    <a:pt x="8027" y="80"/>
                    <a:pt x="7971" y="1"/>
                    <a:pt x="7891" y="1"/>
                  </a:cubicBezTo>
                  <a:cubicBezTo>
                    <a:pt x="7865" y="1"/>
                    <a:pt x="7836" y="9"/>
                    <a:pt x="7806" y="28"/>
                  </a:cubicBezTo>
                  <a:lnTo>
                    <a:pt x="222" y="28"/>
                  </a:lnTo>
                  <a:cubicBezTo>
                    <a:pt x="192" y="9"/>
                    <a:pt x="163"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5" name="Google Shape;3675;p84"/>
            <p:cNvSpPr/>
            <p:nvPr/>
          </p:nvSpPr>
          <p:spPr>
            <a:xfrm>
              <a:off x="2209737" y="2887090"/>
              <a:ext cx="169783" cy="34539"/>
            </a:xfrm>
            <a:custGeom>
              <a:avLst/>
              <a:gdLst/>
              <a:ahLst/>
              <a:cxnLst/>
              <a:rect l="l" t="t" r="r" b="b"/>
              <a:pathLst>
                <a:path w="6297" h="1281" extrusionOk="0">
                  <a:moveTo>
                    <a:pt x="525" y="1"/>
                  </a:moveTo>
                  <a:cubicBezTo>
                    <a:pt x="446" y="1"/>
                    <a:pt x="376" y="50"/>
                    <a:pt x="350" y="125"/>
                  </a:cubicBezTo>
                  <a:lnTo>
                    <a:pt x="0" y="1139"/>
                  </a:lnTo>
                  <a:lnTo>
                    <a:pt x="3478" y="1281"/>
                  </a:lnTo>
                  <a:lnTo>
                    <a:pt x="6283" y="1139"/>
                  </a:lnTo>
                  <a:lnTo>
                    <a:pt x="6297" y="1139"/>
                  </a:lnTo>
                  <a:lnTo>
                    <a:pt x="5930" y="632"/>
                  </a:lnTo>
                  <a:cubicBezTo>
                    <a:pt x="5642" y="235"/>
                    <a:pt x="5183"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6" name="Google Shape;3676;p84"/>
            <p:cNvSpPr/>
            <p:nvPr/>
          </p:nvSpPr>
          <p:spPr>
            <a:xfrm>
              <a:off x="2381920" y="2988361"/>
              <a:ext cx="32652" cy="64252"/>
            </a:xfrm>
            <a:custGeom>
              <a:avLst/>
              <a:gdLst/>
              <a:ahLst/>
              <a:cxnLst/>
              <a:rect l="l" t="t" r="r" b="b"/>
              <a:pathLst>
                <a:path w="1211" h="2383" extrusionOk="0">
                  <a:moveTo>
                    <a:pt x="249" y="0"/>
                  </a:moveTo>
                  <a:cubicBezTo>
                    <a:pt x="224" y="0"/>
                    <a:pt x="198" y="5"/>
                    <a:pt x="172" y="14"/>
                  </a:cubicBezTo>
                  <a:cubicBezTo>
                    <a:pt x="59" y="54"/>
                    <a:pt x="1" y="179"/>
                    <a:pt x="38" y="292"/>
                  </a:cubicBezTo>
                  <a:lnTo>
                    <a:pt x="753" y="2238"/>
                  </a:lnTo>
                  <a:cubicBezTo>
                    <a:pt x="784" y="2326"/>
                    <a:pt x="868" y="2383"/>
                    <a:pt x="960" y="2383"/>
                  </a:cubicBezTo>
                  <a:cubicBezTo>
                    <a:pt x="987" y="2383"/>
                    <a:pt x="1013" y="2378"/>
                    <a:pt x="1037" y="2369"/>
                  </a:cubicBezTo>
                  <a:cubicBezTo>
                    <a:pt x="1152" y="2327"/>
                    <a:pt x="1210" y="2200"/>
                    <a:pt x="1168" y="2085"/>
                  </a:cubicBezTo>
                  <a:lnTo>
                    <a:pt x="454" y="140"/>
                  </a:lnTo>
                  <a:cubicBezTo>
                    <a:pt x="419" y="53"/>
                    <a:pt x="337" y="0"/>
                    <a:pt x="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7" name="Google Shape;3677;p84"/>
            <p:cNvSpPr/>
            <p:nvPr/>
          </p:nvSpPr>
          <p:spPr>
            <a:xfrm>
              <a:off x="2216020" y="2988199"/>
              <a:ext cx="32759" cy="64413"/>
            </a:xfrm>
            <a:custGeom>
              <a:avLst/>
              <a:gdLst/>
              <a:ahLst/>
              <a:cxnLst/>
              <a:rect l="l" t="t" r="r" b="b"/>
              <a:pathLst>
                <a:path w="1215" h="2389" extrusionOk="0">
                  <a:moveTo>
                    <a:pt x="965" y="1"/>
                  </a:moveTo>
                  <a:cubicBezTo>
                    <a:pt x="875" y="1"/>
                    <a:pt x="790" y="56"/>
                    <a:pt x="757" y="146"/>
                  </a:cubicBezTo>
                  <a:lnTo>
                    <a:pt x="44" y="2093"/>
                  </a:lnTo>
                  <a:cubicBezTo>
                    <a:pt x="1" y="2206"/>
                    <a:pt x="59" y="2333"/>
                    <a:pt x="174" y="2375"/>
                  </a:cubicBezTo>
                  <a:cubicBezTo>
                    <a:pt x="198" y="2384"/>
                    <a:pt x="225" y="2389"/>
                    <a:pt x="250" y="2389"/>
                  </a:cubicBezTo>
                  <a:cubicBezTo>
                    <a:pt x="343" y="2389"/>
                    <a:pt x="427" y="2332"/>
                    <a:pt x="458" y="2244"/>
                  </a:cubicBezTo>
                  <a:lnTo>
                    <a:pt x="1173" y="298"/>
                  </a:lnTo>
                  <a:cubicBezTo>
                    <a:pt x="1215" y="183"/>
                    <a:pt x="1156" y="56"/>
                    <a:pt x="1041" y="14"/>
                  </a:cubicBezTo>
                  <a:cubicBezTo>
                    <a:pt x="1016" y="5"/>
                    <a:pt x="990" y="1"/>
                    <a:pt x="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8" name="Google Shape;3678;p84"/>
            <p:cNvSpPr/>
            <p:nvPr/>
          </p:nvSpPr>
          <p:spPr>
            <a:xfrm>
              <a:off x="2390467" y="3033685"/>
              <a:ext cx="30306" cy="25965"/>
            </a:xfrm>
            <a:custGeom>
              <a:avLst/>
              <a:gdLst/>
              <a:ahLst/>
              <a:cxnLst/>
              <a:rect l="l" t="t" r="r" b="b"/>
              <a:pathLst>
                <a:path w="1124" h="963" extrusionOk="0">
                  <a:moveTo>
                    <a:pt x="643" y="0"/>
                  </a:moveTo>
                  <a:cubicBezTo>
                    <a:pt x="216" y="0"/>
                    <a:pt x="1" y="518"/>
                    <a:pt x="304" y="821"/>
                  </a:cubicBezTo>
                  <a:cubicBezTo>
                    <a:pt x="402" y="919"/>
                    <a:pt x="522" y="963"/>
                    <a:pt x="640" y="963"/>
                  </a:cubicBezTo>
                  <a:cubicBezTo>
                    <a:pt x="887" y="963"/>
                    <a:pt x="1123" y="771"/>
                    <a:pt x="1123" y="482"/>
                  </a:cubicBezTo>
                  <a:cubicBezTo>
                    <a:pt x="1123" y="216"/>
                    <a:pt x="908"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9" name="Google Shape;3679;p84"/>
            <p:cNvSpPr/>
            <p:nvPr/>
          </p:nvSpPr>
          <p:spPr>
            <a:xfrm>
              <a:off x="2205450" y="3033685"/>
              <a:ext cx="30279" cy="25965"/>
            </a:xfrm>
            <a:custGeom>
              <a:avLst/>
              <a:gdLst/>
              <a:ahLst/>
              <a:cxnLst/>
              <a:rect l="l" t="t" r="r" b="b"/>
              <a:pathLst>
                <a:path w="1123" h="963" extrusionOk="0">
                  <a:moveTo>
                    <a:pt x="642" y="0"/>
                  </a:moveTo>
                  <a:cubicBezTo>
                    <a:pt x="215" y="0"/>
                    <a:pt x="1" y="518"/>
                    <a:pt x="303" y="821"/>
                  </a:cubicBezTo>
                  <a:cubicBezTo>
                    <a:pt x="401" y="919"/>
                    <a:pt x="521" y="963"/>
                    <a:pt x="639" y="963"/>
                  </a:cubicBezTo>
                  <a:cubicBezTo>
                    <a:pt x="885" y="963"/>
                    <a:pt x="1122" y="771"/>
                    <a:pt x="1122" y="482"/>
                  </a:cubicBezTo>
                  <a:cubicBezTo>
                    <a:pt x="1122" y="216"/>
                    <a:pt x="907"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0" name="Google Shape;3680;p84"/>
            <p:cNvSpPr/>
            <p:nvPr/>
          </p:nvSpPr>
          <p:spPr>
            <a:xfrm>
              <a:off x="2387393" y="3027753"/>
              <a:ext cx="39338" cy="37855"/>
            </a:xfrm>
            <a:custGeom>
              <a:avLst/>
              <a:gdLst/>
              <a:ahLst/>
              <a:cxnLst/>
              <a:rect l="l" t="t" r="r" b="b"/>
              <a:pathLst>
                <a:path w="1459" h="1404" extrusionOk="0">
                  <a:moveTo>
                    <a:pt x="757" y="442"/>
                  </a:moveTo>
                  <a:cubicBezTo>
                    <a:pt x="901" y="442"/>
                    <a:pt x="1016" y="558"/>
                    <a:pt x="1016" y="702"/>
                  </a:cubicBezTo>
                  <a:cubicBezTo>
                    <a:pt x="1016" y="858"/>
                    <a:pt x="889" y="961"/>
                    <a:pt x="756" y="961"/>
                  </a:cubicBezTo>
                  <a:cubicBezTo>
                    <a:pt x="693" y="961"/>
                    <a:pt x="628" y="937"/>
                    <a:pt x="575" y="884"/>
                  </a:cubicBezTo>
                  <a:cubicBezTo>
                    <a:pt x="412" y="721"/>
                    <a:pt x="527" y="442"/>
                    <a:pt x="757" y="442"/>
                  </a:cubicBezTo>
                  <a:close/>
                  <a:moveTo>
                    <a:pt x="758" y="0"/>
                  </a:moveTo>
                  <a:cubicBezTo>
                    <a:pt x="575" y="0"/>
                    <a:pt x="395" y="71"/>
                    <a:pt x="261" y="205"/>
                  </a:cubicBezTo>
                  <a:cubicBezTo>
                    <a:pt x="61" y="406"/>
                    <a:pt x="1" y="708"/>
                    <a:pt x="110" y="969"/>
                  </a:cubicBezTo>
                  <a:cubicBezTo>
                    <a:pt x="218" y="1231"/>
                    <a:pt x="473" y="1403"/>
                    <a:pt x="757" y="1403"/>
                  </a:cubicBezTo>
                  <a:cubicBezTo>
                    <a:pt x="1145" y="1402"/>
                    <a:pt x="1459" y="1088"/>
                    <a:pt x="1459" y="702"/>
                  </a:cubicBezTo>
                  <a:cubicBezTo>
                    <a:pt x="1459" y="418"/>
                    <a:pt x="1288" y="162"/>
                    <a:pt x="1025" y="53"/>
                  </a:cubicBezTo>
                  <a:cubicBezTo>
                    <a:pt x="939" y="17"/>
                    <a:pt x="848" y="0"/>
                    <a:pt x="7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1" name="Google Shape;3681;p84"/>
            <p:cNvSpPr/>
            <p:nvPr/>
          </p:nvSpPr>
          <p:spPr>
            <a:xfrm>
              <a:off x="2202350" y="3027753"/>
              <a:ext cx="39338" cy="37855"/>
            </a:xfrm>
            <a:custGeom>
              <a:avLst/>
              <a:gdLst/>
              <a:ahLst/>
              <a:cxnLst/>
              <a:rect l="l" t="t" r="r" b="b"/>
              <a:pathLst>
                <a:path w="1459" h="1404" extrusionOk="0">
                  <a:moveTo>
                    <a:pt x="757" y="442"/>
                  </a:moveTo>
                  <a:cubicBezTo>
                    <a:pt x="901" y="442"/>
                    <a:pt x="1016" y="558"/>
                    <a:pt x="1016" y="702"/>
                  </a:cubicBezTo>
                  <a:cubicBezTo>
                    <a:pt x="1016" y="858"/>
                    <a:pt x="889" y="961"/>
                    <a:pt x="756" y="961"/>
                  </a:cubicBezTo>
                  <a:cubicBezTo>
                    <a:pt x="692" y="961"/>
                    <a:pt x="628" y="937"/>
                    <a:pt x="575" y="884"/>
                  </a:cubicBezTo>
                  <a:cubicBezTo>
                    <a:pt x="412" y="721"/>
                    <a:pt x="527" y="442"/>
                    <a:pt x="757" y="442"/>
                  </a:cubicBezTo>
                  <a:close/>
                  <a:moveTo>
                    <a:pt x="758" y="0"/>
                  </a:moveTo>
                  <a:cubicBezTo>
                    <a:pt x="576" y="0"/>
                    <a:pt x="396" y="71"/>
                    <a:pt x="261" y="205"/>
                  </a:cubicBezTo>
                  <a:cubicBezTo>
                    <a:pt x="61" y="406"/>
                    <a:pt x="1" y="708"/>
                    <a:pt x="110" y="969"/>
                  </a:cubicBezTo>
                  <a:cubicBezTo>
                    <a:pt x="218" y="1231"/>
                    <a:pt x="473" y="1403"/>
                    <a:pt x="757" y="1403"/>
                  </a:cubicBezTo>
                  <a:cubicBezTo>
                    <a:pt x="1145" y="1402"/>
                    <a:pt x="1459" y="1088"/>
                    <a:pt x="1459" y="702"/>
                  </a:cubicBezTo>
                  <a:cubicBezTo>
                    <a:pt x="1459" y="418"/>
                    <a:pt x="1288" y="162"/>
                    <a:pt x="1025" y="53"/>
                  </a:cubicBezTo>
                  <a:cubicBezTo>
                    <a:pt x="939" y="17"/>
                    <a:pt x="848" y="0"/>
                    <a:pt x="7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2" name="Google Shape;3682;p84"/>
            <p:cNvSpPr/>
            <p:nvPr/>
          </p:nvSpPr>
          <p:spPr>
            <a:xfrm>
              <a:off x="2146268" y="2916695"/>
              <a:ext cx="317753" cy="98791"/>
            </a:xfrm>
            <a:custGeom>
              <a:avLst/>
              <a:gdLst/>
              <a:ahLst/>
              <a:cxnLst/>
              <a:rect l="l" t="t" r="r" b="b"/>
              <a:pathLst>
                <a:path w="11785" h="3664" extrusionOk="0">
                  <a:moveTo>
                    <a:pt x="1" y="0"/>
                  </a:moveTo>
                  <a:lnTo>
                    <a:pt x="221" y="833"/>
                  </a:lnTo>
                  <a:lnTo>
                    <a:pt x="908" y="1706"/>
                  </a:lnTo>
                  <a:lnTo>
                    <a:pt x="1240" y="1762"/>
                  </a:lnTo>
                  <a:cubicBezTo>
                    <a:pt x="1293" y="1769"/>
                    <a:pt x="1338" y="1802"/>
                    <a:pt x="1365" y="1847"/>
                  </a:cubicBezTo>
                  <a:cubicBezTo>
                    <a:pt x="2051" y="3015"/>
                    <a:pt x="2786" y="3663"/>
                    <a:pt x="3098" y="3663"/>
                  </a:cubicBezTo>
                  <a:lnTo>
                    <a:pt x="4376" y="3663"/>
                  </a:lnTo>
                  <a:lnTo>
                    <a:pt x="5778" y="3375"/>
                  </a:lnTo>
                  <a:lnTo>
                    <a:pt x="7179" y="3663"/>
                  </a:lnTo>
                  <a:lnTo>
                    <a:pt x="9582" y="3663"/>
                  </a:lnTo>
                  <a:cubicBezTo>
                    <a:pt x="9645" y="3663"/>
                    <a:pt x="9706" y="3647"/>
                    <a:pt x="9760" y="3616"/>
                  </a:cubicBezTo>
                  <a:lnTo>
                    <a:pt x="11405" y="2663"/>
                  </a:lnTo>
                  <a:cubicBezTo>
                    <a:pt x="11785" y="2443"/>
                    <a:pt x="11744" y="1883"/>
                    <a:pt x="11338" y="1720"/>
                  </a:cubicBezTo>
                  <a:lnTo>
                    <a:pt x="11335" y="1721"/>
                  </a:lnTo>
                  <a:lnTo>
                    <a:pt x="10725" y="1476"/>
                  </a:lnTo>
                  <a:cubicBezTo>
                    <a:pt x="10720" y="1473"/>
                    <a:pt x="10714" y="1471"/>
                    <a:pt x="10710" y="1470"/>
                  </a:cubicBezTo>
                  <a:cubicBezTo>
                    <a:pt x="10601" y="1424"/>
                    <a:pt x="10447" y="1410"/>
                    <a:pt x="10369" y="1320"/>
                  </a:cubicBezTo>
                  <a:lnTo>
                    <a:pt x="10122" y="909"/>
                  </a:lnTo>
                  <a:lnTo>
                    <a:pt x="9778" y="507"/>
                  </a:lnTo>
                  <a:cubicBezTo>
                    <a:pt x="9500" y="186"/>
                    <a:pt x="9098" y="0"/>
                    <a:pt x="8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3" name="Google Shape;3683;p84"/>
            <p:cNvSpPr/>
            <p:nvPr/>
          </p:nvSpPr>
          <p:spPr>
            <a:xfrm>
              <a:off x="2163950" y="2948400"/>
              <a:ext cx="300030" cy="68099"/>
            </a:xfrm>
            <a:custGeom>
              <a:avLst/>
              <a:gdLst/>
              <a:ahLst/>
              <a:cxnLst/>
              <a:rect l="l" t="t" r="r" b="b"/>
              <a:pathLst>
                <a:path w="10958" h="2489" extrusionOk="0">
                  <a:moveTo>
                    <a:pt x="0" y="1"/>
                  </a:moveTo>
                  <a:lnTo>
                    <a:pt x="247" y="466"/>
                  </a:lnTo>
                  <a:lnTo>
                    <a:pt x="574" y="520"/>
                  </a:lnTo>
                  <a:cubicBezTo>
                    <a:pt x="625" y="529"/>
                    <a:pt x="671" y="560"/>
                    <a:pt x="697" y="605"/>
                  </a:cubicBezTo>
                  <a:cubicBezTo>
                    <a:pt x="1376" y="1758"/>
                    <a:pt x="2102" y="2399"/>
                    <a:pt x="2409" y="2489"/>
                  </a:cubicBezTo>
                  <a:lnTo>
                    <a:pt x="3671" y="2489"/>
                  </a:lnTo>
                  <a:lnTo>
                    <a:pt x="5054" y="2112"/>
                  </a:lnTo>
                  <a:lnTo>
                    <a:pt x="6437" y="2489"/>
                  </a:lnTo>
                  <a:lnTo>
                    <a:pt x="8810" y="2489"/>
                  </a:lnTo>
                  <a:cubicBezTo>
                    <a:pt x="8871" y="2399"/>
                    <a:pt x="8933" y="2383"/>
                    <a:pt x="8985" y="2351"/>
                  </a:cubicBezTo>
                  <a:lnTo>
                    <a:pt x="10609" y="1411"/>
                  </a:lnTo>
                  <a:cubicBezTo>
                    <a:pt x="10908" y="1237"/>
                    <a:pt x="10957" y="826"/>
                    <a:pt x="10709" y="587"/>
                  </a:cubicBezTo>
                  <a:lnTo>
                    <a:pt x="10709" y="587"/>
                  </a:lnTo>
                  <a:cubicBezTo>
                    <a:pt x="10673" y="714"/>
                    <a:pt x="10585" y="820"/>
                    <a:pt x="10468" y="880"/>
                  </a:cubicBezTo>
                  <a:lnTo>
                    <a:pt x="8856" y="1734"/>
                  </a:lnTo>
                  <a:cubicBezTo>
                    <a:pt x="8823" y="1752"/>
                    <a:pt x="8785" y="1765"/>
                    <a:pt x="8747" y="1765"/>
                  </a:cubicBezTo>
                  <a:cubicBezTo>
                    <a:pt x="8729" y="1765"/>
                    <a:pt x="8711" y="1762"/>
                    <a:pt x="8693" y="1756"/>
                  </a:cubicBezTo>
                  <a:lnTo>
                    <a:pt x="2436" y="1756"/>
                  </a:lnTo>
                  <a:cubicBezTo>
                    <a:pt x="2431" y="1757"/>
                    <a:pt x="2425" y="1757"/>
                    <a:pt x="2420" y="1757"/>
                  </a:cubicBezTo>
                  <a:cubicBezTo>
                    <a:pt x="2113" y="1757"/>
                    <a:pt x="1527" y="1218"/>
                    <a:pt x="873" y="195"/>
                  </a:cubicBezTo>
                  <a:cubicBezTo>
                    <a:pt x="846" y="152"/>
                    <a:pt x="803" y="124"/>
                    <a:pt x="752" y="116"/>
                  </a:cubicBezTo>
                  <a:lnTo>
                    <a:pt x="0" y="1"/>
                  </a:lnTo>
                  <a:close/>
                </a:path>
              </a:pathLst>
            </a:custGeom>
            <a:solidFill>
              <a:srgbClr val="9E99A3">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4" name="Google Shape;3684;p84"/>
            <p:cNvSpPr/>
            <p:nvPr/>
          </p:nvSpPr>
          <p:spPr>
            <a:xfrm>
              <a:off x="2261209" y="2946326"/>
              <a:ext cx="79054" cy="69186"/>
            </a:xfrm>
            <a:custGeom>
              <a:avLst/>
              <a:gdLst/>
              <a:ahLst/>
              <a:cxnLst/>
              <a:rect l="l" t="t" r="r" b="b"/>
              <a:pathLst>
                <a:path w="2932" h="2566" extrusionOk="0">
                  <a:moveTo>
                    <a:pt x="274" y="0"/>
                  </a:moveTo>
                  <a:lnTo>
                    <a:pt x="274" y="2"/>
                  </a:lnTo>
                  <a:cubicBezTo>
                    <a:pt x="123" y="2"/>
                    <a:pt x="1" y="109"/>
                    <a:pt x="1" y="244"/>
                  </a:cubicBezTo>
                  <a:lnTo>
                    <a:pt x="1" y="2566"/>
                  </a:lnTo>
                  <a:lnTo>
                    <a:pt x="2931" y="2566"/>
                  </a:lnTo>
                  <a:lnTo>
                    <a:pt x="2931" y="259"/>
                  </a:lnTo>
                  <a:cubicBezTo>
                    <a:pt x="2931" y="117"/>
                    <a:pt x="2816" y="0"/>
                    <a:pt x="2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5" name="Google Shape;3685;p84"/>
            <p:cNvSpPr/>
            <p:nvPr/>
          </p:nvSpPr>
          <p:spPr>
            <a:xfrm>
              <a:off x="2261209" y="2995749"/>
              <a:ext cx="79054" cy="19764"/>
            </a:xfrm>
            <a:custGeom>
              <a:avLst/>
              <a:gdLst/>
              <a:ahLst/>
              <a:cxnLst/>
              <a:rect l="l" t="t" r="r" b="b"/>
              <a:pathLst>
                <a:path w="2932" h="733" extrusionOk="0">
                  <a:moveTo>
                    <a:pt x="1" y="0"/>
                  </a:moveTo>
                  <a:lnTo>
                    <a:pt x="1" y="733"/>
                  </a:lnTo>
                  <a:lnTo>
                    <a:pt x="2931" y="733"/>
                  </a:lnTo>
                  <a:lnTo>
                    <a:pt x="2931" y="0"/>
                  </a:lnTo>
                  <a:close/>
                </a:path>
              </a:pathLst>
            </a:custGeom>
            <a:solidFill>
              <a:srgbClr val="9E99A3">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6" name="Google Shape;3686;p84"/>
            <p:cNvSpPr/>
            <p:nvPr/>
          </p:nvSpPr>
          <p:spPr>
            <a:xfrm>
              <a:off x="2068184" y="2887063"/>
              <a:ext cx="99249" cy="70938"/>
            </a:xfrm>
            <a:custGeom>
              <a:avLst/>
              <a:gdLst/>
              <a:ahLst/>
              <a:cxnLst/>
              <a:rect l="l" t="t" r="r" b="b"/>
              <a:pathLst>
                <a:path w="3681" h="2631" extrusionOk="0">
                  <a:moveTo>
                    <a:pt x="111" y="0"/>
                  </a:moveTo>
                  <a:cubicBezTo>
                    <a:pt x="44" y="0"/>
                    <a:pt x="1" y="72"/>
                    <a:pt x="33" y="132"/>
                  </a:cubicBezTo>
                  <a:lnTo>
                    <a:pt x="1106" y="2146"/>
                  </a:lnTo>
                  <a:cubicBezTo>
                    <a:pt x="1127" y="2186"/>
                    <a:pt x="1165" y="2215"/>
                    <a:pt x="1212" y="2222"/>
                  </a:cubicBezTo>
                  <a:lnTo>
                    <a:pt x="3680" y="2630"/>
                  </a:lnTo>
                  <a:lnTo>
                    <a:pt x="2865" y="1099"/>
                  </a:lnTo>
                  <a:lnTo>
                    <a:pt x="1919" y="1099"/>
                  </a:lnTo>
                  <a:lnTo>
                    <a:pt x="1874" y="1080"/>
                  </a:lnTo>
                  <a:lnTo>
                    <a:pt x="961" y="60"/>
                  </a:lnTo>
                  <a:cubicBezTo>
                    <a:pt x="928" y="21"/>
                    <a:pt x="878" y="0"/>
                    <a:pt x="8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7" name="Google Shape;3687;p84"/>
            <p:cNvSpPr/>
            <p:nvPr/>
          </p:nvSpPr>
          <p:spPr>
            <a:xfrm>
              <a:off x="2093325" y="2936274"/>
              <a:ext cx="79098" cy="22325"/>
            </a:xfrm>
            <a:custGeom>
              <a:avLst/>
              <a:gdLst/>
              <a:ahLst/>
              <a:cxnLst/>
              <a:rect l="l" t="t" r="r" b="b"/>
              <a:pathLst>
                <a:path w="3039" h="916" extrusionOk="0">
                  <a:moveTo>
                    <a:pt x="0" y="1"/>
                  </a:moveTo>
                  <a:lnTo>
                    <a:pt x="207" y="390"/>
                  </a:lnTo>
                  <a:cubicBezTo>
                    <a:pt x="229" y="430"/>
                    <a:pt x="268" y="458"/>
                    <a:pt x="314" y="466"/>
                  </a:cubicBezTo>
                  <a:cubicBezTo>
                    <a:pt x="633" y="518"/>
                    <a:pt x="2719" y="862"/>
                    <a:pt x="3039" y="916"/>
                  </a:cubicBezTo>
                  <a:lnTo>
                    <a:pt x="2792" y="451"/>
                  </a:lnTo>
                  <a:lnTo>
                    <a:pt x="80" y="38"/>
                  </a:lnTo>
                  <a:cubicBezTo>
                    <a:pt x="50" y="34"/>
                    <a:pt x="23" y="20"/>
                    <a:pt x="0" y="1"/>
                  </a:cubicBezTo>
                  <a:close/>
                </a:path>
              </a:pathLst>
            </a:custGeom>
            <a:solidFill>
              <a:srgbClr val="9E99A3">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8" name="Google Shape;3688;p84"/>
            <p:cNvSpPr/>
            <p:nvPr/>
          </p:nvSpPr>
          <p:spPr>
            <a:xfrm>
              <a:off x="2359999" y="2936431"/>
              <a:ext cx="69321" cy="35941"/>
            </a:xfrm>
            <a:custGeom>
              <a:avLst/>
              <a:gdLst/>
              <a:ahLst/>
              <a:cxnLst/>
              <a:rect l="l" t="t" r="r" b="b"/>
              <a:pathLst>
                <a:path w="2571" h="1333" extrusionOk="0">
                  <a:moveTo>
                    <a:pt x="230" y="1"/>
                  </a:moveTo>
                  <a:cubicBezTo>
                    <a:pt x="103" y="1"/>
                    <a:pt x="0" y="104"/>
                    <a:pt x="2" y="231"/>
                  </a:cubicBezTo>
                  <a:lnTo>
                    <a:pt x="2" y="819"/>
                  </a:lnTo>
                  <a:cubicBezTo>
                    <a:pt x="2" y="1003"/>
                    <a:pt x="136" y="1160"/>
                    <a:pt x="317" y="1188"/>
                  </a:cubicBezTo>
                  <a:lnTo>
                    <a:pt x="1222" y="1326"/>
                  </a:lnTo>
                  <a:cubicBezTo>
                    <a:pt x="1251" y="1330"/>
                    <a:pt x="1281" y="1333"/>
                    <a:pt x="1310" y="1333"/>
                  </a:cubicBezTo>
                  <a:cubicBezTo>
                    <a:pt x="1433" y="1333"/>
                    <a:pt x="1553" y="1293"/>
                    <a:pt x="1654" y="1221"/>
                  </a:cubicBezTo>
                  <a:lnTo>
                    <a:pt x="2570" y="554"/>
                  </a:lnTo>
                  <a:cubicBezTo>
                    <a:pt x="2463" y="509"/>
                    <a:pt x="2369" y="439"/>
                    <a:pt x="2292" y="351"/>
                  </a:cubicBezTo>
                  <a:lnTo>
                    <a:pt x="19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9" name="Google Shape;3689;p84"/>
            <p:cNvSpPr/>
            <p:nvPr/>
          </p:nvSpPr>
          <p:spPr>
            <a:xfrm>
              <a:off x="2216397" y="2936431"/>
              <a:ext cx="25102" cy="31196"/>
            </a:xfrm>
            <a:custGeom>
              <a:avLst/>
              <a:gdLst/>
              <a:ahLst/>
              <a:cxnLst/>
              <a:rect l="l" t="t" r="r" b="b"/>
              <a:pathLst>
                <a:path w="931" h="1157" extrusionOk="0">
                  <a:moveTo>
                    <a:pt x="148" y="1"/>
                  </a:moveTo>
                  <a:cubicBezTo>
                    <a:pt x="67" y="122"/>
                    <a:pt x="0" y="188"/>
                    <a:pt x="0" y="270"/>
                  </a:cubicBezTo>
                  <a:lnTo>
                    <a:pt x="197" y="270"/>
                  </a:lnTo>
                  <a:lnTo>
                    <a:pt x="197" y="1061"/>
                  </a:lnTo>
                  <a:cubicBezTo>
                    <a:pt x="73" y="1112"/>
                    <a:pt x="54" y="1156"/>
                    <a:pt x="77" y="1156"/>
                  </a:cubicBezTo>
                  <a:cubicBezTo>
                    <a:pt x="90" y="1156"/>
                    <a:pt x="118" y="1141"/>
                    <a:pt x="148" y="1101"/>
                  </a:cubicBezTo>
                  <a:lnTo>
                    <a:pt x="763" y="1101"/>
                  </a:lnTo>
                  <a:cubicBezTo>
                    <a:pt x="793" y="1141"/>
                    <a:pt x="822" y="1156"/>
                    <a:pt x="846" y="1156"/>
                  </a:cubicBezTo>
                  <a:cubicBezTo>
                    <a:pt x="887" y="1156"/>
                    <a:pt x="918" y="1112"/>
                    <a:pt x="930" y="1061"/>
                  </a:cubicBezTo>
                  <a:lnTo>
                    <a:pt x="930" y="270"/>
                  </a:lnTo>
                  <a:cubicBezTo>
                    <a:pt x="911" y="188"/>
                    <a:pt x="845" y="122"/>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90" name="Google Shape;3690;p84"/>
          <p:cNvGrpSpPr/>
          <p:nvPr/>
        </p:nvGrpSpPr>
        <p:grpSpPr>
          <a:xfrm>
            <a:off x="2062711" y="3405767"/>
            <a:ext cx="416759" cy="397158"/>
            <a:chOff x="2062711" y="3405767"/>
            <a:chExt cx="416759" cy="397158"/>
          </a:xfrm>
        </p:grpSpPr>
        <p:sp>
          <p:nvSpPr>
            <p:cNvPr id="3691" name="Google Shape;3691;p84"/>
            <p:cNvSpPr/>
            <p:nvPr/>
          </p:nvSpPr>
          <p:spPr>
            <a:xfrm>
              <a:off x="2085359" y="3405767"/>
              <a:ext cx="394111" cy="376639"/>
            </a:xfrm>
            <a:custGeom>
              <a:avLst/>
              <a:gdLst/>
              <a:ahLst/>
              <a:cxnLst/>
              <a:rect l="l" t="t" r="r" b="b"/>
              <a:pathLst>
                <a:path w="14617" h="13969" extrusionOk="0">
                  <a:moveTo>
                    <a:pt x="9524" y="1"/>
                  </a:moveTo>
                  <a:cubicBezTo>
                    <a:pt x="7084" y="1"/>
                    <a:pt x="4645" y="931"/>
                    <a:pt x="2783" y="2791"/>
                  </a:cubicBezTo>
                  <a:cubicBezTo>
                    <a:pt x="2544" y="3032"/>
                    <a:pt x="2317" y="3285"/>
                    <a:pt x="2103" y="3548"/>
                  </a:cubicBezTo>
                  <a:cubicBezTo>
                    <a:pt x="2071" y="3588"/>
                    <a:pt x="2086" y="3648"/>
                    <a:pt x="2134" y="3668"/>
                  </a:cubicBezTo>
                  <a:cubicBezTo>
                    <a:pt x="3078" y="4052"/>
                    <a:pt x="3641" y="5025"/>
                    <a:pt x="3505" y="6035"/>
                  </a:cubicBezTo>
                  <a:cubicBezTo>
                    <a:pt x="3368" y="7044"/>
                    <a:pt x="2565" y="7833"/>
                    <a:pt x="1553" y="7951"/>
                  </a:cubicBezTo>
                  <a:cubicBezTo>
                    <a:pt x="1458" y="7960"/>
                    <a:pt x="1391" y="8047"/>
                    <a:pt x="1405" y="8141"/>
                  </a:cubicBezTo>
                  <a:cubicBezTo>
                    <a:pt x="1418" y="8221"/>
                    <a:pt x="1424" y="8301"/>
                    <a:pt x="1424" y="8381"/>
                  </a:cubicBezTo>
                  <a:cubicBezTo>
                    <a:pt x="1423" y="9157"/>
                    <a:pt x="841" y="9809"/>
                    <a:pt x="71" y="9897"/>
                  </a:cubicBezTo>
                  <a:cubicBezTo>
                    <a:pt x="30" y="9901"/>
                    <a:pt x="1" y="9937"/>
                    <a:pt x="2" y="9978"/>
                  </a:cubicBezTo>
                  <a:cubicBezTo>
                    <a:pt x="54" y="11094"/>
                    <a:pt x="303" y="12195"/>
                    <a:pt x="735" y="13227"/>
                  </a:cubicBezTo>
                  <a:cubicBezTo>
                    <a:pt x="1913" y="13721"/>
                    <a:pt x="3171" y="13968"/>
                    <a:pt x="4429" y="13968"/>
                  </a:cubicBezTo>
                  <a:cubicBezTo>
                    <a:pt x="6869" y="13968"/>
                    <a:pt x="9308" y="13038"/>
                    <a:pt x="11170" y="11177"/>
                  </a:cubicBezTo>
                  <a:cubicBezTo>
                    <a:pt x="13881" y="8466"/>
                    <a:pt x="14616" y="4527"/>
                    <a:pt x="13378" y="1150"/>
                  </a:cubicBezTo>
                  <a:cubicBezTo>
                    <a:pt x="13281" y="886"/>
                    <a:pt x="13075" y="680"/>
                    <a:pt x="12812" y="583"/>
                  </a:cubicBezTo>
                  <a:cubicBezTo>
                    <a:pt x="11752" y="195"/>
                    <a:pt x="10638" y="1"/>
                    <a:pt x="9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2" name="Google Shape;3692;p84"/>
            <p:cNvSpPr/>
            <p:nvPr/>
          </p:nvSpPr>
          <p:spPr>
            <a:xfrm>
              <a:off x="2141199" y="3500298"/>
              <a:ext cx="4745" cy="5689"/>
            </a:xfrm>
            <a:custGeom>
              <a:avLst/>
              <a:gdLst/>
              <a:ahLst/>
              <a:cxnLst/>
              <a:rect l="l" t="t" r="r" b="b"/>
              <a:pathLst>
                <a:path w="176" h="211" extrusionOk="0">
                  <a:moveTo>
                    <a:pt x="68" y="0"/>
                  </a:moveTo>
                  <a:cubicBezTo>
                    <a:pt x="56" y="14"/>
                    <a:pt x="44" y="29"/>
                    <a:pt x="32" y="42"/>
                  </a:cubicBezTo>
                  <a:cubicBezTo>
                    <a:pt x="0" y="82"/>
                    <a:pt x="15" y="142"/>
                    <a:pt x="63" y="162"/>
                  </a:cubicBezTo>
                  <a:cubicBezTo>
                    <a:pt x="101" y="177"/>
                    <a:pt x="138" y="195"/>
                    <a:pt x="175" y="211"/>
                  </a:cubicBezTo>
                  <a:cubicBezTo>
                    <a:pt x="143" y="139"/>
                    <a:pt x="107" y="69"/>
                    <a:pt x="68" y="0"/>
                  </a:cubicBezTo>
                  <a:close/>
                </a:path>
              </a:pathLst>
            </a:custGeom>
            <a:solidFill>
              <a:srgbClr val="67B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3" name="Google Shape;3693;p84"/>
            <p:cNvSpPr/>
            <p:nvPr/>
          </p:nvSpPr>
          <p:spPr>
            <a:xfrm>
              <a:off x="2096980" y="3421190"/>
              <a:ext cx="382490" cy="361244"/>
            </a:xfrm>
            <a:custGeom>
              <a:avLst/>
              <a:gdLst/>
              <a:ahLst/>
              <a:cxnLst/>
              <a:rect l="l" t="t" r="r" b="b"/>
              <a:pathLst>
                <a:path w="14186" h="13398" extrusionOk="0">
                  <a:moveTo>
                    <a:pt x="12352" y="0"/>
                  </a:moveTo>
                  <a:lnTo>
                    <a:pt x="12352" y="0"/>
                  </a:lnTo>
                  <a:cubicBezTo>
                    <a:pt x="13347" y="3247"/>
                    <a:pt x="12524" y="6904"/>
                    <a:pt x="9882" y="9465"/>
                  </a:cubicBezTo>
                  <a:cubicBezTo>
                    <a:pt x="7964" y="11327"/>
                    <a:pt x="5449" y="12257"/>
                    <a:pt x="2933" y="12257"/>
                  </a:cubicBezTo>
                  <a:cubicBezTo>
                    <a:pt x="1944" y="12257"/>
                    <a:pt x="954" y="12113"/>
                    <a:pt x="0" y="11825"/>
                  </a:cubicBezTo>
                  <a:lnTo>
                    <a:pt x="0" y="11825"/>
                  </a:lnTo>
                  <a:cubicBezTo>
                    <a:pt x="88" y="12104"/>
                    <a:pt x="190" y="12381"/>
                    <a:pt x="304" y="12655"/>
                  </a:cubicBezTo>
                  <a:cubicBezTo>
                    <a:pt x="1483" y="13150"/>
                    <a:pt x="2741" y="13397"/>
                    <a:pt x="3999" y="13397"/>
                  </a:cubicBezTo>
                  <a:cubicBezTo>
                    <a:pt x="6438" y="13397"/>
                    <a:pt x="8877" y="12467"/>
                    <a:pt x="10739" y="10606"/>
                  </a:cubicBezTo>
                  <a:cubicBezTo>
                    <a:pt x="13450" y="7894"/>
                    <a:pt x="14185" y="3955"/>
                    <a:pt x="12947" y="578"/>
                  </a:cubicBezTo>
                  <a:cubicBezTo>
                    <a:pt x="12850" y="314"/>
                    <a:pt x="12644" y="108"/>
                    <a:pt x="12381" y="11"/>
                  </a:cubicBezTo>
                  <a:lnTo>
                    <a:pt x="12352" y="0"/>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4" name="Google Shape;3694;p84"/>
            <p:cNvSpPr/>
            <p:nvPr/>
          </p:nvSpPr>
          <p:spPr>
            <a:xfrm>
              <a:off x="2062711" y="3421621"/>
              <a:ext cx="383811" cy="381304"/>
            </a:xfrm>
            <a:custGeom>
              <a:avLst/>
              <a:gdLst/>
              <a:ahLst/>
              <a:cxnLst/>
              <a:rect l="l" t="t" r="r" b="b"/>
              <a:pathLst>
                <a:path w="14235" h="14142" extrusionOk="0">
                  <a:moveTo>
                    <a:pt x="13993" y="0"/>
                  </a:moveTo>
                  <a:cubicBezTo>
                    <a:pt x="13939" y="0"/>
                    <a:pt x="13885" y="20"/>
                    <a:pt x="13843" y="61"/>
                  </a:cubicBezTo>
                  <a:lnTo>
                    <a:pt x="138" y="13766"/>
                  </a:lnTo>
                  <a:cubicBezTo>
                    <a:pt x="0" y="13905"/>
                    <a:pt x="97" y="14140"/>
                    <a:pt x="292" y="14140"/>
                  </a:cubicBezTo>
                  <a:lnTo>
                    <a:pt x="292" y="14141"/>
                  </a:lnTo>
                  <a:cubicBezTo>
                    <a:pt x="350" y="14141"/>
                    <a:pt x="405" y="14119"/>
                    <a:pt x="447" y="14077"/>
                  </a:cubicBezTo>
                  <a:lnTo>
                    <a:pt x="14153" y="370"/>
                  </a:lnTo>
                  <a:cubicBezTo>
                    <a:pt x="14235" y="285"/>
                    <a:pt x="14233" y="149"/>
                    <a:pt x="14150" y="65"/>
                  </a:cubicBezTo>
                  <a:cubicBezTo>
                    <a:pt x="14106" y="22"/>
                    <a:pt x="14050" y="0"/>
                    <a:pt x="13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5" name="Google Shape;3695;p84"/>
            <p:cNvSpPr/>
            <p:nvPr/>
          </p:nvSpPr>
          <p:spPr>
            <a:xfrm>
              <a:off x="2356926" y="3493935"/>
              <a:ext cx="74929" cy="94881"/>
            </a:xfrm>
            <a:custGeom>
              <a:avLst/>
              <a:gdLst/>
              <a:ahLst/>
              <a:cxnLst/>
              <a:rect l="l" t="t" r="r" b="b"/>
              <a:pathLst>
                <a:path w="2779" h="3519" extrusionOk="0">
                  <a:moveTo>
                    <a:pt x="2528" y="1"/>
                  </a:moveTo>
                  <a:cubicBezTo>
                    <a:pt x="2490" y="1"/>
                    <a:pt x="2452" y="11"/>
                    <a:pt x="2417" y="31"/>
                  </a:cubicBezTo>
                  <a:lnTo>
                    <a:pt x="1222" y="701"/>
                  </a:lnTo>
                  <a:cubicBezTo>
                    <a:pt x="1025" y="812"/>
                    <a:pt x="872" y="991"/>
                    <a:pt x="794" y="1204"/>
                  </a:cubicBezTo>
                  <a:lnTo>
                    <a:pt x="53" y="3224"/>
                  </a:lnTo>
                  <a:cubicBezTo>
                    <a:pt x="0" y="3367"/>
                    <a:pt x="107" y="3518"/>
                    <a:pt x="259" y="3518"/>
                  </a:cubicBezTo>
                  <a:cubicBezTo>
                    <a:pt x="350" y="3518"/>
                    <a:pt x="433" y="3461"/>
                    <a:pt x="464" y="3375"/>
                  </a:cubicBezTo>
                  <a:lnTo>
                    <a:pt x="1206" y="1355"/>
                  </a:lnTo>
                  <a:cubicBezTo>
                    <a:pt x="1248" y="1239"/>
                    <a:pt x="1330" y="1144"/>
                    <a:pt x="1436" y="1082"/>
                  </a:cubicBezTo>
                  <a:lnTo>
                    <a:pt x="2631" y="414"/>
                  </a:lnTo>
                  <a:cubicBezTo>
                    <a:pt x="2740" y="356"/>
                    <a:pt x="2779" y="221"/>
                    <a:pt x="2719" y="114"/>
                  </a:cubicBezTo>
                  <a:cubicBezTo>
                    <a:pt x="2679" y="41"/>
                    <a:pt x="2604" y="1"/>
                    <a:pt x="2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6" name="Google Shape;3696;p84"/>
            <p:cNvSpPr/>
            <p:nvPr/>
          </p:nvSpPr>
          <p:spPr>
            <a:xfrm>
              <a:off x="2232763" y="3494016"/>
              <a:ext cx="74767" cy="94800"/>
            </a:xfrm>
            <a:custGeom>
              <a:avLst/>
              <a:gdLst/>
              <a:ahLst/>
              <a:cxnLst/>
              <a:rect l="l" t="t" r="r" b="b"/>
              <a:pathLst>
                <a:path w="2773" h="3516" extrusionOk="0">
                  <a:moveTo>
                    <a:pt x="251" y="1"/>
                  </a:moveTo>
                  <a:cubicBezTo>
                    <a:pt x="174" y="1"/>
                    <a:pt x="99" y="41"/>
                    <a:pt x="58" y="114"/>
                  </a:cubicBezTo>
                  <a:cubicBezTo>
                    <a:pt x="0" y="218"/>
                    <a:pt x="38" y="351"/>
                    <a:pt x="144" y="411"/>
                  </a:cubicBezTo>
                  <a:lnTo>
                    <a:pt x="1337" y="1079"/>
                  </a:lnTo>
                  <a:cubicBezTo>
                    <a:pt x="1445" y="1141"/>
                    <a:pt x="1527" y="1236"/>
                    <a:pt x="1569" y="1352"/>
                  </a:cubicBezTo>
                  <a:lnTo>
                    <a:pt x="2309" y="3372"/>
                  </a:lnTo>
                  <a:cubicBezTo>
                    <a:pt x="2340" y="3458"/>
                    <a:pt x="2422" y="3515"/>
                    <a:pt x="2515" y="3515"/>
                  </a:cubicBezTo>
                  <a:cubicBezTo>
                    <a:pt x="2666" y="3515"/>
                    <a:pt x="2772" y="3363"/>
                    <a:pt x="2720" y="3221"/>
                  </a:cubicBezTo>
                  <a:lnTo>
                    <a:pt x="1980" y="1201"/>
                  </a:lnTo>
                  <a:cubicBezTo>
                    <a:pt x="1901" y="987"/>
                    <a:pt x="1750" y="809"/>
                    <a:pt x="1551" y="698"/>
                  </a:cubicBezTo>
                  <a:lnTo>
                    <a:pt x="358" y="28"/>
                  </a:lnTo>
                  <a:cubicBezTo>
                    <a:pt x="324" y="10"/>
                    <a:pt x="287"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7" name="Google Shape;3697;p84"/>
            <p:cNvSpPr/>
            <p:nvPr/>
          </p:nvSpPr>
          <p:spPr>
            <a:xfrm>
              <a:off x="2355712" y="3601866"/>
              <a:ext cx="69078" cy="123488"/>
            </a:xfrm>
            <a:custGeom>
              <a:avLst/>
              <a:gdLst/>
              <a:ahLst/>
              <a:cxnLst/>
              <a:rect l="l" t="t" r="r" b="b"/>
              <a:pathLst>
                <a:path w="2562" h="4580" extrusionOk="0">
                  <a:moveTo>
                    <a:pt x="247" y="0"/>
                  </a:moveTo>
                  <a:cubicBezTo>
                    <a:pt x="183" y="0"/>
                    <a:pt x="120" y="28"/>
                    <a:pt x="77" y="80"/>
                  </a:cubicBezTo>
                  <a:cubicBezTo>
                    <a:pt x="1" y="175"/>
                    <a:pt x="14" y="312"/>
                    <a:pt x="108" y="388"/>
                  </a:cubicBezTo>
                  <a:lnTo>
                    <a:pt x="1916" y="1860"/>
                  </a:lnTo>
                  <a:cubicBezTo>
                    <a:pt x="2042" y="1961"/>
                    <a:pt x="2098" y="2126"/>
                    <a:pt x="2066" y="2284"/>
                  </a:cubicBezTo>
                  <a:lnTo>
                    <a:pt x="1633" y="4315"/>
                  </a:lnTo>
                  <a:cubicBezTo>
                    <a:pt x="1608" y="4433"/>
                    <a:pt x="1683" y="4550"/>
                    <a:pt x="1801" y="4575"/>
                  </a:cubicBezTo>
                  <a:cubicBezTo>
                    <a:pt x="1816" y="4578"/>
                    <a:pt x="1832" y="4580"/>
                    <a:pt x="1847" y="4580"/>
                  </a:cubicBezTo>
                  <a:cubicBezTo>
                    <a:pt x="1950" y="4580"/>
                    <a:pt x="2040" y="4508"/>
                    <a:pt x="2061" y="4406"/>
                  </a:cubicBezTo>
                  <a:lnTo>
                    <a:pt x="2493" y="2374"/>
                  </a:lnTo>
                  <a:cubicBezTo>
                    <a:pt x="2562" y="2056"/>
                    <a:pt x="2445" y="1725"/>
                    <a:pt x="2193" y="1520"/>
                  </a:cubicBezTo>
                  <a:lnTo>
                    <a:pt x="385" y="49"/>
                  </a:lnTo>
                  <a:cubicBezTo>
                    <a:pt x="344" y="16"/>
                    <a:pt x="295"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8" name="Google Shape;3698;p84"/>
            <p:cNvSpPr/>
            <p:nvPr/>
          </p:nvSpPr>
          <p:spPr>
            <a:xfrm>
              <a:off x="2239693" y="3601866"/>
              <a:ext cx="69078" cy="123542"/>
            </a:xfrm>
            <a:custGeom>
              <a:avLst/>
              <a:gdLst/>
              <a:ahLst/>
              <a:cxnLst/>
              <a:rect l="l" t="t" r="r" b="b"/>
              <a:pathLst>
                <a:path w="2562" h="4582" extrusionOk="0">
                  <a:moveTo>
                    <a:pt x="2315" y="0"/>
                  </a:moveTo>
                  <a:cubicBezTo>
                    <a:pt x="2267" y="0"/>
                    <a:pt x="2218" y="16"/>
                    <a:pt x="2177" y="49"/>
                  </a:cubicBezTo>
                  <a:lnTo>
                    <a:pt x="370" y="1520"/>
                  </a:lnTo>
                  <a:cubicBezTo>
                    <a:pt x="117" y="1725"/>
                    <a:pt x="0" y="2056"/>
                    <a:pt x="68" y="2374"/>
                  </a:cubicBezTo>
                  <a:lnTo>
                    <a:pt x="501" y="4406"/>
                  </a:lnTo>
                  <a:cubicBezTo>
                    <a:pt x="522" y="4508"/>
                    <a:pt x="612" y="4580"/>
                    <a:pt x="715" y="4580"/>
                  </a:cubicBezTo>
                  <a:lnTo>
                    <a:pt x="715" y="4581"/>
                  </a:lnTo>
                  <a:cubicBezTo>
                    <a:pt x="730" y="4581"/>
                    <a:pt x="746" y="4578"/>
                    <a:pt x="761" y="4575"/>
                  </a:cubicBezTo>
                  <a:cubicBezTo>
                    <a:pt x="880" y="4550"/>
                    <a:pt x="954" y="4435"/>
                    <a:pt x="929" y="4316"/>
                  </a:cubicBezTo>
                  <a:lnTo>
                    <a:pt x="497" y="2284"/>
                  </a:lnTo>
                  <a:cubicBezTo>
                    <a:pt x="462" y="2126"/>
                    <a:pt x="521" y="1961"/>
                    <a:pt x="646" y="1860"/>
                  </a:cubicBezTo>
                  <a:lnTo>
                    <a:pt x="2454" y="388"/>
                  </a:lnTo>
                  <a:cubicBezTo>
                    <a:pt x="2547" y="312"/>
                    <a:pt x="2562" y="175"/>
                    <a:pt x="2485" y="80"/>
                  </a:cubicBezTo>
                  <a:cubicBezTo>
                    <a:pt x="2442" y="28"/>
                    <a:pt x="2379" y="0"/>
                    <a:pt x="2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9" name="Google Shape;3699;p84"/>
            <p:cNvSpPr/>
            <p:nvPr/>
          </p:nvSpPr>
          <p:spPr>
            <a:xfrm>
              <a:off x="2340074" y="3426016"/>
              <a:ext cx="41226" cy="63578"/>
            </a:xfrm>
            <a:custGeom>
              <a:avLst/>
              <a:gdLst/>
              <a:ahLst/>
              <a:cxnLst/>
              <a:rect l="l" t="t" r="r" b="b"/>
              <a:pathLst>
                <a:path w="1529" h="2358" extrusionOk="0">
                  <a:moveTo>
                    <a:pt x="1287" y="1"/>
                  </a:moveTo>
                  <a:cubicBezTo>
                    <a:pt x="1268" y="1"/>
                    <a:pt x="1249" y="3"/>
                    <a:pt x="1230" y="8"/>
                  </a:cubicBezTo>
                  <a:cubicBezTo>
                    <a:pt x="323" y="249"/>
                    <a:pt x="0" y="1267"/>
                    <a:pt x="0" y="2139"/>
                  </a:cubicBezTo>
                  <a:cubicBezTo>
                    <a:pt x="0" y="2260"/>
                    <a:pt x="99" y="2357"/>
                    <a:pt x="220" y="2357"/>
                  </a:cubicBezTo>
                  <a:lnTo>
                    <a:pt x="220" y="2357"/>
                  </a:lnTo>
                  <a:cubicBezTo>
                    <a:pt x="340" y="2357"/>
                    <a:pt x="439" y="2258"/>
                    <a:pt x="439" y="2139"/>
                  </a:cubicBezTo>
                  <a:cubicBezTo>
                    <a:pt x="439" y="1984"/>
                    <a:pt x="454" y="1578"/>
                    <a:pt x="597" y="1191"/>
                  </a:cubicBezTo>
                  <a:cubicBezTo>
                    <a:pt x="751" y="777"/>
                    <a:pt x="1002" y="521"/>
                    <a:pt x="1342" y="432"/>
                  </a:cubicBezTo>
                  <a:cubicBezTo>
                    <a:pt x="1458" y="400"/>
                    <a:pt x="1529" y="281"/>
                    <a:pt x="1497" y="164"/>
                  </a:cubicBezTo>
                  <a:cubicBezTo>
                    <a:pt x="1471" y="65"/>
                    <a:pt x="1383" y="1"/>
                    <a:pt x="1287" y="1"/>
                  </a:cubicBezTo>
                  <a:close/>
                  <a:moveTo>
                    <a:pt x="220" y="2357"/>
                  </a:moveTo>
                  <a:cubicBezTo>
                    <a:pt x="219" y="2357"/>
                    <a:pt x="219" y="2357"/>
                    <a:pt x="219" y="2357"/>
                  </a:cubicBezTo>
                  <a:lnTo>
                    <a:pt x="220" y="2357"/>
                  </a:lnTo>
                  <a:cubicBezTo>
                    <a:pt x="220" y="2357"/>
                    <a:pt x="220" y="2357"/>
                    <a:pt x="220" y="235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0" name="Google Shape;3700;p84"/>
            <p:cNvSpPr/>
            <p:nvPr/>
          </p:nvSpPr>
          <p:spPr>
            <a:xfrm>
              <a:off x="2283426" y="3426097"/>
              <a:ext cx="40956" cy="63497"/>
            </a:xfrm>
            <a:custGeom>
              <a:avLst/>
              <a:gdLst/>
              <a:ahLst/>
              <a:cxnLst/>
              <a:rect l="l" t="t" r="r" b="b"/>
              <a:pathLst>
                <a:path w="1519" h="2355" extrusionOk="0">
                  <a:moveTo>
                    <a:pt x="242" y="0"/>
                  </a:moveTo>
                  <a:cubicBezTo>
                    <a:pt x="145" y="0"/>
                    <a:pt x="56" y="65"/>
                    <a:pt x="31" y="162"/>
                  </a:cubicBezTo>
                  <a:cubicBezTo>
                    <a:pt x="1" y="276"/>
                    <a:pt x="65" y="393"/>
                    <a:pt x="177" y="429"/>
                  </a:cubicBezTo>
                  <a:cubicBezTo>
                    <a:pt x="518" y="518"/>
                    <a:pt x="768" y="774"/>
                    <a:pt x="922" y="1188"/>
                  </a:cubicBezTo>
                  <a:cubicBezTo>
                    <a:pt x="1067" y="1575"/>
                    <a:pt x="1082" y="1981"/>
                    <a:pt x="1082" y="2136"/>
                  </a:cubicBezTo>
                  <a:cubicBezTo>
                    <a:pt x="1082" y="2256"/>
                    <a:pt x="1179" y="2354"/>
                    <a:pt x="1300" y="2354"/>
                  </a:cubicBezTo>
                  <a:cubicBezTo>
                    <a:pt x="1421" y="2354"/>
                    <a:pt x="1518" y="2257"/>
                    <a:pt x="1518" y="2136"/>
                  </a:cubicBezTo>
                  <a:cubicBezTo>
                    <a:pt x="1518" y="1264"/>
                    <a:pt x="1195" y="246"/>
                    <a:pt x="289" y="5"/>
                  </a:cubicBezTo>
                  <a:cubicBezTo>
                    <a:pt x="273" y="2"/>
                    <a:pt x="257" y="0"/>
                    <a:pt x="2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1" name="Google Shape;3701;p84"/>
            <p:cNvSpPr/>
            <p:nvPr/>
          </p:nvSpPr>
          <p:spPr>
            <a:xfrm>
              <a:off x="2301733" y="3463278"/>
              <a:ext cx="59291" cy="81750"/>
            </a:xfrm>
            <a:custGeom>
              <a:avLst/>
              <a:gdLst/>
              <a:ahLst/>
              <a:cxnLst/>
              <a:rect l="l" t="t" r="r" b="b"/>
              <a:pathLst>
                <a:path w="2199" h="3032" extrusionOk="0">
                  <a:moveTo>
                    <a:pt x="1099" y="1"/>
                  </a:moveTo>
                  <a:cubicBezTo>
                    <a:pt x="983" y="1"/>
                    <a:pt x="863" y="19"/>
                    <a:pt x="741" y="57"/>
                  </a:cubicBezTo>
                  <a:cubicBezTo>
                    <a:pt x="288" y="202"/>
                    <a:pt x="0" y="652"/>
                    <a:pt x="0" y="1128"/>
                  </a:cubicBezTo>
                  <a:lnTo>
                    <a:pt x="0" y="2590"/>
                  </a:lnTo>
                  <a:lnTo>
                    <a:pt x="1079" y="3031"/>
                  </a:lnTo>
                  <a:lnTo>
                    <a:pt x="2198" y="2590"/>
                  </a:lnTo>
                  <a:lnTo>
                    <a:pt x="2198" y="1100"/>
                  </a:lnTo>
                  <a:cubicBezTo>
                    <a:pt x="2198" y="493"/>
                    <a:pt x="1706"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2" name="Google Shape;3702;p84"/>
            <p:cNvSpPr/>
            <p:nvPr/>
          </p:nvSpPr>
          <p:spPr>
            <a:xfrm>
              <a:off x="2325272" y="3465732"/>
              <a:ext cx="35752" cy="68458"/>
            </a:xfrm>
            <a:custGeom>
              <a:avLst/>
              <a:gdLst/>
              <a:ahLst/>
              <a:cxnLst/>
              <a:rect l="l" t="t" r="r" b="b"/>
              <a:pathLst>
                <a:path w="1326" h="2539" extrusionOk="0">
                  <a:moveTo>
                    <a:pt x="291" y="1"/>
                  </a:moveTo>
                  <a:cubicBezTo>
                    <a:pt x="192" y="1"/>
                    <a:pt x="95" y="16"/>
                    <a:pt x="1" y="46"/>
                  </a:cubicBezTo>
                  <a:cubicBezTo>
                    <a:pt x="345" y="161"/>
                    <a:pt x="593" y="497"/>
                    <a:pt x="593" y="893"/>
                  </a:cubicBezTo>
                  <a:lnTo>
                    <a:pt x="593" y="2538"/>
                  </a:lnTo>
                  <a:lnTo>
                    <a:pt x="1325" y="2538"/>
                  </a:lnTo>
                  <a:lnTo>
                    <a:pt x="1325" y="1077"/>
                  </a:lnTo>
                  <a:cubicBezTo>
                    <a:pt x="1325" y="482"/>
                    <a:pt x="862" y="1"/>
                    <a:pt x="291"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3" name="Google Shape;3703;p84"/>
            <p:cNvSpPr/>
            <p:nvPr/>
          </p:nvSpPr>
          <p:spPr>
            <a:xfrm>
              <a:off x="2263878" y="3534190"/>
              <a:ext cx="84851" cy="177818"/>
            </a:xfrm>
            <a:custGeom>
              <a:avLst/>
              <a:gdLst/>
              <a:ahLst/>
              <a:cxnLst/>
              <a:rect l="l" t="t" r="r" b="b"/>
              <a:pathLst>
                <a:path w="3147" h="6595" extrusionOk="0">
                  <a:moveTo>
                    <a:pt x="1457" y="1"/>
                  </a:moveTo>
                  <a:lnTo>
                    <a:pt x="226" y="3381"/>
                  </a:lnTo>
                  <a:cubicBezTo>
                    <a:pt x="0" y="4002"/>
                    <a:pt x="62" y="4690"/>
                    <a:pt x="394" y="5261"/>
                  </a:cubicBezTo>
                  <a:lnTo>
                    <a:pt x="993" y="6293"/>
                  </a:lnTo>
                  <a:cubicBezTo>
                    <a:pt x="1101" y="6479"/>
                    <a:pt x="1300" y="6595"/>
                    <a:pt x="1517" y="6595"/>
                  </a:cubicBezTo>
                  <a:lnTo>
                    <a:pt x="1875" y="6595"/>
                  </a:lnTo>
                  <a:cubicBezTo>
                    <a:pt x="2249" y="6595"/>
                    <a:pt x="2551" y="6291"/>
                    <a:pt x="2551" y="5919"/>
                  </a:cubicBezTo>
                  <a:lnTo>
                    <a:pt x="3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4" name="Google Shape;3704;p84"/>
            <p:cNvSpPr/>
            <p:nvPr/>
          </p:nvSpPr>
          <p:spPr>
            <a:xfrm>
              <a:off x="2331392" y="3534190"/>
              <a:ext cx="68781" cy="177818"/>
            </a:xfrm>
            <a:custGeom>
              <a:avLst/>
              <a:gdLst/>
              <a:ahLst/>
              <a:cxnLst/>
              <a:rect l="l" t="t" r="r" b="b"/>
              <a:pathLst>
                <a:path w="2551" h="6595" extrusionOk="0">
                  <a:moveTo>
                    <a:pt x="1" y="1"/>
                  </a:moveTo>
                  <a:lnTo>
                    <a:pt x="1" y="5929"/>
                  </a:lnTo>
                  <a:cubicBezTo>
                    <a:pt x="1" y="6297"/>
                    <a:pt x="299" y="6595"/>
                    <a:pt x="665" y="6595"/>
                  </a:cubicBezTo>
                  <a:lnTo>
                    <a:pt x="1036" y="6595"/>
                  </a:lnTo>
                  <a:cubicBezTo>
                    <a:pt x="1251" y="6595"/>
                    <a:pt x="1450" y="6479"/>
                    <a:pt x="1559" y="6293"/>
                  </a:cubicBezTo>
                  <a:lnTo>
                    <a:pt x="2159" y="5261"/>
                  </a:lnTo>
                  <a:cubicBezTo>
                    <a:pt x="2489" y="4690"/>
                    <a:pt x="2550" y="4002"/>
                    <a:pt x="2325" y="3381"/>
                  </a:cubicBezTo>
                  <a:lnTo>
                    <a:pt x="10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5" name="Google Shape;3705;p84"/>
            <p:cNvSpPr/>
            <p:nvPr/>
          </p:nvSpPr>
          <p:spPr>
            <a:xfrm>
              <a:off x="2340182" y="3534190"/>
              <a:ext cx="60099" cy="177818"/>
            </a:xfrm>
            <a:custGeom>
              <a:avLst/>
              <a:gdLst/>
              <a:ahLst/>
              <a:cxnLst/>
              <a:rect l="l" t="t" r="r" b="b"/>
              <a:pathLst>
                <a:path w="2229" h="6595" extrusionOk="0">
                  <a:moveTo>
                    <a:pt x="1" y="1"/>
                  </a:moveTo>
                  <a:lnTo>
                    <a:pt x="1106" y="3365"/>
                  </a:lnTo>
                  <a:cubicBezTo>
                    <a:pt x="1314" y="3996"/>
                    <a:pt x="1258" y="4685"/>
                    <a:pt x="952" y="5276"/>
                  </a:cubicBezTo>
                  <a:lnTo>
                    <a:pt x="421" y="6288"/>
                  </a:lnTo>
                  <a:cubicBezTo>
                    <a:pt x="360" y="6408"/>
                    <a:pt x="258" y="6503"/>
                    <a:pt x="133" y="6556"/>
                  </a:cubicBezTo>
                  <a:cubicBezTo>
                    <a:pt x="204" y="6581"/>
                    <a:pt x="281" y="6595"/>
                    <a:pt x="357" y="6595"/>
                  </a:cubicBezTo>
                  <a:lnTo>
                    <a:pt x="716" y="6595"/>
                  </a:lnTo>
                  <a:cubicBezTo>
                    <a:pt x="932" y="6595"/>
                    <a:pt x="1131" y="6479"/>
                    <a:pt x="1239" y="6293"/>
                  </a:cubicBezTo>
                  <a:lnTo>
                    <a:pt x="1830" y="5277"/>
                  </a:lnTo>
                  <a:cubicBezTo>
                    <a:pt x="2168" y="4696"/>
                    <a:pt x="2229" y="3996"/>
                    <a:pt x="2000" y="3365"/>
                  </a:cubicBezTo>
                  <a:lnTo>
                    <a:pt x="777"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06" name="Google Shape;3706;p84"/>
          <p:cNvGrpSpPr/>
          <p:nvPr/>
        </p:nvGrpSpPr>
        <p:grpSpPr>
          <a:xfrm>
            <a:off x="2705739" y="1606829"/>
            <a:ext cx="395189" cy="317780"/>
            <a:chOff x="2705739" y="1606829"/>
            <a:chExt cx="395189" cy="317780"/>
          </a:xfrm>
        </p:grpSpPr>
        <p:sp>
          <p:nvSpPr>
            <p:cNvPr id="3707" name="Google Shape;3707;p84"/>
            <p:cNvSpPr/>
            <p:nvPr/>
          </p:nvSpPr>
          <p:spPr>
            <a:xfrm>
              <a:off x="2985152" y="1630745"/>
              <a:ext cx="102565" cy="139504"/>
            </a:xfrm>
            <a:custGeom>
              <a:avLst/>
              <a:gdLst/>
              <a:ahLst/>
              <a:cxnLst/>
              <a:rect l="l" t="t" r="r" b="b"/>
              <a:pathLst>
                <a:path w="3804" h="5174" extrusionOk="0">
                  <a:moveTo>
                    <a:pt x="1913" y="0"/>
                  </a:moveTo>
                  <a:cubicBezTo>
                    <a:pt x="1903" y="0"/>
                    <a:pt x="1893" y="1"/>
                    <a:pt x="1883" y="1"/>
                  </a:cubicBezTo>
                  <a:cubicBezTo>
                    <a:pt x="877" y="16"/>
                    <a:pt x="49" y="834"/>
                    <a:pt x="23" y="1841"/>
                  </a:cubicBezTo>
                  <a:cubicBezTo>
                    <a:pt x="1" y="2640"/>
                    <a:pt x="485" y="3365"/>
                    <a:pt x="1230" y="3654"/>
                  </a:cubicBezTo>
                  <a:cubicBezTo>
                    <a:pt x="1320" y="3688"/>
                    <a:pt x="1387" y="3761"/>
                    <a:pt x="1415" y="3852"/>
                  </a:cubicBezTo>
                  <a:lnTo>
                    <a:pt x="1777" y="5073"/>
                  </a:lnTo>
                  <a:cubicBezTo>
                    <a:pt x="1797" y="5140"/>
                    <a:pt x="1855" y="5173"/>
                    <a:pt x="1912" y="5173"/>
                  </a:cubicBezTo>
                  <a:cubicBezTo>
                    <a:pt x="1970" y="5173"/>
                    <a:pt x="2028" y="5140"/>
                    <a:pt x="2048" y="5073"/>
                  </a:cubicBezTo>
                  <a:lnTo>
                    <a:pt x="2410" y="3852"/>
                  </a:lnTo>
                  <a:cubicBezTo>
                    <a:pt x="2436" y="3763"/>
                    <a:pt x="2504" y="3688"/>
                    <a:pt x="2593" y="3655"/>
                  </a:cubicBezTo>
                  <a:cubicBezTo>
                    <a:pt x="3322" y="3372"/>
                    <a:pt x="3802" y="2673"/>
                    <a:pt x="3802" y="1891"/>
                  </a:cubicBezTo>
                  <a:lnTo>
                    <a:pt x="3803" y="1891"/>
                  </a:lnTo>
                  <a:cubicBezTo>
                    <a:pt x="3803" y="845"/>
                    <a:pt x="2955" y="0"/>
                    <a:pt x="1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8" name="Google Shape;3708;p84"/>
            <p:cNvSpPr/>
            <p:nvPr/>
          </p:nvSpPr>
          <p:spPr>
            <a:xfrm>
              <a:off x="2952258" y="1841376"/>
              <a:ext cx="27933" cy="11567"/>
            </a:xfrm>
            <a:custGeom>
              <a:avLst/>
              <a:gdLst/>
              <a:ahLst/>
              <a:cxnLst/>
              <a:rect l="l" t="t" r="r" b="b"/>
              <a:pathLst>
                <a:path w="1036" h="429" extrusionOk="0">
                  <a:moveTo>
                    <a:pt x="107" y="1"/>
                  </a:moveTo>
                  <a:cubicBezTo>
                    <a:pt x="43" y="1"/>
                    <a:pt x="1" y="71"/>
                    <a:pt x="1" y="151"/>
                  </a:cubicBezTo>
                  <a:cubicBezTo>
                    <a:pt x="1" y="272"/>
                    <a:pt x="98" y="369"/>
                    <a:pt x="217" y="429"/>
                  </a:cubicBezTo>
                  <a:lnTo>
                    <a:pt x="817" y="429"/>
                  </a:lnTo>
                  <a:lnTo>
                    <a:pt x="817" y="369"/>
                  </a:lnTo>
                  <a:cubicBezTo>
                    <a:pt x="938" y="369"/>
                    <a:pt x="1035" y="270"/>
                    <a:pt x="1035" y="151"/>
                  </a:cubicBezTo>
                  <a:cubicBezTo>
                    <a:pt x="1035" y="71"/>
                    <a:pt x="992" y="1"/>
                    <a:pt x="928" y="1"/>
                  </a:cubicBezTo>
                  <a:cubicBezTo>
                    <a:pt x="896" y="1"/>
                    <a:pt x="858" y="19"/>
                    <a:pt x="817" y="63"/>
                  </a:cubicBezTo>
                  <a:lnTo>
                    <a:pt x="217" y="63"/>
                  </a:lnTo>
                  <a:cubicBezTo>
                    <a:pt x="177" y="19"/>
                    <a:pt x="139"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9" name="Google Shape;3709;p84"/>
            <p:cNvSpPr/>
            <p:nvPr/>
          </p:nvSpPr>
          <p:spPr>
            <a:xfrm>
              <a:off x="3060836" y="1841376"/>
              <a:ext cx="27906" cy="11567"/>
            </a:xfrm>
            <a:custGeom>
              <a:avLst/>
              <a:gdLst/>
              <a:ahLst/>
              <a:cxnLst/>
              <a:rect l="l" t="t" r="r" b="b"/>
              <a:pathLst>
                <a:path w="1035" h="429" extrusionOk="0">
                  <a:moveTo>
                    <a:pt x="107" y="1"/>
                  </a:moveTo>
                  <a:cubicBezTo>
                    <a:pt x="43" y="1"/>
                    <a:pt x="0" y="71"/>
                    <a:pt x="0" y="151"/>
                  </a:cubicBezTo>
                  <a:cubicBezTo>
                    <a:pt x="0" y="272"/>
                    <a:pt x="97" y="369"/>
                    <a:pt x="219" y="429"/>
                  </a:cubicBezTo>
                  <a:lnTo>
                    <a:pt x="818" y="429"/>
                  </a:lnTo>
                  <a:lnTo>
                    <a:pt x="818" y="369"/>
                  </a:lnTo>
                  <a:cubicBezTo>
                    <a:pt x="938" y="369"/>
                    <a:pt x="1035" y="270"/>
                    <a:pt x="1035" y="151"/>
                  </a:cubicBezTo>
                  <a:cubicBezTo>
                    <a:pt x="1035" y="71"/>
                    <a:pt x="992" y="1"/>
                    <a:pt x="928" y="1"/>
                  </a:cubicBezTo>
                  <a:cubicBezTo>
                    <a:pt x="896" y="1"/>
                    <a:pt x="858" y="19"/>
                    <a:pt x="818" y="63"/>
                  </a:cubicBezTo>
                  <a:lnTo>
                    <a:pt x="219" y="63"/>
                  </a:lnTo>
                  <a:cubicBezTo>
                    <a:pt x="178" y="19"/>
                    <a:pt x="140"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0" name="Google Shape;3710;p84"/>
            <p:cNvSpPr/>
            <p:nvPr/>
          </p:nvSpPr>
          <p:spPr>
            <a:xfrm>
              <a:off x="2968759" y="1823338"/>
              <a:ext cx="103509" cy="39527"/>
            </a:xfrm>
            <a:custGeom>
              <a:avLst/>
              <a:gdLst/>
              <a:ahLst/>
              <a:cxnLst/>
              <a:rect l="l" t="t" r="r" b="b"/>
              <a:pathLst>
                <a:path w="3839" h="1466" extrusionOk="0">
                  <a:moveTo>
                    <a:pt x="891" y="0"/>
                  </a:moveTo>
                  <a:cubicBezTo>
                    <a:pt x="703" y="0"/>
                    <a:pt x="532" y="116"/>
                    <a:pt x="464" y="292"/>
                  </a:cubicBezTo>
                  <a:lnTo>
                    <a:pt x="0" y="1466"/>
                  </a:lnTo>
                  <a:lnTo>
                    <a:pt x="3838" y="1466"/>
                  </a:lnTo>
                  <a:lnTo>
                    <a:pt x="3375" y="292"/>
                  </a:lnTo>
                  <a:cubicBezTo>
                    <a:pt x="3305" y="116"/>
                    <a:pt x="3136" y="0"/>
                    <a:pt x="2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1" name="Google Shape;3711;p84"/>
            <p:cNvSpPr/>
            <p:nvPr/>
          </p:nvSpPr>
          <p:spPr>
            <a:xfrm>
              <a:off x="2716174" y="1606829"/>
              <a:ext cx="180352" cy="241530"/>
            </a:xfrm>
            <a:custGeom>
              <a:avLst/>
              <a:gdLst/>
              <a:ahLst/>
              <a:cxnLst/>
              <a:rect l="l" t="t" r="r" b="b"/>
              <a:pathLst>
                <a:path w="6689" h="8958" extrusionOk="0">
                  <a:moveTo>
                    <a:pt x="2641" y="0"/>
                  </a:moveTo>
                  <a:cubicBezTo>
                    <a:pt x="2445" y="0"/>
                    <a:pt x="2247" y="56"/>
                    <a:pt x="2071" y="170"/>
                  </a:cubicBezTo>
                  <a:lnTo>
                    <a:pt x="1478" y="556"/>
                  </a:lnTo>
                  <a:cubicBezTo>
                    <a:pt x="1356" y="265"/>
                    <a:pt x="1073" y="84"/>
                    <a:pt x="767" y="84"/>
                  </a:cubicBezTo>
                  <a:cubicBezTo>
                    <a:pt x="718" y="84"/>
                    <a:pt x="668" y="88"/>
                    <a:pt x="618" y="98"/>
                  </a:cubicBezTo>
                  <a:cubicBezTo>
                    <a:pt x="261" y="170"/>
                    <a:pt x="2" y="484"/>
                    <a:pt x="1" y="850"/>
                  </a:cubicBezTo>
                  <a:cubicBezTo>
                    <a:pt x="676" y="2906"/>
                    <a:pt x="2163" y="7411"/>
                    <a:pt x="2707" y="8957"/>
                  </a:cubicBezTo>
                  <a:cubicBezTo>
                    <a:pt x="3423" y="8957"/>
                    <a:pt x="4086" y="8581"/>
                    <a:pt x="4452" y="7966"/>
                  </a:cubicBezTo>
                  <a:cubicBezTo>
                    <a:pt x="4818" y="7352"/>
                    <a:pt x="4833" y="6591"/>
                    <a:pt x="4494" y="5961"/>
                  </a:cubicBezTo>
                  <a:lnTo>
                    <a:pt x="4494" y="5961"/>
                  </a:lnTo>
                  <a:cubicBezTo>
                    <a:pt x="4557" y="5979"/>
                    <a:pt x="4624" y="5989"/>
                    <a:pt x="4690" y="5989"/>
                  </a:cubicBezTo>
                  <a:cubicBezTo>
                    <a:pt x="5199" y="5989"/>
                    <a:pt x="5536" y="5459"/>
                    <a:pt x="5319" y="4997"/>
                  </a:cubicBezTo>
                  <a:lnTo>
                    <a:pt x="5319" y="4997"/>
                  </a:lnTo>
                  <a:cubicBezTo>
                    <a:pt x="5389" y="5012"/>
                    <a:pt x="5463" y="5019"/>
                    <a:pt x="5534" y="5019"/>
                  </a:cubicBezTo>
                  <a:cubicBezTo>
                    <a:pt x="6005" y="5019"/>
                    <a:pt x="6421" y="4709"/>
                    <a:pt x="6556" y="4256"/>
                  </a:cubicBezTo>
                  <a:cubicBezTo>
                    <a:pt x="6689" y="3805"/>
                    <a:pt x="6509" y="3319"/>
                    <a:pt x="6115" y="3062"/>
                  </a:cubicBezTo>
                  <a:lnTo>
                    <a:pt x="6113" y="3062"/>
                  </a:lnTo>
                  <a:cubicBezTo>
                    <a:pt x="6559" y="2476"/>
                    <a:pt x="6491" y="1647"/>
                    <a:pt x="5956" y="1140"/>
                  </a:cubicBezTo>
                  <a:cubicBezTo>
                    <a:pt x="5678" y="879"/>
                    <a:pt x="5322" y="747"/>
                    <a:pt x="4964" y="747"/>
                  </a:cubicBezTo>
                  <a:cubicBezTo>
                    <a:pt x="4631" y="747"/>
                    <a:pt x="4298" y="862"/>
                    <a:pt x="4027" y="1093"/>
                  </a:cubicBezTo>
                  <a:lnTo>
                    <a:pt x="3450" y="384"/>
                  </a:lnTo>
                  <a:cubicBezTo>
                    <a:pt x="3245" y="133"/>
                    <a:pt x="2945" y="0"/>
                    <a:pt x="2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2" name="Google Shape;3712;p84"/>
            <p:cNvSpPr/>
            <p:nvPr/>
          </p:nvSpPr>
          <p:spPr>
            <a:xfrm>
              <a:off x="2781801" y="1690063"/>
              <a:ext cx="114725" cy="158297"/>
            </a:xfrm>
            <a:custGeom>
              <a:avLst/>
              <a:gdLst/>
              <a:ahLst/>
              <a:cxnLst/>
              <a:rect l="l" t="t" r="r" b="b"/>
              <a:pathLst>
                <a:path w="4255" h="5871" extrusionOk="0">
                  <a:moveTo>
                    <a:pt x="3715" y="0"/>
                  </a:moveTo>
                  <a:lnTo>
                    <a:pt x="3715" y="0"/>
                  </a:lnTo>
                  <a:cubicBezTo>
                    <a:pt x="3716" y="30"/>
                    <a:pt x="3718" y="58"/>
                    <a:pt x="3718" y="90"/>
                  </a:cubicBezTo>
                  <a:cubicBezTo>
                    <a:pt x="3718" y="690"/>
                    <a:pt x="3228" y="1154"/>
                    <a:pt x="2655" y="1154"/>
                  </a:cubicBezTo>
                  <a:cubicBezTo>
                    <a:pt x="2584" y="1154"/>
                    <a:pt x="2511" y="1147"/>
                    <a:pt x="2438" y="1132"/>
                  </a:cubicBezTo>
                  <a:lnTo>
                    <a:pt x="2438" y="1132"/>
                  </a:lnTo>
                  <a:cubicBezTo>
                    <a:pt x="2555" y="1379"/>
                    <a:pt x="2516" y="1672"/>
                    <a:pt x="2338" y="1881"/>
                  </a:cubicBezTo>
                  <a:cubicBezTo>
                    <a:pt x="2204" y="2037"/>
                    <a:pt x="2010" y="2124"/>
                    <a:pt x="1810" y="2124"/>
                  </a:cubicBezTo>
                  <a:cubicBezTo>
                    <a:pt x="1744" y="2124"/>
                    <a:pt x="1678" y="2114"/>
                    <a:pt x="1613" y="2095"/>
                  </a:cubicBezTo>
                  <a:lnTo>
                    <a:pt x="1613" y="2095"/>
                  </a:lnTo>
                  <a:cubicBezTo>
                    <a:pt x="1939" y="2698"/>
                    <a:pt x="1939" y="3423"/>
                    <a:pt x="1614" y="4025"/>
                  </a:cubicBezTo>
                  <a:cubicBezTo>
                    <a:pt x="1290" y="4628"/>
                    <a:pt x="683" y="5026"/>
                    <a:pt x="1" y="5084"/>
                  </a:cubicBezTo>
                  <a:cubicBezTo>
                    <a:pt x="105" y="5392"/>
                    <a:pt x="198" y="5660"/>
                    <a:pt x="273" y="5870"/>
                  </a:cubicBezTo>
                  <a:cubicBezTo>
                    <a:pt x="988" y="5870"/>
                    <a:pt x="1650" y="5494"/>
                    <a:pt x="2016" y="4879"/>
                  </a:cubicBezTo>
                  <a:cubicBezTo>
                    <a:pt x="2383" y="4265"/>
                    <a:pt x="2399" y="3504"/>
                    <a:pt x="2058" y="2874"/>
                  </a:cubicBezTo>
                  <a:lnTo>
                    <a:pt x="2058" y="2874"/>
                  </a:lnTo>
                  <a:cubicBezTo>
                    <a:pt x="2123" y="2892"/>
                    <a:pt x="2188" y="2902"/>
                    <a:pt x="2256" y="2902"/>
                  </a:cubicBezTo>
                  <a:cubicBezTo>
                    <a:pt x="2765" y="2902"/>
                    <a:pt x="3102" y="2372"/>
                    <a:pt x="2884" y="1910"/>
                  </a:cubicBezTo>
                  <a:lnTo>
                    <a:pt x="2884" y="1910"/>
                  </a:lnTo>
                  <a:cubicBezTo>
                    <a:pt x="2955" y="1925"/>
                    <a:pt x="3027" y="1932"/>
                    <a:pt x="3100" y="1932"/>
                  </a:cubicBezTo>
                  <a:cubicBezTo>
                    <a:pt x="3564" y="1932"/>
                    <a:pt x="3974" y="1633"/>
                    <a:pt x="4114" y="1190"/>
                  </a:cubicBezTo>
                  <a:cubicBezTo>
                    <a:pt x="4255" y="749"/>
                    <a:pt x="4093" y="268"/>
                    <a:pt x="3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3" name="Google Shape;3713;p84"/>
            <p:cNvSpPr/>
            <p:nvPr/>
          </p:nvSpPr>
          <p:spPr>
            <a:xfrm>
              <a:off x="2868970" y="1637000"/>
              <a:ext cx="24212" cy="51391"/>
            </a:xfrm>
            <a:custGeom>
              <a:avLst/>
              <a:gdLst/>
              <a:ahLst/>
              <a:cxnLst/>
              <a:rect l="l" t="t" r="r" b="b"/>
              <a:pathLst>
                <a:path w="898" h="1906" extrusionOk="0">
                  <a:moveTo>
                    <a:pt x="265" y="0"/>
                  </a:moveTo>
                  <a:lnTo>
                    <a:pt x="265" y="0"/>
                  </a:lnTo>
                  <a:cubicBezTo>
                    <a:pt x="285" y="96"/>
                    <a:pt x="295" y="195"/>
                    <a:pt x="295" y="292"/>
                  </a:cubicBezTo>
                  <a:cubicBezTo>
                    <a:pt x="295" y="608"/>
                    <a:pt x="192" y="914"/>
                    <a:pt x="0" y="1165"/>
                  </a:cubicBezTo>
                  <a:cubicBezTo>
                    <a:pt x="258" y="1333"/>
                    <a:pt x="430" y="1602"/>
                    <a:pt x="474" y="1905"/>
                  </a:cubicBezTo>
                  <a:cubicBezTo>
                    <a:pt x="898" y="1309"/>
                    <a:pt x="808" y="491"/>
                    <a:pt x="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4" name="Google Shape;3714;p84"/>
            <p:cNvSpPr/>
            <p:nvPr/>
          </p:nvSpPr>
          <p:spPr>
            <a:xfrm>
              <a:off x="2705739" y="1620823"/>
              <a:ext cx="195316" cy="301306"/>
            </a:xfrm>
            <a:custGeom>
              <a:avLst/>
              <a:gdLst/>
              <a:ahLst/>
              <a:cxnLst/>
              <a:rect l="l" t="t" r="r" b="b"/>
              <a:pathLst>
                <a:path w="7244" h="11175" extrusionOk="0">
                  <a:moveTo>
                    <a:pt x="305" y="0"/>
                  </a:moveTo>
                  <a:cubicBezTo>
                    <a:pt x="149" y="0"/>
                    <a:pt x="0" y="122"/>
                    <a:pt x="0" y="304"/>
                  </a:cubicBezTo>
                  <a:lnTo>
                    <a:pt x="0" y="11030"/>
                  </a:lnTo>
                  <a:cubicBezTo>
                    <a:pt x="0" y="11109"/>
                    <a:pt x="65" y="11175"/>
                    <a:pt x="145" y="11175"/>
                  </a:cubicBezTo>
                  <a:lnTo>
                    <a:pt x="7243" y="11175"/>
                  </a:lnTo>
                  <a:lnTo>
                    <a:pt x="3347" y="5399"/>
                  </a:lnTo>
                  <a:cubicBezTo>
                    <a:pt x="3222" y="5213"/>
                    <a:pt x="3173" y="4986"/>
                    <a:pt x="3212" y="4766"/>
                  </a:cubicBezTo>
                  <a:lnTo>
                    <a:pt x="3456" y="3380"/>
                  </a:lnTo>
                  <a:cubicBezTo>
                    <a:pt x="3508" y="3080"/>
                    <a:pt x="3405" y="2773"/>
                    <a:pt x="3182" y="2565"/>
                  </a:cubicBezTo>
                  <a:lnTo>
                    <a:pt x="509" y="82"/>
                  </a:lnTo>
                  <a:cubicBezTo>
                    <a:pt x="448" y="26"/>
                    <a:pt x="376" y="0"/>
                    <a:pt x="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5" name="Google Shape;3715;p84"/>
            <p:cNvSpPr/>
            <p:nvPr/>
          </p:nvSpPr>
          <p:spPr>
            <a:xfrm>
              <a:off x="2705739" y="1620823"/>
              <a:ext cx="195316" cy="301306"/>
            </a:xfrm>
            <a:custGeom>
              <a:avLst/>
              <a:gdLst/>
              <a:ahLst/>
              <a:cxnLst/>
              <a:rect l="l" t="t" r="r" b="b"/>
              <a:pathLst>
                <a:path w="7244" h="11175" extrusionOk="0">
                  <a:moveTo>
                    <a:pt x="305" y="0"/>
                  </a:moveTo>
                  <a:cubicBezTo>
                    <a:pt x="149" y="0"/>
                    <a:pt x="0" y="122"/>
                    <a:pt x="0" y="304"/>
                  </a:cubicBezTo>
                  <a:lnTo>
                    <a:pt x="0" y="348"/>
                  </a:lnTo>
                  <a:lnTo>
                    <a:pt x="2388" y="2567"/>
                  </a:lnTo>
                  <a:cubicBezTo>
                    <a:pt x="2611" y="2773"/>
                    <a:pt x="2714" y="3080"/>
                    <a:pt x="2662" y="3380"/>
                  </a:cubicBezTo>
                  <a:lnTo>
                    <a:pt x="2418" y="4768"/>
                  </a:lnTo>
                  <a:cubicBezTo>
                    <a:pt x="2379" y="4987"/>
                    <a:pt x="2429" y="5215"/>
                    <a:pt x="2553" y="5400"/>
                  </a:cubicBezTo>
                  <a:lnTo>
                    <a:pt x="6449" y="11175"/>
                  </a:lnTo>
                  <a:lnTo>
                    <a:pt x="7243" y="11175"/>
                  </a:lnTo>
                  <a:lnTo>
                    <a:pt x="3347" y="5400"/>
                  </a:lnTo>
                  <a:cubicBezTo>
                    <a:pt x="3221" y="5213"/>
                    <a:pt x="3173" y="4986"/>
                    <a:pt x="3212" y="4766"/>
                  </a:cubicBezTo>
                  <a:lnTo>
                    <a:pt x="3456" y="3380"/>
                  </a:lnTo>
                  <a:cubicBezTo>
                    <a:pt x="3508" y="3080"/>
                    <a:pt x="3405" y="2773"/>
                    <a:pt x="3182" y="2565"/>
                  </a:cubicBezTo>
                  <a:lnTo>
                    <a:pt x="509" y="82"/>
                  </a:lnTo>
                  <a:cubicBezTo>
                    <a:pt x="448" y="26"/>
                    <a:pt x="376" y="0"/>
                    <a:pt x="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6" name="Google Shape;3716;p84"/>
            <p:cNvSpPr/>
            <p:nvPr/>
          </p:nvSpPr>
          <p:spPr>
            <a:xfrm>
              <a:off x="2771025" y="1869424"/>
              <a:ext cx="13750" cy="46023"/>
            </a:xfrm>
            <a:custGeom>
              <a:avLst/>
              <a:gdLst/>
              <a:ahLst/>
              <a:cxnLst/>
              <a:rect l="l" t="t" r="r" b="b"/>
              <a:pathLst>
                <a:path w="510" h="2021" extrusionOk="0">
                  <a:moveTo>
                    <a:pt x="218" y="0"/>
                  </a:moveTo>
                  <a:cubicBezTo>
                    <a:pt x="97" y="0"/>
                    <a:pt x="0" y="98"/>
                    <a:pt x="144" y="219"/>
                  </a:cubicBezTo>
                  <a:lnTo>
                    <a:pt x="144" y="1889"/>
                  </a:lnTo>
                  <a:cubicBezTo>
                    <a:pt x="0" y="2010"/>
                    <a:pt x="97" y="2021"/>
                    <a:pt x="218" y="2021"/>
                  </a:cubicBezTo>
                  <a:cubicBezTo>
                    <a:pt x="338" y="2021"/>
                    <a:pt x="437" y="2010"/>
                    <a:pt x="510" y="1889"/>
                  </a:cubicBezTo>
                  <a:lnTo>
                    <a:pt x="510" y="219"/>
                  </a:lnTo>
                  <a:cubicBezTo>
                    <a:pt x="437" y="98"/>
                    <a:pt x="338"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7" name="Google Shape;3717;p84"/>
            <p:cNvSpPr/>
            <p:nvPr/>
          </p:nvSpPr>
          <p:spPr>
            <a:xfrm>
              <a:off x="2962530" y="1892470"/>
              <a:ext cx="29659" cy="29659"/>
            </a:xfrm>
            <a:custGeom>
              <a:avLst/>
              <a:gdLst/>
              <a:ahLst/>
              <a:cxnLst/>
              <a:rect l="l" t="t" r="r" b="b"/>
              <a:pathLst>
                <a:path w="1100" h="1100" extrusionOk="0">
                  <a:moveTo>
                    <a:pt x="1" y="1"/>
                  </a:moveTo>
                  <a:lnTo>
                    <a:pt x="1" y="1100"/>
                  </a:lnTo>
                  <a:lnTo>
                    <a:pt x="1100" y="1100"/>
                  </a:lnTo>
                  <a:lnTo>
                    <a:pt x="11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8" name="Google Shape;3718;p84"/>
            <p:cNvSpPr/>
            <p:nvPr/>
          </p:nvSpPr>
          <p:spPr>
            <a:xfrm>
              <a:off x="3051426" y="1892470"/>
              <a:ext cx="29659" cy="29659"/>
            </a:xfrm>
            <a:custGeom>
              <a:avLst/>
              <a:gdLst/>
              <a:ahLst/>
              <a:cxnLst/>
              <a:rect l="l" t="t" r="r" b="b"/>
              <a:pathLst>
                <a:path w="1100" h="1100" extrusionOk="0">
                  <a:moveTo>
                    <a:pt x="1" y="1"/>
                  </a:moveTo>
                  <a:lnTo>
                    <a:pt x="1" y="1100"/>
                  </a:lnTo>
                  <a:lnTo>
                    <a:pt x="1100" y="1100"/>
                  </a:lnTo>
                  <a:lnTo>
                    <a:pt x="11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9" name="Google Shape;3719;p84"/>
            <p:cNvSpPr/>
            <p:nvPr/>
          </p:nvSpPr>
          <p:spPr>
            <a:xfrm>
              <a:off x="2942794" y="1852916"/>
              <a:ext cx="148186" cy="49422"/>
            </a:xfrm>
            <a:custGeom>
              <a:avLst/>
              <a:gdLst/>
              <a:ahLst/>
              <a:cxnLst/>
              <a:rect l="l" t="t" r="r" b="b"/>
              <a:pathLst>
                <a:path w="5496" h="1833" extrusionOk="0">
                  <a:moveTo>
                    <a:pt x="971" y="1"/>
                  </a:moveTo>
                  <a:cubicBezTo>
                    <a:pt x="435" y="1"/>
                    <a:pt x="0" y="436"/>
                    <a:pt x="0" y="971"/>
                  </a:cubicBezTo>
                  <a:lnTo>
                    <a:pt x="0" y="1291"/>
                  </a:lnTo>
                  <a:cubicBezTo>
                    <a:pt x="0" y="1590"/>
                    <a:pt x="244" y="1833"/>
                    <a:pt x="543" y="1833"/>
                  </a:cubicBezTo>
                  <a:lnTo>
                    <a:pt x="4954" y="1833"/>
                  </a:lnTo>
                  <a:cubicBezTo>
                    <a:pt x="5253" y="1833"/>
                    <a:pt x="5495" y="1590"/>
                    <a:pt x="5495" y="1291"/>
                  </a:cubicBezTo>
                  <a:lnTo>
                    <a:pt x="5495" y="1025"/>
                  </a:lnTo>
                  <a:cubicBezTo>
                    <a:pt x="5495" y="460"/>
                    <a:pt x="5053"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0" name="Google Shape;3720;p84"/>
            <p:cNvSpPr/>
            <p:nvPr/>
          </p:nvSpPr>
          <p:spPr>
            <a:xfrm>
              <a:off x="2969190" y="1869633"/>
              <a:ext cx="20114" cy="14964"/>
            </a:xfrm>
            <a:custGeom>
              <a:avLst/>
              <a:gdLst/>
              <a:ahLst/>
              <a:cxnLst/>
              <a:rect l="l" t="t" r="r" b="b"/>
              <a:pathLst>
                <a:path w="746" h="555" extrusionOk="0">
                  <a:moveTo>
                    <a:pt x="249" y="0"/>
                  </a:moveTo>
                  <a:cubicBezTo>
                    <a:pt x="166" y="0"/>
                    <a:pt x="87" y="48"/>
                    <a:pt x="50" y="129"/>
                  </a:cubicBezTo>
                  <a:cubicBezTo>
                    <a:pt x="1" y="239"/>
                    <a:pt x="51" y="371"/>
                    <a:pt x="164" y="419"/>
                  </a:cubicBezTo>
                  <a:lnTo>
                    <a:pt x="421" y="535"/>
                  </a:lnTo>
                  <a:cubicBezTo>
                    <a:pt x="449" y="547"/>
                    <a:pt x="479" y="555"/>
                    <a:pt x="510" y="555"/>
                  </a:cubicBezTo>
                  <a:cubicBezTo>
                    <a:pt x="614" y="555"/>
                    <a:pt x="702" y="483"/>
                    <a:pt x="723" y="383"/>
                  </a:cubicBezTo>
                  <a:cubicBezTo>
                    <a:pt x="745" y="283"/>
                    <a:pt x="693" y="181"/>
                    <a:pt x="600" y="139"/>
                  </a:cubicBezTo>
                  <a:lnTo>
                    <a:pt x="345" y="22"/>
                  </a:lnTo>
                  <a:cubicBezTo>
                    <a:pt x="314" y="7"/>
                    <a:pt x="28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1" name="Google Shape;3721;p84"/>
            <p:cNvSpPr/>
            <p:nvPr/>
          </p:nvSpPr>
          <p:spPr>
            <a:xfrm>
              <a:off x="3049862" y="1869633"/>
              <a:ext cx="21947" cy="14964"/>
            </a:xfrm>
            <a:custGeom>
              <a:avLst/>
              <a:gdLst/>
              <a:ahLst/>
              <a:cxnLst/>
              <a:rect l="l" t="t" r="r" b="b"/>
              <a:pathLst>
                <a:path w="814" h="555" extrusionOk="0">
                  <a:moveTo>
                    <a:pt x="566" y="0"/>
                  </a:moveTo>
                  <a:cubicBezTo>
                    <a:pt x="534" y="0"/>
                    <a:pt x="501" y="7"/>
                    <a:pt x="470" y="22"/>
                  </a:cubicBezTo>
                  <a:lnTo>
                    <a:pt x="214" y="138"/>
                  </a:lnTo>
                  <a:cubicBezTo>
                    <a:pt x="1" y="235"/>
                    <a:pt x="71" y="555"/>
                    <a:pt x="304" y="555"/>
                  </a:cubicBezTo>
                  <a:cubicBezTo>
                    <a:pt x="336" y="555"/>
                    <a:pt x="365" y="547"/>
                    <a:pt x="394" y="535"/>
                  </a:cubicBezTo>
                  <a:lnTo>
                    <a:pt x="651" y="419"/>
                  </a:lnTo>
                  <a:cubicBezTo>
                    <a:pt x="763" y="371"/>
                    <a:pt x="814" y="239"/>
                    <a:pt x="765" y="129"/>
                  </a:cubicBezTo>
                  <a:cubicBezTo>
                    <a:pt x="728" y="48"/>
                    <a:pt x="649"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2" name="Google Shape;3722;p84"/>
            <p:cNvSpPr/>
            <p:nvPr/>
          </p:nvSpPr>
          <p:spPr>
            <a:xfrm>
              <a:off x="2810677" y="1656710"/>
              <a:ext cx="41468" cy="23889"/>
            </a:xfrm>
            <a:custGeom>
              <a:avLst/>
              <a:gdLst/>
              <a:ahLst/>
              <a:cxnLst/>
              <a:rect l="l" t="t" r="r" b="b"/>
              <a:pathLst>
                <a:path w="1538" h="886" extrusionOk="0">
                  <a:moveTo>
                    <a:pt x="839" y="0"/>
                  </a:moveTo>
                  <a:cubicBezTo>
                    <a:pt x="489" y="0"/>
                    <a:pt x="145" y="221"/>
                    <a:pt x="39" y="609"/>
                  </a:cubicBezTo>
                  <a:cubicBezTo>
                    <a:pt x="0" y="748"/>
                    <a:pt x="105" y="884"/>
                    <a:pt x="249" y="884"/>
                  </a:cubicBezTo>
                  <a:lnTo>
                    <a:pt x="249" y="886"/>
                  </a:lnTo>
                  <a:cubicBezTo>
                    <a:pt x="347" y="886"/>
                    <a:pt x="432" y="820"/>
                    <a:pt x="459" y="724"/>
                  </a:cubicBezTo>
                  <a:cubicBezTo>
                    <a:pt x="509" y="540"/>
                    <a:pt x="672" y="436"/>
                    <a:pt x="838" y="436"/>
                  </a:cubicBezTo>
                  <a:cubicBezTo>
                    <a:pt x="944" y="436"/>
                    <a:pt x="1052" y="479"/>
                    <a:pt x="1132" y="572"/>
                  </a:cubicBezTo>
                  <a:cubicBezTo>
                    <a:pt x="1175" y="620"/>
                    <a:pt x="1235" y="644"/>
                    <a:pt x="1294" y="644"/>
                  </a:cubicBezTo>
                  <a:cubicBezTo>
                    <a:pt x="1344" y="644"/>
                    <a:pt x="1395" y="627"/>
                    <a:pt x="1436" y="591"/>
                  </a:cubicBezTo>
                  <a:cubicBezTo>
                    <a:pt x="1525" y="515"/>
                    <a:pt x="1537" y="379"/>
                    <a:pt x="1461" y="288"/>
                  </a:cubicBezTo>
                  <a:cubicBezTo>
                    <a:pt x="1293" y="92"/>
                    <a:pt x="1065"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3" name="Google Shape;3723;p84"/>
            <p:cNvSpPr/>
            <p:nvPr/>
          </p:nvSpPr>
          <p:spPr>
            <a:xfrm>
              <a:off x="2887790" y="1776504"/>
              <a:ext cx="35644" cy="39177"/>
            </a:xfrm>
            <a:custGeom>
              <a:avLst/>
              <a:gdLst/>
              <a:ahLst/>
              <a:cxnLst/>
              <a:rect l="l" t="t" r="r" b="b"/>
              <a:pathLst>
                <a:path w="1322" h="1453" extrusionOk="0">
                  <a:moveTo>
                    <a:pt x="823" y="0"/>
                  </a:moveTo>
                  <a:cubicBezTo>
                    <a:pt x="802" y="0"/>
                    <a:pt x="781" y="4"/>
                    <a:pt x="760" y="12"/>
                  </a:cubicBezTo>
                  <a:lnTo>
                    <a:pt x="298" y="188"/>
                  </a:lnTo>
                  <a:cubicBezTo>
                    <a:pt x="249" y="208"/>
                    <a:pt x="210" y="248"/>
                    <a:pt x="194" y="299"/>
                  </a:cubicBezTo>
                  <a:lnTo>
                    <a:pt x="23" y="828"/>
                  </a:lnTo>
                  <a:cubicBezTo>
                    <a:pt x="1" y="897"/>
                    <a:pt x="23" y="972"/>
                    <a:pt x="78" y="1018"/>
                  </a:cubicBezTo>
                  <a:lnTo>
                    <a:pt x="554" y="1411"/>
                  </a:lnTo>
                  <a:cubicBezTo>
                    <a:pt x="586" y="1439"/>
                    <a:pt x="626" y="1453"/>
                    <a:pt x="666" y="1453"/>
                  </a:cubicBezTo>
                  <a:cubicBezTo>
                    <a:pt x="718" y="1453"/>
                    <a:pt x="769" y="1430"/>
                    <a:pt x="804" y="1386"/>
                  </a:cubicBezTo>
                  <a:lnTo>
                    <a:pt x="1272" y="798"/>
                  </a:lnTo>
                  <a:lnTo>
                    <a:pt x="1270" y="798"/>
                  </a:lnTo>
                  <a:cubicBezTo>
                    <a:pt x="1315" y="740"/>
                    <a:pt x="1321" y="661"/>
                    <a:pt x="1282" y="597"/>
                  </a:cubicBezTo>
                  <a:lnTo>
                    <a:pt x="974" y="85"/>
                  </a:lnTo>
                  <a:cubicBezTo>
                    <a:pt x="941" y="31"/>
                    <a:pt x="883"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4" name="Google Shape;3724;p84"/>
            <p:cNvSpPr/>
            <p:nvPr/>
          </p:nvSpPr>
          <p:spPr>
            <a:xfrm>
              <a:off x="2932952" y="1705809"/>
              <a:ext cx="32598" cy="31357"/>
            </a:xfrm>
            <a:custGeom>
              <a:avLst/>
              <a:gdLst/>
              <a:ahLst/>
              <a:cxnLst/>
              <a:rect l="l" t="t" r="r" b="b"/>
              <a:pathLst>
                <a:path w="1209" h="1163" extrusionOk="0">
                  <a:moveTo>
                    <a:pt x="188" y="1"/>
                  </a:moveTo>
                  <a:cubicBezTo>
                    <a:pt x="88" y="1"/>
                    <a:pt x="0" y="82"/>
                    <a:pt x="0" y="189"/>
                  </a:cubicBezTo>
                  <a:lnTo>
                    <a:pt x="0" y="852"/>
                  </a:lnTo>
                  <a:cubicBezTo>
                    <a:pt x="0" y="940"/>
                    <a:pt x="62" y="1018"/>
                    <a:pt x="150" y="1037"/>
                  </a:cubicBezTo>
                  <a:lnTo>
                    <a:pt x="726" y="1158"/>
                  </a:lnTo>
                  <a:lnTo>
                    <a:pt x="727" y="1158"/>
                  </a:lnTo>
                  <a:cubicBezTo>
                    <a:pt x="740" y="1161"/>
                    <a:pt x="754" y="1162"/>
                    <a:pt x="767" y="1162"/>
                  </a:cubicBezTo>
                  <a:cubicBezTo>
                    <a:pt x="842" y="1162"/>
                    <a:pt x="912" y="1117"/>
                    <a:pt x="941" y="1044"/>
                  </a:cubicBezTo>
                  <a:lnTo>
                    <a:pt x="1167" y="487"/>
                  </a:lnTo>
                  <a:cubicBezTo>
                    <a:pt x="1209" y="382"/>
                    <a:pt x="1152" y="264"/>
                    <a:pt x="1043" y="234"/>
                  </a:cubicBezTo>
                  <a:lnTo>
                    <a:pt x="241" y="8"/>
                  </a:lnTo>
                  <a:cubicBezTo>
                    <a:pt x="223" y="3"/>
                    <a:pt x="206"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5" name="Google Shape;3725;p84"/>
            <p:cNvSpPr/>
            <p:nvPr/>
          </p:nvSpPr>
          <p:spPr>
            <a:xfrm>
              <a:off x="2909738" y="1622333"/>
              <a:ext cx="29686" cy="39473"/>
            </a:xfrm>
            <a:custGeom>
              <a:avLst/>
              <a:gdLst/>
              <a:ahLst/>
              <a:cxnLst/>
              <a:rect l="l" t="t" r="r" b="b"/>
              <a:pathLst>
                <a:path w="1101" h="1464" extrusionOk="0">
                  <a:moveTo>
                    <a:pt x="755" y="1"/>
                  </a:moveTo>
                  <a:cubicBezTo>
                    <a:pt x="710" y="1"/>
                    <a:pt x="663" y="14"/>
                    <a:pt x="622" y="44"/>
                  </a:cubicBezTo>
                  <a:lnTo>
                    <a:pt x="120" y="405"/>
                  </a:lnTo>
                  <a:cubicBezTo>
                    <a:pt x="33" y="467"/>
                    <a:pt x="0" y="580"/>
                    <a:pt x="41" y="679"/>
                  </a:cubicBezTo>
                  <a:lnTo>
                    <a:pt x="298" y="1319"/>
                  </a:lnTo>
                  <a:cubicBezTo>
                    <a:pt x="336" y="1413"/>
                    <a:pt x="424" y="1464"/>
                    <a:pt x="513" y="1464"/>
                  </a:cubicBezTo>
                  <a:cubicBezTo>
                    <a:pt x="581" y="1464"/>
                    <a:pt x="649" y="1434"/>
                    <a:pt x="695" y="1373"/>
                  </a:cubicBezTo>
                  <a:lnTo>
                    <a:pt x="1045" y="914"/>
                  </a:lnTo>
                  <a:cubicBezTo>
                    <a:pt x="1084" y="860"/>
                    <a:pt x="1101" y="794"/>
                    <a:pt x="1089" y="730"/>
                  </a:cubicBezTo>
                  <a:lnTo>
                    <a:pt x="983" y="187"/>
                  </a:lnTo>
                  <a:cubicBezTo>
                    <a:pt x="961" y="72"/>
                    <a:pt x="860"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6" name="Google Shape;3726;p84"/>
            <p:cNvSpPr/>
            <p:nvPr/>
          </p:nvSpPr>
          <p:spPr>
            <a:xfrm>
              <a:off x="3030826" y="1699176"/>
              <a:ext cx="11756" cy="15342"/>
            </a:xfrm>
            <a:custGeom>
              <a:avLst/>
              <a:gdLst/>
              <a:ahLst/>
              <a:cxnLst/>
              <a:rect l="l" t="t" r="r" b="b"/>
              <a:pathLst>
                <a:path w="436" h="569" extrusionOk="0">
                  <a:moveTo>
                    <a:pt x="218" y="0"/>
                  </a:moveTo>
                  <a:cubicBezTo>
                    <a:pt x="98" y="0"/>
                    <a:pt x="1" y="97"/>
                    <a:pt x="32" y="217"/>
                  </a:cubicBezTo>
                  <a:lnTo>
                    <a:pt x="32" y="350"/>
                  </a:lnTo>
                  <a:cubicBezTo>
                    <a:pt x="1" y="470"/>
                    <a:pt x="98" y="568"/>
                    <a:pt x="218" y="568"/>
                  </a:cubicBezTo>
                  <a:cubicBezTo>
                    <a:pt x="339" y="568"/>
                    <a:pt x="436" y="470"/>
                    <a:pt x="399" y="350"/>
                  </a:cubicBezTo>
                  <a:lnTo>
                    <a:pt x="399" y="217"/>
                  </a:lnTo>
                  <a:cubicBezTo>
                    <a:pt x="436" y="97"/>
                    <a:pt x="339" y="0"/>
                    <a:pt x="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7" name="Google Shape;3727;p84"/>
            <p:cNvSpPr/>
            <p:nvPr/>
          </p:nvSpPr>
          <p:spPr>
            <a:xfrm>
              <a:off x="3030826" y="1648945"/>
              <a:ext cx="11756" cy="39851"/>
            </a:xfrm>
            <a:custGeom>
              <a:avLst/>
              <a:gdLst/>
              <a:ahLst/>
              <a:cxnLst/>
              <a:rect l="l" t="t" r="r" b="b"/>
              <a:pathLst>
                <a:path w="436" h="1478" extrusionOk="0">
                  <a:moveTo>
                    <a:pt x="218" y="0"/>
                  </a:moveTo>
                  <a:cubicBezTo>
                    <a:pt x="98" y="0"/>
                    <a:pt x="1" y="99"/>
                    <a:pt x="32" y="218"/>
                  </a:cubicBezTo>
                  <a:lnTo>
                    <a:pt x="32" y="1261"/>
                  </a:lnTo>
                  <a:cubicBezTo>
                    <a:pt x="1" y="1380"/>
                    <a:pt x="98" y="1477"/>
                    <a:pt x="218" y="1477"/>
                  </a:cubicBezTo>
                  <a:cubicBezTo>
                    <a:pt x="339" y="1477"/>
                    <a:pt x="436" y="1380"/>
                    <a:pt x="399" y="1261"/>
                  </a:cubicBezTo>
                  <a:lnTo>
                    <a:pt x="399" y="218"/>
                  </a:lnTo>
                  <a:cubicBezTo>
                    <a:pt x="436" y="99"/>
                    <a:pt x="339" y="0"/>
                    <a:pt x="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8" name="Google Shape;3728;p84"/>
            <p:cNvSpPr/>
            <p:nvPr/>
          </p:nvSpPr>
          <p:spPr>
            <a:xfrm>
              <a:off x="2750551" y="1812257"/>
              <a:ext cx="52658" cy="70372"/>
            </a:xfrm>
            <a:custGeom>
              <a:avLst/>
              <a:gdLst/>
              <a:ahLst/>
              <a:cxnLst/>
              <a:rect l="l" t="t" r="r" b="b"/>
              <a:pathLst>
                <a:path w="1953" h="2610" extrusionOk="0">
                  <a:moveTo>
                    <a:pt x="977" y="0"/>
                  </a:moveTo>
                  <a:cubicBezTo>
                    <a:pt x="939" y="0"/>
                    <a:pt x="902" y="21"/>
                    <a:pt x="886" y="63"/>
                  </a:cubicBezTo>
                  <a:lnTo>
                    <a:pt x="46" y="2358"/>
                  </a:lnTo>
                  <a:cubicBezTo>
                    <a:pt x="1" y="2479"/>
                    <a:pt x="91" y="2609"/>
                    <a:pt x="221" y="2609"/>
                  </a:cubicBezTo>
                  <a:lnTo>
                    <a:pt x="1732" y="2609"/>
                  </a:lnTo>
                  <a:cubicBezTo>
                    <a:pt x="1863" y="2609"/>
                    <a:pt x="1952" y="2479"/>
                    <a:pt x="1909" y="2358"/>
                  </a:cubicBezTo>
                  <a:lnTo>
                    <a:pt x="1067" y="63"/>
                  </a:lnTo>
                  <a:cubicBezTo>
                    <a:pt x="1051" y="21"/>
                    <a:pt x="1014" y="0"/>
                    <a:pt x="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9" name="Google Shape;3729;p84"/>
            <p:cNvSpPr/>
            <p:nvPr/>
          </p:nvSpPr>
          <p:spPr>
            <a:xfrm>
              <a:off x="2705739" y="1912234"/>
              <a:ext cx="395189" cy="12376"/>
            </a:xfrm>
            <a:custGeom>
              <a:avLst/>
              <a:gdLst/>
              <a:ahLst/>
              <a:cxnLst/>
              <a:rect l="l" t="t" r="r" b="b"/>
              <a:pathLst>
                <a:path w="14657" h="459" extrusionOk="0">
                  <a:moveTo>
                    <a:pt x="0" y="0"/>
                  </a:moveTo>
                  <a:lnTo>
                    <a:pt x="0" y="374"/>
                  </a:lnTo>
                  <a:cubicBezTo>
                    <a:pt x="0" y="419"/>
                    <a:pt x="20" y="459"/>
                    <a:pt x="52" y="459"/>
                  </a:cubicBezTo>
                  <a:cubicBezTo>
                    <a:pt x="77" y="459"/>
                    <a:pt x="110" y="434"/>
                    <a:pt x="145" y="367"/>
                  </a:cubicBezTo>
                  <a:lnTo>
                    <a:pt x="14437" y="367"/>
                  </a:lnTo>
                  <a:cubicBezTo>
                    <a:pt x="14481" y="421"/>
                    <a:pt x="14522" y="443"/>
                    <a:pt x="14556" y="443"/>
                  </a:cubicBezTo>
                  <a:cubicBezTo>
                    <a:pt x="14617" y="443"/>
                    <a:pt x="14656" y="373"/>
                    <a:pt x="14654" y="293"/>
                  </a:cubicBezTo>
                  <a:cubicBezTo>
                    <a:pt x="14651" y="175"/>
                    <a:pt x="14546" y="83"/>
                    <a:pt x="14428" y="83"/>
                  </a:cubicBezTo>
                  <a:lnTo>
                    <a:pt x="144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30" name="Google Shape;3730;p84"/>
          <p:cNvGrpSpPr/>
          <p:nvPr/>
        </p:nvGrpSpPr>
        <p:grpSpPr>
          <a:xfrm>
            <a:off x="2705659" y="2194127"/>
            <a:ext cx="395189" cy="296345"/>
            <a:chOff x="2705659" y="2194127"/>
            <a:chExt cx="395189" cy="296345"/>
          </a:xfrm>
        </p:grpSpPr>
        <p:sp>
          <p:nvSpPr>
            <p:cNvPr id="3731" name="Google Shape;3731;p84"/>
            <p:cNvSpPr/>
            <p:nvPr/>
          </p:nvSpPr>
          <p:spPr>
            <a:xfrm>
              <a:off x="2844003" y="2194127"/>
              <a:ext cx="108740" cy="88922"/>
            </a:xfrm>
            <a:custGeom>
              <a:avLst/>
              <a:gdLst/>
              <a:ahLst/>
              <a:cxnLst/>
              <a:rect l="l" t="t" r="r" b="b"/>
              <a:pathLst>
                <a:path w="4033" h="3298" extrusionOk="0">
                  <a:moveTo>
                    <a:pt x="295" y="0"/>
                  </a:moveTo>
                  <a:cubicBezTo>
                    <a:pt x="132" y="0"/>
                    <a:pt x="1" y="132"/>
                    <a:pt x="1" y="295"/>
                  </a:cubicBezTo>
                  <a:lnTo>
                    <a:pt x="1" y="3297"/>
                  </a:lnTo>
                  <a:lnTo>
                    <a:pt x="4031" y="3297"/>
                  </a:lnTo>
                  <a:lnTo>
                    <a:pt x="4031" y="290"/>
                  </a:lnTo>
                  <a:cubicBezTo>
                    <a:pt x="4032" y="132"/>
                    <a:pt x="3903" y="2"/>
                    <a:pt x="37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2" name="Google Shape;3732;p84"/>
            <p:cNvSpPr/>
            <p:nvPr/>
          </p:nvSpPr>
          <p:spPr>
            <a:xfrm>
              <a:off x="2844003" y="2263258"/>
              <a:ext cx="108686" cy="19790"/>
            </a:xfrm>
            <a:custGeom>
              <a:avLst/>
              <a:gdLst/>
              <a:ahLst/>
              <a:cxnLst/>
              <a:rect l="l" t="t" r="r" b="b"/>
              <a:pathLst>
                <a:path w="4031" h="734" extrusionOk="0">
                  <a:moveTo>
                    <a:pt x="1" y="0"/>
                  </a:moveTo>
                  <a:lnTo>
                    <a:pt x="1" y="733"/>
                  </a:lnTo>
                  <a:lnTo>
                    <a:pt x="4031" y="733"/>
                  </a:lnTo>
                  <a:lnTo>
                    <a:pt x="4031" y="0"/>
                  </a:ln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3" name="Google Shape;3733;p84"/>
            <p:cNvSpPr/>
            <p:nvPr/>
          </p:nvSpPr>
          <p:spPr>
            <a:xfrm>
              <a:off x="2750875" y="2283022"/>
              <a:ext cx="304865" cy="147053"/>
            </a:xfrm>
            <a:custGeom>
              <a:avLst/>
              <a:gdLst/>
              <a:ahLst/>
              <a:cxnLst/>
              <a:rect l="l" t="t" r="r" b="b"/>
              <a:pathLst>
                <a:path w="11307" h="5454" extrusionOk="0">
                  <a:moveTo>
                    <a:pt x="1053" y="0"/>
                  </a:moveTo>
                  <a:cubicBezTo>
                    <a:pt x="919" y="0"/>
                    <a:pt x="799" y="89"/>
                    <a:pt x="758" y="218"/>
                  </a:cubicBezTo>
                  <a:cubicBezTo>
                    <a:pt x="263" y="1814"/>
                    <a:pt x="1" y="3526"/>
                    <a:pt x="544" y="5109"/>
                  </a:cubicBezTo>
                  <a:lnTo>
                    <a:pt x="5653" y="5453"/>
                  </a:lnTo>
                  <a:lnTo>
                    <a:pt x="10764" y="5109"/>
                  </a:lnTo>
                  <a:cubicBezTo>
                    <a:pt x="11306" y="3526"/>
                    <a:pt x="11043" y="1814"/>
                    <a:pt x="10548" y="218"/>
                  </a:cubicBezTo>
                  <a:cubicBezTo>
                    <a:pt x="10508" y="89"/>
                    <a:pt x="10389" y="0"/>
                    <a:pt x="10253" y="0"/>
                  </a:cubicBezTo>
                  <a:cubicBezTo>
                    <a:pt x="10252" y="0"/>
                    <a:pt x="10250" y="0"/>
                    <a:pt x="10249" y="0"/>
                  </a:cubicBezTo>
                  <a:lnTo>
                    <a:pt x="1057" y="0"/>
                  </a:lnTo>
                  <a:cubicBezTo>
                    <a:pt x="1055" y="0"/>
                    <a:pt x="1054" y="0"/>
                    <a:pt x="1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4" name="Google Shape;3734;p84"/>
            <p:cNvSpPr/>
            <p:nvPr/>
          </p:nvSpPr>
          <p:spPr>
            <a:xfrm>
              <a:off x="3044092" y="2352154"/>
              <a:ext cx="39338" cy="75846"/>
            </a:xfrm>
            <a:custGeom>
              <a:avLst/>
              <a:gdLst/>
              <a:ahLst/>
              <a:cxnLst/>
              <a:rect l="l" t="t" r="r" b="b"/>
              <a:pathLst>
                <a:path w="1459" h="2813" extrusionOk="0">
                  <a:moveTo>
                    <a:pt x="222" y="0"/>
                  </a:moveTo>
                  <a:cubicBezTo>
                    <a:pt x="99" y="0"/>
                    <a:pt x="1" y="99"/>
                    <a:pt x="1" y="222"/>
                  </a:cubicBezTo>
                  <a:cubicBezTo>
                    <a:pt x="1" y="314"/>
                    <a:pt x="57" y="393"/>
                    <a:pt x="138" y="393"/>
                  </a:cubicBezTo>
                  <a:cubicBezTo>
                    <a:pt x="164" y="393"/>
                    <a:pt x="192" y="385"/>
                    <a:pt x="222" y="367"/>
                  </a:cubicBezTo>
                  <a:lnTo>
                    <a:pt x="844" y="367"/>
                  </a:lnTo>
                  <a:cubicBezTo>
                    <a:pt x="938" y="443"/>
                    <a:pt x="1016" y="519"/>
                    <a:pt x="1006" y="615"/>
                  </a:cubicBezTo>
                  <a:lnTo>
                    <a:pt x="1006" y="2592"/>
                  </a:lnTo>
                  <a:cubicBezTo>
                    <a:pt x="1015" y="2714"/>
                    <a:pt x="1115" y="2810"/>
                    <a:pt x="1237" y="2813"/>
                  </a:cubicBezTo>
                  <a:cubicBezTo>
                    <a:pt x="1360" y="2813"/>
                    <a:pt x="1459" y="2714"/>
                    <a:pt x="1373" y="2592"/>
                  </a:cubicBezTo>
                  <a:lnTo>
                    <a:pt x="1373" y="615"/>
                  </a:lnTo>
                  <a:cubicBezTo>
                    <a:pt x="1459" y="276"/>
                    <a:pt x="1183"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5" name="Google Shape;3735;p84"/>
            <p:cNvSpPr/>
            <p:nvPr/>
          </p:nvSpPr>
          <p:spPr>
            <a:xfrm>
              <a:off x="2723157" y="2352154"/>
              <a:ext cx="39338" cy="75846"/>
            </a:xfrm>
            <a:custGeom>
              <a:avLst/>
              <a:gdLst/>
              <a:ahLst/>
              <a:cxnLst/>
              <a:rect l="l" t="t" r="r" b="b"/>
              <a:pathLst>
                <a:path w="1459" h="2813" extrusionOk="0">
                  <a:moveTo>
                    <a:pt x="616" y="0"/>
                  </a:moveTo>
                  <a:cubicBezTo>
                    <a:pt x="277" y="0"/>
                    <a:pt x="0" y="276"/>
                    <a:pt x="87" y="615"/>
                  </a:cubicBezTo>
                  <a:lnTo>
                    <a:pt x="87" y="2592"/>
                  </a:lnTo>
                  <a:cubicBezTo>
                    <a:pt x="0" y="2714"/>
                    <a:pt x="100" y="2813"/>
                    <a:pt x="221" y="2813"/>
                  </a:cubicBezTo>
                  <a:lnTo>
                    <a:pt x="223" y="2813"/>
                  </a:lnTo>
                  <a:cubicBezTo>
                    <a:pt x="346" y="2810"/>
                    <a:pt x="446" y="2714"/>
                    <a:pt x="453" y="2592"/>
                  </a:cubicBezTo>
                  <a:lnTo>
                    <a:pt x="453" y="615"/>
                  </a:lnTo>
                  <a:cubicBezTo>
                    <a:pt x="444" y="519"/>
                    <a:pt x="521" y="443"/>
                    <a:pt x="616" y="367"/>
                  </a:cubicBezTo>
                  <a:lnTo>
                    <a:pt x="1237" y="367"/>
                  </a:lnTo>
                  <a:cubicBezTo>
                    <a:pt x="1266" y="385"/>
                    <a:pt x="1295" y="393"/>
                    <a:pt x="1320" y="393"/>
                  </a:cubicBezTo>
                  <a:cubicBezTo>
                    <a:pt x="1401" y="393"/>
                    <a:pt x="1458" y="314"/>
                    <a:pt x="1458" y="222"/>
                  </a:cubicBezTo>
                  <a:cubicBezTo>
                    <a:pt x="1458" y="99"/>
                    <a:pt x="1359" y="0"/>
                    <a:pt x="1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6" name="Google Shape;3736;p84"/>
            <p:cNvSpPr/>
            <p:nvPr/>
          </p:nvSpPr>
          <p:spPr>
            <a:xfrm>
              <a:off x="2860989" y="2294211"/>
              <a:ext cx="103185" cy="114806"/>
            </a:xfrm>
            <a:custGeom>
              <a:avLst/>
              <a:gdLst/>
              <a:ahLst/>
              <a:cxnLst/>
              <a:rect l="l" t="t" r="r" b="b"/>
              <a:pathLst>
                <a:path w="3827" h="4258" extrusionOk="0">
                  <a:moveTo>
                    <a:pt x="1389" y="1"/>
                  </a:moveTo>
                  <a:cubicBezTo>
                    <a:pt x="1350" y="1"/>
                    <a:pt x="1311" y="11"/>
                    <a:pt x="1276" y="32"/>
                  </a:cubicBezTo>
                  <a:lnTo>
                    <a:pt x="226" y="662"/>
                  </a:lnTo>
                  <a:cubicBezTo>
                    <a:pt x="0" y="796"/>
                    <a:pt x="60" y="1139"/>
                    <a:pt x="317" y="1188"/>
                  </a:cubicBezTo>
                  <a:lnTo>
                    <a:pt x="2722" y="1654"/>
                  </a:lnTo>
                  <a:lnTo>
                    <a:pt x="410" y="2103"/>
                  </a:lnTo>
                  <a:cubicBezTo>
                    <a:pt x="282" y="2128"/>
                    <a:pt x="186" y="2239"/>
                    <a:pt x="178" y="2371"/>
                  </a:cubicBezTo>
                  <a:cubicBezTo>
                    <a:pt x="172" y="2502"/>
                    <a:pt x="256" y="2620"/>
                    <a:pt x="383" y="2658"/>
                  </a:cubicBezTo>
                  <a:lnTo>
                    <a:pt x="1621" y="3027"/>
                  </a:lnTo>
                  <a:lnTo>
                    <a:pt x="1407" y="3064"/>
                  </a:lnTo>
                  <a:cubicBezTo>
                    <a:pt x="1270" y="3088"/>
                    <a:pt x="1170" y="3207"/>
                    <a:pt x="1204" y="3347"/>
                  </a:cubicBezTo>
                  <a:lnTo>
                    <a:pt x="1204" y="4036"/>
                  </a:lnTo>
                  <a:cubicBezTo>
                    <a:pt x="1170" y="4157"/>
                    <a:pt x="1268" y="4258"/>
                    <a:pt x="1391" y="4258"/>
                  </a:cubicBezTo>
                  <a:lnTo>
                    <a:pt x="1389" y="4256"/>
                  </a:lnTo>
                  <a:cubicBezTo>
                    <a:pt x="1512" y="4256"/>
                    <a:pt x="1611" y="4157"/>
                    <a:pt x="1569" y="4035"/>
                  </a:cubicBezTo>
                  <a:lnTo>
                    <a:pt x="1569" y="3477"/>
                  </a:lnTo>
                  <a:lnTo>
                    <a:pt x="2351" y="3350"/>
                  </a:lnTo>
                  <a:cubicBezTo>
                    <a:pt x="2482" y="3328"/>
                    <a:pt x="2580" y="3218"/>
                    <a:pt x="2589" y="3085"/>
                  </a:cubicBezTo>
                  <a:cubicBezTo>
                    <a:pt x="2596" y="2954"/>
                    <a:pt x="2512" y="2833"/>
                    <a:pt x="2384" y="2795"/>
                  </a:cubicBezTo>
                  <a:lnTo>
                    <a:pt x="1117" y="2416"/>
                  </a:lnTo>
                  <a:lnTo>
                    <a:pt x="3596" y="1934"/>
                  </a:lnTo>
                  <a:cubicBezTo>
                    <a:pt x="3731" y="1907"/>
                    <a:pt x="3827" y="1791"/>
                    <a:pt x="3827" y="1654"/>
                  </a:cubicBezTo>
                  <a:cubicBezTo>
                    <a:pt x="3827" y="1517"/>
                    <a:pt x="3731" y="1400"/>
                    <a:pt x="3596" y="1373"/>
                  </a:cubicBezTo>
                  <a:lnTo>
                    <a:pt x="803" y="832"/>
                  </a:lnTo>
                  <a:lnTo>
                    <a:pt x="1503" y="412"/>
                  </a:lnTo>
                  <a:cubicBezTo>
                    <a:pt x="1608" y="349"/>
                    <a:pt x="1642" y="213"/>
                    <a:pt x="1579" y="108"/>
                  </a:cubicBezTo>
                  <a:cubicBezTo>
                    <a:pt x="1538" y="39"/>
                    <a:pt x="1464" y="1"/>
                    <a:pt x="1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7" name="Google Shape;3737;p84"/>
            <p:cNvSpPr/>
            <p:nvPr/>
          </p:nvSpPr>
          <p:spPr>
            <a:xfrm>
              <a:off x="2750120" y="2283022"/>
              <a:ext cx="53979" cy="138291"/>
            </a:xfrm>
            <a:custGeom>
              <a:avLst/>
              <a:gdLst/>
              <a:ahLst/>
              <a:cxnLst/>
              <a:rect l="l" t="t" r="r" b="b"/>
              <a:pathLst>
                <a:path w="2002" h="5129" extrusionOk="0">
                  <a:moveTo>
                    <a:pt x="796" y="0"/>
                  </a:moveTo>
                  <a:cubicBezTo>
                    <a:pt x="660" y="0"/>
                    <a:pt x="540" y="87"/>
                    <a:pt x="498" y="217"/>
                  </a:cubicBezTo>
                  <a:cubicBezTo>
                    <a:pt x="1" y="1820"/>
                    <a:pt x="26" y="3541"/>
                    <a:pt x="569" y="5129"/>
                  </a:cubicBezTo>
                  <a:lnTo>
                    <a:pt x="1774" y="5129"/>
                  </a:lnTo>
                  <a:cubicBezTo>
                    <a:pt x="1230" y="3541"/>
                    <a:pt x="1204" y="1823"/>
                    <a:pt x="1702" y="220"/>
                  </a:cubicBezTo>
                  <a:cubicBezTo>
                    <a:pt x="1742" y="90"/>
                    <a:pt x="1864" y="0"/>
                    <a:pt x="2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8" name="Google Shape;3738;p84"/>
            <p:cNvSpPr/>
            <p:nvPr/>
          </p:nvSpPr>
          <p:spPr>
            <a:xfrm>
              <a:off x="3002489" y="2283022"/>
              <a:ext cx="53979" cy="138291"/>
            </a:xfrm>
            <a:custGeom>
              <a:avLst/>
              <a:gdLst/>
              <a:ahLst/>
              <a:cxnLst/>
              <a:rect l="l" t="t" r="r" b="b"/>
              <a:pathLst>
                <a:path w="2002" h="5129" extrusionOk="0">
                  <a:moveTo>
                    <a:pt x="1" y="0"/>
                  </a:moveTo>
                  <a:cubicBezTo>
                    <a:pt x="138" y="0"/>
                    <a:pt x="259" y="88"/>
                    <a:pt x="301" y="220"/>
                  </a:cubicBezTo>
                  <a:cubicBezTo>
                    <a:pt x="798" y="1823"/>
                    <a:pt x="772" y="3541"/>
                    <a:pt x="229" y="5129"/>
                  </a:cubicBezTo>
                  <a:lnTo>
                    <a:pt x="1433" y="5129"/>
                  </a:lnTo>
                  <a:cubicBezTo>
                    <a:pt x="1977" y="3541"/>
                    <a:pt x="2001" y="1823"/>
                    <a:pt x="1505" y="220"/>
                  </a:cubicBezTo>
                  <a:cubicBezTo>
                    <a:pt x="1463" y="88"/>
                    <a:pt x="1342"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9" name="Google Shape;3739;p84"/>
            <p:cNvSpPr/>
            <p:nvPr/>
          </p:nvSpPr>
          <p:spPr>
            <a:xfrm>
              <a:off x="2705659" y="2421286"/>
              <a:ext cx="395189" cy="69186"/>
            </a:xfrm>
            <a:custGeom>
              <a:avLst/>
              <a:gdLst/>
              <a:ahLst/>
              <a:cxnLst/>
              <a:rect l="l" t="t" r="r" b="b"/>
              <a:pathLst>
                <a:path w="14657" h="2566" extrusionOk="0">
                  <a:moveTo>
                    <a:pt x="228" y="1"/>
                  </a:moveTo>
                  <a:cubicBezTo>
                    <a:pt x="100" y="4"/>
                    <a:pt x="0" y="108"/>
                    <a:pt x="3" y="235"/>
                  </a:cubicBezTo>
                  <a:lnTo>
                    <a:pt x="3" y="2341"/>
                  </a:lnTo>
                  <a:cubicBezTo>
                    <a:pt x="3" y="2463"/>
                    <a:pt x="103" y="2565"/>
                    <a:pt x="228" y="2565"/>
                  </a:cubicBezTo>
                  <a:lnTo>
                    <a:pt x="14432" y="2565"/>
                  </a:lnTo>
                  <a:cubicBezTo>
                    <a:pt x="14556" y="2565"/>
                    <a:pt x="14657" y="2463"/>
                    <a:pt x="14657" y="2341"/>
                  </a:cubicBezTo>
                  <a:lnTo>
                    <a:pt x="14657" y="226"/>
                  </a:lnTo>
                  <a:cubicBezTo>
                    <a:pt x="14657" y="102"/>
                    <a:pt x="14556" y="1"/>
                    <a:pt x="14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0" name="Google Shape;3740;p84"/>
            <p:cNvSpPr/>
            <p:nvPr/>
          </p:nvSpPr>
          <p:spPr>
            <a:xfrm>
              <a:off x="2705739" y="2464399"/>
              <a:ext cx="395108" cy="26073"/>
            </a:xfrm>
            <a:custGeom>
              <a:avLst/>
              <a:gdLst/>
              <a:ahLst/>
              <a:cxnLst/>
              <a:rect l="l" t="t" r="r" b="b"/>
              <a:pathLst>
                <a:path w="14654" h="967" extrusionOk="0">
                  <a:moveTo>
                    <a:pt x="0" y="0"/>
                  </a:moveTo>
                  <a:cubicBezTo>
                    <a:pt x="0" y="4"/>
                    <a:pt x="0" y="7"/>
                    <a:pt x="0" y="11"/>
                  </a:cubicBezTo>
                  <a:lnTo>
                    <a:pt x="0" y="11"/>
                  </a:lnTo>
                  <a:lnTo>
                    <a:pt x="0" y="0"/>
                  </a:lnTo>
                  <a:close/>
                  <a:moveTo>
                    <a:pt x="14654" y="0"/>
                  </a:moveTo>
                  <a:lnTo>
                    <a:pt x="14654" y="11"/>
                  </a:lnTo>
                  <a:lnTo>
                    <a:pt x="14654" y="11"/>
                  </a:lnTo>
                  <a:cubicBezTo>
                    <a:pt x="14654" y="7"/>
                    <a:pt x="14654" y="4"/>
                    <a:pt x="14654" y="0"/>
                  </a:cubicBezTo>
                  <a:close/>
                  <a:moveTo>
                    <a:pt x="0" y="11"/>
                  </a:moveTo>
                  <a:lnTo>
                    <a:pt x="0" y="742"/>
                  </a:lnTo>
                  <a:cubicBezTo>
                    <a:pt x="0" y="864"/>
                    <a:pt x="100" y="966"/>
                    <a:pt x="225" y="966"/>
                  </a:cubicBezTo>
                  <a:lnTo>
                    <a:pt x="14429" y="966"/>
                  </a:lnTo>
                  <a:cubicBezTo>
                    <a:pt x="14553" y="966"/>
                    <a:pt x="14654" y="864"/>
                    <a:pt x="14654" y="742"/>
                  </a:cubicBezTo>
                  <a:lnTo>
                    <a:pt x="14654" y="11"/>
                  </a:lnTo>
                  <a:lnTo>
                    <a:pt x="14654" y="11"/>
                  </a:lnTo>
                  <a:cubicBezTo>
                    <a:pt x="14651" y="132"/>
                    <a:pt x="14553" y="230"/>
                    <a:pt x="14429" y="233"/>
                  </a:cubicBezTo>
                  <a:lnTo>
                    <a:pt x="225" y="233"/>
                  </a:lnTo>
                  <a:cubicBezTo>
                    <a:pt x="101" y="230"/>
                    <a:pt x="3" y="132"/>
                    <a:pt x="0" y="11"/>
                  </a:cubicBez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1" name="Google Shape;3741;p84"/>
            <p:cNvSpPr/>
            <p:nvPr/>
          </p:nvSpPr>
          <p:spPr>
            <a:xfrm>
              <a:off x="2883153" y="2216236"/>
              <a:ext cx="40309" cy="87574"/>
            </a:xfrm>
            <a:custGeom>
              <a:avLst/>
              <a:gdLst/>
              <a:ahLst/>
              <a:cxnLst/>
              <a:rect l="l" t="t" r="r" b="b"/>
              <a:pathLst>
                <a:path w="1495" h="3248" extrusionOk="0">
                  <a:moveTo>
                    <a:pt x="747" y="1"/>
                  </a:moveTo>
                  <a:cubicBezTo>
                    <a:pt x="322" y="1"/>
                    <a:pt x="1" y="382"/>
                    <a:pt x="71" y="801"/>
                  </a:cubicBezTo>
                  <a:lnTo>
                    <a:pt x="443" y="2990"/>
                  </a:lnTo>
                  <a:cubicBezTo>
                    <a:pt x="469" y="3138"/>
                    <a:pt x="597" y="3247"/>
                    <a:pt x="747" y="3247"/>
                  </a:cubicBezTo>
                  <a:cubicBezTo>
                    <a:pt x="898" y="3247"/>
                    <a:pt x="1025" y="3138"/>
                    <a:pt x="1050" y="2990"/>
                  </a:cubicBezTo>
                  <a:lnTo>
                    <a:pt x="1423" y="801"/>
                  </a:lnTo>
                  <a:cubicBezTo>
                    <a:pt x="1495" y="382"/>
                    <a:pt x="1172" y="1"/>
                    <a:pt x="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42" name="Google Shape;3742;p84"/>
          <p:cNvSpPr/>
          <p:nvPr/>
        </p:nvSpPr>
        <p:spPr>
          <a:xfrm>
            <a:off x="2764679" y="3065204"/>
            <a:ext cx="276581" cy="98791"/>
          </a:xfrm>
          <a:custGeom>
            <a:avLst/>
            <a:gdLst/>
            <a:ahLst/>
            <a:cxnLst/>
            <a:rect l="l" t="t" r="r" b="b"/>
            <a:pathLst>
              <a:path w="10258" h="3664" extrusionOk="0">
                <a:moveTo>
                  <a:pt x="2239" y="1"/>
                </a:moveTo>
                <a:cubicBezTo>
                  <a:pt x="2239" y="54"/>
                  <a:pt x="2209" y="102"/>
                  <a:pt x="2162" y="129"/>
                </a:cubicBezTo>
                <a:cubicBezTo>
                  <a:pt x="1240" y="645"/>
                  <a:pt x="0" y="1663"/>
                  <a:pt x="0" y="2394"/>
                </a:cubicBezTo>
                <a:lnTo>
                  <a:pt x="0" y="3541"/>
                </a:lnTo>
                <a:cubicBezTo>
                  <a:pt x="0" y="3609"/>
                  <a:pt x="56" y="3664"/>
                  <a:pt x="124" y="3664"/>
                </a:cubicBezTo>
                <a:lnTo>
                  <a:pt x="10134" y="3664"/>
                </a:lnTo>
                <a:cubicBezTo>
                  <a:pt x="10202" y="3664"/>
                  <a:pt x="10258" y="3609"/>
                  <a:pt x="10258" y="3541"/>
                </a:cubicBezTo>
                <a:lnTo>
                  <a:pt x="10258" y="2394"/>
                </a:lnTo>
                <a:cubicBezTo>
                  <a:pt x="10258" y="1663"/>
                  <a:pt x="9018" y="645"/>
                  <a:pt x="8095" y="129"/>
                </a:cubicBezTo>
                <a:cubicBezTo>
                  <a:pt x="8049" y="102"/>
                  <a:pt x="8019" y="54"/>
                  <a:pt x="80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3" name="Google Shape;3743;p84"/>
          <p:cNvSpPr/>
          <p:nvPr/>
        </p:nvSpPr>
        <p:spPr>
          <a:xfrm>
            <a:off x="2951745" y="2926913"/>
            <a:ext cx="89515" cy="237081"/>
          </a:xfrm>
          <a:custGeom>
            <a:avLst/>
            <a:gdLst/>
            <a:ahLst/>
            <a:cxnLst/>
            <a:rect l="l" t="t" r="r" b="b"/>
            <a:pathLst>
              <a:path w="3320" h="8793" extrusionOk="0">
                <a:moveTo>
                  <a:pt x="0" y="1"/>
                </a:moveTo>
                <a:cubicBezTo>
                  <a:pt x="766" y="319"/>
                  <a:pt x="1602" y="1755"/>
                  <a:pt x="1602" y="2100"/>
                </a:cubicBezTo>
                <a:cubicBezTo>
                  <a:pt x="1602" y="2496"/>
                  <a:pt x="1162" y="3352"/>
                  <a:pt x="434" y="4102"/>
                </a:cubicBezTo>
                <a:cubicBezTo>
                  <a:pt x="405" y="4131"/>
                  <a:pt x="390" y="4170"/>
                  <a:pt x="389" y="4212"/>
                </a:cubicBezTo>
                <a:lnTo>
                  <a:pt x="389" y="4985"/>
                </a:lnTo>
                <a:cubicBezTo>
                  <a:pt x="389" y="5038"/>
                  <a:pt x="417" y="5089"/>
                  <a:pt x="464" y="5118"/>
                </a:cubicBezTo>
                <a:cubicBezTo>
                  <a:pt x="1370" y="5654"/>
                  <a:pt x="2587" y="6713"/>
                  <a:pt x="2587" y="7473"/>
                </a:cubicBezTo>
                <a:lnTo>
                  <a:pt x="2587" y="8669"/>
                </a:lnTo>
                <a:cubicBezTo>
                  <a:pt x="2587" y="8736"/>
                  <a:pt x="2532" y="8793"/>
                  <a:pt x="2463" y="8793"/>
                </a:cubicBezTo>
                <a:lnTo>
                  <a:pt x="3196" y="8793"/>
                </a:lnTo>
                <a:cubicBezTo>
                  <a:pt x="3264" y="8793"/>
                  <a:pt x="3320" y="8738"/>
                  <a:pt x="3320" y="8669"/>
                </a:cubicBezTo>
                <a:lnTo>
                  <a:pt x="3320" y="7473"/>
                </a:lnTo>
                <a:cubicBezTo>
                  <a:pt x="3320" y="6712"/>
                  <a:pt x="2102" y="5654"/>
                  <a:pt x="1196" y="5118"/>
                </a:cubicBezTo>
                <a:cubicBezTo>
                  <a:pt x="1150" y="5089"/>
                  <a:pt x="1122" y="5038"/>
                  <a:pt x="1122" y="4985"/>
                </a:cubicBezTo>
                <a:lnTo>
                  <a:pt x="1122" y="4210"/>
                </a:lnTo>
                <a:cubicBezTo>
                  <a:pt x="1123" y="4170"/>
                  <a:pt x="1138" y="4131"/>
                  <a:pt x="1166" y="4102"/>
                </a:cubicBezTo>
                <a:cubicBezTo>
                  <a:pt x="1896" y="3352"/>
                  <a:pt x="2334" y="2496"/>
                  <a:pt x="2334" y="2100"/>
                </a:cubicBezTo>
                <a:cubicBezTo>
                  <a:pt x="2334" y="1755"/>
                  <a:pt x="1498" y="319"/>
                  <a:pt x="731"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4" name="Google Shape;3744;p84"/>
          <p:cNvSpPr/>
          <p:nvPr/>
        </p:nvSpPr>
        <p:spPr>
          <a:xfrm>
            <a:off x="2790186" y="2926886"/>
            <a:ext cx="225568" cy="188738"/>
          </a:xfrm>
          <a:custGeom>
            <a:avLst/>
            <a:gdLst/>
            <a:ahLst/>
            <a:cxnLst/>
            <a:rect l="l" t="t" r="r" b="b"/>
            <a:pathLst>
              <a:path w="8366" h="7000" extrusionOk="0">
                <a:moveTo>
                  <a:pt x="1655" y="0"/>
                </a:moveTo>
                <a:cubicBezTo>
                  <a:pt x="864" y="319"/>
                  <a:pt x="1" y="1753"/>
                  <a:pt x="1" y="2097"/>
                </a:cubicBezTo>
                <a:cubicBezTo>
                  <a:pt x="1" y="2493"/>
                  <a:pt x="454" y="3345"/>
                  <a:pt x="1206" y="4096"/>
                </a:cubicBezTo>
                <a:cubicBezTo>
                  <a:pt x="1234" y="4124"/>
                  <a:pt x="1252" y="4163"/>
                  <a:pt x="1252" y="4205"/>
                </a:cubicBezTo>
                <a:lnTo>
                  <a:pt x="1252" y="4977"/>
                </a:lnTo>
                <a:cubicBezTo>
                  <a:pt x="1252" y="4992"/>
                  <a:pt x="1249" y="5006"/>
                  <a:pt x="1245" y="5020"/>
                </a:cubicBezTo>
                <a:lnTo>
                  <a:pt x="3848" y="6890"/>
                </a:lnTo>
                <a:cubicBezTo>
                  <a:pt x="3948" y="6963"/>
                  <a:pt x="4066" y="6999"/>
                  <a:pt x="4183" y="6999"/>
                </a:cubicBezTo>
                <a:cubicBezTo>
                  <a:pt x="4300" y="6999"/>
                  <a:pt x="4418" y="6963"/>
                  <a:pt x="4518" y="6890"/>
                </a:cubicBezTo>
                <a:lnTo>
                  <a:pt x="7121" y="5020"/>
                </a:lnTo>
                <a:cubicBezTo>
                  <a:pt x="7117" y="5006"/>
                  <a:pt x="7114" y="4992"/>
                  <a:pt x="7114" y="4977"/>
                </a:cubicBezTo>
                <a:lnTo>
                  <a:pt x="7114" y="4205"/>
                </a:lnTo>
                <a:cubicBezTo>
                  <a:pt x="7114" y="4163"/>
                  <a:pt x="7130" y="4124"/>
                  <a:pt x="7160" y="4096"/>
                </a:cubicBezTo>
                <a:cubicBezTo>
                  <a:pt x="7912" y="3345"/>
                  <a:pt x="8365" y="2493"/>
                  <a:pt x="8365" y="2097"/>
                </a:cubicBezTo>
                <a:cubicBezTo>
                  <a:pt x="8365" y="1753"/>
                  <a:pt x="7502" y="319"/>
                  <a:pt x="6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5" name="Google Shape;3745;p84"/>
          <p:cNvSpPr/>
          <p:nvPr/>
        </p:nvSpPr>
        <p:spPr>
          <a:xfrm>
            <a:off x="2947350" y="2926925"/>
            <a:ext cx="68351" cy="143993"/>
          </a:xfrm>
          <a:custGeom>
            <a:avLst/>
            <a:gdLst/>
            <a:ahLst/>
            <a:cxnLst/>
            <a:rect l="l" t="t" r="r" b="b"/>
            <a:pathLst>
              <a:path w="2421" h="5341" extrusionOk="0">
                <a:moveTo>
                  <a:pt x="0" y="1"/>
                </a:moveTo>
                <a:cubicBezTo>
                  <a:pt x="763" y="334"/>
                  <a:pt x="1594" y="1767"/>
                  <a:pt x="1594" y="2111"/>
                </a:cubicBezTo>
                <a:cubicBezTo>
                  <a:pt x="1594" y="2508"/>
                  <a:pt x="1158" y="3361"/>
                  <a:pt x="432" y="4111"/>
                </a:cubicBezTo>
                <a:cubicBezTo>
                  <a:pt x="404" y="4140"/>
                  <a:pt x="387" y="4179"/>
                  <a:pt x="552" y="4219"/>
                </a:cubicBezTo>
                <a:lnTo>
                  <a:pt x="552" y="4992"/>
                </a:lnTo>
                <a:cubicBezTo>
                  <a:pt x="387" y="5046"/>
                  <a:pt x="417" y="5097"/>
                  <a:pt x="464" y="5124"/>
                </a:cubicBezTo>
                <a:cubicBezTo>
                  <a:pt x="573" y="5189"/>
                  <a:pt x="687" y="5263"/>
                  <a:pt x="802" y="5340"/>
                </a:cubicBezTo>
                <a:lnTo>
                  <a:pt x="1213" y="5035"/>
                </a:lnTo>
                <a:cubicBezTo>
                  <a:pt x="1213" y="5035"/>
                  <a:pt x="1213" y="5034"/>
                  <a:pt x="1213" y="5034"/>
                </a:cubicBezTo>
                <a:cubicBezTo>
                  <a:pt x="1211" y="5029"/>
                  <a:pt x="1211" y="5025"/>
                  <a:pt x="1210" y="5020"/>
                </a:cubicBezTo>
                <a:cubicBezTo>
                  <a:pt x="1210" y="5017"/>
                  <a:pt x="1210" y="5014"/>
                  <a:pt x="1208" y="5013"/>
                </a:cubicBezTo>
                <a:cubicBezTo>
                  <a:pt x="1208" y="5005"/>
                  <a:pt x="1207" y="4998"/>
                  <a:pt x="1285" y="4992"/>
                </a:cubicBezTo>
                <a:lnTo>
                  <a:pt x="1285" y="4219"/>
                </a:lnTo>
                <a:cubicBezTo>
                  <a:pt x="1207" y="4179"/>
                  <a:pt x="1223" y="4140"/>
                  <a:pt x="1252" y="4111"/>
                </a:cubicBezTo>
                <a:cubicBezTo>
                  <a:pt x="1980" y="3361"/>
                  <a:pt x="2421" y="2508"/>
                  <a:pt x="2421" y="2111"/>
                </a:cubicBezTo>
                <a:cubicBezTo>
                  <a:pt x="2421" y="1940"/>
                  <a:pt x="2215" y="1502"/>
                  <a:pt x="1914" y="1064"/>
                </a:cubicBezTo>
                <a:cubicBezTo>
                  <a:pt x="1608" y="620"/>
                  <a:pt x="1204" y="177"/>
                  <a:pt x="817" y="16"/>
                </a:cubicBezTo>
                <a:lnTo>
                  <a:pt x="817"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6" name="Google Shape;3746;p84"/>
          <p:cNvSpPr/>
          <p:nvPr/>
        </p:nvSpPr>
        <p:spPr>
          <a:xfrm>
            <a:off x="2812053" y="2847913"/>
            <a:ext cx="179894" cy="167922"/>
          </a:xfrm>
          <a:custGeom>
            <a:avLst/>
            <a:gdLst/>
            <a:ahLst/>
            <a:cxnLst/>
            <a:rect l="l" t="t" r="r" b="b"/>
            <a:pathLst>
              <a:path w="6672" h="6228" extrusionOk="0">
                <a:moveTo>
                  <a:pt x="114" y="0"/>
                </a:moveTo>
                <a:lnTo>
                  <a:pt x="11" y="3686"/>
                </a:lnTo>
                <a:cubicBezTo>
                  <a:pt x="0" y="4069"/>
                  <a:pt x="138" y="4441"/>
                  <a:pt x="393" y="4727"/>
                </a:cubicBezTo>
                <a:lnTo>
                  <a:pt x="1216" y="5646"/>
                </a:lnTo>
                <a:cubicBezTo>
                  <a:pt x="1548" y="6017"/>
                  <a:pt x="2020" y="6228"/>
                  <a:pt x="2517" y="6228"/>
                </a:cubicBezTo>
                <a:lnTo>
                  <a:pt x="4155" y="6228"/>
                </a:lnTo>
                <a:cubicBezTo>
                  <a:pt x="4652" y="6228"/>
                  <a:pt x="5124" y="6017"/>
                  <a:pt x="5456" y="5646"/>
                </a:cubicBezTo>
                <a:lnTo>
                  <a:pt x="6280" y="4727"/>
                </a:lnTo>
                <a:cubicBezTo>
                  <a:pt x="6536" y="4441"/>
                  <a:pt x="6672" y="4069"/>
                  <a:pt x="6661" y="3686"/>
                </a:cubicBezTo>
                <a:lnTo>
                  <a:pt x="65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7" name="Google Shape;3747;p84"/>
          <p:cNvSpPr/>
          <p:nvPr/>
        </p:nvSpPr>
        <p:spPr>
          <a:xfrm>
            <a:off x="2903995" y="2847913"/>
            <a:ext cx="88841" cy="167922"/>
          </a:xfrm>
          <a:custGeom>
            <a:avLst/>
            <a:gdLst/>
            <a:ahLst/>
            <a:cxnLst/>
            <a:rect l="l" t="t" r="r" b="b"/>
            <a:pathLst>
              <a:path w="3295" h="6228" extrusionOk="0">
                <a:moveTo>
                  <a:pt x="2377" y="0"/>
                </a:moveTo>
                <a:lnTo>
                  <a:pt x="2486" y="3972"/>
                </a:lnTo>
                <a:cubicBezTo>
                  <a:pt x="2490" y="4172"/>
                  <a:pt x="2420" y="4365"/>
                  <a:pt x="2287" y="4514"/>
                </a:cubicBezTo>
                <a:lnTo>
                  <a:pt x="1270" y="5657"/>
                </a:lnTo>
                <a:cubicBezTo>
                  <a:pt x="947" y="6019"/>
                  <a:pt x="485" y="6226"/>
                  <a:pt x="1" y="6228"/>
                </a:cubicBezTo>
                <a:lnTo>
                  <a:pt x="1152" y="6228"/>
                </a:lnTo>
                <a:cubicBezTo>
                  <a:pt x="1411" y="6228"/>
                  <a:pt x="1656" y="6117"/>
                  <a:pt x="1829" y="5924"/>
                </a:cubicBezTo>
                <a:lnTo>
                  <a:pt x="2911" y="4718"/>
                </a:lnTo>
                <a:cubicBezTo>
                  <a:pt x="3160" y="4438"/>
                  <a:pt x="3295" y="4072"/>
                  <a:pt x="3284" y="3696"/>
                </a:cubicBezTo>
                <a:lnTo>
                  <a:pt x="3284" y="3696"/>
                </a:lnTo>
                <a:lnTo>
                  <a:pt x="3284" y="3698"/>
                </a:lnTo>
                <a:lnTo>
                  <a:pt x="3183" y="0"/>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8" name="Google Shape;3748;p84"/>
          <p:cNvSpPr/>
          <p:nvPr/>
        </p:nvSpPr>
        <p:spPr>
          <a:xfrm>
            <a:off x="2928261" y="2875927"/>
            <a:ext cx="38610" cy="51579"/>
          </a:xfrm>
          <a:custGeom>
            <a:avLst/>
            <a:gdLst/>
            <a:ahLst/>
            <a:cxnLst/>
            <a:rect l="l" t="t" r="r" b="b"/>
            <a:pathLst>
              <a:path w="1432" h="1913" extrusionOk="0">
                <a:moveTo>
                  <a:pt x="717" y="0"/>
                </a:moveTo>
                <a:cubicBezTo>
                  <a:pt x="321" y="0"/>
                  <a:pt x="1" y="430"/>
                  <a:pt x="1" y="957"/>
                </a:cubicBezTo>
                <a:cubicBezTo>
                  <a:pt x="1" y="1485"/>
                  <a:pt x="321" y="1913"/>
                  <a:pt x="717" y="1913"/>
                </a:cubicBezTo>
                <a:cubicBezTo>
                  <a:pt x="1112" y="1913"/>
                  <a:pt x="1432" y="1485"/>
                  <a:pt x="1432" y="957"/>
                </a:cubicBezTo>
                <a:cubicBezTo>
                  <a:pt x="1432" y="430"/>
                  <a:pt x="1112" y="0"/>
                  <a:pt x="7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9" name="Google Shape;3749;p84"/>
          <p:cNvSpPr/>
          <p:nvPr/>
        </p:nvSpPr>
        <p:spPr>
          <a:xfrm>
            <a:off x="2839689" y="2875927"/>
            <a:ext cx="38610" cy="51579"/>
          </a:xfrm>
          <a:custGeom>
            <a:avLst/>
            <a:gdLst/>
            <a:ahLst/>
            <a:cxnLst/>
            <a:rect l="l" t="t" r="r" b="b"/>
            <a:pathLst>
              <a:path w="1432" h="1913" extrusionOk="0">
                <a:moveTo>
                  <a:pt x="717" y="0"/>
                </a:moveTo>
                <a:cubicBezTo>
                  <a:pt x="321" y="0"/>
                  <a:pt x="1" y="430"/>
                  <a:pt x="1" y="957"/>
                </a:cubicBezTo>
                <a:cubicBezTo>
                  <a:pt x="1" y="1485"/>
                  <a:pt x="321" y="1913"/>
                  <a:pt x="717" y="1913"/>
                </a:cubicBezTo>
                <a:cubicBezTo>
                  <a:pt x="1112" y="1913"/>
                  <a:pt x="1432" y="1485"/>
                  <a:pt x="1432" y="957"/>
                </a:cubicBezTo>
                <a:cubicBezTo>
                  <a:pt x="1432" y="430"/>
                  <a:pt x="1112" y="0"/>
                  <a:pt x="7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0" name="Google Shape;3750;p84"/>
          <p:cNvSpPr/>
          <p:nvPr/>
        </p:nvSpPr>
        <p:spPr>
          <a:xfrm>
            <a:off x="2922033" y="2869672"/>
            <a:ext cx="51148" cy="64090"/>
          </a:xfrm>
          <a:custGeom>
            <a:avLst/>
            <a:gdLst/>
            <a:ahLst/>
            <a:cxnLst/>
            <a:rect l="l" t="t" r="r" b="b"/>
            <a:pathLst>
              <a:path w="1897" h="2377" extrusionOk="0">
                <a:moveTo>
                  <a:pt x="948" y="464"/>
                </a:moveTo>
                <a:cubicBezTo>
                  <a:pt x="1210" y="464"/>
                  <a:pt x="1431" y="796"/>
                  <a:pt x="1431" y="1189"/>
                </a:cubicBezTo>
                <a:cubicBezTo>
                  <a:pt x="1431" y="1581"/>
                  <a:pt x="1210" y="1913"/>
                  <a:pt x="948" y="1913"/>
                </a:cubicBezTo>
                <a:cubicBezTo>
                  <a:pt x="685" y="1913"/>
                  <a:pt x="464" y="1581"/>
                  <a:pt x="464" y="1189"/>
                </a:cubicBezTo>
                <a:cubicBezTo>
                  <a:pt x="464" y="796"/>
                  <a:pt x="687" y="464"/>
                  <a:pt x="948" y="464"/>
                </a:cubicBezTo>
                <a:close/>
                <a:moveTo>
                  <a:pt x="948" y="1"/>
                </a:moveTo>
                <a:cubicBezTo>
                  <a:pt x="425" y="1"/>
                  <a:pt x="0" y="535"/>
                  <a:pt x="0" y="1189"/>
                </a:cubicBezTo>
                <a:cubicBezTo>
                  <a:pt x="0" y="1844"/>
                  <a:pt x="425" y="2377"/>
                  <a:pt x="948" y="2377"/>
                </a:cubicBezTo>
                <a:cubicBezTo>
                  <a:pt x="1470" y="2377"/>
                  <a:pt x="1896" y="1844"/>
                  <a:pt x="1896" y="1189"/>
                </a:cubicBezTo>
                <a:cubicBezTo>
                  <a:pt x="1896" y="535"/>
                  <a:pt x="1470" y="1"/>
                  <a:pt x="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1" name="Google Shape;3751;p84"/>
          <p:cNvSpPr/>
          <p:nvPr/>
        </p:nvSpPr>
        <p:spPr>
          <a:xfrm>
            <a:off x="2833461" y="2869672"/>
            <a:ext cx="51148" cy="64090"/>
          </a:xfrm>
          <a:custGeom>
            <a:avLst/>
            <a:gdLst/>
            <a:ahLst/>
            <a:cxnLst/>
            <a:rect l="l" t="t" r="r" b="b"/>
            <a:pathLst>
              <a:path w="1897" h="2377" extrusionOk="0">
                <a:moveTo>
                  <a:pt x="948" y="464"/>
                </a:moveTo>
                <a:cubicBezTo>
                  <a:pt x="1210" y="464"/>
                  <a:pt x="1431" y="796"/>
                  <a:pt x="1431" y="1189"/>
                </a:cubicBezTo>
                <a:cubicBezTo>
                  <a:pt x="1431" y="1581"/>
                  <a:pt x="1210" y="1913"/>
                  <a:pt x="948" y="1913"/>
                </a:cubicBezTo>
                <a:cubicBezTo>
                  <a:pt x="686" y="1913"/>
                  <a:pt x="464" y="1581"/>
                  <a:pt x="464" y="1189"/>
                </a:cubicBezTo>
                <a:cubicBezTo>
                  <a:pt x="464" y="796"/>
                  <a:pt x="686" y="464"/>
                  <a:pt x="948" y="464"/>
                </a:cubicBezTo>
                <a:close/>
                <a:moveTo>
                  <a:pt x="948" y="1"/>
                </a:moveTo>
                <a:cubicBezTo>
                  <a:pt x="425" y="1"/>
                  <a:pt x="0" y="535"/>
                  <a:pt x="0" y="1189"/>
                </a:cubicBezTo>
                <a:cubicBezTo>
                  <a:pt x="0" y="1844"/>
                  <a:pt x="425" y="2377"/>
                  <a:pt x="948" y="2377"/>
                </a:cubicBezTo>
                <a:cubicBezTo>
                  <a:pt x="1470" y="2377"/>
                  <a:pt x="1896" y="1844"/>
                  <a:pt x="1896" y="1189"/>
                </a:cubicBezTo>
                <a:cubicBezTo>
                  <a:pt x="1896" y="535"/>
                  <a:pt x="1470" y="1"/>
                  <a:pt x="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2" name="Google Shape;3752;p84"/>
          <p:cNvSpPr/>
          <p:nvPr/>
        </p:nvSpPr>
        <p:spPr>
          <a:xfrm>
            <a:off x="2870669" y="2884313"/>
            <a:ext cx="64845" cy="17930"/>
          </a:xfrm>
          <a:custGeom>
            <a:avLst/>
            <a:gdLst/>
            <a:ahLst/>
            <a:cxnLst/>
            <a:rect l="l" t="t" r="r" b="b"/>
            <a:pathLst>
              <a:path w="2405" h="665" extrusionOk="0">
                <a:moveTo>
                  <a:pt x="1210" y="1"/>
                </a:moveTo>
                <a:cubicBezTo>
                  <a:pt x="847" y="1"/>
                  <a:pt x="483" y="74"/>
                  <a:pt x="166" y="222"/>
                </a:cubicBezTo>
                <a:cubicBezTo>
                  <a:pt x="51" y="276"/>
                  <a:pt x="0" y="413"/>
                  <a:pt x="54" y="530"/>
                </a:cubicBezTo>
                <a:cubicBezTo>
                  <a:pt x="93" y="615"/>
                  <a:pt x="178" y="665"/>
                  <a:pt x="265" y="665"/>
                </a:cubicBezTo>
                <a:cubicBezTo>
                  <a:pt x="298" y="665"/>
                  <a:pt x="331" y="658"/>
                  <a:pt x="362" y="643"/>
                </a:cubicBezTo>
                <a:cubicBezTo>
                  <a:pt x="616" y="525"/>
                  <a:pt x="913" y="466"/>
                  <a:pt x="1210" y="466"/>
                </a:cubicBezTo>
                <a:cubicBezTo>
                  <a:pt x="1507" y="466"/>
                  <a:pt x="1804" y="525"/>
                  <a:pt x="2056" y="643"/>
                </a:cubicBezTo>
                <a:cubicBezTo>
                  <a:pt x="2088" y="657"/>
                  <a:pt x="2121" y="664"/>
                  <a:pt x="2155" y="664"/>
                </a:cubicBezTo>
                <a:cubicBezTo>
                  <a:pt x="2264" y="664"/>
                  <a:pt x="2357" y="588"/>
                  <a:pt x="2381" y="482"/>
                </a:cubicBezTo>
                <a:cubicBezTo>
                  <a:pt x="2405" y="376"/>
                  <a:pt x="2351" y="268"/>
                  <a:pt x="2252" y="222"/>
                </a:cubicBezTo>
                <a:cubicBezTo>
                  <a:pt x="1936" y="74"/>
                  <a:pt x="1573"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3" name="Google Shape;3753;p84"/>
          <p:cNvSpPr/>
          <p:nvPr/>
        </p:nvSpPr>
        <p:spPr>
          <a:xfrm>
            <a:off x="2799866" y="2749123"/>
            <a:ext cx="205508" cy="88922"/>
          </a:xfrm>
          <a:custGeom>
            <a:avLst/>
            <a:gdLst/>
            <a:ahLst/>
            <a:cxnLst/>
            <a:rect l="l" t="t" r="r" b="b"/>
            <a:pathLst>
              <a:path w="7622" h="3298" extrusionOk="0">
                <a:moveTo>
                  <a:pt x="631" y="1"/>
                </a:moveTo>
                <a:cubicBezTo>
                  <a:pt x="372" y="1"/>
                  <a:pt x="145" y="174"/>
                  <a:pt x="74" y="423"/>
                </a:cubicBezTo>
                <a:cubicBezTo>
                  <a:pt x="1" y="672"/>
                  <a:pt x="104" y="940"/>
                  <a:pt x="324" y="1079"/>
                </a:cubicBezTo>
                <a:cubicBezTo>
                  <a:pt x="479" y="1176"/>
                  <a:pt x="563" y="1356"/>
                  <a:pt x="522" y="1535"/>
                </a:cubicBezTo>
                <a:lnTo>
                  <a:pt x="123" y="3298"/>
                </a:lnTo>
                <a:lnTo>
                  <a:pt x="7549" y="3298"/>
                </a:lnTo>
                <a:lnTo>
                  <a:pt x="7149" y="1535"/>
                </a:lnTo>
                <a:cubicBezTo>
                  <a:pt x="7109" y="1356"/>
                  <a:pt x="7193" y="1176"/>
                  <a:pt x="7348" y="1079"/>
                </a:cubicBezTo>
                <a:cubicBezTo>
                  <a:pt x="7519" y="973"/>
                  <a:pt x="7622" y="786"/>
                  <a:pt x="7622" y="584"/>
                </a:cubicBezTo>
                <a:cubicBezTo>
                  <a:pt x="7622" y="263"/>
                  <a:pt x="7360" y="1"/>
                  <a:pt x="7037" y="1"/>
                </a:cubicBezTo>
                <a:lnTo>
                  <a:pt x="635" y="1"/>
                </a:lnTo>
                <a:cubicBezTo>
                  <a:pt x="633" y="1"/>
                  <a:pt x="632" y="1"/>
                  <a:pt x="6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4" name="Google Shape;3754;p84"/>
          <p:cNvSpPr/>
          <p:nvPr/>
        </p:nvSpPr>
        <p:spPr>
          <a:xfrm>
            <a:off x="2959915" y="2749123"/>
            <a:ext cx="44165" cy="88922"/>
          </a:xfrm>
          <a:custGeom>
            <a:avLst/>
            <a:gdLst/>
            <a:ahLst/>
            <a:cxnLst/>
            <a:rect l="l" t="t" r="r" b="b"/>
            <a:pathLst>
              <a:path w="1638" h="3298" extrusionOk="0">
                <a:moveTo>
                  <a:pt x="1" y="1"/>
                </a:moveTo>
                <a:cubicBezTo>
                  <a:pt x="264" y="1"/>
                  <a:pt x="494" y="176"/>
                  <a:pt x="564" y="429"/>
                </a:cubicBezTo>
                <a:cubicBezTo>
                  <a:pt x="633" y="683"/>
                  <a:pt x="526" y="950"/>
                  <a:pt x="300" y="1085"/>
                </a:cubicBezTo>
                <a:cubicBezTo>
                  <a:pt x="153" y="1173"/>
                  <a:pt x="68" y="1335"/>
                  <a:pt x="105" y="1502"/>
                </a:cubicBezTo>
                <a:lnTo>
                  <a:pt x="512" y="3298"/>
                </a:lnTo>
                <a:lnTo>
                  <a:pt x="1480" y="3298"/>
                </a:lnTo>
                <a:lnTo>
                  <a:pt x="1082" y="1535"/>
                </a:lnTo>
                <a:cubicBezTo>
                  <a:pt x="1041" y="1356"/>
                  <a:pt x="1125" y="1176"/>
                  <a:pt x="1281" y="1079"/>
                </a:cubicBezTo>
                <a:lnTo>
                  <a:pt x="1282" y="1079"/>
                </a:lnTo>
                <a:cubicBezTo>
                  <a:pt x="1515" y="931"/>
                  <a:pt x="1638" y="623"/>
                  <a:pt x="1490" y="307"/>
                </a:cubicBezTo>
                <a:cubicBezTo>
                  <a:pt x="1399" y="110"/>
                  <a:pt x="1185" y="1"/>
                  <a:pt x="967"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5" name="Google Shape;3755;p84"/>
          <p:cNvSpPr/>
          <p:nvPr/>
        </p:nvSpPr>
        <p:spPr>
          <a:xfrm>
            <a:off x="2897470" y="3042340"/>
            <a:ext cx="15396" cy="121709"/>
          </a:xfrm>
          <a:custGeom>
            <a:avLst/>
            <a:gdLst/>
            <a:ahLst/>
            <a:cxnLst/>
            <a:rect l="l" t="t" r="r" b="b"/>
            <a:pathLst>
              <a:path w="571" h="4514" extrusionOk="0">
                <a:moveTo>
                  <a:pt x="232" y="1"/>
                </a:moveTo>
                <a:cubicBezTo>
                  <a:pt x="105" y="1"/>
                  <a:pt x="1" y="104"/>
                  <a:pt x="204" y="233"/>
                </a:cubicBezTo>
                <a:lnTo>
                  <a:pt x="204" y="4513"/>
                </a:lnTo>
                <a:lnTo>
                  <a:pt x="570" y="4513"/>
                </a:lnTo>
                <a:lnTo>
                  <a:pt x="570" y="233"/>
                </a:lnTo>
                <a:cubicBezTo>
                  <a:pt x="466" y="104"/>
                  <a:pt x="361" y="1"/>
                  <a:pt x="232"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6" name="Google Shape;3756;p84"/>
          <p:cNvSpPr/>
          <p:nvPr/>
        </p:nvSpPr>
        <p:spPr>
          <a:xfrm>
            <a:off x="2897470" y="3042340"/>
            <a:ext cx="15396" cy="73473"/>
          </a:xfrm>
          <a:custGeom>
            <a:avLst/>
            <a:gdLst/>
            <a:ahLst/>
            <a:cxnLst/>
            <a:rect l="l" t="t" r="r" b="b"/>
            <a:pathLst>
              <a:path w="571" h="2725" extrusionOk="0">
                <a:moveTo>
                  <a:pt x="232" y="1"/>
                </a:moveTo>
                <a:cubicBezTo>
                  <a:pt x="105" y="1"/>
                  <a:pt x="1" y="104"/>
                  <a:pt x="204" y="233"/>
                </a:cubicBezTo>
                <a:lnTo>
                  <a:pt x="204" y="2683"/>
                </a:lnTo>
                <a:cubicBezTo>
                  <a:pt x="179" y="2711"/>
                  <a:pt x="202" y="2725"/>
                  <a:pt x="258" y="2725"/>
                </a:cubicBezTo>
                <a:cubicBezTo>
                  <a:pt x="324" y="2725"/>
                  <a:pt x="435" y="2706"/>
                  <a:pt x="570" y="2668"/>
                </a:cubicBezTo>
                <a:lnTo>
                  <a:pt x="570" y="233"/>
                </a:lnTo>
                <a:cubicBezTo>
                  <a:pt x="466" y="104"/>
                  <a:pt x="361" y="1"/>
                  <a:pt x="232"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7" name="Google Shape;3757;p84"/>
          <p:cNvSpPr/>
          <p:nvPr/>
        </p:nvSpPr>
        <p:spPr>
          <a:xfrm>
            <a:off x="2764113" y="2828150"/>
            <a:ext cx="278361" cy="29659"/>
          </a:xfrm>
          <a:custGeom>
            <a:avLst/>
            <a:gdLst/>
            <a:ahLst/>
            <a:cxnLst/>
            <a:rect l="l" t="t" r="r" b="b"/>
            <a:pathLst>
              <a:path w="10324" h="1100" extrusionOk="0">
                <a:moveTo>
                  <a:pt x="166" y="1"/>
                </a:moveTo>
                <a:cubicBezTo>
                  <a:pt x="68" y="7"/>
                  <a:pt x="0" y="101"/>
                  <a:pt x="27" y="196"/>
                </a:cubicBezTo>
                <a:lnTo>
                  <a:pt x="174" y="663"/>
                </a:lnTo>
                <a:cubicBezTo>
                  <a:pt x="237" y="862"/>
                  <a:pt x="421" y="996"/>
                  <a:pt x="628" y="1100"/>
                </a:cubicBezTo>
                <a:lnTo>
                  <a:pt x="9697" y="1100"/>
                </a:lnTo>
                <a:cubicBezTo>
                  <a:pt x="9905" y="996"/>
                  <a:pt x="10089" y="862"/>
                  <a:pt x="10150" y="663"/>
                </a:cubicBezTo>
                <a:lnTo>
                  <a:pt x="10297" y="196"/>
                </a:lnTo>
                <a:cubicBezTo>
                  <a:pt x="10323" y="101"/>
                  <a:pt x="10256" y="7"/>
                  <a:pt x="10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8" name="Google Shape;3758;p84"/>
          <p:cNvSpPr/>
          <p:nvPr/>
        </p:nvSpPr>
        <p:spPr>
          <a:xfrm>
            <a:off x="2858940" y="2941931"/>
            <a:ext cx="88707" cy="123434"/>
          </a:xfrm>
          <a:custGeom>
            <a:avLst/>
            <a:gdLst/>
            <a:ahLst/>
            <a:cxnLst/>
            <a:rect l="l" t="t" r="r" b="b"/>
            <a:pathLst>
              <a:path w="3290" h="4578" extrusionOk="0">
                <a:moveTo>
                  <a:pt x="1645" y="1"/>
                </a:moveTo>
                <a:cubicBezTo>
                  <a:pt x="1449" y="1"/>
                  <a:pt x="1252" y="21"/>
                  <a:pt x="1059" y="61"/>
                </a:cubicBezTo>
                <a:cubicBezTo>
                  <a:pt x="731" y="130"/>
                  <a:pt x="447" y="337"/>
                  <a:pt x="281" y="627"/>
                </a:cubicBezTo>
                <a:lnTo>
                  <a:pt x="180" y="802"/>
                </a:lnTo>
                <a:cubicBezTo>
                  <a:pt x="0" y="1111"/>
                  <a:pt x="41" y="1500"/>
                  <a:pt x="278" y="1768"/>
                </a:cubicBezTo>
                <a:lnTo>
                  <a:pt x="651" y="2185"/>
                </a:lnTo>
                <a:cubicBezTo>
                  <a:pt x="824" y="2379"/>
                  <a:pt x="948" y="2611"/>
                  <a:pt x="1012" y="2864"/>
                </a:cubicBezTo>
                <a:lnTo>
                  <a:pt x="1410" y="4398"/>
                </a:lnTo>
                <a:cubicBezTo>
                  <a:pt x="1443" y="4517"/>
                  <a:pt x="1544" y="4577"/>
                  <a:pt x="1645" y="4577"/>
                </a:cubicBezTo>
                <a:cubicBezTo>
                  <a:pt x="1746" y="4577"/>
                  <a:pt x="1847" y="4517"/>
                  <a:pt x="1880" y="4398"/>
                </a:cubicBezTo>
                <a:lnTo>
                  <a:pt x="2277" y="2864"/>
                </a:lnTo>
                <a:cubicBezTo>
                  <a:pt x="2342" y="2611"/>
                  <a:pt x="2466" y="2379"/>
                  <a:pt x="2639" y="2185"/>
                </a:cubicBezTo>
                <a:lnTo>
                  <a:pt x="3012" y="1768"/>
                </a:lnTo>
                <a:cubicBezTo>
                  <a:pt x="3251" y="1500"/>
                  <a:pt x="3290" y="1111"/>
                  <a:pt x="3110" y="802"/>
                </a:cubicBezTo>
                <a:lnTo>
                  <a:pt x="3010" y="627"/>
                </a:lnTo>
                <a:cubicBezTo>
                  <a:pt x="2843" y="337"/>
                  <a:pt x="2560" y="130"/>
                  <a:pt x="2231" y="61"/>
                </a:cubicBezTo>
                <a:cubicBezTo>
                  <a:pt x="2038" y="21"/>
                  <a:pt x="1842" y="1"/>
                  <a:pt x="1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759" name="Google Shape;3759;p84"/>
          <p:cNvGrpSpPr/>
          <p:nvPr/>
        </p:nvGrpSpPr>
        <p:grpSpPr>
          <a:xfrm>
            <a:off x="2765515" y="3400510"/>
            <a:ext cx="275341" cy="405651"/>
            <a:chOff x="2765515" y="3400510"/>
            <a:chExt cx="275341" cy="405651"/>
          </a:xfrm>
        </p:grpSpPr>
        <p:sp>
          <p:nvSpPr>
            <p:cNvPr id="3760" name="Google Shape;3760;p84"/>
            <p:cNvSpPr/>
            <p:nvPr/>
          </p:nvSpPr>
          <p:spPr>
            <a:xfrm>
              <a:off x="2931820" y="3410189"/>
              <a:ext cx="109036" cy="14910"/>
            </a:xfrm>
            <a:custGeom>
              <a:avLst/>
              <a:gdLst/>
              <a:ahLst/>
              <a:cxnLst/>
              <a:rect l="l" t="t" r="r" b="b"/>
              <a:pathLst>
                <a:path w="4044" h="553" extrusionOk="0">
                  <a:moveTo>
                    <a:pt x="225" y="0"/>
                  </a:moveTo>
                  <a:cubicBezTo>
                    <a:pt x="101" y="103"/>
                    <a:pt x="1" y="204"/>
                    <a:pt x="1" y="328"/>
                  </a:cubicBezTo>
                  <a:cubicBezTo>
                    <a:pt x="1" y="402"/>
                    <a:pt x="37" y="468"/>
                    <a:pt x="93" y="468"/>
                  </a:cubicBezTo>
                  <a:cubicBezTo>
                    <a:pt x="130" y="468"/>
                    <a:pt x="176" y="439"/>
                    <a:pt x="225" y="367"/>
                  </a:cubicBezTo>
                  <a:lnTo>
                    <a:pt x="3819" y="367"/>
                  </a:lnTo>
                  <a:lnTo>
                    <a:pt x="3819" y="552"/>
                  </a:lnTo>
                  <a:cubicBezTo>
                    <a:pt x="3943" y="552"/>
                    <a:pt x="4044" y="452"/>
                    <a:pt x="4044" y="328"/>
                  </a:cubicBezTo>
                  <a:cubicBezTo>
                    <a:pt x="4044" y="204"/>
                    <a:pt x="3943" y="103"/>
                    <a:pt x="3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1" name="Google Shape;3761;p84"/>
            <p:cNvSpPr/>
            <p:nvPr/>
          </p:nvSpPr>
          <p:spPr>
            <a:xfrm>
              <a:off x="2793206" y="3429899"/>
              <a:ext cx="126912" cy="231392"/>
            </a:xfrm>
            <a:custGeom>
              <a:avLst/>
              <a:gdLst/>
              <a:ahLst/>
              <a:cxnLst/>
              <a:rect l="l" t="t" r="r" b="b"/>
              <a:pathLst>
                <a:path w="4707" h="8582" extrusionOk="0">
                  <a:moveTo>
                    <a:pt x="950" y="0"/>
                  </a:moveTo>
                  <a:cubicBezTo>
                    <a:pt x="430" y="105"/>
                    <a:pt x="7" y="528"/>
                    <a:pt x="1" y="1049"/>
                  </a:cubicBezTo>
                  <a:lnTo>
                    <a:pt x="1" y="8357"/>
                  </a:lnTo>
                  <a:cubicBezTo>
                    <a:pt x="5" y="8481"/>
                    <a:pt x="107" y="8579"/>
                    <a:pt x="231" y="8582"/>
                  </a:cubicBezTo>
                  <a:lnTo>
                    <a:pt x="231" y="8580"/>
                  </a:lnTo>
                  <a:cubicBezTo>
                    <a:pt x="355" y="8580"/>
                    <a:pt x="455" y="8480"/>
                    <a:pt x="367" y="8356"/>
                  </a:cubicBezTo>
                  <a:lnTo>
                    <a:pt x="367" y="1049"/>
                  </a:lnTo>
                  <a:cubicBezTo>
                    <a:pt x="455" y="775"/>
                    <a:pt x="677" y="552"/>
                    <a:pt x="950" y="367"/>
                  </a:cubicBezTo>
                  <a:lnTo>
                    <a:pt x="4482" y="367"/>
                  </a:lnTo>
                  <a:cubicBezTo>
                    <a:pt x="4531" y="441"/>
                    <a:pt x="4577" y="470"/>
                    <a:pt x="4614" y="470"/>
                  </a:cubicBezTo>
                  <a:cubicBezTo>
                    <a:pt x="4670" y="470"/>
                    <a:pt x="4706" y="403"/>
                    <a:pt x="4706" y="329"/>
                  </a:cubicBezTo>
                  <a:cubicBezTo>
                    <a:pt x="4706" y="207"/>
                    <a:pt x="4606" y="105"/>
                    <a:pt x="4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2" name="Google Shape;3762;p84"/>
            <p:cNvSpPr/>
            <p:nvPr/>
          </p:nvSpPr>
          <p:spPr>
            <a:xfrm>
              <a:off x="2765515" y="3647244"/>
              <a:ext cx="65303" cy="158108"/>
            </a:xfrm>
            <a:custGeom>
              <a:avLst/>
              <a:gdLst/>
              <a:ahLst/>
              <a:cxnLst/>
              <a:rect l="l" t="t" r="r" b="b"/>
              <a:pathLst>
                <a:path w="2422" h="5864" extrusionOk="0">
                  <a:moveTo>
                    <a:pt x="869" y="0"/>
                  </a:moveTo>
                  <a:cubicBezTo>
                    <a:pt x="754" y="0"/>
                    <a:pt x="662" y="94"/>
                    <a:pt x="662" y="210"/>
                  </a:cubicBezTo>
                  <a:lnTo>
                    <a:pt x="662" y="1039"/>
                  </a:lnTo>
                  <a:lnTo>
                    <a:pt x="10" y="5727"/>
                  </a:lnTo>
                  <a:cubicBezTo>
                    <a:pt x="1" y="5799"/>
                    <a:pt x="56" y="5863"/>
                    <a:pt x="128" y="5863"/>
                  </a:cubicBezTo>
                  <a:lnTo>
                    <a:pt x="2293" y="5863"/>
                  </a:lnTo>
                  <a:cubicBezTo>
                    <a:pt x="2366" y="5863"/>
                    <a:pt x="2421" y="5799"/>
                    <a:pt x="2411" y="5727"/>
                  </a:cubicBezTo>
                  <a:lnTo>
                    <a:pt x="1761" y="1039"/>
                  </a:lnTo>
                  <a:lnTo>
                    <a:pt x="1761" y="210"/>
                  </a:lnTo>
                  <a:cubicBezTo>
                    <a:pt x="1761" y="94"/>
                    <a:pt x="1668" y="0"/>
                    <a:pt x="1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3" name="Google Shape;3763;p84"/>
            <p:cNvSpPr/>
            <p:nvPr/>
          </p:nvSpPr>
          <p:spPr>
            <a:xfrm>
              <a:off x="2862365" y="3449689"/>
              <a:ext cx="138345" cy="355662"/>
            </a:xfrm>
            <a:custGeom>
              <a:avLst/>
              <a:gdLst/>
              <a:ahLst/>
              <a:cxnLst/>
              <a:rect l="l" t="t" r="r" b="b"/>
              <a:pathLst>
                <a:path w="5131" h="13191" extrusionOk="0">
                  <a:moveTo>
                    <a:pt x="1832" y="1"/>
                  </a:moveTo>
                  <a:lnTo>
                    <a:pt x="1832" y="1454"/>
                  </a:lnTo>
                  <a:cubicBezTo>
                    <a:pt x="779" y="1737"/>
                    <a:pt x="0" y="2749"/>
                    <a:pt x="0" y="3956"/>
                  </a:cubicBezTo>
                  <a:lnTo>
                    <a:pt x="0" y="11106"/>
                  </a:lnTo>
                  <a:lnTo>
                    <a:pt x="277" y="11330"/>
                  </a:lnTo>
                  <a:lnTo>
                    <a:pt x="0" y="11554"/>
                  </a:lnTo>
                  <a:lnTo>
                    <a:pt x="0" y="13041"/>
                  </a:lnTo>
                  <a:cubicBezTo>
                    <a:pt x="0" y="13123"/>
                    <a:pt x="68" y="13190"/>
                    <a:pt x="150" y="13190"/>
                  </a:cubicBezTo>
                  <a:lnTo>
                    <a:pt x="4981" y="13190"/>
                  </a:lnTo>
                  <a:cubicBezTo>
                    <a:pt x="5063" y="13190"/>
                    <a:pt x="5130" y="13123"/>
                    <a:pt x="5130" y="13041"/>
                  </a:cubicBezTo>
                  <a:lnTo>
                    <a:pt x="5130" y="11554"/>
                  </a:lnTo>
                  <a:lnTo>
                    <a:pt x="4854" y="11330"/>
                  </a:lnTo>
                  <a:lnTo>
                    <a:pt x="5130" y="11106"/>
                  </a:lnTo>
                  <a:lnTo>
                    <a:pt x="5130" y="3956"/>
                  </a:lnTo>
                  <a:cubicBezTo>
                    <a:pt x="5130" y="2749"/>
                    <a:pt x="4350" y="1737"/>
                    <a:pt x="3299" y="1454"/>
                  </a:cubicBezTo>
                  <a:lnTo>
                    <a:pt x="3297" y="1454"/>
                  </a:lnTo>
                  <a:lnTo>
                    <a:pt x="3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4" name="Google Shape;3764;p84"/>
            <p:cNvSpPr/>
            <p:nvPr/>
          </p:nvSpPr>
          <p:spPr>
            <a:xfrm>
              <a:off x="2931496" y="3449689"/>
              <a:ext cx="69159" cy="355662"/>
            </a:xfrm>
            <a:custGeom>
              <a:avLst/>
              <a:gdLst/>
              <a:ahLst/>
              <a:cxnLst/>
              <a:rect l="l" t="t" r="r" b="b"/>
              <a:pathLst>
                <a:path w="2565" h="13191" extrusionOk="0">
                  <a:moveTo>
                    <a:pt x="1" y="1"/>
                  </a:moveTo>
                  <a:lnTo>
                    <a:pt x="1" y="1593"/>
                  </a:lnTo>
                  <a:cubicBezTo>
                    <a:pt x="2" y="1687"/>
                    <a:pt x="63" y="1771"/>
                    <a:pt x="155" y="1799"/>
                  </a:cubicBezTo>
                  <a:cubicBezTo>
                    <a:pt x="1128" y="2134"/>
                    <a:pt x="1832" y="3106"/>
                    <a:pt x="1832" y="4253"/>
                  </a:cubicBezTo>
                  <a:lnTo>
                    <a:pt x="1832" y="13041"/>
                  </a:lnTo>
                  <a:cubicBezTo>
                    <a:pt x="1835" y="13120"/>
                    <a:pt x="1772" y="13187"/>
                    <a:pt x="1692" y="13190"/>
                  </a:cubicBezTo>
                  <a:lnTo>
                    <a:pt x="2415" y="13190"/>
                  </a:lnTo>
                  <a:cubicBezTo>
                    <a:pt x="2499" y="13190"/>
                    <a:pt x="2565" y="13123"/>
                    <a:pt x="2565" y="13041"/>
                  </a:cubicBezTo>
                  <a:lnTo>
                    <a:pt x="2565" y="11553"/>
                  </a:lnTo>
                  <a:lnTo>
                    <a:pt x="2288" y="11329"/>
                  </a:lnTo>
                  <a:lnTo>
                    <a:pt x="2565" y="11104"/>
                  </a:lnTo>
                  <a:lnTo>
                    <a:pt x="2565" y="3956"/>
                  </a:lnTo>
                  <a:cubicBezTo>
                    <a:pt x="2565" y="2749"/>
                    <a:pt x="1786" y="1737"/>
                    <a:pt x="733" y="1454"/>
                  </a:cubicBezTo>
                  <a:lnTo>
                    <a:pt x="733"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5" name="Google Shape;3765;p84"/>
            <p:cNvSpPr/>
            <p:nvPr/>
          </p:nvSpPr>
          <p:spPr>
            <a:xfrm>
              <a:off x="2862365" y="3765798"/>
              <a:ext cx="139989" cy="39824"/>
            </a:xfrm>
            <a:custGeom>
              <a:avLst/>
              <a:gdLst/>
              <a:ahLst/>
              <a:cxnLst/>
              <a:rect l="l" t="t" r="r" b="b"/>
              <a:pathLst>
                <a:path w="5192" h="1477" extrusionOk="0">
                  <a:moveTo>
                    <a:pt x="0" y="1"/>
                  </a:moveTo>
                  <a:lnTo>
                    <a:pt x="0" y="1354"/>
                  </a:lnTo>
                  <a:cubicBezTo>
                    <a:pt x="40" y="1420"/>
                    <a:pt x="91" y="1477"/>
                    <a:pt x="153" y="1477"/>
                  </a:cubicBezTo>
                  <a:cubicBezTo>
                    <a:pt x="168" y="1477"/>
                    <a:pt x="183" y="1473"/>
                    <a:pt x="199" y="1466"/>
                  </a:cubicBezTo>
                  <a:lnTo>
                    <a:pt x="5057" y="1466"/>
                  </a:lnTo>
                  <a:cubicBezTo>
                    <a:pt x="5073" y="1473"/>
                    <a:pt x="5089" y="1477"/>
                    <a:pt x="5103" y="1477"/>
                  </a:cubicBezTo>
                  <a:cubicBezTo>
                    <a:pt x="5160" y="1477"/>
                    <a:pt x="5192" y="1420"/>
                    <a:pt x="5129" y="1354"/>
                  </a:cubicBezTo>
                  <a:lnTo>
                    <a:pt x="5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6" name="Google Shape;3766;p84"/>
            <p:cNvSpPr/>
            <p:nvPr/>
          </p:nvSpPr>
          <p:spPr>
            <a:xfrm>
              <a:off x="2979517" y="3765798"/>
              <a:ext cx="23215" cy="40363"/>
            </a:xfrm>
            <a:custGeom>
              <a:avLst/>
              <a:gdLst/>
              <a:ahLst/>
              <a:cxnLst/>
              <a:rect l="l" t="t" r="r" b="b"/>
              <a:pathLst>
                <a:path w="861" h="1497" extrusionOk="0">
                  <a:moveTo>
                    <a:pt x="0" y="1466"/>
                  </a:moveTo>
                  <a:cubicBezTo>
                    <a:pt x="16" y="1473"/>
                    <a:pt x="32" y="1477"/>
                    <a:pt x="46" y="1477"/>
                  </a:cubicBezTo>
                  <a:cubicBezTo>
                    <a:pt x="60" y="1477"/>
                    <a:pt x="73" y="1473"/>
                    <a:pt x="83" y="1466"/>
                  </a:cubicBezTo>
                  <a:close/>
                  <a:moveTo>
                    <a:pt x="51" y="1"/>
                  </a:moveTo>
                  <a:lnTo>
                    <a:pt x="51" y="1354"/>
                  </a:lnTo>
                  <a:cubicBezTo>
                    <a:pt x="110" y="1403"/>
                    <a:pt x="110" y="1447"/>
                    <a:pt x="83" y="1466"/>
                  </a:cubicBezTo>
                  <a:lnTo>
                    <a:pt x="711" y="1466"/>
                  </a:lnTo>
                  <a:cubicBezTo>
                    <a:pt x="724" y="1490"/>
                    <a:pt x="736" y="1497"/>
                    <a:pt x="749" y="1497"/>
                  </a:cubicBezTo>
                  <a:cubicBezTo>
                    <a:pt x="756" y="1497"/>
                    <a:pt x="762" y="1494"/>
                    <a:pt x="769" y="1492"/>
                  </a:cubicBezTo>
                  <a:cubicBezTo>
                    <a:pt x="778" y="1489"/>
                    <a:pt x="787" y="1484"/>
                    <a:pt x="794" y="1478"/>
                  </a:cubicBezTo>
                  <a:cubicBezTo>
                    <a:pt x="827" y="1456"/>
                    <a:pt x="850" y="1423"/>
                    <a:pt x="857" y="1384"/>
                  </a:cubicBezTo>
                  <a:cubicBezTo>
                    <a:pt x="859" y="1375"/>
                    <a:pt x="860" y="1364"/>
                    <a:pt x="784" y="1354"/>
                  </a:cubicBezTo>
                  <a:lnTo>
                    <a:pt x="784"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7" name="Google Shape;3767;p84"/>
            <p:cNvSpPr/>
            <p:nvPr/>
          </p:nvSpPr>
          <p:spPr>
            <a:xfrm>
              <a:off x="2901865" y="3548453"/>
              <a:ext cx="59291" cy="69186"/>
            </a:xfrm>
            <a:custGeom>
              <a:avLst/>
              <a:gdLst/>
              <a:ahLst/>
              <a:cxnLst/>
              <a:rect l="l" t="t" r="r" b="b"/>
              <a:pathLst>
                <a:path w="2199" h="2566" extrusionOk="0">
                  <a:moveTo>
                    <a:pt x="152" y="1"/>
                  </a:moveTo>
                  <a:cubicBezTo>
                    <a:pt x="68" y="2"/>
                    <a:pt x="1" y="70"/>
                    <a:pt x="2" y="153"/>
                  </a:cubicBezTo>
                  <a:lnTo>
                    <a:pt x="1" y="153"/>
                  </a:lnTo>
                  <a:lnTo>
                    <a:pt x="1" y="2416"/>
                  </a:lnTo>
                  <a:cubicBezTo>
                    <a:pt x="1" y="2499"/>
                    <a:pt x="68" y="2565"/>
                    <a:pt x="150" y="2565"/>
                  </a:cubicBezTo>
                  <a:lnTo>
                    <a:pt x="2049" y="2565"/>
                  </a:lnTo>
                  <a:cubicBezTo>
                    <a:pt x="2131" y="2565"/>
                    <a:pt x="2199" y="2499"/>
                    <a:pt x="2199" y="2416"/>
                  </a:cubicBezTo>
                  <a:lnTo>
                    <a:pt x="2199" y="150"/>
                  </a:lnTo>
                  <a:cubicBezTo>
                    <a:pt x="2199" y="68"/>
                    <a:pt x="2131" y="1"/>
                    <a:pt x="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8" name="Google Shape;3768;p84"/>
            <p:cNvSpPr/>
            <p:nvPr/>
          </p:nvSpPr>
          <p:spPr>
            <a:xfrm>
              <a:off x="2918231" y="3432137"/>
              <a:ext cx="116667" cy="44920"/>
            </a:xfrm>
            <a:custGeom>
              <a:avLst/>
              <a:gdLst/>
              <a:ahLst/>
              <a:cxnLst/>
              <a:rect l="l" t="t" r="r" b="b"/>
              <a:pathLst>
                <a:path w="4327" h="1666" extrusionOk="0">
                  <a:moveTo>
                    <a:pt x="241" y="1"/>
                  </a:moveTo>
                  <a:cubicBezTo>
                    <a:pt x="131" y="1"/>
                    <a:pt x="34" y="81"/>
                    <a:pt x="19" y="194"/>
                  </a:cubicBezTo>
                  <a:cubicBezTo>
                    <a:pt x="1" y="323"/>
                    <a:pt x="96" y="441"/>
                    <a:pt x="225" y="448"/>
                  </a:cubicBezTo>
                  <a:lnTo>
                    <a:pt x="2656" y="788"/>
                  </a:lnTo>
                  <a:cubicBezTo>
                    <a:pt x="2894" y="821"/>
                    <a:pt x="3117" y="924"/>
                    <a:pt x="3295" y="1084"/>
                  </a:cubicBezTo>
                  <a:lnTo>
                    <a:pt x="3876" y="1607"/>
                  </a:lnTo>
                  <a:cubicBezTo>
                    <a:pt x="3917" y="1643"/>
                    <a:pt x="3967" y="1664"/>
                    <a:pt x="4020" y="1664"/>
                  </a:cubicBezTo>
                  <a:cubicBezTo>
                    <a:pt x="4022" y="1664"/>
                    <a:pt x="4024" y="1664"/>
                    <a:pt x="4026" y="1664"/>
                  </a:cubicBezTo>
                  <a:lnTo>
                    <a:pt x="4026" y="1665"/>
                  </a:lnTo>
                  <a:cubicBezTo>
                    <a:pt x="4231" y="1664"/>
                    <a:pt x="4326" y="1413"/>
                    <a:pt x="4175" y="1275"/>
                  </a:cubicBezTo>
                  <a:lnTo>
                    <a:pt x="3594" y="752"/>
                  </a:lnTo>
                  <a:cubicBezTo>
                    <a:pt x="3350" y="531"/>
                    <a:pt x="3045" y="388"/>
                    <a:pt x="2717" y="344"/>
                  </a:cubicBezTo>
                  <a:lnTo>
                    <a:pt x="288" y="6"/>
                  </a:lnTo>
                  <a:cubicBezTo>
                    <a:pt x="272" y="2"/>
                    <a:pt x="256"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9" name="Google Shape;3769;p84"/>
            <p:cNvSpPr/>
            <p:nvPr/>
          </p:nvSpPr>
          <p:spPr>
            <a:xfrm>
              <a:off x="2862365" y="3755875"/>
              <a:ext cx="138291" cy="9922"/>
            </a:xfrm>
            <a:custGeom>
              <a:avLst/>
              <a:gdLst/>
              <a:ahLst/>
              <a:cxnLst/>
              <a:rect l="l" t="t" r="r" b="b"/>
              <a:pathLst>
                <a:path w="5129" h="368" extrusionOk="0">
                  <a:moveTo>
                    <a:pt x="0" y="1"/>
                  </a:moveTo>
                  <a:lnTo>
                    <a:pt x="0" y="367"/>
                  </a:lnTo>
                  <a:lnTo>
                    <a:pt x="5129" y="367"/>
                  </a:lnTo>
                  <a:lnTo>
                    <a:pt x="51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0" name="Google Shape;3770;p84"/>
            <p:cNvSpPr/>
            <p:nvPr/>
          </p:nvSpPr>
          <p:spPr>
            <a:xfrm>
              <a:off x="2904291" y="3406549"/>
              <a:ext cx="55785" cy="53682"/>
            </a:xfrm>
            <a:custGeom>
              <a:avLst/>
              <a:gdLst/>
              <a:ahLst/>
              <a:cxnLst/>
              <a:rect l="l" t="t" r="r" b="b"/>
              <a:pathLst>
                <a:path w="2069" h="1991" extrusionOk="0">
                  <a:moveTo>
                    <a:pt x="1074" y="1"/>
                  </a:moveTo>
                  <a:cubicBezTo>
                    <a:pt x="670" y="1"/>
                    <a:pt x="308" y="243"/>
                    <a:pt x="154" y="614"/>
                  </a:cubicBezTo>
                  <a:cubicBezTo>
                    <a:pt x="0" y="986"/>
                    <a:pt x="86" y="1414"/>
                    <a:pt x="370" y="1699"/>
                  </a:cubicBezTo>
                  <a:cubicBezTo>
                    <a:pt x="560" y="1889"/>
                    <a:pt x="815" y="1990"/>
                    <a:pt x="1073" y="1990"/>
                  </a:cubicBezTo>
                  <a:cubicBezTo>
                    <a:pt x="1202" y="1990"/>
                    <a:pt x="1331" y="1966"/>
                    <a:pt x="1454" y="1915"/>
                  </a:cubicBezTo>
                  <a:cubicBezTo>
                    <a:pt x="1826" y="1761"/>
                    <a:pt x="2068" y="1397"/>
                    <a:pt x="2068" y="995"/>
                  </a:cubicBezTo>
                  <a:cubicBezTo>
                    <a:pt x="2068" y="446"/>
                    <a:pt x="1623"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1" name="Google Shape;3771;p84"/>
            <p:cNvSpPr/>
            <p:nvPr/>
          </p:nvSpPr>
          <p:spPr>
            <a:xfrm>
              <a:off x="2897766" y="3400510"/>
              <a:ext cx="68350" cy="65735"/>
            </a:xfrm>
            <a:custGeom>
              <a:avLst/>
              <a:gdLst/>
              <a:ahLst/>
              <a:cxnLst/>
              <a:rect l="l" t="t" r="r" b="b"/>
              <a:pathLst>
                <a:path w="2535" h="2438" extrusionOk="0">
                  <a:moveTo>
                    <a:pt x="1314" y="448"/>
                  </a:moveTo>
                  <a:cubicBezTo>
                    <a:pt x="1741" y="449"/>
                    <a:pt x="2086" y="793"/>
                    <a:pt x="2086" y="1219"/>
                  </a:cubicBezTo>
                  <a:cubicBezTo>
                    <a:pt x="2086" y="1532"/>
                    <a:pt x="1899" y="1813"/>
                    <a:pt x="1610" y="1932"/>
                  </a:cubicBezTo>
                  <a:cubicBezTo>
                    <a:pt x="1515" y="1972"/>
                    <a:pt x="1415" y="1991"/>
                    <a:pt x="1316" y="1991"/>
                  </a:cubicBezTo>
                  <a:cubicBezTo>
                    <a:pt x="1115" y="1991"/>
                    <a:pt x="917" y="1912"/>
                    <a:pt x="770" y="1765"/>
                  </a:cubicBezTo>
                  <a:cubicBezTo>
                    <a:pt x="549" y="1544"/>
                    <a:pt x="483" y="1212"/>
                    <a:pt x="603" y="924"/>
                  </a:cubicBezTo>
                  <a:cubicBezTo>
                    <a:pt x="722" y="636"/>
                    <a:pt x="1003" y="448"/>
                    <a:pt x="1314" y="448"/>
                  </a:cubicBezTo>
                  <a:close/>
                  <a:moveTo>
                    <a:pt x="1315" y="0"/>
                  </a:moveTo>
                  <a:cubicBezTo>
                    <a:pt x="998" y="0"/>
                    <a:pt x="686" y="124"/>
                    <a:pt x="453" y="358"/>
                  </a:cubicBezTo>
                  <a:cubicBezTo>
                    <a:pt x="105" y="706"/>
                    <a:pt x="0" y="1230"/>
                    <a:pt x="188" y="1686"/>
                  </a:cubicBezTo>
                  <a:cubicBezTo>
                    <a:pt x="377" y="2142"/>
                    <a:pt x="822" y="2438"/>
                    <a:pt x="1314" y="2438"/>
                  </a:cubicBezTo>
                  <a:cubicBezTo>
                    <a:pt x="1989" y="2438"/>
                    <a:pt x="2533" y="1892"/>
                    <a:pt x="2534" y="1219"/>
                  </a:cubicBezTo>
                  <a:cubicBezTo>
                    <a:pt x="2534" y="726"/>
                    <a:pt x="2237" y="282"/>
                    <a:pt x="1782" y="93"/>
                  </a:cubicBezTo>
                  <a:cubicBezTo>
                    <a:pt x="1631" y="31"/>
                    <a:pt x="1472" y="0"/>
                    <a:pt x="1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72" name="Google Shape;3772;p84"/>
          <p:cNvGrpSpPr/>
          <p:nvPr/>
        </p:nvGrpSpPr>
        <p:grpSpPr>
          <a:xfrm>
            <a:off x="3359256" y="1570700"/>
            <a:ext cx="387802" cy="396618"/>
            <a:chOff x="3359256" y="1570700"/>
            <a:chExt cx="387802" cy="396618"/>
          </a:xfrm>
        </p:grpSpPr>
        <p:sp>
          <p:nvSpPr>
            <p:cNvPr id="3773" name="Google Shape;3773;p84"/>
            <p:cNvSpPr/>
            <p:nvPr/>
          </p:nvSpPr>
          <p:spPr>
            <a:xfrm>
              <a:off x="3634921" y="1804518"/>
              <a:ext cx="45701" cy="68296"/>
            </a:xfrm>
            <a:custGeom>
              <a:avLst/>
              <a:gdLst/>
              <a:ahLst/>
              <a:cxnLst/>
              <a:rect l="l" t="t" r="r" b="b"/>
              <a:pathLst>
                <a:path w="1695" h="2533" extrusionOk="0">
                  <a:moveTo>
                    <a:pt x="1623" y="0"/>
                  </a:moveTo>
                  <a:cubicBezTo>
                    <a:pt x="1608" y="0"/>
                    <a:pt x="1592" y="7"/>
                    <a:pt x="1579" y="21"/>
                  </a:cubicBezTo>
                  <a:lnTo>
                    <a:pt x="53" y="1757"/>
                  </a:lnTo>
                  <a:cubicBezTo>
                    <a:pt x="14" y="1800"/>
                    <a:pt x="0" y="1862"/>
                    <a:pt x="15" y="1919"/>
                  </a:cubicBezTo>
                  <a:lnTo>
                    <a:pt x="162" y="2467"/>
                  </a:lnTo>
                  <a:cubicBezTo>
                    <a:pt x="173" y="2506"/>
                    <a:pt x="209" y="2533"/>
                    <a:pt x="249" y="2533"/>
                  </a:cubicBezTo>
                  <a:cubicBezTo>
                    <a:pt x="256" y="2533"/>
                    <a:pt x="264" y="2532"/>
                    <a:pt x="271" y="2530"/>
                  </a:cubicBezTo>
                  <a:lnTo>
                    <a:pt x="818" y="2382"/>
                  </a:lnTo>
                  <a:cubicBezTo>
                    <a:pt x="875" y="2367"/>
                    <a:pt x="922" y="2324"/>
                    <a:pt x="941" y="2268"/>
                  </a:cubicBezTo>
                  <a:lnTo>
                    <a:pt x="1680" y="78"/>
                  </a:lnTo>
                  <a:cubicBezTo>
                    <a:pt x="1694" y="36"/>
                    <a:pt x="1660" y="0"/>
                    <a:pt x="1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4" name="Google Shape;3774;p84"/>
            <p:cNvSpPr/>
            <p:nvPr/>
          </p:nvSpPr>
          <p:spPr>
            <a:xfrm>
              <a:off x="3589732" y="1738703"/>
              <a:ext cx="45728" cy="68296"/>
            </a:xfrm>
            <a:custGeom>
              <a:avLst/>
              <a:gdLst/>
              <a:ahLst/>
              <a:cxnLst/>
              <a:rect l="l" t="t" r="r" b="b"/>
              <a:pathLst>
                <a:path w="1696" h="2533" extrusionOk="0">
                  <a:moveTo>
                    <a:pt x="1624" y="0"/>
                  </a:moveTo>
                  <a:cubicBezTo>
                    <a:pt x="1609" y="0"/>
                    <a:pt x="1593" y="6"/>
                    <a:pt x="1581" y="20"/>
                  </a:cubicBezTo>
                  <a:lnTo>
                    <a:pt x="54" y="1756"/>
                  </a:lnTo>
                  <a:cubicBezTo>
                    <a:pt x="15" y="1801"/>
                    <a:pt x="0" y="1862"/>
                    <a:pt x="17" y="1919"/>
                  </a:cubicBezTo>
                  <a:lnTo>
                    <a:pt x="163" y="2467"/>
                  </a:lnTo>
                  <a:cubicBezTo>
                    <a:pt x="173" y="2506"/>
                    <a:pt x="209" y="2533"/>
                    <a:pt x="247" y="2533"/>
                  </a:cubicBezTo>
                  <a:cubicBezTo>
                    <a:pt x="255" y="2533"/>
                    <a:pt x="263" y="2532"/>
                    <a:pt x="271" y="2529"/>
                  </a:cubicBezTo>
                  <a:lnTo>
                    <a:pt x="820" y="2383"/>
                  </a:lnTo>
                  <a:cubicBezTo>
                    <a:pt x="876" y="2368"/>
                    <a:pt x="923" y="2325"/>
                    <a:pt x="941" y="2269"/>
                  </a:cubicBezTo>
                  <a:lnTo>
                    <a:pt x="1681" y="79"/>
                  </a:lnTo>
                  <a:cubicBezTo>
                    <a:pt x="1696" y="35"/>
                    <a:pt x="1661" y="0"/>
                    <a:pt x="16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5" name="Google Shape;3775;p84"/>
            <p:cNvSpPr/>
            <p:nvPr/>
          </p:nvSpPr>
          <p:spPr>
            <a:xfrm>
              <a:off x="3495309" y="1749569"/>
              <a:ext cx="45701" cy="68296"/>
            </a:xfrm>
            <a:custGeom>
              <a:avLst/>
              <a:gdLst/>
              <a:ahLst/>
              <a:cxnLst/>
              <a:rect l="l" t="t" r="r" b="b"/>
              <a:pathLst>
                <a:path w="1695" h="2533" extrusionOk="0">
                  <a:moveTo>
                    <a:pt x="1624" y="1"/>
                  </a:moveTo>
                  <a:cubicBezTo>
                    <a:pt x="1609" y="1"/>
                    <a:pt x="1594" y="7"/>
                    <a:pt x="1581" y="21"/>
                  </a:cubicBezTo>
                  <a:lnTo>
                    <a:pt x="54" y="1757"/>
                  </a:lnTo>
                  <a:cubicBezTo>
                    <a:pt x="15" y="1802"/>
                    <a:pt x="0" y="1862"/>
                    <a:pt x="17" y="1920"/>
                  </a:cubicBezTo>
                  <a:lnTo>
                    <a:pt x="163" y="2467"/>
                  </a:lnTo>
                  <a:cubicBezTo>
                    <a:pt x="173" y="2507"/>
                    <a:pt x="210" y="2533"/>
                    <a:pt x="249" y="2533"/>
                  </a:cubicBezTo>
                  <a:cubicBezTo>
                    <a:pt x="256" y="2533"/>
                    <a:pt x="264" y="2532"/>
                    <a:pt x="271" y="2530"/>
                  </a:cubicBezTo>
                  <a:lnTo>
                    <a:pt x="820" y="2384"/>
                  </a:lnTo>
                  <a:cubicBezTo>
                    <a:pt x="877" y="2369"/>
                    <a:pt x="923" y="2325"/>
                    <a:pt x="941" y="2268"/>
                  </a:cubicBezTo>
                  <a:lnTo>
                    <a:pt x="1681" y="79"/>
                  </a:lnTo>
                  <a:cubicBezTo>
                    <a:pt x="1695" y="36"/>
                    <a:pt x="1661" y="1"/>
                    <a:pt x="16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6" name="Google Shape;3776;p84"/>
            <p:cNvSpPr/>
            <p:nvPr/>
          </p:nvSpPr>
          <p:spPr>
            <a:xfrm>
              <a:off x="3684883" y="1694862"/>
              <a:ext cx="60962" cy="94504"/>
            </a:xfrm>
            <a:custGeom>
              <a:avLst/>
              <a:gdLst/>
              <a:ahLst/>
              <a:cxnLst/>
              <a:rect l="l" t="t" r="r" b="b"/>
              <a:pathLst>
                <a:path w="2261" h="3505" extrusionOk="0">
                  <a:moveTo>
                    <a:pt x="2043" y="0"/>
                  </a:moveTo>
                  <a:cubicBezTo>
                    <a:pt x="1979" y="0"/>
                    <a:pt x="1916" y="33"/>
                    <a:pt x="1880" y="91"/>
                  </a:cubicBezTo>
                  <a:lnTo>
                    <a:pt x="75" y="3216"/>
                  </a:lnTo>
                  <a:cubicBezTo>
                    <a:pt x="0" y="3345"/>
                    <a:pt x="93" y="3505"/>
                    <a:pt x="241" y="3505"/>
                  </a:cubicBezTo>
                  <a:cubicBezTo>
                    <a:pt x="310" y="3505"/>
                    <a:pt x="372" y="3468"/>
                    <a:pt x="407" y="3409"/>
                  </a:cubicBezTo>
                  <a:lnTo>
                    <a:pt x="2211" y="283"/>
                  </a:lnTo>
                  <a:cubicBezTo>
                    <a:pt x="2261" y="191"/>
                    <a:pt x="2228" y="78"/>
                    <a:pt x="2138" y="26"/>
                  </a:cubicBezTo>
                  <a:cubicBezTo>
                    <a:pt x="2108" y="9"/>
                    <a:pt x="2076" y="0"/>
                    <a:pt x="20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7" name="Google Shape;3777;p84"/>
            <p:cNvSpPr/>
            <p:nvPr/>
          </p:nvSpPr>
          <p:spPr>
            <a:xfrm>
              <a:off x="3639720" y="1677552"/>
              <a:ext cx="32948" cy="46025"/>
            </a:xfrm>
            <a:custGeom>
              <a:avLst/>
              <a:gdLst/>
              <a:ahLst/>
              <a:cxnLst/>
              <a:rect l="l" t="t" r="r" b="b"/>
              <a:pathLst>
                <a:path w="1222" h="1707" extrusionOk="0">
                  <a:moveTo>
                    <a:pt x="1004" y="0"/>
                  </a:moveTo>
                  <a:cubicBezTo>
                    <a:pt x="940" y="0"/>
                    <a:pt x="877" y="33"/>
                    <a:pt x="841" y="92"/>
                  </a:cubicBezTo>
                  <a:lnTo>
                    <a:pt x="74" y="1418"/>
                  </a:lnTo>
                  <a:cubicBezTo>
                    <a:pt x="0" y="1547"/>
                    <a:pt x="93" y="1705"/>
                    <a:pt x="240" y="1707"/>
                  </a:cubicBezTo>
                  <a:cubicBezTo>
                    <a:pt x="308" y="1705"/>
                    <a:pt x="371" y="1669"/>
                    <a:pt x="406" y="1610"/>
                  </a:cubicBezTo>
                  <a:lnTo>
                    <a:pt x="1173" y="283"/>
                  </a:lnTo>
                  <a:cubicBezTo>
                    <a:pt x="1222" y="192"/>
                    <a:pt x="1189" y="78"/>
                    <a:pt x="1099" y="26"/>
                  </a:cubicBezTo>
                  <a:cubicBezTo>
                    <a:pt x="1069" y="9"/>
                    <a:pt x="1037"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8" name="Google Shape;3778;p84"/>
            <p:cNvSpPr/>
            <p:nvPr/>
          </p:nvSpPr>
          <p:spPr>
            <a:xfrm>
              <a:off x="3545298" y="1698475"/>
              <a:ext cx="27205" cy="35995"/>
            </a:xfrm>
            <a:custGeom>
              <a:avLst/>
              <a:gdLst/>
              <a:ahLst/>
              <a:cxnLst/>
              <a:rect l="l" t="t" r="r" b="b"/>
              <a:pathLst>
                <a:path w="1009" h="1335" extrusionOk="0">
                  <a:moveTo>
                    <a:pt x="790" y="0"/>
                  </a:moveTo>
                  <a:cubicBezTo>
                    <a:pt x="725" y="0"/>
                    <a:pt x="661" y="34"/>
                    <a:pt x="626" y="93"/>
                  </a:cubicBezTo>
                  <a:lnTo>
                    <a:pt x="74" y="1046"/>
                  </a:lnTo>
                  <a:cubicBezTo>
                    <a:pt x="1" y="1174"/>
                    <a:pt x="93" y="1334"/>
                    <a:pt x="240" y="1334"/>
                  </a:cubicBezTo>
                  <a:cubicBezTo>
                    <a:pt x="309" y="1334"/>
                    <a:pt x="371" y="1297"/>
                    <a:pt x="406" y="1239"/>
                  </a:cubicBezTo>
                  <a:lnTo>
                    <a:pt x="957" y="285"/>
                  </a:lnTo>
                  <a:cubicBezTo>
                    <a:pt x="1008" y="194"/>
                    <a:pt x="975" y="78"/>
                    <a:pt x="886" y="26"/>
                  </a:cubicBezTo>
                  <a:cubicBezTo>
                    <a:pt x="855" y="9"/>
                    <a:pt x="822" y="0"/>
                    <a:pt x="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9" name="Google Shape;3779;p84"/>
            <p:cNvSpPr/>
            <p:nvPr/>
          </p:nvSpPr>
          <p:spPr>
            <a:xfrm>
              <a:off x="3371875" y="1685883"/>
              <a:ext cx="101972" cy="100301"/>
            </a:xfrm>
            <a:custGeom>
              <a:avLst/>
              <a:gdLst/>
              <a:ahLst/>
              <a:cxnLst/>
              <a:rect l="l" t="t" r="r" b="b"/>
              <a:pathLst>
                <a:path w="3782" h="3720" extrusionOk="0">
                  <a:moveTo>
                    <a:pt x="1425" y="1"/>
                  </a:moveTo>
                  <a:cubicBezTo>
                    <a:pt x="1352" y="1"/>
                    <a:pt x="1280" y="37"/>
                    <a:pt x="1238" y="103"/>
                  </a:cubicBezTo>
                  <a:cubicBezTo>
                    <a:pt x="1174" y="206"/>
                    <a:pt x="1204" y="344"/>
                    <a:pt x="1307" y="409"/>
                  </a:cubicBezTo>
                  <a:lnTo>
                    <a:pt x="1739" y="638"/>
                  </a:lnTo>
                  <a:lnTo>
                    <a:pt x="1739" y="1211"/>
                  </a:lnTo>
                  <a:cubicBezTo>
                    <a:pt x="1640" y="1221"/>
                    <a:pt x="1613" y="1232"/>
                    <a:pt x="1588" y="1245"/>
                  </a:cubicBezTo>
                  <a:lnTo>
                    <a:pt x="1232" y="889"/>
                  </a:lnTo>
                  <a:cubicBezTo>
                    <a:pt x="1189" y="847"/>
                    <a:pt x="1133" y="826"/>
                    <a:pt x="1077" y="826"/>
                  </a:cubicBezTo>
                  <a:cubicBezTo>
                    <a:pt x="1020" y="826"/>
                    <a:pt x="964" y="847"/>
                    <a:pt x="921" y="891"/>
                  </a:cubicBezTo>
                  <a:cubicBezTo>
                    <a:pt x="834" y="976"/>
                    <a:pt x="834" y="1117"/>
                    <a:pt x="920" y="1202"/>
                  </a:cubicBezTo>
                  <a:lnTo>
                    <a:pt x="1275" y="1558"/>
                  </a:lnTo>
                  <a:cubicBezTo>
                    <a:pt x="1261" y="1585"/>
                    <a:pt x="1250" y="1615"/>
                    <a:pt x="1241" y="1644"/>
                  </a:cubicBezTo>
                  <a:lnTo>
                    <a:pt x="670" y="1644"/>
                  </a:lnTo>
                  <a:lnTo>
                    <a:pt x="440" y="1277"/>
                  </a:lnTo>
                  <a:cubicBezTo>
                    <a:pt x="397" y="1210"/>
                    <a:pt x="326" y="1174"/>
                    <a:pt x="252" y="1174"/>
                  </a:cubicBezTo>
                  <a:cubicBezTo>
                    <a:pt x="212" y="1174"/>
                    <a:pt x="171" y="1185"/>
                    <a:pt x="135" y="1208"/>
                  </a:cubicBezTo>
                  <a:cubicBezTo>
                    <a:pt x="31" y="1274"/>
                    <a:pt x="0" y="1411"/>
                    <a:pt x="66" y="1514"/>
                  </a:cubicBezTo>
                  <a:lnTo>
                    <a:pt x="286" y="1860"/>
                  </a:lnTo>
                  <a:lnTo>
                    <a:pt x="66" y="2207"/>
                  </a:lnTo>
                  <a:cubicBezTo>
                    <a:pt x="0" y="2310"/>
                    <a:pt x="31" y="2446"/>
                    <a:pt x="135" y="2512"/>
                  </a:cubicBezTo>
                  <a:cubicBezTo>
                    <a:pt x="171" y="2535"/>
                    <a:pt x="212" y="2546"/>
                    <a:pt x="252" y="2546"/>
                  </a:cubicBezTo>
                  <a:cubicBezTo>
                    <a:pt x="326" y="2546"/>
                    <a:pt x="397" y="2509"/>
                    <a:pt x="440" y="2443"/>
                  </a:cubicBezTo>
                  <a:lnTo>
                    <a:pt x="670" y="2011"/>
                  </a:lnTo>
                  <a:lnTo>
                    <a:pt x="1241" y="2011"/>
                  </a:lnTo>
                  <a:cubicBezTo>
                    <a:pt x="1252" y="2109"/>
                    <a:pt x="1262" y="2136"/>
                    <a:pt x="1275" y="2162"/>
                  </a:cubicBezTo>
                  <a:lnTo>
                    <a:pt x="921" y="2518"/>
                  </a:lnTo>
                  <a:cubicBezTo>
                    <a:pt x="834" y="2604"/>
                    <a:pt x="834" y="2743"/>
                    <a:pt x="921" y="2830"/>
                  </a:cubicBezTo>
                  <a:cubicBezTo>
                    <a:pt x="964" y="2873"/>
                    <a:pt x="1021" y="2894"/>
                    <a:pt x="1077" y="2894"/>
                  </a:cubicBezTo>
                  <a:cubicBezTo>
                    <a:pt x="1134" y="2894"/>
                    <a:pt x="1190" y="2873"/>
                    <a:pt x="1234" y="2830"/>
                  </a:cubicBezTo>
                  <a:lnTo>
                    <a:pt x="1588" y="2476"/>
                  </a:lnTo>
                  <a:cubicBezTo>
                    <a:pt x="1615" y="2488"/>
                    <a:pt x="1642" y="2500"/>
                    <a:pt x="1740" y="2509"/>
                  </a:cubicBezTo>
                  <a:lnTo>
                    <a:pt x="1740" y="3081"/>
                  </a:lnTo>
                  <a:lnTo>
                    <a:pt x="1308" y="3312"/>
                  </a:lnTo>
                  <a:cubicBezTo>
                    <a:pt x="1204" y="3376"/>
                    <a:pt x="1174" y="3513"/>
                    <a:pt x="1240" y="3617"/>
                  </a:cubicBezTo>
                  <a:cubicBezTo>
                    <a:pt x="1282" y="3683"/>
                    <a:pt x="1354" y="3719"/>
                    <a:pt x="1427" y="3719"/>
                  </a:cubicBezTo>
                  <a:cubicBezTo>
                    <a:pt x="1467" y="3719"/>
                    <a:pt x="1508" y="3708"/>
                    <a:pt x="1545" y="3685"/>
                  </a:cubicBezTo>
                  <a:lnTo>
                    <a:pt x="1892" y="3466"/>
                  </a:lnTo>
                  <a:lnTo>
                    <a:pt x="2237" y="3685"/>
                  </a:lnTo>
                  <a:cubicBezTo>
                    <a:pt x="2274" y="3708"/>
                    <a:pt x="2314" y="3719"/>
                    <a:pt x="2355" y="3719"/>
                  </a:cubicBezTo>
                  <a:cubicBezTo>
                    <a:pt x="2428" y="3719"/>
                    <a:pt x="2500" y="3683"/>
                    <a:pt x="2542" y="3617"/>
                  </a:cubicBezTo>
                  <a:cubicBezTo>
                    <a:pt x="2608" y="3513"/>
                    <a:pt x="2578" y="3376"/>
                    <a:pt x="2475" y="3312"/>
                  </a:cubicBezTo>
                  <a:lnTo>
                    <a:pt x="2107" y="3083"/>
                  </a:lnTo>
                  <a:lnTo>
                    <a:pt x="2107" y="2510"/>
                  </a:lnTo>
                  <a:cubicBezTo>
                    <a:pt x="2137" y="2501"/>
                    <a:pt x="2165" y="2489"/>
                    <a:pt x="2194" y="2476"/>
                  </a:cubicBezTo>
                  <a:lnTo>
                    <a:pt x="2548" y="2832"/>
                  </a:lnTo>
                  <a:cubicBezTo>
                    <a:pt x="2591" y="2874"/>
                    <a:pt x="2647" y="2895"/>
                    <a:pt x="2703" y="2895"/>
                  </a:cubicBezTo>
                  <a:cubicBezTo>
                    <a:pt x="2760" y="2895"/>
                    <a:pt x="2817" y="2874"/>
                    <a:pt x="2860" y="2830"/>
                  </a:cubicBezTo>
                  <a:cubicBezTo>
                    <a:pt x="2946" y="2745"/>
                    <a:pt x="2947" y="2604"/>
                    <a:pt x="2860" y="2519"/>
                  </a:cubicBezTo>
                  <a:lnTo>
                    <a:pt x="2506" y="2163"/>
                  </a:lnTo>
                  <a:cubicBezTo>
                    <a:pt x="2518" y="2138"/>
                    <a:pt x="2530" y="2109"/>
                    <a:pt x="2539" y="2011"/>
                  </a:cubicBezTo>
                  <a:lnTo>
                    <a:pt x="3112" y="2011"/>
                  </a:lnTo>
                  <a:lnTo>
                    <a:pt x="3342" y="2444"/>
                  </a:lnTo>
                  <a:cubicBezTo>
                    <a:pt x="3384" y="2511"/>
                    <a:pt x="3455" y="2547"/>
                    <a:pt x="3528" y="2547"/>
                  </a:cubicBezTo>
                  <a:cubicBezTo>
                    <a:pt x="3569" y="2547"/>
                    <a:pt x="3610" y="2535"/>
                    <a:pt x="3647" y="2512"/>
                  </a:cubicBezTo>
                  <a:cubicBezTo>
                    <a:pt x="3750" y="2447"/>
                    <a:pt x="3781" y="2310"/>
                    <a:pt x="3716" y="2207"/>
                  </a:cubicBezTo>
                  <a:lnTo>
                    <a:pt x="3496" y="1860"/>
                  </a:lnTo>
                  <a:lnTo>
                    <a:pt x="3716" y="1514"/>
                  </a:lnTo>
                  <a:cubicBezTo>
                    <a:pt x="3781" y="1411"/>
                    <a:pt x="3750" y="1274"/>
                    <a:pt x="3647" y="1208"/>
                  </a:cubicBezTo>
                  <a:cubicBezTo>
                    <a:pt x="3610" y="1185"/>
                    <a:pt x="3569" y="1174"/>
                    <a:pt x="3529" y="1174"/>
                  </a:cubicBezTo>
                  <a:cubicBezTo>
                    <a:pt x="3456" y="1174"/>
                    <a:pt x="3384" y="1210"/>
                    <a:pt x="3342" y="1277"/>
                  </a:cubicBezTo>
                  <a:lnTo>
                    <a:pt x="3112" y="1644"/>
                  </a:lnTo>
                  <a:lnTo>
                    <a:pt x="2539" y="1644"/>
                  </a:lnTo>
                  <a:cubicBezTo>
                    <a:pt x="2531" y="1615"/>
                    <a:pt x="2520" y="1585"/>
                    <a:pt x="2506" y="1558"/>
                  </a:cubicBezTo>
                  <a:lnTo>
                    <a:pt x="2860" y="1202"/>
                  </a:lnTo>
                  <a:cubicBezTo>
                    <a:pt x="2947" y="1117"/>
                    <a:pt x="2947" y="976"/>
                    <a:pt x="2860" y="889"/>
                  </a:cubicBezTo>
                  <a:cubicBezTo>
                    <a:pt x="2817" y="846"/>
                    <a:pt x="2761" y="824"/>
                    <a:pt x="2704" y="824"/>
                  </a:cubicBezTo>
                  <a:cubicBezTo>
                    <a:pt x="2648" y="824"/>
                    <a:pt x="2591" y="846"/>
                    <a:pt x="2548" y="889"/>
                  </a:cubicBezTo>
                  <a:lnTo>
                    <a:pt x="2192" y="1245"/>
                  </a:lnTo>
                  <a:cubicBezTo>
                    <a:pt x="2165" y="1230"/>
                    <a:pt x="2135" y="1220"/>
                    <a:pt x="2105" y="1211"/>
                  </a:cubicBezTo>
                  <a:lnTo>
                    <a:pt x="2105" y="638"/>
                  </a:lnTo>
                  <a:lnTo>
                    <a:pt x="2473" y="409"/>
                  </a:lnTo>
                  <a:cubicBezTo>
                    <a:pt x="2576" y="344"/>
                    <a:pt x="2608" y="206"/>
                    <a:pt x="2542" y="103"/>
                  </a:cubicBezTo>
                  <a:cubicBezTo>
                    <a:pt x="2500" y="37"/>
                    <a:pt x="2429" y="1"/>
                    <a:pt x="2356" y="1"/>
                  </a:cubicBezTo>
                  <a:cubicBezTo>
                    <a:pt x="2315" y="1"/>
                    <a:pt x="2274" y="12"/>
                    <a:pt x="2237" y="36"/>
                  </a:cubicBezTo>
                  <a:lnTo>
                    <a:pt x="1890" y="254"/>
                  </a:lnTo>
                  <a:lnTo>
                    <a:pt x="1545" y="36"/>
                  </a:lnTo>
                  <a:cubicBezTo>
                    <a:pt x="1508" y="12"/>
                    <a:pt x="1466" y="1"/>
                    <a:pt x="1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0" name="Google Shape;3780;p84"/>
            <p:cNvSpPr/>
            <p:nvPr/>
          </p:nvSpPr>
          <p:spPr>
            <a:xfrm>
              <a:off x="3418790" y="1841484"/>
              <a:ext cx="39527" cy="76466"/>
            </a:xfrm>
            <a:custGeom>
              <a:avLst/>
              <a:gdLst/>
              <a:ahLst/>
              <a:cxnLst/>
              <a:rect l="l" t="t" r="r" b="b"/>
              <a:pathLst>
                <a:path w="1466" h="2836" extrusionOk="0">
                  <a:moveTo>
                    <a:pt x="1466" y="0"/>
                  </a:moveTo>
                  <a:lnTo>
                    <a:pt x="0" y="706"/>
                  </a:lnTo>
                  <a:lnTo>
                    <a:pt x="0" y="2835"/>
                  </a:lnTo>
                  <a:lnTo>
                    <a:pt x="1466" y="2835"/>
                  </a:lnTo>
                  <a:lnTo>
                    <a:pt x="14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1" name="Google Shape;3781;p84"/>
            <p:cNvSpPr/>
            <p:nvPr/>
          </p:nvSpPr>
          <p:spPr>
            <a:xfrm>
              <a:off x="3389158" y="1873569"/>
              <a:ext cx="266713" cy="93749"/>
            </a:xfrm>
            <a:custGeom>
              <a:avLst/>
              <a:gdLst/>
              <a:ahLst/>
              <a:cxnLst/>
              <a:rect l="l" t="t" r="r" b="b"/>
              <a:pathLst>
                <a:path w="9892" h="3477" extrusionOk="0">
                  <a:moveTo>
                    <a:pt x="4947" y="0"/>
                  </a:moveTo>
                  <a:lnTo>
                    <a:pt x="0" y="2390"/>
                  </a:lnTo>
                  <a:lnTo>
                    <a:pt x="0" y="3389"/>
                  </a:lnTo>
                  <a:cubicBezTo>
                    <a:pt x="0" y="3437"/>
                    <a:pt x="39" y="3477"/>
                    <a:pt x="89" y="3477"/>
                  </a:cubicBezTo>
                  <a:lnTo>
                    <a:pt x="9803" y="3477"/>
                  </a:lnTo>
                  <a:cubicBezTo>
                    <a:pt x="9853" y="3477"/>
                    <a:pt x="9891" y="3437"/>
                    <a:pt x="9891" y="3389"/>
                  </a:cubicBezTo>
                  <a:lnTo>
                    <a:pt x="9891" y="2390"/>
                  </a:lnTo>
                  <a:lnTo>
                    <a:pt x="49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2" name="Google Shape;3782;p84"/>
            <p:cNvSpPr/>
            <p:nvPr/>
          </p:nvSpPr>
          <p:spPr>
            <a:xfrm>
              <a:off x="3389158" y="1872814"/>
              <a:ext cx="266713" cy="87628"/>
            </a:xfrm>
            <a:custGeom>
              <a:avLst/>
              <a:gdLst/>
              <a:ahLst/>
              <a:cxnLst/>
              <a:rect l="l" t="t" r="r" b="b"/>
              <a:pathLst>
                <a:path w="9892" h="3250" extrusionOk="0">
                  <a:moveTo>
                    <a:pt x="4947" y="0"/>
                  </a:moveTo>
                  <a:lnTo>
                    <a:pt x="0" y="2433"/>
                  </a:lnTo>
                  <a:lnTo>
                    <a:pt x="0" y="3249"/>
                  </a:lnTo>
                  <a:lnTo>
                    <a:pt x="4947" y="816"/>
                  </a:lnTo>
                  <a:lnTo>
                    <a:pt x="9891" y="3249"/>
                  </a:lnTo>
                  <a:lnTo>
                    <a:pt x="9891" y="2433"/>
                  </a:lnTo>
                  <a:lnTo>
                    <a:pt x="4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3" name="Google Shape;3783;p84"/>
            <p:cNvSpPr/>
            <p:nvPr/>
          </p:nvSpPr>
          <p:spPr>
            <a:xfrm>
              <a:off x="3502778" y="1906571"/>
              <a:ext cx="38368" cy="36211"/>
            </a:xfrm>
            <a:custGeom>
              <a:avLst/>
              <a:gdLst/>
              <a:ahLst/>
              <a:cxnLst/>
              <a:rect l="l" t="t" r="r" b="b"/>
              <a:pathLst>
                <a:path w="1423" h="1343" extrusionOk="0">
                  <a:moveTo>
                    <a:pt x="707" y="1"/>
                  </a:moveTo>
                  <a:cubicBezTo>
                    <a:pt x="656" y="1"/>
                    <a:pt x="604" y="7"/>
                    <a:pt x="552" y="19"/>
                  </a:cubicBezTo>
                  <a:cubicBezTo>
                    <a:pt x="287" y="82"/>
                    <a:pt x="87" y="297"/>
                    <a:pt x="43" y="565"/>
                  </a:cubicBezTo>
                  <a:cubicBezTo>
                    <a:pt x="0" y="832"/>
                    <a:pt x="123" y="1100"/>
                    <a:pt x="353" y="1242"/>
                  </a:cubicBezTo>
                  <a:cubicBezTo>
                    <a:pt x="462" y="1309"/>
                    <a:pt x="584" y="1343"/>
                    <a:pt x="706" y="1343"/>
                  </a:cubicBezTo>
                  <a:cubicBezTo>
                    <a:pt x="845" y="1343"/>
                    <a:pt x="982" y="1300"/>
                    <a:pt x="1099" y="1215"/>
                  </a:cubicBezTo>
                  <a:cubicBezTo>
                    <a:pt x="1319" y="1057"/>
                    <a:pt x="1422" y="782"/>
                    <a:pt x="1359" y="517"/>
                  </a:cubicBezTo>
                  <a:cubicBezTo>
                    <a:pt x="1286" y="208"/>
                    <a:pt x="1011" y="1"/>
                    <a:pt x="7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4" name="Google Shape;3784;p84"/>
            <p:cNvSpPr/>
            <p:nvPr/>
          </p:nvSpPr>
          <p:spPr>
            <a:xfrm>
              <a:off x="3359256" y="1848332"/>
              <a:ext cx="325033" cy="99195"/>
            </a:xfrm>
            <a:custGeom>
              <a:avLst/>
              <a:gdLst/>
              <a:ahLst/>
              <a:cxnLst/>
              <a:rect l="l" t="t" r="r" b="b"/>
              <a:pathLst>
                <a:path w="12055" h="3679" extrusionOk="0">
                  <a:moveTo>
                    <a:pt x="6027" y="0"/>
                  </a:moveTo>
                  <a:cubicBezTo>
                    <a:pt x="5960" y="0"/>
                    <a:pt x="5893" y="15"/>
                    <a:pt x="5831" y="45"/>
                  </a:cubicBezTo>
                  <a:lnTo>
                    <a:pt x="84" y="2873"/>
                  </a:lnTo>
                  <a:cubicBezTo>
                    <a:pt x="25" y="2901"/>
                    <a:pt x="0" y="2973"/>
                    <a:pt x="30" y="3031"/>
                  </a:cubicBezTo>
                  <a:lnTo>
                    <a:pt x="316" y="3613"/>
                  </a:lnTo>
                  <a:cubicBezTo>
                    <a:pt x="336" y="3655"/>
                    <a:pt x="378" y="3679"/>
                    <a:pt x="422" y="3679"/>
                  </a:cubicBezTo>
                  <a:cubicBezTo>
                    <a:pt x="440" y="3679"/>
                    <a:pt x="457" y="3675"/>
                    <a:pt x="474" y="3667"/>
                  </a:cubicBezTo>
                  <a:lnTo>
                    <a:pt x="6027" y="936"/>
                  </a:lnTo>
                  <a:lnTo>
                    <a:pt x="11581" y="3667"/>
                  </a:lnTo>
                  <a:cubicBezTo>
                    <a:pt x="11597" y="3675"/>
                    <a:pt x="11615" y="3679"/>
                    <a:pt x="11633" y="3679"/>
                  </a:cubicBezTo>
                  <a:cubicBezTo>
                    <a:pt x="11676" y="3679"/>
                    <a:pt x="11719" y="3655"/>
                    <a:pt x="11739" y="3613"/>
                  </a:cubicBezTo>
                  <a:lnTo>
                    <a:pt x="12025" y="3031"/>
                  </a:lnTo>
                  <a:cubicBezTo>
                    <a:pt x="12055" y="2973"/>
                    <a:pt x="12029" y="2901"/>
                    <a:pt x="11971" y="2873"/>
                  </a:cubicBezTo>
                  <a:lnTo>
                    <a:pt x="6223" y="45"/>
                  </a:lnTo>
                  <a:cubicBezTo>
                    <a:pt x="6161" y="15"/>
                    <a:pt x="6094" y="0"/>
                    <a:pt x="6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5" name="Google Shape;3785;p84"/>
            <p:cNvSpPr/>
            <p:nvPr/>
          </p:nvSpPr>
          <p:spPr>
            <a:xfrm>
              <a:off x="3561556" y="1582563"/>
              <a:ext cx="184774" cy="78542"/>
            </a:xfrm>
            <a:custGeom>
              <a:avLst/>
              <a:gdLst/>
              <a:ahLst/>
              <a:cxnLst/>
              <a:rect l="l" t="t" r="r" b="b"/>
              <a:pathLst>
                <a:path w="6853" h="2913" extrusionOk="0">
                  <a:moveTo>
                    <a:pt x="3601" y="0"/>
                  </a:moveTo>
                  <a:cubicBezTo>
                    <a:pt x="2708" y="0"/>
                    <a:pt x="1880" y="507"/>
                    <a:pt x="1479" y="1323"/>
                  </a:cubicBezTo>
                  <a:cubicBezTo>
                    <a:pt x="1319" y="1188"/>
                    <a:pt x="1117" y="1112"/>
                    <a:pt x="906" y="1112"/>
                  </a:cubicBezTo>
                  <a:cubicBezTo>
                    <a:pt x="904" y="1112"/>
                    <a:pt x="902" y="1112"/>
                    <a:pt x="900" y="1112"/>
                  </a:cubicBezTo>
                  <a:cubicBezTo>
                    <a:pt x="404" y="1112"/>
                    <a:pt x="0" y="1514"/>
                    <a:pt x="0" y="2012"/>
                  </a:cubicBezTo>
                  <a:cubicBezTo>
                    <a:pt x="0" y="2508"/>
                    <a:pt x="404" y="2912"/>
                    <a:pt x="900" y="2912"/>
                  </a:cubicBezTo>
                  <a:lnTo>
                    <a:pt x="6283" y="2912"/>
                  </a:lnTo>
                  <a:cubicBezTo>
                    <a:pt x="6602" y="2912"/>
                    <a:pt x="6853" y="2643"/>
                    <a:pt x="6832" y="2326"/>
                  </a:cubicBezTo>
                  <a:cubicBezTo>
                    <a:pt x="6814" y="2028"/>
                    <a:pt x="6533" y="1813"/>
                    <a:pt x="6234" y="1813"/>
                  </a:cubicBezTo>
                  <a:lnTo>
                    <a:pt x="5899" y="1813"/>
                  </a:lnTo>
                  <a:cubicBezTo>
                    <a:pt x="5667" y="844"/>
                    <a:pt x="4852" y="125"/>
                    <a:pt x="3861" y="14"/>
                  </a:cubicBezTo>
                  <a:cubicBezTo>
                    <a:pt x="3774" y="5"/>
                    <a:pt x="3687" y="0"/>
                    <a:pt x="3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6" name="Google Shape;3786;p84"/>
            <p:cNvSpPr/>
            <p:nvPr/>
          </p:nvSpPr>
          <p:spPr>
            <a:xfrm>
              <a:off x="3649643" y="1582563"/>
              <a:ext cx="97416" cy="78542"/>
            </a:xfrm>
            <a:custGeom>
              <a:avLst/>
              <a:gdLst/>
              <a:ahLst/>
              <a:cxnLst/>
              <a:rect l="l" t="t" r="r" b="b"/>
              <a:pathLst>
                <a:path w="3613" h="2913" extrusionOk="0">
                  <a:moveTo>
                    <a:pt x="379" y="0"/>
                  </a:moveTo>
                  <a:cubicBezTo>
                    <a:pt x="254" y="0"/>
                    <a:pt x="127" y="10"/>
                    <a:pt x="0" y="31"/>
                  </a:cubicBezTo>
                  <a:cubicBezTo>
                    <a:pt x="917" y="180"/>
                    <a:pt x="1661" y="852"/>
                    <a:pt x="1904" y="1749"/>
                  </a:cubicBezTo>
                  <a:cubicBezTo>
                    <a:pt x="1913" y="1786"/>
                    <a:pt x="1947" y="1813"/>
                    <a:pt x="1987" y="1813"/>
                  </a:cubicBezTo>
                  <a:lnTo>
                    <a:pt x="2289" y="1813"/>
                  </a:lnTo>
                  <a:cubicBezTo>
                    <a:pt x="2593" y="1813"/>
                    <a:pt x="2850" y="2052"/>
                    <a:pt x="2853" y="2356"/>
                  </a:cubicBezTo>
                  <a:cubicBezTo>
                    <a:pt x="2858" y="2662"/>
                    <a:pt x="2609" y="2912"/>
                    <a:pt x="2304" y="2912"/>
                  </a:cubicBezTo>
                  <a:lnTo>
                    <a:pt x="3059" y="2912"/>
                  </a:lnTo>
                  <a:cubicBezTo>
                    <a:pt x="3366" y="2912"/>
                    <a:pt x="3613" y="2662"/>
                    <a:pt x="3608" y="2356"/>
                  </a:cubicBezTo>
                  <a:cubicBezTo>
                    <a:pt x="3605" y="2052"/>
                    <a:pt x="3348" y="1813"/>
                    <a:pt x="3045" y="1813"/>
                  </a:cubicBezTo>
                  <a:lnTo>
                    <a:pt x="2675" y="1813"/>
                  </a:lnTo>
                  <a:cubicBezTo>
                    <a:pt x="2418" y="736"/>
                    <a:pt x="1454"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7" name="Google Shape;3787;p84"/>
            <p:cNvSpPr/>
            <p:nvPr/>
          </p:nvSpPr>
          <p:spPr>
            <a:xfrm>
              <a:off x="3458209" y="1570700"/>
              <a:ext cx="200682" cy="100274"/>
            </a:xfrm>
            <a:custGeom>
              <a:avLst/>
              <a:gdLst/>
              <a:ahLst/>
              <a:cxnLst/>
              <a:rect l="l" t="t" r="r" b="b"/>
              <a:pathLst>
                <a:path w="7443" h="3719" extrusionOk="0">
                  <a:moveTo>
                    <a:pt x="2673" y="0"/>
                  </a:moveTo>
                  <a:cubicBezTo>
                    <a:pt x="2362" y="0"/>
                    <a:pt x="2028" y="96"/>
                    <a:pt x="1699" y="314"/>
                  </a:cubicBezTo>
                  <a:cubicBezTo>
                    <a:pt x="1622" y="365"/>
                    <a:pt x="1554" y="432"/>
                    <a:pt x="1502" y="510"/>
                  </a:cubicBezTo>
                  <a:cubicBezTo>
                    <a:pt x="1079" y="1135"/>
                    <a:pt x="1106" y="1778"/>
                    <a:pt x="1388" y="2253"/>
                  </a:cubicBezTo>
                  <a:lnTo>
                    <a:pt x="841" y="2253"/>
                  </a:lnTo>
                  <a:cubicBezTo>
                    <a:pt x="839" y="2253"/>
                    <a:pt x="837" y="2253"/>
                    <a:pt x="836" y="2253"/>
                  </a:cubicBezTo>
                  <a:cubicBezTo>
                    <a:pt x="737" y="2253"/>
                    <a:pt x="642" y="2292"/>
                    <a:pt x="574" y="2362"/>
                  </a:cubicBezTo>
                  <a:cubicBezTo>
                    <a:pt x="1" y="2989"/>
                    <a:pt x="434" y="3718"/>
                    <a:pt x="1037" y="3718"/>
                  </a:cubicBezTo>
                  <a:lnTo>
                    <a:pt x="6601" y="3718"/>
                  </a:lnTo>
                  <a:cubicBezTo>
                    <a:pt x="6604" y="3719"/>
                    <a:pt x="6608" y="3719"/>
                    <a:pt x="6611" y="3719"/>
                  </a:cubicBezTo>
                  <a:cubicBezTo>
                    <a:pt x="6709" y="3719"/>
                    <a:pt x="6802" y="3679"/>
                    <a:pt x="6870" y="3609"/>
                  </a:cubicBezTo>
                  <a:cubicBezTo>
                    <a:pt x="7443" y="2984"/>
                    <a:pt x="7009" y="2253"/>
                    <a:pt x="6405" y="2253"/>
                  </a:cubicBezTo>
                  <a:lnTo>
                    <a:pt x="5735" y="2253"/>
                  </a:lnTo>
                  <a:cubicBezTo>
                    <a:pt x="5819" y="1993"/>
                    <a:pt x="5793" y="1683"/>
                    <a:pt x="5590" y="1371"/>
                  </a:cubicBezTo>
                  <a:cubicBezTo>
                    <a:pt x="5554" y="1316"/>
                    <a:pt x="5508" y="1269"/>
                    <a:pt x="5454" y="1232"/>
                  </a:cubicBezTo>
                  <a:cubicBezTo>
                    <a:pt x="5251" y="1098"/>
                    <a:pt x="5045" y="1040"/>
                    <a:pt x="4852" y="1040"/>
                  </a:cubicBezTo>
                  <a:cubicBezTo>
                    <a:pt x="4576" y="1040"/>
                    <a:pt x="4328" y="1160"/>
                    <a:pt x="4159" y="1351"/>
                  </a:cubicBezTo>
                  <a:cubicBezTo>
                    <a:pt x="4088" y="594"/>
                    <a:pt x="3450" y="0"/>
                    <a:pt x="26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8" name="Google Shape;3788;p84"/>
            <p:cNvSpPr/>
            <p:nvPr/>
          </p:nvSpPr>
          <p:spPr>
            <a:xfrm>
              <a:off x="3499488" y="1572183"/>
              <a:ext cx="71235" cy="41468"/>
            </a:xfrm>
            <a:custGeom>
              <a:avLst/>
              <a:gdLst/>
              <a:ahLst/>
              <a:cxnLst/>
              <a:rect l="l" t="t" r="r" b="b"/>
              <a:pathLst>
                <a:path w="2642" h="1538" extrusionOk="0">
                  <a:moveTo>
                    <a:pt x="1108" y="0"/>
                  </a:moveTo>
                  <a:cubicBezTo>
                    <a:pt x="697" y="0"/>
                    <a:pt x="296" y="164"/>
                    <a:pt x="1" y="470"/>
                  </a:cubicBezTo>
                  <a:cubicBezTo>
                    <a:pt x="272" y="257"/>
                    <a:pt x="605" y="142"/>
                    <a:pt x="949" y="142"/>
                  </a:cubicBezTo>
                  <a:cubicBezTo>
                    <a:pt x="1744" y="142"/>
                    <a:pt x="2408" y="746"/>
                    <a:pt x="2485" y="1537"/>
                  </a:cubicBezTo>
                  <a:cubicBezTo>
                    <a:pt x="2531" y="1483"/>
                    <a:pt x="2583" y="1437"/>
                    <a:pt x="2642" y="1395"/>
                  </a:cubicBezTo>
                  <a:cubicBezTo>
                    <a:pt x="2585" y="797"/>
                    <a:pt x="2184" y="286"/>
                    <a:pt x="1617" y="87"/>
                  </a:cubicBezTo>
                  <a:cubicBezTo>
                    <a:pt x="1451" y="28"/>
                    <a:pt x="1278" y="0"/>
                    <a:pt x="1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9" name="Google Shape;3789;p84"/>
            <p:cNvSpPr/>
            <p:nvPr/>
          </p:nvSpPr>
          <p:spPr>
            <a:xfrm>
              <a:off x="3581104" y="1598714"/>
              <a:ext cx="78650" cy="72286"/>
            </a:xfrm>
            <a:custGeom>
              <a:avLst/>
              <a:gdLst/>
              <a:ahLst/>
              <a:cxnLst/>
              <a:rect l="l" t="t" r="r" b="b"/>
              <a:pathLst>
                <a:path w="2917" h="2681" extrusionOk="0">
                  <a:moveTo>
                    <a:pt x="364" y="1"/>
                  </a:moveTo>
                  <a:cubicBezTo>
                    <a:pt x="235" y="1"/>
                    <a:pt x="112" y="27"/>
                    <a:pt x="0" y="75"/>
                  </a:cubicBezTo>
                  <a:cubicBezTo>
                    <a:pt x="441" y="263"/>
                    <a:pt x="667" y="758"/>
                    <a:pt x="519" y="1216"/>
                  </a:cubicBezTo>
                  <a:lnTo>
                    <a:pt x="1331" y="1216"/>
                  </a:lnTo>
                  <a:cubicBezTo>
                    <a:pt x="1333" y="1216"/>
                    <a:pt x="1334" y="1216"/>
                    <a:pt x="1336" y="1216"/>
                  </a:cubicBezTo>
                  <a:cubicBezTo>
                    <a:pt x="1485" y="1216"/>
                    <a:pt x="1627" y="1286"/>
                    <a:pt x="1720" y="1404"/>
                  </a:cubicBezTo>
                  <a:cubicBezTo>
                    <a:pt x="2191" y="2010"/>
                    <a:pt x="1768" y="2681"/>
                    <a:pt x="1189" y="2681"/>
                  </a:cubicBezTo>
                  <a:lnTo>
                    <a:pt x="2058" y="2681"/>
                  </a:lnTo>
                  <a:cubicBezTo>
                    <a:pt x="2209" y="2681"/>
                    <a:pt x="2352" y="2611"/>
                    <a:pt x="2447" y="2493"/>
                  </a:cubicBezTo>
                  <a:cubicBezTo>
                    <a:pt x="2916" y="1885"/>
                    <a:pt x="2494" y="1216"/>
                    <a:pt x="1916" y="1216"/>
                  </a:cubicBezTo>
                  <a:lnTo>
                    <a:pt x="1916" y="1214"/>
                  </a:lnTo>
                  <a:lnTo>
                    <a:pt x="1246" y="1214"/>
                  </a:lnTo>
                  <a:cubicBezTo>
                    <a:pt x="1328" y="961"/>
                    <a:pt x="1306" y="665"/>
                    <a:pt x="1120" y="362"/>
                  </a:cubicBezTo>
                  <a:cubicBezTo>
                    <a:pt x="1075" y="289"/>
                    <a:pt x="1014" y="226"/>
                    <a:pt x="941" y="179"/>
                  </a:cubicBezTo>
                  <a:cubicBezTo>
                    <a:pt x="745" y="55"/>
                    <a:pt x="548" y="1"/>
                    <a:pt x="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0" name="Google Shape;3790;p84"/>
            <p:cNvSpPr/>
            <p:nvPr/>
          </p:nvSpPr>
          <p:spPr>
            <a:xfrm>
              <a:off x="3394631" y="1827733"/>
              <a:ext cx="76708" cy="42223"/>
            </a:xfrm>
            <a:custGeom>
              <a:avLst/>
              <a:gdLst/>
              <a:ahLst/>
              <a:cxnLst/>
              <a:rect l="l" t="t" r="r" b="b"/>
              <a:pathLst>
                <a:path w="2845" h="1566" extrusionOk="0">
                  <a:moveTo>
                    <a:pt x="2593" y="0"/>
                  </a:moveTo>
                  <a:cubicBezTo>
                    <a:pt x="2560" y="0"/>
                    <a:pt x="2527" y="7"/>
                    <a:pt x="2495" y="23"/>
                  </a:cubicBezTo>
                  <a:lnTo>
                    <a:pt x="212" y="1146"/>
                  </a:lnTo>
                  <a:cubicBezTo>
                    <a:pt x="1" y="1249"/>
                    <a:pt x="74" y="1566"/>
                    <a:pt x="309" y="1566"/>
                  </a:cubicBezTo>
                  <a:cubicBezTo>
                    <a:pt x="343" y="1566"/>
                    <a:pt x="376" y="1558"/>
                    <a:pt x="406" y="1543"/>
                  </a:cubicBezTo>
                  <a:lnTo>
                    <a:pt x="2691" y="421"/>
                  </a:lnTo>
                  <a:cubicBezTo>
                    <a:pt x="2800" y="367"/>
                    <a:pt x="2845" y="234"/>
                    <a:pt x="2791" y="124"/>
                  </a:cubicBezTo>
                  <a:cubicBezTo>
                    <a:pt x="2753" y="46"/>
                    <a:pt x="2675" y="0"/>
                    <a:pt x="2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91" name="Google Shape;3791;p84"/>
          <p:cNvGrpSpPr/>
          <p:nvPr/>
        </p:nvGrpSpPr>
        <p:grpSpPr>
          <a:xfrm>
            <a:off x="3410000" y="2129902"/>
            <a:ext cx="286504" cy="424767"/>
            <a:chOff x="3410000" y="2129902"/>
            <a:chExt cx="286504" cy="424767"/>
          </a:xfrm>
        </p:grpSpPr>
        <p:sp>
          <p:nvSpPr>
            <p:cNvPr id="3792" name="Google Shape;3792;p84"/>
            <p:cNvSpPr/>
            <p:nvPr/>
          </p:nvSpPr>
          <p:spPr>
            <a:xfrm>
              <a:off x="3498140" y="2268166"/>
              <a:ext cx="112703" cy="12969"/>
            </a:xfrm>
            <a:custGeom>
              <a:avLst/>
              <a:gdLst/>
              <a:ahLst/>
              <a:cxnLst/>
              <a:rect l="l" t="t" r="r" b="b"/>
              <a:pathLst>
                <a:path w="4180" h="481" extrusionOk="0">
                  <a:moveTo>
                    <a:pt x="236" y="1"/>
                  </a:moveTo>
                  <a:cubicBezTo>
                    <a:pt x="106" y="8"/>
                    <a:pt x="3" y="116"/>
                    <a:pt x="0" y="246"/>
                  </a:cubicBezTo>
                  <a:cubicBezTo>
                    <a:pt x="0" y="337"/>
                    <a:pt x="52" y="416"/>
                    <a:pt x="128" y="416"/>
                  </a:cubicBezTo>
                  <a:cubicBezTo>
                    <a:pt x="160" y="416"/>
                    <a:pt x="197" y="401"/>
                    <a:pt x="236" y="367"/>
                  </a:cubicBezTo>
                  <a:lnTo>
                    <a:pt x="3945" y="367"/>
                  </a:lnTo>
                  <a:lnTo>
                    <a:pt x="3945" y="481"/>
                  </a:lnTo>
                  <a:cubicBezTo>
                    <a:pt x="4075" y="481"/>
                    <a:pt x="4179" y="376"/>
                    <a:pt x="4179" y="246"/>
                  </a:cubicBezTo>
                  <a:cubicBezTo>
                    <a:pt x="4178" y="116"/>
                    <a:pt x="4075" y="8"/>
                    <a:pt x="3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3" name="Google Shape;3793;p84"/>
            <p:cNvSpPr/>
            <p:nvPr/>
          </p:nvSpPr>
          <p:spPr>
            <a:xfrm>
              <a:off x="3487274" y="2326971"/>
              <a:ext cx="134462" cy="11540"/>
            </a:xfrm>
            <a:custGeom>
              <a:avLst/>
              <a:gdLst/>
              <a:ahLst/>
              <a:cxnLst/>
              <a:rect l="l" t="t" r="r" b="b"/>
              <a:pathLst>
                <a:path w="4987" h="428" extrusionOk="0">
                  <a:moveTo>
                    <a:pt x="162" y="1"/>
                  </a:moveTo>
                  <a:cubicBezTo>
                    <a:pt x="68" y="1"/>
                    <a:pt x="1" y="88"/>
                    <a:pt x="1" y="193"/>
                  </a:cubicBezTo>
                  <a:cubicBezTo>
                    <a:pt x="1" y="303"/>
                    <a:pt x="76" y="395"/>
                    <a:pt x="178" y="395"/>
                  </a:cubicBezTo>
                  <a:cubicBezTo>
                    <a:pt x="197" y="395"/>
                    <a:pt x="216" y="392"/>
                    <a:pt x="236" y="386"/>
                  </a:cubicBezTo>
                  <a:lnTo>
                    <a:pt x="4751" y="386"/>
                  </a:lnTo>
                  <a:lnTo>
                    <a:pt x="4751" y="428"/>
                  </a:lnTo>
                  <a:cubicBezTo>
                    <a:pt x="4880" y="428"/>
                    <a:pt x="4986" y="323"/>
                    <a:pt x="4986" y="193"/>
                  </a:cubicBezTo>
                  <a:cubicBezTo>
                    <a:pt x="4986" y="88"/>
                    <a:pt x="4919" y="1"/>
                    <a:pt x="4825" y="1"/>
                  </a:cubicBezTo>
                  <a:cubicBezTo>
                    <a:pt x="4802" y="1"/>
                    <a:pt x="4777" y="6"/>
                    <a:pt x="4751" y="18"/>
                  </a:cubicBezTo>
                  <a:lnTo>
                    <a:pt x="236" y="18"/>
                  </a:lnTo>
                  <a:cubicBezTo>
                    <a:pt x="210" y="6"/>
                    <a:pt x="185"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4" name="Google Shape;3794;p84"/>
            <p:cNvSpPr/>
            <p:nvPr/>
          </p:nvSpPr>
          <p:spPr>
            <a:xfrm>
              <a:off x="3474225" y="2212865"/>
              <a:ext cx="47724" cy="191757"/>
            </a:xfrm>
            <a:custGeom>
              <a:avLst/>
              <a:gdLst/>
              <a:ahLst/>
              <a:cxnLst/>
              <a:rect l="l" t="t" r="r" b="b"/>
              <a:pathLst>
                <a:path w="1770" h="7112" extrusionOk="0">
                  <a:moveTo>
                    <a:pt x="1513" y="0"/>
                  </a:moveTo>
                  <a:cubicBezTo>
                    <a:pt x="1402" y="0"/>
                    <a:pt x="1304" y="80"/>
                    <a:pt x="1283" y="192"/>
                  </a:cubicBezTo>
                  <a:lnTo>
                    <a:pt x="26" y="6832"/>
                  </a:lnTo>
                  <a:cubicBezTo>
                    <a:pt x="0" y="6961"/>
                    <a:pt x="84" y="7083"/>
                    <a:pt x="213" y="7107"/>
                  </a:cubicBezTo>
                  <a:cubicBezTo>
                    <a:pt x="226" y="7110"/>
                    <a:pt x="241" y="7112"/>
                    <a:pt x="256" y="7112"/>
                  </a:cubicBezTo>
                  <a:cubicBezTo>
                    <a:pt x="370" y="7112"/>
                    <a:pt x="467" y="7031"/>
                    <a:pt x="488" y="6920"/>
                  </a:cubicBezTo>
                  <a:lnTo>
                    <a:pt x="1745" y="280"/>
                  </a:lnTo>
                  <a:cubicBezTo>
                    <a:pt x="1769" y="151"/>
                    <a:pt x="1686" y="29"/>
                    <a:pt x="1558" y="5"/>
                  </a:cubicBezTo>
                  <a:cubicBezTo>
                    <a:pt x="1543" y="2"/>
                    <a:pt x="1528" y="0"/>
                    <a:pt x="1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5" name="Google Shape;3795;p84"/>
            <p:cNvSpPr/>
            <p:nvPr/>
          </p:nvSpPr>
          <p:spPr>
            <a:xfrm>
              <a:off x="3587063" y="2212865"/>
              <a:ext cx="47724" cy="191757"/>
            </a:xfrm>
            <a:custGeom>
              <a:avLst/>
              <a:gdLst/>
              <a:ahLst/>
              <a:cxnLst/>
              <a:rect l="l" t="t" r="r" b="b"/>
              <a:pathLst>
                <a:path w="1770" h="7112" extrusionOk="0">
                  <a:moveTo>
                    <a:pt x="258" y="0"/>
                  </a:moveTo>
                  <a:cubicBezTo>
                    <a:pt x="243" y="0"/>
                    <a:pt x="228" y="2"/>
                    <a:pt x="213" y="5"/>
                  </a:cubicBezTo>
                  <a:cubicBezTo>
                    <a:pt x="84" y="29"/>
                    <a:pt x="1" y="151"/>
                    <a:pt x="25" y="280"/>
                  </a:cubicBezTo>
                  <a:lnTo>
                    <a:pt x="1282" y="6920"/>
                  </a:lnTo>
                  <a:cubicBezTo>
                    <a:pt x="1303" y="7031"/>
                    <a:pt x="1400" y="7112"/>
                    <a:pt x="1514" y="7112"/>
                  </a:cubicBezTo>
                  <a:cubicBezTo>
                    <a:pt x="1529" y="7112"/>
                    <a:pt x="1544" y="7110"/>
                    <a:pt x="1559" y="7107"/>
                  </a:cubicBezTo>
                  <a:cubicBezTo>
                    <a:pt x="1686" y="7083"/>
                    <a:pt x="1769" y="6961"/>
                    <a:pt x="1746" y="6832"/>
                  </a:cubicBezTo>
                  <a:lnTo>
                    <a:pt x="488" y="192"/>
                  </a:lnTo>
                  <a:cubicBezTo>
                    <a:pt x="466" y="80"/>
                    <a:pt x="368" y="0"/>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6" name="Google Shape;3796;p84"/>
            <p:cNvSpPr/>
            <p:nvPr/>
          </p:nvSpPr>
          <p:spPr>
            <a:xfrm>
              <a:off x="3607554" y="2182209"/>
              <a:ext cx="14236" cy="43383"/>
            </a:xfrm>
            <a:custGeom>
              <a:avLst/>
              <a:gdLst/>
              <a:ahLst/>
              <a:cxnLst/>
              <a:rect l="l" t="t" r="r" b="b"/>
              <a:pathLst>
                <a:path w="528" h="1609" extrusionOk="0">
                  <a:moveTo>
                    <a:pt x="293" y="1"/>
                  </a:moveTo>
                  <a:cubicBezTo>
                    <a:pt x="163" y="1"/>
                    <a:pt x="57" y="106"/>
                    <a:pt x="0" y="236"/>
                  </a:cubicBezTo>
                  <a:lnTo>
                    <a:pt x="0" y="1372"/>
                  </a:lnTo>
                  <a:cubicBezTo>
                    <a:pt x="57" y="1502"/>
                    <a:pt x="163" y="1608"/>
                    <a:pt x="293" y="1608"/>
                  </a:cubicBezTo>
                  <a:cubicBezTo>
                    <a:pt x="423" y="1608"/>
                    <a:pt x="528" y="1504"/>
                    <a:pt x="368" y="1374"/>
                  </a:cubicBezTo>
                  <a:lnTo>
                    <a:pt x="368" y="236"/>
                  </a:lnTo>
                  <a:cubicBezTo>
                    <a:pt x="528" y="106"/>
                    <a:pt x="422" y="1"/>
                    <a:pt x="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7" name="Google Shape;3797;p84"/>
            <p:cNvSpPr/>
            <p:nvPr/>
          </p:nvSpPr>
          <p:spPr>
            <a:xfrm>
              <a:off x="3487194" y="2182209"/>
              <a:ext cx="12726" cy="43383"/>
            </a:xfrm>
            <a:custGeom>
              <a:avLst/>
              <a:gdLst/>
              <a:ahLst/>
              <a:cxnLst/>
              <a:rect l="l" t="t" r="r" b="b"/>
              <a:pathLst>
                <a:path w="472" h="1609" extrusionOk="0">
                  <a:moveTo>
                    <a:pt x="236" y="1"/>
                  </a:moveTo>
                  <a:cubicBezTo>
                    <a:pt x="106" y="1"/>
                    <a:pt x="1" y="106"/>
                    <a:pt x="68" y="236"/>
                  </a:cubicBezTo>
                  <a:lnTo>
                    <a:pt x="68" y="1372"/>
                  </a:lnTo>
                  <a:cubicBezTo>
                    <a:pt x="1" y="1502"/>
                    <a:pt x="106" y="1608"/>
                    <a:pt x="236" y="1608"/>
                  </a:cubicBezTo>
                  <a:cubicBezTo>
                    <a:pt x="366" y="1608"/>
                    <a:pt x="472" y="1504"/>
                    <a:pt x="435" y="1374"/>
                  </a:cubicBezTo>
                  <a:lnTo>
                    <a:pt x="435" y="236"/>
                  </a:lnTo>
                  <a:cubicBezTo>
                    <a:pt x="472" y="106"/>
                    <a:pt x="367" y="1"/>
                    <a:pt x="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8" name="Google Shape;3798;p84"/>
            <p:cNvSpPr/>
            <p:nvPr/>
          </p:nvSpPr>
          <p:spPr>
            <a:xfrm>
              <a:off x="3519710" y="2366983"/>
              <a:ext cx="69563" cy="40983"/>
            </a:xfrm>
            <a:custGeom>
              <a:avLst/>
              <a:gdLst/>
              <a:ahLst/>
              <a:cxnLst/>
              <a:rect l="l" t="t" r="r" b="b"/>
              <a:pathLst>
                <a:path w="2580" h="1520" extrusionOk="0">
                  <a:moveTo>
                    <a:pt x="564" y="1"/>
                  </a:moveTo>
                  <a:cubicBezTo>
                    <a:pt x="432" y="1"/>
                    <a:pt x="316" y="87"/>
                    <a:pt x="281" y="214"/>
                  </a:cubicBezTo>
                  <a:lnTo>
                    <a:pt x="0" y="1212"/>
                  </a:lnTo>
                  <a:lnTo>
                    <a:pt x="1290" y="1520"/>
                  </a:lnTo>
                  <a:lnTo>
                    <a:pt x="2579" y="1212"/>
                  </a:lnTo>
                  <a:lnTo>
                    <a:pt x="2300" y="214"/>
                  </a:lnTo>
                  <a:cubicBezTo>
                    <a:pt x="2264" y="87"/>
                    <a:pt x="2149" y="1"/>
                    <a:pt x="2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9" name="Google Shape;3799;p84"/>
            <p:cNvSpPr/>
            <p:nvPr/>
          </p:nvSpPr>
          <p:spPr>
            <a:xfrm>
              <a:off x="3432891" y="2396615"/>
              <a:ext cx="243229" cy="158054"/>
            </a:xfrm>
            <a:custGeom>
              <a:avLst/>
              <a:gdLst/>
              <a:ahLst/>
              <a:cxnLst/>
              <a:rect l="l" t="t" r="r" b="b"/>
              <a:pathLst>
                <a:path w="9021" h="5862" extrusionOk="0">
                  <a:moveTo>
                    <a:pt x="1314" y="1"/>
                  </a:moveTo>
                  <a:cubicBezTo>
                    <a:pt x="1152" y="1"/>
                    <a:pt x="1009" y="101"/>
                    <a:pt x="953" y="253"/>
                  </a:cubicBezTo>
                  <a:lnTo>
                    <a:pt x="31" y="2801"/>
                  </a:lnTo>
                  <a:cubicBezTo>
                    <a:pt x="1" y="2885"/>
                    <a:pt x="1" y="2978"/>
                    <a:pt x="31" y="3061"/>
                  </a:cubicBezTo>
                  <a:lnTo>
                    <a:pt x="642" y="5609"/>
                  </a:lnTo>
                  <a:cubicBezTo>
                    <a:pt x="698" y="5760"/>
                    <a:pt x="841" y="5862"/>
                    <a:pt x="1003" y="5862"/>
                  </a:cubicBezTo>
                  <a:lnTo>
                    <a:pt x="8018" y="5862"/>
                  </a:lnTo>
                  <a:cubicBezTo>
                    <a:pt x="8180" y="5862"/>
                    <a:pt x="8323" y="5760"/>
                    <a:pt x="8379" y="5609"/>
                  </a:cubicBezTo>
                  <a:lnTo>
                    <a:pt x="8989" y="3061"/>
                  </a:lnTo>
                  <a:cubicBezTo>
                    <a:pt x="9020" y="2978"/>
                    <a:pt x="9020" y="2885"/>
                    <a:pt x="8989" y="2801"/>
                  </a:cubicBezTo>
                  <a:lnTo>
                    <a:pt x="8066" y="250"/>
                  </a:lnTo>
                  <a:cubicBezTo>
                    <a:pt x="8012" y="99"/>
                    <a:pt x="7869" y="1"/>
                    <a:pt x="77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0" name="Google Shape;3800;p84"/>
            <p:cNvSpPr/>
            <p:nvPr/>
          </p:nvSpPr>
          <p:spPr>
            <a:xfrm>
              <a:off x="3425396" y="2396615"/>
              <a:ext cx="85175" cy="158054"/>
            </a:xfrm>
            <a:custGeom>
              <a:avLst/>
              <a:gdLst/>
              <a:ahLst/>
              <a:cxnLst/>
              <a:rect l="l" t="t" r="r" b="b"/>
              <a:pathLst>
                <a:path w="3159" h="5862" extrusionOk="0">
                  <a:moveTo>
                    <a:pt x="1311" y="1"/>
                  </a:moveTo>
                  <a:cubicBezTo>
                    <a:pt x="1152" y="1"/>
                    <a:pt x="1008" y="99"/>
                    <a:pt x="955" y="250"/>
                  </a:cubicBezTo>
                  <a:lnTo>
                    <a:pt x="32" y="2803"/>
                  </a:lnTo>
                  <a:cubicBezTo>
                    <a:pt x="1" y="2885"/>
                    <a:pt x="1" y="2976"/>
                    <a:pt x="32" y="3060"/>
                  </a:cubicBezTo>
                  <a:lnTo>
                    <a:pt x="955" y="5612"/>
                  </a:lnTo>
                  <a:cubicBezTo>
                    <a:pt x="1010" y="5762"/>
                    <a:pt x="1152" y="5862"/>
                    <a:pt x="1311" y="5862"/>
                  </a:cubicBezTo>
                  <a:lnTo>
                    <a:pt x="3159" y="5862"/>
                  </a:lnTo>
                  <a:cubicBezTo>
                    <a:pt x="3082" y="5862"/>
                    <a:pt x="3015" y="5760"/>
                    <a:pt x="2988" y="5609"/>
                  </a:cubicBezTo>
                  <a:lnTo>
                    <a:pt x="2988" y="5609"/>
                  </a:lnTo>
                  <a:lnTo>
                    <a:pt x="2990" y="5611"/>
                  </a:lnTo>
                  <a:lnTo>
                    <a:pt x="2552" y="3060"/>
                  </a:lnTo>
                  <a:cubicBezTo>
                    <a:pt x="2537" y="2975"/>
                    <a:pt x="2537" y="2888"/>
                    <a:pt x="2552" y="2803"/>
                  </a:cubicBezTo>
                  <a:lnTo>
                    <a:pt x="2988" y="253"/>
                  </a:lnTo>
                  <a:cubicBezTo>
                    <a:pt x="3015" y="101"/>
                    <a:pt x="3082" y="1"/>
                    <a:pt x="3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1" name="Google Shape;3801;p84"/>
            <p:cNvSpPr/>
            <p:nvPr/>
          </p:nvSpPr>
          <p:spPr>
            <a:xfrm>
              <a:off x="3598387" y="2396615"/>
              <a:ext cx="85175" cy="158054"/>
            </a:xfrm>
            <a:custGeom>
              <a:avLst/>
              <a:gdLst/>
              <a:ahLst/>
              <a:cxnLst/>
              <a:rect l="l" t="t" r="r" b="b"/>
              <a:pathLst>
                <a:path w="3159" h="5862" extrusionOk="0">
                  <a:moveTo>
                    <a:pt x="1" y="1"/>
                  </a:moveTo>
                  <a:cubicBezTo>
                    <a:pt x="77" y="1"/>
                    <a:pt x="146" y="101"/>
                    <a:pt x="171" y="253"/>
                  </a:cubicBezTo>
                  <a:lnTo>
                    <a:pt x="609" y="2803"/>
                  </a:lnTo>
                  <a:cubicBezTo>
                    <a:pt x="623" y="2888"/>
                    <a:pt x="623" y="2975"/>
                    <a:pt x="609" y="3060"/>
                  </a:cubicBezTo>
                  <a:lnTo>
                    <a:pt x="173" y="5611"/>
                  </a:lnTo>
                  <a:cubicBezTo>
                    <a:pt x="146" y="5762"/>
                    <a:pt x="79" y="5862"/>
                    <a:pt x="2" y="5862"/>
                  </a:cubicBezTo>
                  <a:lnTo>
                    <a:pt x="1850" y="5862"/>
                  </a:lnTo>
                  <a:cubicBezTo>
                    <a:pt x="2009" y="5862"/>
                    <a:pt x="2151" y="5763"/>
                    <a:pt x="2206" y="5612"/>
                  </a:cubicBezTo>
                  <a:lnTo>
                    <a:pt x="3129" y="3061"/>
                  </a:lnTo>
                  <a:cubicBezTo>
                    <a:pt x="3159" y="2978"/>
                    <a:pt x="3159" y="2886"/>
                    <a:pt x="3129" y="2801"/>
                  </a:cubicBezTo>
                  <a:lnTo>
                    <a:pt x="2205" y="250"/>
                  </a:lnTo>
                  <a:cubicBezTo>
                    <a:pt x="2151" y="99"/>
                    <a:pt x="2009" y="1"/>
                    <a:pt x="1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2" name="Google Shape;3802;p84"/>
            <p:cNvSpPr/>
            <p:nvPr/>
          </p:nvSpPr>
          <p:spPr>
            <a:xfrm>
              <a:off x="3410000" y="2465747"/>
              <a:ext cx="286504" cy="29659"/>
            </a:xfrm>
            <a:custGeom>
              <a:avLst/>
              <a:gdLst/>
              <a:ahLst/>
              <a:cxnLst/>
              <a:rect l="l" t="t" r="r" b="b"/>
              <a:pathLst>
                <a:path w="10626" h="1100" extrusionOk="0">
                  <a:moveTo>
                    <a:pt x="182" y="1"/>
                  </a:moveTo>
                  <a:cubicBezTo>
                    <a:pt x="83" y="1"/>
                    <a:pt x="2" y="81"/>
                    <a:pt x="1" y="180"/>
                  </a:cubicBezTo>
                  <a:lnTo>
                    <a:pt x="1" y="910"/>
                  </a:lnTo>
                  <a:cubicBezTo>
                    <a:pt x="1" y="1015"/>
                    <a:pt x="86" y="1100"/>
                    <a:pt x="190" y="1100"/>
                  </a:cubicBezTo>
                  <a:lnTo>
                    <a:pt x="10436" y="1100"/>
                  </a:lnTo>
                  <a:cubicBezTo>
                    <a:pt x="10540" y="1100"/>
                    <a:pt x="10626" y="1015"/>
                    <a:pt x="10626" y="910"/>
                  </a:cubicBezTo>
                  <a:lnTo>
                    <a:pt x="10626" y="189"/>
                  </a:lnTo>
                  <a:cubicBezTo>
                    <a:pt x="10626" y="85"/>
                    <a:pt x="10540" y="1"/>
                    <a:pt x="10436" y="1"/>
                  </a:cubicBezTo>
                  <a:lnTo>
                    <a:pt x="187" y="1"/>
                  </a:lnTo>
                  <a:cubicBezTo>
                    <a:pt x="186" y="1"/>
                    <a:pt x="184"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3" name="Google Shape;3803;p84"/>
            <p:cNvSpPr/>
            <p:nvPr/>
          </p:nvSpPr>
          <p:spPr>
            <a:xfrm>
              <a:off x="3477002" y="2215346"/>
              <a:ext cx="155007" cy="13346"/>
            </a:xfrm>
            <a:custGeom>
              <a:avLst/>
              <a:gdLst/>
              <a:ahLst/>
              <a:cxnLst/>
              <a:rect l="l" t="t" r="r" b="b"/>
              <a:pathLst>
                <a:path w="5749" h="495" extrusionOk="0">
                  <a:moveTo>
                    <a:pt x="5658" y="1"/>
                  </a:moveTo>
                  <a:cubicBezTo>
                    <a:pt x="5618" y="1"/>
                    <a:pt x="5568" y="36"/>
                    <a:pt x="5514" y="128"/>
                  </a:cubicBezTo>
                  <a:lnTo>
                    <a:pt x="235" y="128"/>
                  </a:lnTo>
                  <a:cubicBezTo>
                    <a:pt x="181" y="36"/>
                    <a:pt x="131" y="1"/>
                    <a:pt x="91" y="1"/>
                  </a:cubicBezTo>
                  <a:cubicBezTo>
                    <a:pt x="36" y="1"/>
                    <a:pt x="1" y="68"/>
                    <a:pt x="1" y="143"/>
                  </a:cubicBezTo>
                  <a:cubicBezTo>
                    <a:pt x="1" y="273"/>
                    <a:pt x="105" y="379"/>
                    <a:pt x="235" y="494"/>
                  </a:cubicBezTo>
                  <a:lnTo>
                    <a:pt x="5514" y="494"/>
                  </a:lnTo>
                  <a:lnTo>
                    <a:pt x="5514" y="379"/>
                  </a:lnTo>
                  <a:cubicBezTo>
                    <a:pt x="5644" y="379"/>
                    <a:pt x="5748" y="273"/>
                    <a:pt x="5748" y="143"/>
                  </a:cubicBezTo>
                  <a:cubicBezTo>
                    <a:pt x="5748" y="68"/>
                    <a:pt x="5713" y="1"/>
                    <a:pt x="5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4" name="Google Shape;3804;p84"/>
            <p:cNvSpPr/>
            <p:nvPr/>
          </p:nvSpPr>
          <p:spPr>
            <a:xfrm>
              <a:off x="3597659" y="2129902"/>
              <a:ext cx="39554" cy="59291"/>
            </a:xfrm>
            <a:custGeom>
              <a:avLst/>
              <a:gdLst/>
              <a:ahLst/>
              <a:cxnLst/>
              <a:rect l="l" t="t" r="r" b="b"/>
              <a:pathLst>
                <a:path w="1467" h="2199" extrusionOk="0">
                  <a:moveTo>
                    <a:pt x="348" y="0"/>
                  </a:moveTo>
                  <a:cubicBezTo>
                    <a:pt x="156" y="0"/>
                    <a:pt x="1" y="156"/>
                    <a:pt x="1" y="347"/>
                  </a:cubicBezTo>
                  <a:lnTo>
                    <a:pt x="1" y="1853"/>
                  </a:lnTo>
                  <a:cubicBezTo>
                    <a:pt x="2" y="2043"/>
                    <a:pt x="156" y="2198"/>
                    <a:pt x="348" y="2198"/>
                  </a:cubicBezTo>
                  <a:lnTo>
                    <a:pt x="1121" y="2198"/>
                  </a:lnTo>
                  <a:cubicBezTo>
                    <a:pt x="1312" y="2198"/>
                    <a:pt x="1466" y="2044"/>
                    <a:pt x="1466" y="1853"/>
                  </a:cubicBezTo>
                  <a:lnTo>
                    <a:pt x="1466" y="326"/>
                  </a:lnTo>
                  <a:cubicBezTo>
                    <a:pt x="1466" y="147"/>
                    <a:pt x="1306" y="0"/>
                    <a:pt x="1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5" name="Google Shape;3805;p84"/>
            <p:cNvSpPr/>
            <p:nvPr/>
          </p:nvSpPr>
          <p:spPr>
            <a:xfrm>
              <a:off x="3469263" y="2129902"/>
              <a:ext cx="39527" cy="59291"/>
            </a:xfrm>
            <a:custGeom>
              <a:avLst/>
              <a:gdLst/>
              <a:ahLst/>
              <a:cxnLst/>
              <a:rect l="l" t="t" r="r" b="b"/>
              <a:pathLst>
                <a:path w="1466" h="2199" extrusionOk="0">
                  <a:moveTo>
                    <a:pt x="346" y="0"/>
                  </a:moveTo>
                  <a:cubicBezTo>
                    <a:pt x="156" y="0"/>
                    <a:pt x="1" y="156"/>
                    <a:pt x="1" y="347"/>
                  </a:cubicBezTo>
                  <a:lnTo>
                    <a:pt x="1" y="1853"/>
                  </a:lnTo>
                  <a:cubicBezTo>
                    <a:pt x="1" y="2043"/>
                    <a:pt x="156" y="2198"/>
                    <a:pt x="346" y="2198"/>
                  </a:cubicBezTo>
                  <a:lnTo>
                    <a:pt x="1119" y="2198"/>
                  </a:lnTo>
                  <a:cubicBezTo>
                    <a:pt x="1310" y="2198"/>
                    <a:pt x="1466" y="2044"/>
                    <a:pt x="1466" y="1853"/>
                  </a:cubicBezTo>
                  <a:lnTo>
                    <a:pt x="1466" y="326"/>
                  </a:lnTo>
                  <a:cubicBezTo>
                    <a:pt x="1466" y="147"/>
                    <a:pt x="1306" y="0"/>
                    <a:pt x="1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06" name="Google Shape;3806;p84"/>
          <p:cNvGrpSpPr/>
          <p:nvPr/>
        </p:nvGrpSpPr>
        <p:grpSpPr>
          <a:xfrm>
            <a:off x="3345775" y="2744189"/>
            <a:ext cx="414926" cy="424767"/>
            <a:chOff x="3345775" y="2744189"/>
            <a:chExt cx="414926" cy="424767"/>
          </a:xfrm>
        </p:grpSpPr>
        <p:sp>
          <p:nvSpPr>
            <p:cNvPr id="3807" name="Google Shape;3807;p84"/>
            <p:cNvSpPr/>
            <p:nvPr/>
          </p:nvSpPr>
          <p:spPr>
            <a:xfrm>
              <a:off x="3663636" y="2996072"/>
              <a:ext cx="39392" cy="54761"/>
            </a:xfrm>
            <a:custGeom>
              <a:avLst/>
              <a:gdLst/>
              <a:ahLst/>
              <a:cxnLst/>
              <a:rect l="l" t="t" r="r" b="b"/>
              <a:pathLst>
                <a:path w="1461" h="2031" extrusionOk="0">
                  <a:moveTo>
                    <a:pt x="1196" y="1"/>
                  </a:moveTo>
                  <a:cubicBezTo>
                    <a:pt x="1116" y="1"/>
                    <a:pt x="1038" y="43"/>
                    <a:pt x="994" y="117"/>
                  </a:cubicBezTo>
                  <a:lnTo>
                    <a:pt x="90" y="1682"/>
                  </a:lnTo>
                  <a:cubicBezTo>
                    <a:pt x="0" y="1838"/>
                    <a:pt x="112" y="2031"/>
                    <a:pt x="292" y="2031"/>
                  </a:cubicBezTo>
                  <a:cubicBezTo>
                    <a:pt x="374" y="2031"/>
                    <a:pt x="452" y="1987"/>
                    <a:pt x="492" y="1916"/>
                  </a:cubicBezTo>
                  <a:lnTo>
                    <a:pt x="1397" y="350"/>
                  </a:lnTo>
                  <a:cubicBezTo>
                    <a:pt x="1461" y="238"/>
                    <a:pt x="1422" y="96"/>
                    <a:pt x="1311" y="32"/>
                  </a:cubicBezTo>
                  <a:cubicBezTo>
                    <a:pt x="1275" y="11"/>
                    <a:pt x="1235"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8" name="Google Shape;3808;p84"/>
            <p:cNvSpPr/>
            <p:nvPr/>
          </p:nvSpPr>
          <p:spPr>
            <a:xfrm>
              <a:off x="3666980" y="2952716"/>
              <a:ext cx="57538" cy="67703"/>
            </a:xfrm>
            <a:custGeom>
              <a:avLst/>
              <a:gdLst/>
              <a:ahLst/>
              <a:cxnLst/>
              <a:rect l="l" t="t" r="r" b="b"/>
              <a:pathLst>
                <a:path w="2134" h="2511" extrusionOk="0">
                  <a:moveTo>
                    <a:pt x="2134" y="1"/>
                  </a:moveTo>
                  <a:lnTo>
                    <a:pt x="44" y="1266"/>
                  </a:lnTo>
                  <a:cubicBezTo>
                    <a:pt x="9" y="1287"/>
                    <a:pt x="0" y="1333"/>
                    <a:pt x="26" y="1366"/>
                  </a:cubicBezTo>
                  <a:lnTo>
                    <a:pt x="749" y="2296"/>
                  </a:lnTo>
                  <a:cubicBezTo>
                    <a:pt x="772" y="2323"/>
                    <a:pt x="803" y="2342"/>
                    <a:pt x="837" y="2347"/>
                  </a:cubicBezTo>
                  <a:lnTo>
                    <a:pt x="2005" y="2510"/>
                  </a:lnTo>
                  <a:cubicBezTo>
                    <a:pt x="2008" y="2510"/>
                    <a:pt x="2011" y="2510"/>
                    <a:pt x="2013" y="2510"/>
                  </a:cubicBezTo>
                  <a:cubicBezTo>
                    <a:pt x="2050" y="2510"/>
                    <a:pt x="2082" y="2482"/>
                    <a:pt x="2083" y="2444"/>
                  </a:cubicBezTo>
                  <a:lnTo>
                    <a:pt x="2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9" name="Google Shape;3809;p84"/>
            <p:cNvSpPr/>
            <p:nvPr/>
          </p:nvSpPr>
          <p:spPr>
            <a:xfrm>
              <a:off x="3684343" y="2926239"/>
              <a:ext cx="56325" cy="66813"/>
            </a:xfrm>
            <a:custGeom>
              <a:avLst/>
              <a:gdLst/>
              <a:ahLst/>
              <a:cxnLst/>
              <a:rect l="l" t="t" r="r" b="b"/>
              <a:pathLst>
                <a:path w="2089" h="2478" extrusionOk="0">
                  <a:moveTo>
                    <a:pt x="2018" y="0"/>
                  </a:moveTo>
                  <a:cubicBezTo>
                    <a:pt x="2005" y="0"/>
                    <a:pt x="1992" y="4"/>
                    <a:pt x="1980" y="12"/>
                  </a:cubicBezTo>
                  <a:lnTo>
                    <a:pt x="39" y="1334"/>
                  </a:lnTo>
                  <a:cubicBezTo>
                    <a:pt x="7" y="1355"/>
                    <a:pt x="1" y="1400"/>
                    <a:pt x="25" y="1431"/>
                  </a:cubicBezTo>
                  <a:lnTo>
                    <a:pt x="717" y="2321"/>
                  </a:lnTo>
                  <a:lnTo>
                    <a:pt x="1834" y="2477"/>
                  </a:lnTo>
                  <a:cubicBezTo>
                    <a:pt x="1836" y="2477"/>
                    <a:pt x="1839" y="2477"/>
                    <a:pt x="1842" y="2477"/>
                  </a:cubicBezTo>
                  <a:cubicBezTo>
                    <a:pt x="1877" y="2477"/>
                    <a:pt x="1909" y="2450"/>
                    <a:pt x="1912" y="2414"/>
                  </a:cubicBezTo>
                  <a:lnTo>
                    <a:pt x="2085" y="72"/>
                  </a:lnTo>
                  <a:cubicBezTo>
                    <a:pt x="2088" y="31"/>
                    <a:pt x="2055" y="0"/>
                    <a:pt x="2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0" name="Google Shape;3810;p84"/>
            <p:cNvSpPr/>
            <p:nvPr/>
          </p:nvSpPr>
          <p:spPr>
            <a:xfrm>
              <a:off x="3559561" y="2907554"/>
              <a:ext cx="56406" cy="28068"/>
            </a:xfrm>
            <a:custGeom>
              <a:avLst/>
              <a:gdLst/>
              <a:ahLst/>
              <a:cxnLst/>
              <a:rect l="l" t="t" r="r" b="b"/>
              <a:pathLst>
                <a:path w="2092" h="1041" extrusionOk="0">
                  <a:moveTo>
                    <a:pt x="1829" y="1"/>
                  </a:moveTo>
                  <a:cubicBezTo>
                    <a:pt x="1804" y="1"/>
                    <a:pt x="1779" y="5"/>
                    <a:pt x="1755" y="13"/>
                  </a:cubicBezTo>
                  <a:lnTo>
                    <a:pt x="170" y="590"/>
                  </a:lnTo>
                  <a:cubicBezTo>
                    <a:pt x="64" y="628"/>
                    <a:pt x="1" y="737"/>
                    <a:pt x="20" y="849"/>
                  </a:cubicBezTo>
                  <a:cubicBezTo>
                    <a:pt x="40" y="960"/>
                    <a:pt x="137" y="1040"/>
                    <a:pt x="251" y="1040"/>
                  </a:cubicBezTo>
                  <a:cubicBezTo>
                    <a:pt x="277" y="1040"/>
                    <a:pt x="304" y="1036"/>
                    <a:pt x="330" y="1027"/>
                  </a:cubicBezTo>
                  <a:lnTo>
                    <a:pt x="1915" y="450"/>
                  </a:lnTo>
                  <a:cubicBezTo>
                    <a:pt x="2031" y="403"/>
                    <a:pt x="2091" y="272"/>
                    <a:pt x="2048" y="154"/>
                  </a:cubicBezTo>
                  <a:cubicBezTo>
                    <a:pt x="2013" y="60"/>
                    <a:pt x="1924" y="1"/>
                    <a:pt x="1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1" name="Google Shape;3811;p84"/>
            <p:cNvSpPr/>
            <p:nvPr/>
          </p:nvSpPr>
          <p:spPr>
            <a:xfrm>
              <a:off x="3595448" y="2886065"/>
              <a:ext cx="63820" cy="56298"/>
            </a:xfrm>
            <a:custGeom>
              <a:avLst/>
              <a:gdLst/>
              <a:ahLst/>
              <a:cxnLst/>
              <a:rect l="l" t="t" r="r" b="b"/>
              <a:pathLst>
                <a:path w="2367" h="2088" extrusionOk="0">
                  <a:moveTo>
                    <a:pt x="104" y="0"/>
                  </a:moveTo>
                  <a:cubicBezTo>
                    <a:pt x="71" y="0"/>
                    <a:pt x="42" y="27"/>
                    <a:pt x="41" y="61"/>
                  </a:cubicBezTo>
                  <a:lnTo>
                    <a:pt x="2" y="1162"/>
                  </a:lnTo>
                  <a:cubicBezTo>
                    <a:pt x="1" y="1193"/>
                    <a:pt x="13" y="1226"/>
                    <a:pt x="34" y="1250"/>
                  </a:cubicBezTo>
                  <a:lnTo>
                    <a:pt x="771" y="2066"/>
                  </a:lnTo>
                  <a:cubicBezTo>
                    <a:pt x="783" y="2080"/>
                    <a:pt x="801" y="2087"/>
                    <a:pt x="818" y="2087"/>
                  </a:cubicBezTo>
                  <a:cubicBezTo>
                    <a:pt x="835" y="2087"/>
                    <a:pt x="852" y="2080"/>
                    <a:pt x="865" y="2066"/>
                  </a:cubicBezTo>
                  <a:lnTo>
                    <a:pt x="2366" y="350"/>
                  </a:lnTo>
                  <a:lnTo>
                    <a:pt x="114" y="1"/>
                  </a:lnTo>
                  <a:cubicBezTo>
                    <a:pt x="111" y="1"/>
                    <a:pt x="108"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2" name="Google Shape;3812;p84"/>
            <p:cNvSpPr/>
            <p:nvPr/>
          </p:nvSpPr>
          <p:spPr>
            <a:xfrm>
              <a:off x="3622734" y="2878812"/>
              <a:ext cx="63766" cy="51606"/>
            </a:xfrm>
            <a:custGeom>
              <a:avLst/>
              <a:gdLst/>
              <a:ahLst/>
              <a:cxnLst/>
              <a:rect l="l" t="t" r="r" b="b"/>
              <a:pathLst>
                <a:path w="2365" h="1914" extrusionOk="0">
                  <a:moveTo>
                    <a:pt x="101" y="1"/>
                  </a:moveTo>
                  <a:cubicBezTo>
                    <a:pt x="67" y="1"/>
                    <a:pt x="40" y="28"/>
                    <a:pt x="38" y="61"/>
                  </a:cubicBezTo>
                  <a:lnTo>
                    <a:pt x="1" y="1112"/>
                  </a:lnTo>
                  <a:lnTo>
                    <a:pt x="707" y="1894"/>
                  </a:lnTo>
                  <a:cubicBezTo>
                    <a:pt x="719" y="1907"/>
                    <a:pt x="736" y="1914"/>
                    <a:pt x="753" y="1914"/>
                  </a:cubicBezTo>
                  <a:cubicBezTo>
                    <a:pt x="769" y="1914"/>
                    <a:pt x="786" y="1908"/>
                    <a:pt x="798" y="1896"/>
                  </a:cubicBezTo>
                  <a:lnTo>
                    <a:pt x="2327" y="326"/>
                  </a:lnTo>
                  <a:cubicBezTo>
                    <a:pt x="2365" y="288"/>
                    <a:pt x="2341" y="224"/>
                    <a:pt x="2289" y="219"/>
                  </a:cubicBezTo>
                  <a:lnTo>
                    <a:pt x="2287" y="219"/>
                  </a:lnTo>
                  <a:lnTo>
                    <a:pt x="109" y="1"/>
                  </a:lnTo>
                  <a:cubicBezTo>
                    <a:pt x="106" y="1"/>
                    <a:pt x="103"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3" name="Google Shape;3813;p84"/>
            <p:cNvSpPr/>
            <p:nvPr/>
          </p:nvSpPr>
          <p:spPr>
            <a:xfrm>
              <a:off x="3389994" y="2750794"/>
              <a:ext cx="25587" cy="22891"/>
            </a:xfrm>
            <a:custGeom>
              <a:avLst/>
              <a:gdLst/>
              <a:ahLst/>
              <a:cxnLst/>
              <a:rect l="l" t="t" r="r" b="b"/>
              <a:pathLst>
                <a:path w="949" h="849" extrusionOk="0">
                  <a:moveTo>
                    <a:pt x="256" y="1"/>
                  </a:moveTo>
                  <a:cubicBezTo>
                    <a:pt x="196" y="1"/>
                    <a:pt x="137" y="23"/>
                    <a:pt x="92" y="69"/>
                  </a:cubicBezTo>
                  <a:cubicBezTo>
                    <a:pt x="1" y="159"/>
                    <a:pt x="1" y="307"/>
                    <a:pt x="92" y="398"/>
                  </a:cubicBezTo>
                  <a:lnTo>
                    <a:pt x="475" y="781"/>
                  </a:lnTo>
                  <a:cubicBezTo>
                    <a:pt x="518" y="824"/>
                    <a:pt x="577" y="848"/>
                    <a:pt x="639" y="848"/>
                  </a:cubicBezTo>
                  <a:cubicBezTo>
                    <a:pt x="846" y="848"/>
                    <a:pt x="949" y="598"/>
                    <a:pt x="804" y="452"/>
                  </a:cubicBezTo>
                  <a:lnTo>
                    <a:pt x="420" y="69"/>
                  </a:lnTo>
                  <a:cubicBezTo>
                    <a:pt x="375" y="23"/>
                    <a:pt x="315"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4" name="Google Shape;3814;p84"/>
            <p:cNvSpPr/>
            <p:nvPr/>
          </p:nvSpPr>
          <p:spPr>
            <a:xfrm>
              <a:off x="3421378" y="2782152"/>
              <a:ext cx="75819" cy="53197"/>
            </a:xfrm>
            <a:custGeom>
              <a:avLst/>
              <a:gdLst/>
              <a:ahLst/>
              <a:cxnLst/>
              <a:rect l="l" t="t" r="r" b="b"/>
              <a:pathLst>
                <a:path w="2812" h="1973" extrusionOk="0">
                  <a:moveTo>
                    <a:pt x="254" y="1"/>
                  </a:moveTo>
                  <a:cubicBezTo>
                    <a:pt x="195" y="1"/>
                    <a:pt x="136" y="24"/>
                    <a:pt x="90" y="69"/>
                  </a:cubicBezTo>
                  <a:cubicBezTo>
                    <a:pt x="0" y="159"/>
                    <a:pt x="0" y="307"/>
                    <a:pt x="90" y="397"/>
                  </a:cubicBezTo>
                  <a:lnTo>
                    <a:pt x="1440" y="1747"/>
                  </a:lnTo>
                  <a:cubicBezTo>
                    <a:pt x="1584" y="1892"/>
                    <a:pt x="1780" y="1973"/>
                    <a:pt x="1984" y="1973"/>
                  </a:cubicBezTo>
                  <a:cubicBezTo>
                    <a:pt x="2354" y="1973"/>
                    <a:pt x="2671" y="1711"/>
                    <a:pt x="2741" y="1349"/>
                  </a:cubicBezTo>
                  <a:cubicBezTo>
                    <a:pt x="2811" y="987"/>
                    <a:pt x="2615" y="627"/>
                    <a:pt x="2274" y="488"/>
                  </a:cubicBezTo>
                  <a:cubicBezTo>
                    <a:pt x="2242" y="473"/>
                    <a:pt x="2209" y="466"/>
                    <a:pt x="2176" y="466"/>
                  </a:cubicBezTo>
                  <a:cubicBezTo>
                    <a:pt x="2084" y="466"/>
                    <a:pt x="1998" y="520"/>
                    <a:pt x="1960" y="611"/>
                  </a:cubicBezTo>
                  <a:cubicBezTo>
                    <a:pt x="1911" y="735"/>
                    <a:pt x="1974" y="874"/>
                    <a:pt x="2099" y="919"/>
                  </a:cubicBezTo>
                  <a:cubicBezTo>
                    <a:pt x="2137" y="934"/>
                    <a:pt x="2171" y="956"/>
                    <a:pt x="2201" y="986"/>
                  </a:cubicBezTo>
                  <a:cubicBezTo>
                    <a:pt x="2319" y="1104"/>
                    <a:pt x="2319" y="1298"/>
                    <a:pt x="2201" y="1418"/>
                  </a:cubicBezTo>
                  <a:cubicBezTo>
                    <a:pt x="2141" y="1478"/>
                    <a:pt x="2063" y="1508"/>
                    <a:pt x="1984" y="1508"/>
                  </a:cubicBezTo>
                  <a:cubicBezTo>
                    <a:pt x="1906" y="1508"/>
                    <a:pt x="1827" y="1478"/>
                    <a:pt x="1768" y="1418"/>
                  </a:cubicBezTo>
                  <a:lnTo>
                    <a:pt x="419" y="69"/>
                  </a:lnTo>
                  <a:cubicBezTo>
                    <a:pt x="373" y="24"/>
                    <a:pt x="314"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5" name="Google Shape;3815;p84"/>
            <p:cNvSpPr/>
            <p:nvPr/>
          </p:nvSpPr>
          <p:spPr>
            <a:xfrm>
              <a:off x="3476328" y="2744189"/>
              <a:ext cx="98278" cy="75657"/>
            </a:xfrm>
            <a:custGeom>
              <a:avLst/>
              <a:gdLst/>
              <a:ahLst/>
              <a:cxnLst/>
              <a:rect l="l" t="t" r="r" b="b"/>
              <a:pathLst>
                <a:path w="3645" h="2806" extrusionOk="0">
                  <a:moveTo>
                    <a:pt x="255" y="0"/>
                  </a:moveTo>
                  <a:cubicBezTo>
                    <a:pt x="195" y="0"/>
                    <a:pt x="136" y="23"/>
                    <a:pt x="90" y="69"/>
                  </a:cubicBezTo>
                  <a:cubicBezTo>
                    <a:pt x="0" y="159"/>
                    <a:pt x="0" y="307"/>
                    <a:pt x="91" y="396"/>
                  </a:cubicBezTo>
                  <a:lnTo>
                    <a:pt x="2273" y="2579"/>
                  </a:lnTo>
                  <a:cubicBezTo>
                    <a:pt x="2416" y="2723"/>
                    <a:pt x="2612" y="2804"/>
                    <a:pt x="2817" y="2804"/>
                  </a:cubicBezTo>
                  <a:lnTo>
                    <a:pt x="2817" y="2805"/>
                  </a:lnTo>
                  <a:cubicBezTo>
                    <a:pt x="3187" y="2805"/>
                    <a:pt x="3504" y="2543"/>
                    <a:pt x="3574" y="2182"/>
                  </a:cubicBezTo>
                  <a:cubicBezTo>
                    <a:pt x="3644" y="1820"/>
                    <a:pt x="3450" y="1459"/>
                    <a:pt x="3107" y="1320"/>
                  </a:cubicBezTo>
                  <a:cubicBezTo>
                    <a:pt x="3083" y="1312"/>
                    <a:pt x="3058" y="1308"/>
                    <a:pt x="3034" y="1308"/>
                  </a:cubicBezTo>
                  <a:cubicBezTo>
                    <a:pt x="2942" y="1308"/>
                    <a:pt x="2855" y="1364"/>
                    <a:pt x="2819" y="1453"/>
                  </a:cubicBezTo>
                  <a:cubicBezTo>
                    <a:pt x="2772" y="1567"/>
                    <a:pt x="2822" y="1697"/>
                    <a:pt x="2932" y="1751"/>
                  </a:cubicBezTo>
                  <a:cubicBezTo>
                    <a:pt x="3112" y="1823"/>
                    <a:pt x="3179" y="2041"/>
                    <a:pt x="3071" y="2203"/>
                  </a:cubicBezTo>
                  <a:cubicBezTo>
                    <a:pt x="3012" y="2293"/>
                    <a:pt x="2915" y="2340"/>
                    <a:pt x="2817" y="2340"/>
                  </a:cubicBezTo>
                  <a:cubicBezTo>
                    <a:pt x="2740" y="2340"/>
                    <a:pt x="2662" y="2310"/>
                    <a:pt x="2602" y="2250"/>
                  </a:cubicBezTo>
                  <a:lnTo>
                    <a:pt x="419" y="69"/>
                  </a:lnTo>
                  <a:cubicBezTo>
                    <a:pt x="374" y="23"/>
                    <a:pt x="315"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6" name="Google Shape;3816;p84"/>
            <p:cNvSpPr/>
            <p:nvPr/>
          </p:nvSpPr>
          <p:spPr>
            <a:xfrm>
              <a:off x="3358286" y="2818120"/>
              <a:ext cx="344635" cy="301468"/>
            </a:xfrm>
            <a:custGeom>
              <a:avLst/>
              <a:gdLst/>
              <a:ahLst/>
              <a:cxnLst/>
              <a:rect l="l" t="t" r="r" b="b"/>
              <a:pathLst>
                <a:path w="12782" h="11181" extrusionOk="0">
                  <a:moveTo>
                    <a:pt x="1330" y="0"/>
                  </a:moveTo>
                  <a:cubicBezTo>
                    <a:pt x="1159" y="0"/>
                    <a:pt x="987" y="49"/>
                    <a:pt x="836" y="148"/>
                  </a:cubicBezTo>
                  <a:lnTo>
                    <a:pt x="0" y="696"/>
                  </a:lnTo>
                  <a:lnTo>
                    <a:pt x="1368" y="3279"/>
                  </a:lnTo>
                  <a:lnTo>
                    <a:pt x="1368" y="11180"/>
                  </a:lnTo>
                  <a:lnTo>
                    <a:pt x="10951" y="11180"/>
                  </a:lnTo>
                  <a:cubicBezTo>
                    <a:pt x="11974" y="11180"/>
                    <a:pt x="12781" y="10310"/>
                    <a:pt x="12705" y="9290"/>
                  </a:cubicBezTo>
                  <a:cubicBezTo>
                    <a:pt x="12644" y="8427"/>
                    <a:pt x="11949" y="7731"/>
                    <a:pt x="11084" y="7666"/>
                  </a:cubicBezTo>
                  <a:lnTo>
                    <a:pt x="11086" y="7666"/>
                  </a:lnTo>
                  <a:cubicBezTo>
                    <a:pt x="11041" y="7663"/>
                    <a:pt x="10996" y="7661"/>
                    <a:pt x="10951" y="7661"/>
                  </a:cubicBezTo>
                  <a:cubicBezTo>
                    <a:pt x="10749" y="7661"/>
                    <a:pt x="10549" y="7696"/>
                    <a:pt x="10359" y="7764"/>
                  </a:cubicBezTo>
                  <a:cubicBezTo>
                    <a:pt x="10292" y="6624"/>
                    <a:pt x="9343" y="5781"/>
                    <a:pt x="8260" y="5781"/>
                  </a:cubicBezTo>
                  <a:cubicBezTo>
                    <a:pt x="8087" y="5781"/>
                    <a:pt x="7910" y="5803"/>
                    <a:pt x="7733" y="5848"/>
                  </a:cubicBezTo>
                  <a:cubicBezTo>
                    <a:pt x="7728" y="5849"/>
                    <a:pt x="7723" y="5850"/>
                    <a:pt x="7717" y="5850"/>
                  </a:cubicBezTo>
                  <a:cubicBezTo>
                    <a:pt x="7667" y="5850"/>
                    <a:pt x="7633" y="5795"/>
                    <a:pt x="7662" y="5749"/>
                  </a:cubicBezTo>
                  <a:cubicBezTo>
                    <a:pt x="7964" y="5274"/>
                    <a:pt x="8082" y="4704"/>
                    <a:pt x="7997" y="4147"/>
                  </a:cubicBezTo>
                  <a:cubicBezTo>
                    <a:pt x="7853" y="3190"/>
                    <a:pt x="7098" y="2403"/>
                    <a:pt x="6146" y="2225"/>
                  </a:cubicBezTo>
                  <a:cubicBezTo>
                    <a:pt x="5994" y="2197"/>
                    <a:pt x="5845" y="2183"/>
                    <a:pt x="5699" y="2183"/>
                  </a:cubicBezTo>
                  <a:cubicBezTo>
                    <a:pt x="5189" y="2183"/>
                    <a:pt x="4717" y="2348"/>
                    <a:pt x="4333" y="2627"/>
                  </a:cubicBezTo>
                  <a:lnTo>
                    <a:pt x="4290" y="2624"/>
                  </a:lnTo>
                  <a:lnTo>
                    <a:pt x="1974" y="269"/>
                  </a:lnTo>
                  <a:cubicBezTo>
                    <a:pt x="1799" y="92"/>
                    <a:pt x="1566" y="0"/>
                    <a:pt x="1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7" name="Google Shape;3817;p84"/>
            <p:cNvSpPr/>
            <p:nvPr/>
          </p:nvSpPr>
          <p:spPr>
            <a:xfrm>
              <a:off x="3577518" y="2975311"/>
              <a:ext cx="64009" cy="58886"/>
            </a:xfrm>
            <a:custGeom>
              <a:avLst/>
              <a:gdLst/>
              <a:ahLst/>
              <a:cxnLst/>
              <a:rect l="l" t="t" r="r" b="b"/>
              <a:pathLst>
                <a:path w="2374" h="2184" extrusionOk="0">
                  <a:moveTo>
                    <a:pt x="271" y="0"/>
                  </a:moveTo>
                  <a:cubicBezTo>
                    <a:pt x="181" y="17"/>
                    <a:pt x="88" y="6"/>
                    <a:pt x="0" y="18"/>
                  </a:cubicBezTo>
                  <a:cubicBezTo>
                    <a:pt x="776" y="236"/>
                    <a:pt x="1442" y="1190"/>
                    <a:pt x="1588" y="2049"/>
                  </a:cubicBezTo>
                  <a:cubicBezTo>
                    <a:pt x="1603" y="2130"/>
                    <a:pt x="1674" y="2184"/>
                    <a:pt x="1750" y="2184"/>
                  </a:cubicBezTo>
                  <a:cubicBezTo>
                    <a:pt x="1772" y="2184"/>
                    <a:pt x="1796" y="2179"/>
                    <a:pt x="1818" y="2168"/>
                  </a:cubicBezTo>
                  <a:cubicBezTo>
                    <a:pt x="2049" y="2064"/>
                    <a:pt x="2339" y="1983"/>
                    <a:pt x="2372" y="1983"/>
                  </a:cubicBezTo>
                  <a:cubicBezTo>
                    <a:pt x="2372" y="1983"/>
                    <a:pt x="2373" y="1983"/>
                    <a:pt x="2373" y="1983"/>
                  </a:cubicBezTo>
                  <a:cubicBezTo>
                    <a:pt x="2309" y="869"/>
                    <a:pt x="1386" y="0"/>
                    <a:pt x="271" y="0"/>
                  </a:cubicBezTo>
                  <a:close/>
                </a:path>
              </a:pathLst>
            </a:custGeom>
            <a:solidFill>
              <a:srgbClr val="9CD3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8" name="Google Shape;3818;p84"/>
            <p:cNvSpPr/>
            <p:nvPr/>
          </p:nvSpPr>
          <p:spPr>
            <a:xfrm>
              <a:off x="3508979" y="2878300"/>
              <a:ext cx="69779" cy="97200"/>
            </a:xfrm>
            <a:custGeom>
              <a:avLst/>
              <a:gdLst/>
              <a:ahLst/>
              <a:cxnLst/>
              <a:rect l="l" t="t" r="r" b="b"/>
              <a:pathLst>
                <a:path w="2588" h="3605" extrusionOk="0">
                  <a:moveTo>
                    <a:pt x="255" y="0"/>
                  </a:moveTo>
                  <a:cubicBezTo>
                    <a:pt x="170" y="0"/>
                    <a:pt x="84" y="5"/>
                    <a:pt x="0" y="14"/>
                  </a:cubicBezTo>
                  <a:cubicBezTo>
                    <a:pt x="987" y="273"/>
                    <a:pt x="1724" y="1170"/>
                    <a:pt x="1738" y="2230"/>
                  </a:cubicBezTo>
                  <a:cubicBezTo>
                    <a:pt x="1744" y="2682"/>
                    <a:pt x="1620" y="3124"/>
                    <a:pt x="1377" y="3506"/>
                  </a:cubicBezTo>
                  <a:cubicBezTo>
                    <a:pt x="1349" y="3550"/>
                    <a:pt x="1383" y="3605"/>
                    <a:pt x="1431" y="3605"/>
                  </a:cubicBezTo>
                  <a:cubicBezTo>
                    <a:pt x="1436" y="3605"/>
                    <a:pt x="1442" y="3604"/>
                    <a:pt x="1448" y="3603"/>
                  </a:cubicBezTo>
                  <a:cubicBezTo>
                    <a:pt x="1618" y="3558"/>
                    <a:pt x="1795" y="3537"/>
                    <a:pt x="1971" y="3537"/>
                  </a:cubicBezTo>
                  <a:cubicBezTo>
                    <a:pt x="2056" y="3537"/>
                    <a:pt x="2143" y="3541"/>
                    <a:pt x="2228" y="3553"/>
                  </a:cubicBezTo>
                  <a:cubicBezTo>
                    <a:pt x="2464" y="3175"/>
                    <a:pt x="2587" y="2737"/>
                    <a:pt x="2580" y="2291"/>
                  </a:cubicBezTo>
                  <a:cubicBezTo>
                    <a:pt x="2563" y="1041"/>
                    <a:pt x="1542" y="19"/>
                    <a:pt x="292" y="1"/>
                  </a:cubicBezTo>
                  <a:cubicBezTo>
                    <a:pt x="280" y="0"/>
                    <a:pt x="268" y="0"/>
                    <a:pt x="255" y="0"/>
                  </a:cubicBezTo>
                  <a:close/>
                </a:path>
              </a:pathLst>
            </a:custGeom>
            <a:solidFill>
              <a:srgbClr val="9CD3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9" name="Google Shape;3819;p84"/>
            <p:cNvSpPr/>
            <p:nvPr/>
          </p:nvSpPr>
          <p:spPr>
            <a:xfrm>
              <a:off x="3395171" y="3026001"/>
              <a:ext cx="311660" cy="103455"/>
            </a:xfrm>
            <a:custGeom>
              <a:avLst/>
              <a:gdLst/>
              <a:ahLst/>
              <a:cxnLst/>
              <a:rect l="l" t="t" r="r" b="b"/>
              <a:pathLst>
                <a:path w="11559" h="3837" extrusionOk="0">
                  <a:moveTo>
                    <a:pt x="9735" y="1"/>
                  </a:moveTo>
                  <a:cubicBezTo>
                    <a:pt x="9636" y="1"/>
                    <a:pt x="9535" y="9"/>
                    <a:pt x="9434" y="27"/>
                  </a:cubicBezTo>
                  <a:cubicBezTo>
                    <a:pt x="10098" y="243"/>
                    <a:pt x="10591" y="849"/>
                    <a:pt x="10643" y="1570"/>
                  </a:cubicBezTo>
                  <a:cubicBezTo>
                    <a:pt x="10717" y="2600"/>
                    <a:pt x="9902" y="3457"/>
                    <a:pt x="8888" y="3470"/>
                  </a:cubicBezTo>
                  <a:lnTo>
                    <a:pt x="0" y="3470"/>
                  </a:lnTo>
                  <a:lnTo>
                    <a:pt x="0" y="3836"/>
                  </a:lnTo>
                  <a:lnTo>
                    <a:pt x="9730" y="3836"/>
                  </a:lnTo>
                  <a:cubicBezTo>
                    <a:pt x="10745" y="3518"/>
                    <a:pt x="11558" y="2660"/>
                    <a:pt x="11485" y="1631"/>
                  </a:cubicBezTo>
                  <a:cubicBezTo>
                    <a:pt x="11416" y="698"/>
                    <a:pt x="10637" y="1"/>
                    <a:pt x="9735" y="1"/>
                  </a:cubicBezTo>
                  <a:close/>
                </a:path>
              </a:pathLst>
            </a:custGeom>
            <a:solidFill>
              <a:srgbClr val="9CD3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0" name="Google Shape;3820;p84"/>
            <p:cNvSpPr/>
            <p:nvPr/>
          </p:nvSpPr>
          <p:spPr>
            <a:xfrm>
              <a:off x="3345775" y="2809276"/>
              <a:ext cx="414926" cy="359680"/>
            </a:xfrm>
            <a:custGeom>
              <a:avLst/>
              <a:gdLst/>
              <a:ahLst/>
              <a:cxnLst/>
              <a:rect l="l" t="t" r="r" b="b"/>
              <a:pathLst>
                <a:path w="15389" h="13340" extrusionOk="0">
                  <a:moveTo>
                    <a:pt x="198" y="1"/>
                  </a:moveTo>
                  <a:cubicBezTo>
                    <a:pt x="97" y="1"/>
                    <a:pt x="1" y="79"/>
                    <a:pt x="1" y="197"/>
                  </a:cubicBezTo>
                  <a:lnTo>
                    <a:pt x="1" y="13113"/>
                  </a:lnTo>
                  <a:cubicBezTo>
                    <a:pt x="1" y="13238"/>
                    <a:pt x="102" y="13340"/>
                    <a:pt x="228" y="13340"/>
                  </a:cubicBezTo>
                  <a:lnTo>
                    <a:pt x="15128" y="13340"/>
                  </a:lnTo>
                  <a:cubicBezTo>
                    <a:pt x="15271" y="13340"/>
                    <a:pt x="15388" y="13223"/>
                    <a:pt x="15388" y="13080"/>
                  </a:cubicBezTo>
                  <a:lnTo>
                    <a:pt x="15388" y="12075"/>
                  </a:lnTo>
                  <a:cubicBezTo>
                    <a:pt x="15388" y="11952"/>
                    <a:pt x="15303" y="11848"/>
                    <a:pt x="15185" y="11821"/>
                  </a:cubicBezTo>
                  <a:lnTo>
                    <a:pt x="8661" y="10390"/>
                  </a:lnTo>
                  <a:cubicBezTo>
                    <a:pt x="8384" y="10328"/>
                    <a:pt x="8136" y="10179"/>
                    <a:pt x="7952" y="9964"/>
                  </a:cubicBezTo>
                  <a:lnTo>
                    <a:pt x="3982" y="5301"/>
                  </a:lnTo>
                  <a:cubicBezTo>
                    <a:pt x="3918" y="5225"/>
                    <a:pt x="3879" y="5132"/>
                    <a:pt x="3869" y="5035"/>
                  </a:cubicBezTo>
                  <a:lnTo>
                    <a:pt x="3739" y="3725"/>
                  </a:lnTo>
                  <a:cubicBezTo>
                    <a:pt x="3718" y="3528"/>
                    <a:pt x="3631" y="3343"/>
                    <a:pt x="3490" y="3202"/>
                  </a:cubicBezTo>
                  <a:lnTo>
                    <a:pt x="334" y="58"/>
                  </a:lnTo>
                  <a:cubicBezTo>
                    <a:pt x="294" y="18"/>
                    <a:pt x="245" y="1"/>
                    <a:pt x="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1" name="Google Shape;3821;p84"/>
            <p:cNvSpPr/>
            <p:nvPr/>
          </p:nvSpPr>
          <p:spPr>
            <a:xfrm>
              <a:off x="3377780" y="2899519"/>
              <a:ext cx="73122" cy="64602"/>
            </a:xfrm>
            <a:custGeom>
              <a:avLst/>
              <a:gdLst/>
              <a:ahLst/>
              <a:cxnLst/>
              <a:rect l="l" t="t" r="r" b="b"/>
              <a:pathLst>
                <a:path w="2712" h="2396" extrusionOk="0">
                  <a:moveTo>
                    <a:pt x="2282" y="1"/>
                  </a:moveTo>
                  <a:cubicBezTo>
                    <a:pt x="2246" y="1"/>
                    <a:pt x="2209" y="8"/>
                    <a:pt x="2173" y="23"/>
                  </a:cubicBezTo>
                  <a:lnTo>
                    <a:pt x="729" y="607"/>
                  </a:lnTo>
                  <a:cubicBezTo>
                    <a:pt x="594" y="663"/>
                    <a:pt x="490" y="773"/>
                    <a:pt x="443" y="912"/>
                  </a:cubicBezTo>
                  <a:lnTo>
                    <a:pt x="58" y="2062"/>
                  </a:lnTo>
                  <a:cubicBezTo>
                    <a:pt x="0" y="2230"/>
                    <a:pt x="129" y="2395"/>
                    <a:pt x="296" y="2395"/>
                  </a:cubicBezTo>
                  <a:cubicBezTo>
                    <a:pt x="316" y="2395"/>
                    <a:pt x="336" y="2393"/>
                    <a:pt x="357" y="2388"/>
                  </a:cubicBezTo>
                  <a:lnTo>
                    <a:pt x="2487" y="1872"/>
                  </a:lnTo>
                  <a:cubicBezTo>
                    <a:pt x="2623" y="1838"/>
                    <a:pt x="2712" y="1708"/>
                    <a:pt x="2695" y="1569"/>
                  </a:cubicBezTo>
                  <a:cubicBezTo>
                    <a:pt x="2695" y="1569"/>
                    <a:pt x="2565" y="253"/>
                    <a:pt x="2565" y="251"/>
                  </a:cubicBezTo>
                  <a:cubicBezTo>
                    <a:pt x="2549" y="103"/>
                    <a:pt x="2421" y="1"/>
                    <a:pt x="2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2" name="Google Shape;3822;p84"/>
            <p:cNvSpPr/>
            <p:nvPr/>
          </p:nvSpPr>
          <p:spPr>
            <a:xfrm>
              <a:off x="3442166" y="2989493"/>
              <a:ext cx="164795" cy="139558"/>
            </a:xfrm>
            <a:custGeom>
              <a:avLst/>
              <a:gdLst/>
              <a:ahLst/>
              <a:cxnLst/>
              <a:rect l="l" t="t" r="r" b="b"/>
              <a:pathLst>
                <a:path w="6112" h="5176" extrusionOk="0">
                  <a:moveTo>
                    <a:pt x="2738" y="1"/>
                  </a:moveTo>
                  <a:cubicBezTo>
                    <a:pt x="2689" y="1"/>
                    <a:pt x="2640" y="3"/>
                    <a:pt x="2590" y="7"/>
                  </a:cubicBezTo>
                  <a:cubicBezTo>
                    <a:pt x="1637" y="81"/>
                    <a:pt x="901" y="878"/>
                    <a:pt x="901" y="1835"/>
                  </a:cubicBezTo>
                  <a:cubicBezTo>
                    <a:pt x="901" y="1882"/>
                    <a:pt x="904" y="1926"/>
                    <a:pt x="907" y="1971"/>
                  </a:cubicBezTo>
                  <a:cubicBezTo>
                    <a:pt x="204" y="2330"/>
                    <a:pt x="1" y="3241"/>
                    <a:pt x="487" y="3864"/>
                  </a:cubicBezTo>
                  <a:cubicBezTo>
                    <a:pt x="737" y="4185"/>
                    <a:pt x="1107" y="4347"/>
                    <a:pt x="1478" y="4347"/>
                  </a:cubicBezTo>
                  <a:cubicBezTo>
                    <a:pt x="1825" y="4347"/>
                    <a:pt x="2173" y="4205"/>
                    <a:pt x="2425" y="3917"/>
                  </a:cubicBezTo>
                  <a:cubicBezTo>
                    <a:pt x="2629" y="4539"/>
                    <a:pt x="3150" y="5004"/>
                    <a:pt x="3791" y="5137"/>
                  </a:cubicBezTo>
                  <a:cubicBezTo>
                    <a:pt x="3916" y="5163"/>
                    <a:pt x="4041" y="5175"/>
                    <a:pt x="4165" y="5175"/>
                  </a:cubicBezTo>
                  <a:cubicBezTo>
                    <a:pt x="4681" y="5175"/>
                    <a:pt x="5180" y="4958"/>
                    <a:pt x="5530" y="4565"/>
                  </a:cubicBezTo>
                  <a:cubicBezTo>
                    <a:pt x="5967" y="4078"/>
                    <a:pt x="6112" y="3395"/>
                    <a:pt x="5908" y="2773"/>
                  </a:cubicBezTo>
                  <a:cubicBezTo>
                    <a:pt x="5705" y="2151"/>
                    <a:pt x="5186" y="1684"/>
                    <a:pt x="4546" y="1548"/>
                  </a:cubicBezTo>
                  <a:cubicBezTo>
                    <a:pt x="4404" y="652"/>
                    <a:pt x="3631" y="1"/>
                    <a:pt x="27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3" name="Google Shape;3823;p84"/>
            <p:cNvSpPr/>
            <p:nvPr/>
          </p:nvSpPr>
          <p:spPr>
            <a:xfrm>
              <a:off x="3530657" y="2991785"/>
              <a:ext cx="33622" cy="36912"/>
            </a:xfrm>
            <a:custGeom>
              <a:avLst/>
              <a:gdLst/>
              <a:ahLst/>
              <a:cxnLst/>
              <a:rect l="l" t="t" r="r" b="b"/>
              <a:pathLst>
                <a:path w="1247" h="1369" extrusionOk="0">
                  <a:moveTo>
                    <a:pt x="1" y="1"/>
                  </a:moveTo>
                  <a:lnTo>
                    <a:pt x="1" y="1"/>
                  </a:lnTo>
                  <a:cubicBezTo>
                    <a:pt x="334" y="283"/>
                    <a:pt x="554" y="677"/>
                    <a:pt x="623" y="1109"/>
                  </a:cubicBezTo>
                  <a:cubicBezTo>
                    <a:pt x="846" y="1155"/>
                    <a:pt x="1056" y="1243"/>
                    <a:pt x="1246" y="1369"/>
                  </a:cubicBezTo>
                  <a:cubicBezTo>
                    <a:pt x="1109" y="721"/>
                    <a:pt x="632" y="198"/>
                    <a:pt x="1" y="1"/>
                  </a:cubicBezTo>
                  <a:close/>
                </a:path>
              </a:pathLst>
            </a:custGeom>
            <a:solidFill>
              <a:srgbClr val="9CD3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4" name="Google Shape;3824;p84"/>
            <p:cNvSpPr/>
            <p:nvPr/>
          </p:nvSpPr>
          <p:spPr>
            <a:xfrm>
              <a:off x="3522434" y="3032391"/>
              <a:ext cx="90459" cy="96661"/>
            </a:xfrm>
            <a:custGeom>
              <a:avLst/>
              <a:gdLst/>
              <a:ahLst/>
              <a:cxnLst/>
              <a:rect l="l" t="t" r="r" b="b"/>
              <a:pathLst>
                <a:path w="3355" h="3585" extrusionOk="0">
                  <a:moveTo>
                    <a:pt x="1737" y="0"/>
                  </a:moveTo>
                  <a:cubicBezTo>
                    <a:pt x="2399" y="566"/>
                    <a:pt x="2573" y="1520"/>
                    <a:pt x="2152" y="2282"/>
                  </a:cubicBezTo>
                  <a:cubicBezTo>
                    <a:pt x="1822" y="2879"/>
                    <a:pt x="1201" y="3230"/>
                    <a:pt x="547" y="3230"/>
                  </a:cubicBezTo>
                  <a:cubicBezTo>
                    <a:pt x="366" y="3230"/>
                    <a:pt x="182" y="3203"/>
                    <a:pt x="1" y="3146"/>
                  </a:cubicBezTo>
                  <a:lnTo>
                    <a:pt x="1" y="3146"/>
                  </a:lnTo>
                  <a:cubicBezTo>
                    <a:pt x="349" y="3443"/>
                    <a:pt x="769" y="3584"/>
                    <a:pt x="1186" y="3584"/>
                  </a:cubicBezTo>
                  <a:cubicBezTo>
                    <a:pt x="1825" y="3584"/>
                    <a:pt x="2454" y="3251"/>
                    <a:pt x="2794" y="2637"/>
                  </a:cubicBezTo>
                  <a:cubicBezTo>
                    <a:pt x="3355" y="1621"/>
                    <a:pt x="2843" y="347"/>
                    <a:pt x="1737" y="0"/>
                  </a:cubicBezTo>
                  <a:close/>
                </a:path>
              </a:pathLst>
            </a:custGeom>
            <a:solidFill>
              <a:srgbClr val="9CD3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5" name="Google Shape;3825;p84"/>
            <p:cNvSpPr/>
            <p:nvPr/>
          </p:nvSpPr>
          <p:spPr>
            <a:xfrm>
              <a:off x="3603968" y="2749015"/>
              <a:ext cx="107095" cy="105423"/>
            </a:xfrm>
            <a:custGeom>
              <a:avLst/>
              <a:gdLst/>
              <a:ahLst/>
              <a:cxnLst/>
              <a:rect l="l" t="t" r="r" b="b"/>
              <a:pathLst>
                <a:path w="3972" h="3910" extrusionOk="0">
                  <a:moveTo>
                    <a:pt x="1499" y="0"/>
                  </a:moveTo>
                  <a:cubicBezTo>
                    <a:pt x="1422" y="0"/>
                    <a:pt x="1347" y="39"/>
                    <a:pt x="1302" y="108"/>
                  </a:cubicBezTo>
                  <a:cubicBezTo>
                    <a:pt x="1234" y="217"/>
                    <a:pt x="1265" y="361"/>
                    <a:pt x="1374" y="430"/>
                  </a:cubicBezTo>
                  <a:lnTo>
                    <a:pt x="1782" y="670"/>
                  </a:lnTo>
                  <a:lnTo>
                    <a:pt x="1782" y="1271"/>
                  </a:lnTo>
                  <a:cubicBezTo>
                    <a:pt x="1742" y="1277"/>
                    <a:pt x="1705" y="1289"/>
                    <a:pt x="1669" y="1307"/>
                  </a:cubicBezTo>
                  <a:lnTo>
                    <a:pt x="1295" y="933"/>
                  </a:lnTo>
                  <a:cubicBezTo>
                    <a:pt x="1249" y="888"/>
                    <a:pt x="1190" y="865"/>
                    <a:pt x="1130" y="865"/>
                  </a:cubicBezTo>
                  <a:cubicBezTo>
                    <a:pt x="1070" y="865"/>
                    <a:pt x="1011" y="888"/>
                    <a:pt x="966" y="933"/>
                  </a:cubicBezTo>
                  <a:cubicBezTo>
                    <a:pt x="875" y="1025"/>
                    <a:pt x="875" y="1171"/>
                    <a:pt x="966" y="1262"/>
                  </a:cubicBezTo>
                  <a:lnTo>
                    <a:pt x="1340" y="1636"/>
                  </a:lnTo>
                  <a:cubicBezTo>
                    <a:pt x="1331" y="1655"/>
                    <a:pt x="1323" y="1673"/>
                    <a:pt x="1316" y="1673"/>
                  </a:cubicBezTo>
                  <a:cubicBezTo>
                    <a:pt x="1312" y="1673"/>
                    <a:pt x="1308" y="1667"/>
                    <a:pt x="1304" y="1653"/>
                  </a:cubicBezTo>
                  <a:lnTo>
                    <a:pt x="703" y="1653"/>
                  </a:lnTo>
                  <a:lnTo>
                    <a:pt x="461" y="1342"/>
                  </a:lnTo>
                  <a:cubicBezTo>
                    <a:pt x="416" y="1272"/>
                    <a:pt x="341" y="1234"/>
                    <a:pt x="265" y="1234"/>
                  </a:cubicBezTo>
                  <a:cubicBezTo>
                    <a:pt x="222" y="1234"/>
                    <a:pt x="179" y="1245"/>
                    <a:pt x="141" y="1270"/>
                  </a:cubicBezTo>
                  <a:cubicBezTo>
                    <a:pt x="32" y="1339"/>
                    <a:pt x="0" y="1482"/>
                    <a:pt x="69" y="1590"/>
                  </a:cubicBezTo>
                  <a:lnTo>
                    <a:pt x="299" y="1955"/>
                  </a:lnTo>
                  <a:lnTo>
                    <a:pt x="69" y="2318"/>
                  </a:lnTo>
                  <a:cubicBezTo>
                    <a:pt x="0" y="2426"/>
                    <a:pt x="32" y="2571"/>
                    <a:pt x="141" y="2638"/>
                  </a:cubicBezTo>
                  <a:cubicBezTo>
                    <a:pt x="179" y="2663"/>
                    <a:pt x="222" y="2675"/>
                    <a:pt x="265" y="2675"/>
                  </a:cubicBezTo>
                  <a:cubicBezTo>
                    <a:pt x="342" y="2675"/>
                    <a:pt x="417" y="2637"/>
                    <a:pt x="461" y="2568"/>
                  </a:cubicBezTo>
                  <a:lnTo>
                    <a:pt x="703" y="2019"/>
                  </a:lnTo>
                  <a:lnTo>
                    <a:pt x="1304" y="2019"/>
                  </a:lnTo>
                  <a:cubicBezTo>
                    <a:pt x="1314" y="2216"/>
                    <a:pt x="1326" y="2243"/>
                    <a:pt x="1340" y="2272"/>
                  </a:cubicBezTo>
                  <a:lnTo>
                    <a:pt x="966" y="2646"/>
                  </a:lnTo>
                  <a:cubicBezTo>
                    <a:pt x="875" y="2737"/>
                    <a:pt x="875" y="2883"/>
                    <a:pt x="966" y="2974"/>
                  </a:cubicBezTo>
                  <a:cubicBezTo>
                    <a:pt x="1011" y="3020"/>
                    <a:pt x="1070" y="3043"/>
                    <a:pt x="1130" y="3043"/>
                  </a:cubicBezTo>
                  <a:cubicBezTo>
                    <a:pt x="1190" y="3043"/>
                    <a:pt x="1249" y="3020"/>
                    <a:pt x="1295" y="2974"/>
                  </a:cubicBezTo>
                  <a:lnTo>
                    <a:pt x="1669" y="2601"/>
                  </a:lnTo>
                  <a:cubicBezTo>
                    <a:pt x="1705" y="2619"/>
                    <a:pt x="1742" y="2631"/>
                    <a:pt x="1782" y="2637"/>
                  </a:cubicBezTo>
                  <a:lnTo>
                    <a:pt x="1782" y="3238"/>
                  </a:lnTo>
                  <a:lnTo>
                    <a:pt x="1374" y="3480"/>
                  </a:lnTo>
                  <a:cubicBezTo>
                    <a:pt x="1265" y="3549"/>
                    <a:pt x="1234" y="3692"/>
                    <a:pt x="1302" y="3800"/>
                  </a:cubicBezTo>
                  <a:cubicBezTo>
                    <a:pt x="1346" y="3870"/>
                    <a:pt x="1421" y="3908"/>
                    <a:pt x="1498" y="3908"/>
                  </a:cubicBezTo>
                  <a:cubicBezTo>
                    <a:pt x="1541" y="3908"/>
                    <a:pt x="1584" y="3896"/>
                    <a:pt x="1622" y="3872"/>
                  </a:cubicBezTo>
                  <a:lnTo>
                    <a:pt x="1986" y="3641"/>
                  </a:lnTo>
                  <a:lnTo>
                    <a:pt x="2351" y="3872"/>
                  </a:lnTo>
                  <a:cubicBezTo>
                    <a:pt x="2387" y="3896"/>
                    <a:pt x="2430" y="3909"/>
                    <a:pt x="2475" y="3909"/>
                  </a:cubicBezTo>
                  <a:cubicBezTo>
                    <a:pt x="2706" y="3909"/>
                    <a:pt x="2796" y="3604"/>
                    <a:pt x="2599" y="3480"/>
                  </a:cubicBezTo>
                  <a:lnTo>
                    <a:pt x="2149" y="3239"/>
                  </a:lnTo>
                  <a:lnTo>
                    <a:pt x="2149" y="2637"/>
                  </a:lnTo>
                  <a:cubicBezTo>
                    <a:pt x="2247" y="2626"/>
                    <a:pt x="2276" y="2616"/>
                    <a:pt x="2304" y="2601"/>
                  </a:cubicBezTo>
                  <a:lnTo>
                    <a:pt x="2678" y="2974"/>
                  </a:lnTo>
                  <a:cubicBezTo>
                    <a:pt x="2723" y="3020"/>
                    <a:pt x="2782" y="3043"/>
                    <a:pt x="2842" y="3043"/>
                  </a:cubicBezTo>
                  <a:cubicBezTo>
                    <a:pt x="2902" y="3043"/>
                    <a:pt x="2961" y="3020"/>
                    <a:pt x="3007" y="2974"/>
                  </a:cubicBezTo>
                  <a:cubicBezTo>
                    <a:pt x="3097" y="2885"/>
                    <a:pt x="3097" y="2737"/>
                    <a:pt x="3006" y="2647"/>
                  </a:cubicBezTo>
                  <a:lnTo>
                    <a:pt x="2632" y="2273"/>
                  </a:lnTo>
                  <a:cubicBezTo>
                    <a:pt x="2647" y="2245"/>
                    <a:pt x="2657" y="2216"/>
                    <a:pt x="2668" y="2021"/>
                  </a:cubicBezTo>
                  <a:lnTo>
                    <a:pt x="3270" y="2021"/>
                  </a:lnTo>
                  <a:lnTo>
                    <a:pt x="3511" y="2568"/>
                  </a:lnTo>
                  <a:cubicBezTo>
                    <a:pt x="3555" y="2637"/>
                    <a:pt x="3631" y="2676"/>
                    <a:pt x="3708" y="2676"/>
                  </a:cubicBezTo>
                  <a:cubicBezTo>
                    <a:pt x="3750" y="2676"/>
                    <a:pt x="3793" y="2664"/>
                    <a:pt x="3831" y="2640"/>
                  </a:cubicBezTo>
                  <a:cubicBezTo>
                    <a:pt x="3940" y="2571"/>
                    <a:pt x="3971" y="2427"/>
                    <a:pt x="3903" y="2318"/>
                  </a:cubicBezTo>
                  <a:lnTo>
                    <a:pt x="3672" y="1955"/>
                  </a:lnTo>
                  <a:lnTo>
                    <a:pt x="3904" y="1590"/>
                  </a:lnTo>
                  <a:cubicBezTo>
                    <a:pt x="3971" y="1482"/>
                    <a:pt x="3940" y="1339"/>
                    <a:pt x="3831" y="1270"/>
                  </a:cubicBezTo>
                  <a:cubicBezTo>
                    <a:pt x="3792" y="1245"/>
                    <a:pt x="3749" y="1234"/>
                    <a:pt x="3707" y="1234"/>
                  </a:cubicBezTo>
                  <a:cubicBezTo>
                    <a:pt x="3630" y="1234"/>
                    <a:pt x="3555" y="1272"/>
                    <a:pt x="3511" y="1342"/>
                  </a:cubicBezTo>
                  <a:lnTo>
                    <a:pt x="3270" y="1653"/>
                  </a:lnTo>
                  <a:lnTo>
                    <a:pt x="2668" y="1653"/>
                  </a:lnTo>
                  <a:cubicBezTo>
                    <a:pt x="2664" y="1667"/>
                    <a:pt x="2661" y="1672"/>
                    <a:pt x="2657" y="1672"/>
                  </a:cubicBezTo>
                  <a:cubicBezTo>
                    <a:pt x="2650" y="1672"/>
                    <a:pt x="2642" y="1654"/>
                    <a:pt x="2633" y="1636"/>
                  </a:cubicBezTo>
                  <a:lnTo>
                    <a:pt x="3007" y="1262"/>
                  </a:lnTo>
                  <a:cubicBezTo>
                    <a:pt x="3097" y="1171"/>
                    <a:pt x="3097" y="1025"/>
                    <a:pt x="3007" y="933"/>
                  </a:cubicBezTo>
                  <a:cubicBezTo>
                    <a:pt x="2961" y="888"/>
                    <a:pt x="2902" y="865"/>
                    <a:pt x="2843" y="865"/>
                  </a:cubicBezTo>
                  <a:cubicBezTo>
                    <a:pt x="2783" y="865"/>
                    <a:pt x="2724" y="888"/>
                    <a:pt x="2678" y="933"/>
                  </a:cubicBezTo>
                  <a:lnTo>
                    <a:pt x="2304" y="1307"/>
                  </a:lnTo>
                  <a:cubicBezTo>
                    <a:pt x="2277" y="1294"/>
                    <a:pt x="2247" y="1282"/>
                    <a:pt x="2149" y="1271"/>
                  </a:cubicBezTo>
                  <a:lnTo>
                    <a:pt x="2149" y="670"/>
                  </a:lnTo>
                  <a:lnTo>
                    <a:pt x="2599" y="430"/>
                  </a:lnTo>
                  <a:cubicBezTo>
                    <a:pt x="2708" y="361"/>
                    <a:pt x="2739" y="217"/>
                    <a:pt x="2671" y="108"/>
                  </a:cubicBezTo>
                  <a:cubicBezTo>
                    <a:pt x="2626" y="39"/>
                    <a:pt x="2551" y="0"/>
                    <a:pt x="2474" y="0"/>
                  </a:cubicBezTo>
                  <a:cubicBezTo>
                    <a:pt x="2432" y="0"/>
                    <a:pt x="2389" y="12"/>
                    <a:pt x="2351" y="36"/>
                  </a:cubicBezTo>
                  <a:lnTo>
                    <a:pt x="1986" y="267"/>
                  </a:lnTo>
                  <a:lnTo>
                    <a:pt x="1622" y="36"/>
                  </a:lnTo>
                  <a:cubicBezTo>
                    <a:pt x="1584" y="12"/>
                    <a:pt x="1541" y="0"/>
                    <a:pt x="1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26" name="Google Shape;3826;p84"/>
          <p:cNvGrpSpPr/>
          <p:nvPr/>
        </p:nvGrpSpPr>
        <p:grpSpPr>
          <a:xfrm>
            <a:off x="3345775" y="3421325"/>
            <a:ext cx="415115" cy="359788"/>
            <a:chOff x="3345775" y="3421325"/>
            <a:chExt cx="415115" cy="359788"/>
          </a:xfrm>
        </p:grpSpPr>
        <p:sp>
          <p:nvSpPr>
            <p:cNvPr id="3827" name="Google Shape;3827;p84"/>
            <p:cNvSpPr/>
            <p:nvPr/>
          </p:nvSpPr>
          <p:spPr>
            <a:xfrm>
              <a:off x="3392636" y="3502832"/>
              <a:ext cx="47346" cy="54006"/>
            </a:xfrm>
            <a:custGeom>
              <a:avLst/>
              <a:gdLst/>
              <a:ahLst/>
              <a:cxnLst/>
              <a:rect l="l" t="t" r="r" b="b"/>
              <a:pathLst>
                <a:path w="1756" h="2003" extrusionOk="0">
                  <a:moveTo>
                    <a:pt x="383" y="0"/>
                  </a:moveTo>
                  <a:cubicBezTo>
                    <a:pt x="338" y="0"/>
                    <a:pt x="300" y="31"/>
                    <a:pt x="292" y="77"/>
                  </a:cubicBezTo>
                  <a:lnTo>
                    <a:pt x="9" y="1682"/>
                  </a:lnTo>
                  <a:cubicBezTo>
                    <a:pt x="0" y="1733"/>
                    <a:pt x="34" y="1781"/>
                    <a:pt x="84" y="1790"/>
                  </a:cubicBezTo>
                  <a:lnTo>
                    <a:pt x="84" y="1789"/>
                  </a:lnTo>
                  <a:lnTo>
                    <a:pt x="1290" y="2002"/>
                  </a:lnTo>
                  <a:lnTo>
                    <a:pt x="1755" y="1186"/>
                  </a:lnTo>
                  <a:lnTo>
                    <a:pt x="1606" y="214"/>
                  </a:lnTo>
                  <a:lnTo>
                    <a:pt x="399" y="2"/>
                  </a:lnTo>
                  <a:cubicBezTo>
                    <a:pt x="394" y="1"/>
                    <a:pt x="388" y="0"/>
                    <a:pt x="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8" name="Google Shape;3828;p84"/>
            <p:cNvSpPr/>
            <p:nvPr/>
          </p:nvSpPr>
          <p:spPr>
            <a:xfrm>
              <a:off x="3470827" y="3641285"/>
              <a:ext cx="25668" cy="100004"/>
            </a:xfrm>
            <a:custGeom>
              <a:avLst/>
              <a:gdLst/>
              <a:ahLst/>
              <a:cxnLst/>
              <a:rect l="l" t="t" r="r" b="b"/>
              <a:pathLst>
                <a:path w="952" h="3709" extrusionOk="0">
                  <a:moveTo>
                    <a:pt x="246" y="1"/>
                  </a:moveTo>
                  <a:cubicBezTo>
                    <a:pt x="235" y="1"/>
                    <a:pt x="224" y="1"/>
                    <a:pt x="213" y="3"/>
                  </a:cubicBezTo>
                  <a:cubicBezTo>
                    <a:pt x="88" y="21"/>
                    <a:pt x="1" y="136"/>
                    <a:pt x="19" y="262"/>
                  </a:cubicBezTo>
                  <a:lnTo>
                    <a:pt x="482" y="3511"/>
                  </a:lnTo>
                  <a:cubicBezTo>
                    <a:pt x="497" y="3624"/>
                    <a:pt x="594" y="3707"/>
                    <a:pt x="708" y="3708"/>
                  </a:cubicBezTo>
                  <a:cubicBezTo>
                    <a:pt x="719" y="3708"/>
                    <a:pt x="729" y="3707"/>
                    <a:pt x="741" y="3705"/>
                  </a:cubicBezTo>
                  <a:cubicBezTo>
                    <a:pt x="865" y="3687"/>
                    <a:pt x="952" y="3572"/>
                    <a:pt x="934" y="3446"/>
                  </a:cubicBezTo>
                  <a:lnTo>
                    <a:pt x="472" y="197"/>
                  </a:lnTo>
                  <a:cubicBezTo>
                    <a:pt x="455" y="83"/>
                    <a:pt x="357"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9" name="Google Shape;3829;p84"/>
            <p:cNvSpPr/>
            <p:nvPr/>
          </p:nvSpPr>
          <p:spPr>
            <a:xfrm>
              <a:off x="3413559" y="3421325"/>
              <a:ext cx="64090" cy="353613"/>
            </a:xfrm>
            <a:custGeom>
              <a:avLst/>
              <a:gdLst/>
              <a:ahLst/>
              <a:cxnLst/>
              <a:rect l="l" t="t" r="r" b="b"/>
              <a:pathLst>
                <a:path w="2377" h="13115" extrusionOk="0">
                  <a:moveTo>
                    <a:pt x="1479" y="0"/>
                  </a:moveTo>
                  <a:cubicBezTo>
                    <a:pt x="1434" y="0"/>
                    <a:pt x="1394" y="32"/>
                    <a:pt x="1386" y="76"/>
                  </a:cubicBezTo>
                  <a:lnTo>
                    <a:pt x="0" y="7941"/>
                  </a:lnTo>
                  <a:lnTo>
                    <a:pt x="1250" y="13115"/>
                  </a:lnTo>
                  <a:lnTo>
                    <a:pt x="2219" y="12881"/>
                  </a:lnTo>
                  <a:lnTo>
                    <a:pt x="1017" y="7910"/>
                  </a:lnTo>
                  <a:lnTo>
                    <a:pt x="2367" y="250"/>
                  </a:lnTo>
                  <a:cubicBezTo>
                    <a:pt x="2376" y="200"/>
                    <a:pt x="2343" y="152"/>
                    <a:pt x="2292" y="144"/>
                  </a:cubicBezTo>
                  <a:lnTo>
                    <a:pt x="1494" y="1"/>
                  </a:lnTo>
                  <a:cubicBezTo>
                    <a:pt x="1489" y="1"/>
                    <a:pt x="1484" y="0"/>
                    <a:pt x="1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0" name="Google Shape;3830;p84"/>
            <p:cNvSpPr/>
            <p:nvPr/>
          </p:nvSpPr>
          <p:spPr>
            <a:xfrm>
              <a:off x="3390964" y="3427661"/>
              <a:ext cx="139396" cy="34647"/>
            </a:xfrm>
            <a:custGeom>
              <a:avLst/>
              <a:gdLst/>
              <a:ahLst/>
              <a:cxnLst/>
              <a:rect l="l" t="t" r="r" b="b"/>
              <a:pathLst>
                <a:path w="5170" h="1285" extrusionOk="0">
                  <a:moveTo>
                    <a:pt x="249" y="1"/>
                  </a:moveTo>
                  <a:cubicBezTo>
                    <a:pt x="140" y="1"/>
                    <a:pt x="43" y="79"/>
                    <a:pt x="23" y="190"/>
                  </a:cubicBezTo>
                  <a:cubicBezTo>
                    <a:pt x="1" y="314"/>
                    <a:pt x="85" y="433"/>
                    <a:pt x="209" y="454"/>
                  </a:cubicBezTo>
                  <a:lnTo>
                    <a:pt x="4892" y="1281"/>
                  </a:lnTo>
                  <a:cubicBezTo>
                    <a:pt x="4904" y="1283"/>
                    <a:pt x="4917" y="1284"/>
                    <a:pt x="4931" y="1284"/>
                  </a:cubicBezTo>
                  <a:cubicBezTo>
                    <a:pt x="5050" y="1284"/>
                    <a:pt x="5149" y="1193"/>
                    <a:pt x="5159" y="1075"/>
                  </a:cubicBezTo>
                  <a:cubicBezTo>
                    <a:pt x="5170" y="957"/>
                    <a:pt x="5088" y="851"/>
                    <a:pt x="4971" y="830"/>
                  </a:cubicBezTo>
                  <a:lnTo>
                    <a:pt x="288" y="4"/>
                  </a:lnTo>
                  <a:cubicBezTo>
                    <a:pt x="275" y="2"/>
                    <a:pt x="262" y="1"/>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1" name="Google Shape;3831;p84"/>
            <p:cNvSpPr/>
            <p:nvPr/>
          </p:nvSpPr>
          <p:spPr>
            <a:xfrm>
              <a:off x="3384682" y="3463899"/>
              <a:ext cx="136889" cy="46726"/>
            </a:xfrm>
            <a:custGeom>
              <a:avLst/>
              <a:gdLst/>
              <a:ahLst/>
              <a:cxnLst/>
              <a:rect l="l" t="t" r="r" b="b"/>
              <a:pathLst>
                <a:path w="5077" h="1733" extrusionOk="0">
                  <a:moveTo>
                    <a:pt x="256" y="1"/>
                  </a:moveTo>
                  <a:cubicBezTo>
                    <a:pt x="155" y="1"/>
                    <a:pt x="62" y="67"/>
                    <a:pt x="35" y="169"/>
                  </a:cubicBezTo>
                  <a:cubicBezTo>
                    <a:pt x="1" y="290"/>
                    <a:pt x="72" y="416"/>
                    <a:pt x="193" y="450"/>
                  </a:cubicBezTo>
                  <a:lnTo>
                    <a:pt x="4775" y="1724"/>
                  </a:lnTo>
                  <a:cubicBezTo>
                    <a:pt x="4794" y="1730"/>
                    <a:pt x="4815" y="1733"/>
                    <a:pt x="4836" y="1733"/>
                  </a:cubicBezTo>
                  <a:cubicBezTo>
                    <a:pt x="4950" y="1731"/>
                    <a:pt x="5045" y="1648"/>
                    <a:pt x="5062" y="1534"/>
                  </a:cubicBezTo>
                  <a:cubicBezTo>
                    <a:pt x="5077" y="1422"/>
                    <a:pt x="5007" y="1314"/>
                    <a:pt x="4897" y="1284"/>
                  </a:cubicBezTo>
                  <a:lnTo>
                    <a:pt x="316" y="9"/>
                  </a:lnTo>
                  <a:cubicBezTo>
                    <a:pt x="296" y="3"/>
                    <a:pt x="276" y="1"/>
                    <a:pt x="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2" name="Google Shape;3832;p84"/>
            <p:cNvSpPr/>
            <p:nvPr/>
          </p:nvSpPr>
          <p:spPr>
            <a:xfrm>
              <a:off x="3514048" y="3625404"/>
              <a:ext cx="208878" cy="150828"/>
            </a:xfrm>
            <a:custGeom>
              <a:avLst/>
              <a:gdLst/>
              <a:ahLst/>
              <a:cxnLst/>
              <a:rect l="l" t="t" r="r" b="b"/>
              <a:pathLst>
                <a:path w="7747" h="5594" extrusionOk="0">
                  <a:moveTo>
                    <a:pt x="5020" y="0"/>
                  </a:moveTo>
                  <a:cubicBezTo>
                    <a:pt x="5010" y="0"/>
                    <a:pt x="5001" y="1"/>
                    <a:pt x="4992" y="1"/>
                  </a:cubicBezTo>
                  <a:lnTo>
                    <a:pt x="1478" y="312"/>
                  </a:lnTo>
                  <a:lnTo>
                    <a:pt x="1" y="4369"/>
                  </a:lnTo>
                  <a:lnTo>
                    <a:pt x="3365" y="5594"/>
                  </a:lnTo>
                  <a:lnTo>
                    <a:pt x="6655" y="5594"/>
                  </a:lnTo>
                  <a:lnTo>
                    <a:pt x="7746" y="2594"/>
                  </a:lnTo>
                  <a:lnTo>
                    <a:pt x="5253" y="97"/>
                  </a:lnTo>
                  <a:cubicBezTo>
                    <a:pt x="5242" y="87"/>
                    <a:pt x="5230" y="75"/>
                    <a:pt x="5216" y="66"/>
                  </a:cubicBezTo>
                  <a:cubicBezTo>
                    <a:pt x="5209" y="58"/>
                    <a:pt x="5198" y="52"/>
                    <a:pt x="5189" y="48"/>
                  </a:cubicBezTo>
                  <a:cubicBezTo>
                    <a:pt x="5139" y="17"/>
                    <a:pt x="5079" y="0"/>
                    <a:pt x="5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3" name="Google Shape;3833;p84"/>
            <p:cNvSpPr/>
            <p:nvPr/>
          </p:nvSpPr>
          <p:spPr>
            <a:xfrm>
              <a:off x="3547320" y="3624110"/>
              <a:ext cx="175607" cy="87466"/>
            </a:xfrm>
            <a:custGeom>
              <a:avLst/>
              <a:gdLst/>
              <a:ahLst/>
              <a:cxnLst/>
              <a:rect l="l" t="t" r="r" b="b"/>
              <a:pathLst>
                <a:path w="6513" h="3244" extrusionOk="0">
                  <a:moveTo>
                    <a:pt x="3787" y="0"/>
                  </a:moveTo>
                  <a:cubicBezTo>
                    <a:pt x="3778" y="0"/>
                    <a:pt x="3768" y="1"/>
                    <a:pt x="3758" y="2"/>
                  </a:cubicBezTo>
                  <a:lnTo>
                    <a:pt x="244" y="313"/>
                  </a:lnTo>
                  <a:lnTo>
                    <a:pt x="0" y="982"/>
                  </a:lnTo>
                  <a:lnTo>
                    <a:pt x="3535" y="671"/>
                  </a:lnTo>
                  <a:cubicBezTo>
                    <a:pt x="3546" y="670"/>
                    <a:pt x="3558" y="670"/>
                    <a:pt x="3569" y="670"/>
                  </a:cubicBezTo>
                  <a:cubicBezTo>
                    <a:pt x="3630" y="670"/>
                    <a:pt x="3690" y="686"/>
                    <a:pt x="3743" y="719"/>
                  </a:cubicBezTo>
                  <a:cubicBezTo>
                    <a:pt x="3752" y="725"/>
                    <a:pt x="3762" y="730"/>
                    <a:pt x="3770" y="737"/>
                  </a:cubicBezTo>
                  <a:cubicBezTo>
                    <a:pt x="3785" y="748"/>
                    <a:pt x="3798" y="758"/>
                    <a:pt x="3810" y="770"/>
                  </a:cubicBezTo>
                  <a:lnTo>
                    <a:pt x="6276" y="3243"/>
                  </a:lnTo>
                  <a:lnTo>
                    <a:pt x="6512" y="2594"/>
                  </a:lnTo>
                  <a:lnTo>
                    <a:pt x="4019" y="97"/>
                  </a:lnTo>
                  <a:cubicBezTo>
                    <a:pt x="4008" y="85"/>
                    <a:pt x="3996" y="75"/>
                    <a:pt x="3982" y="66"/>
                  </a:cubicBezTo>
                  <a:cubicBezTo>
                    <a:pt x="3973" y="58"/>
                    <a:pt x="3964" y="54"/>
                    <a:pt x="3955" y="46"/>
                  </a:cubicBezTo>
                  <a:cubicBezTo>
                    <a:pt x="3905" y="16"/>
                    <a:pt x="3846" y="0"/>
                    <a:pt x="378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4" name="Google Shape;3834;p84"/>
            <p:cNvSpPr/>
            <p:nvPr/>
          </p:nvSpPr>
          <p:spPr>
            <a:xfrm>
              <a:off x="3571290" y="3561638"/>
              <a:ext cx="57484" cy="55219"/>
            </a:xfrm>
            <a:custGeom>
              <a:avLst/>
              <a:gdLst/>
              <a:ahLst/>
              <a:cxnLst/>
              <a:rect l="l" t="t" r="r" b="b"/>
              <a:pathLst>
                <a:path w="2132" h="2048" extrusionOk="0">
                  <a:moveTo>
                    <a:pt x="2132" y="1"/>
                  </a:moveTo>
                  <a:lnTo>
                    <a:pt x="701" y="128"/>
                  </a:lnTo>
                  <a:lnTo>
                    <a:pt x="1" y="2048"/>
                  </a:lnTo>
                  <a:lnTo>
                    <a:pt x="1" y="2048"/>
                  </a:lnTo>
                  <a:lnTo>
                    <a:pt x="1466" y="1828"/>
                  </a:lnTo>
                  <a:lnTo>
                    <a:pt x="21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5" name="Google Shape;3835;p84"/>
            <p:cNvSpPr/>
            <p:nvPr/>
          </p:nvSpPr>
          <p:spPr>
            <a:xfrm>
              <a:off x="3526559" y="3592375"/>
              <a:ext cx="234331" cy="117422"/>
            </a:xfrm>
            <a:custGeom>
              <a:avLst/>
              <a:gdLst/>
              <a:ahLst/>
              <a:cxnLst/>
              <a:rect l="l" t="t" r="r" b="b"/>
              <a:pathLst>
                <a:path w="8691" h="4355" extrusionOk="0">
                  <a:moveTo>
                    <a:pt x="4897" y="1"/>
                  </a:moveTo>
                  <a:cubicBezTo>
                    <a:pt x="4880" y="1"/>
                    <a:pt x="4863" y="2"/>
                    <a:pt x="4846" y="3"/>
                  </a:cubicBezTo>
                  <a:lnTo>
                    <a:pt x="162" y="419"/>
                  </a:lnTo>
                  <a:cubicBezTo>
                    <a:pt x="69" y="426"/>
                    <a:pt x="0" y="509"/>
                    <a:pt x="8" y="603"/>
                  </a:cubicBezTo>
                  <a:lnTo>
                    <a:pt x="80" y="1404"/>
                  </a:lnTo>
                  <a:cubicBezTo>
                    <a:pt x="87" y="1492"/>
                    <a:pt x="161" y="1559"/>
                    <a:pt x="249" y="1559"/>
                  </a:cubicBezTo>
                  <a:cubicBezTo>
                    <a:pt x="254" y="1559"/>
                    <a:pt x="259" y="1559"/>
                    <a:pt x="263" y="1558"/>
                  </a:cubicBezTo>
                  <a:lnTo>
                    <a:pt x="4528" y="1179"/>
                  </a:lnTo>
                  <a:cubicBezTo>
                    <a:pt x="4537" y="1178"/>
                    <a:pt x="4545" y="1177"/>
                    <a:pt x="4554" y="1177"/>
                  </a:cubicBezTo>
                  <a:cubicBezTo>
                    <a:pt x="4642" y="1177"/>
                    <a:pt x="4727" y="1212"/>
                    <a:pt x="4789" y="1274"/>
                  </a:cubicBezTo>
                  <a:lnTo>
                    <a:pt x="7814" y="4305"/>
                  </a:lnTo>
                  <a:cubicBezTo>
                    <a:pt x="7847" y="4338"/>
                    <a:pt x="7891" y="4354"/>
                    <a:pt x="7934" y="4354"/>
                  </a:cubicBezTo>
                  <a:cubicBezTo>
                    <a:pt x="7977" y="4354"/>
                    <a:pt x="8021" y="4338"/>
                    <a:pt x="8054" y="4305"/>
                  </a:cubicBezTo>
                  <a:lnTo>
                    <a:pt x="8623" y="3738"/>
                  </a:lnTo>
                  <a:cubicBezTo>
                    <a:pt x="8691" y="3671"/>
                    <a:pt x="8691" y="3565"/>
                    <a:pt x="8623" y="3499"/>
                  </a:cubicBezTo>
                  <a:lnTo>
                    <a:pt x="5302" y="169"/>
                  </a:lnTo>
                  <a:cubicBezTo>
                    <a:pt x="5195" y="60"/>
                    <a:pt x="5049" y="1"/>
                    <a:pt x="4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6" name="Google Shape;3836;p84"/>
            <p:cNvSpPr/>
            <p:nvPr/>
          </p:nvSpPr>
          <p:spPr>
            <a:xfrm>
              <a:off x="3569213" y="3554546"/>
              <a:ext cx="76816" cy="18011"/>
            </a:xfrm>
            <a:custGeom>
              <a:avLst/>
              <a:gdLst/>
              <a:ahLst/>
              <a:cxnLst/>
              <a:rect l="l" t="t" r="r" b="b"/>
              <a:pathLst>
                <a:path w="2849" h="668" extrusionOk="0">
                  <a:moveTo>
                    <a:pt x="2611" y="0"/>
                  </a:moveTo>
                  <a:cubicBezTo>
                    <a:pt x="2606" y="0"/>
                    <a:pt x="2600" y="0"/>
                    <a:pt x="2594" y="1"/>
                  </a:cubicBezTo>
                  <a:lnTo>
                    <a:pt x="214" y="212"/>
                  </a:lnTo>
                  <a:cubicBezTo>
                    <a:pt x="91" y="222"/>
                    <a:pt x="0" y="327"/>
                    <a:pt x="6" y="449"/>
                  </a:cubicBezTo>
                  <a:cubicBezTo>
                    <a:pt x="11" y="570"/>
                    <a:pt x="111" y="668"/>
                    <a:pt x="233" y="668"/>
                  </a:cubicBezTo>
                  <a:lnTo>
                    <a:pt x="233" y="666"/>
                  </a:lnTo>
                  <a:lnTo>
                    <a:pt x="254" y="666"/>
                  </a:lnTo>
                  <a:lnTo>
                    <a:pt x="2635" y="455"/>
                  </a:lnTo>
                  <a:cubicBezTo>
                    <a:pt x="2759" y="442"/>
                    <a:pt x="2849" y="333"/>
                    <a:pt x="2838" y="209"/>
                  </a:cubicBezTo>
                  <a:cubicBezTo>
                    <a:pt x="2827" y="90"/>
                    <a:pt x="2728" y="0"/>
                    <a:pt x="2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7" name="Google Shape;3837;p84"/>
            <p:cNvSpPr/>
            <p:nvPr/>
          </p:nvSpPr>
          <p:spPr>
            <a:xfrm>
              <a:off x="3616425" y="3659835"/>
              <a:ext cx="34916" cy="32436"/>
            </a:xfrm>
            <a:custGeom>
              <a:avLst/>
              <a:gdLst/>
              <a:ahLst/>
              <a:cxnLst/>
              <a:rect l="l" t="t" r="r" b="b"/>
              <a:pathLst>
                <a:path w="1295" h="1203" extrusionOk="0">
                  <a:moveTo>
                    <a:pt x="647" y="0"/>
                  </a:moveTo>
                  <a:cubicBezTo>
                    <a:pt x="484" y="0"/>
                    <a:pt x="322" y="66"/>
                    <a:pt x="203" y="196"/>
                  </a:cubicBezTo>
                  <a:cubicBezTo>
                    <a:pt x="39" y="374"/>
                    <a:pt x="0" y="634"/>
                    <a:pt x="102" y="855"/>
                  </a:cubicBezTo>
                  <a:cubicBezTo>
                    <a:pt x="201" y="1067"/>
                    <a:pt x="413" y="1203"/>
                    <a:pt x="647" y="1203"/>
                  </a:cubicBezTo>
                  <a:cubicBezTo>
                    <a:pt x="656" y="1203"/>
                    <a:pt x="664" y="1202"/>
                    <a:pt x="673" y="1202"/>
                  </a:cubicBezTo>
                  <a:cubicBezTo>
                    <a:pt x="915" y="1191"/>
                    <a:pt x="1128" y="1036"/>
                    <a:pt x="1211" y="807"/>
                  </a:cubicBezTo>
                  <a:cubicBezTo>
                    <a:pt x="1295" y="578"/>
                    <a:pt x="1232" y="323"/>
                    <a:pt x="1053" y="158"/>
                  </a:cubicBezTo>
                  <a:cubicBezTo>
                    <a:pt x="938" y="53"/>
                    <a:pt x="792"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8" name="Google Shape;3838;p84"/>
            <p:cNvSpPr/>
            <p:nvPr/>
          </p:nvSpPr>
          <p:spPr>
            <a:xfrm>
              <a:off x="3376189" y="3708287"/>
              <a:ext cx="300039" cy="67946"/>
            </a:xfrm>
            <a:custGeom>
              <a:avLst/>
              <a:gdLst/>
              <a:ahLst/>
              <a:cxnLst/>
              <a:rect l="l" t="t" r="r" b="b"/>
              <a:pathLst>
                <a:path w="11128" h="2520" extrusionOk="0">
                  <a:moveTo>
                    <a:pt x="7947" y="1"/>
                  </a:moveTo>
                  <a:cubicBezTo>
                    <a:pt x="7889" y="1"/>
                    <a:pt x="7831" y="22"/>
                    <a:pt x="7787" y="61"/>
                  </a:cubicBezTo>
                  <a:lnTo>
                    <a:pt x="7102" y="682"/>
                  </a:lnTo>
                  <a:cubicBezTo>
                    <a:pt x="7058" y="723"/>
                    <a:pt x="6999" y="745"/>
                    <a:pt x="6939" y="745"/>
                  </a:cubicBezTo>
                  <a:cubicBezTo>
                    <a:pt x="6921" y="745"/>
                    <a:pt x="6902" y="743"/>
                    <a:pt x="6884" y="739"/>
                  </a:cubicBezTo>
                  <a:lnTo>
                    <a:pt x="4665" y="197"/>
                  </a:lnTo>
                  <a:cubicBezTo>
                    <a:pt x="4646" y="193"/>
                    <a:pt x="4626" y="190"/>
                    <a:pt x="4606" y="190"/>
                  </a:cubicBezTo>
                  <a:cubicBezTo>
                    <a:pt x="4569" y="190"/>
                    <a:pt x="4532" y="198"/>
                    <a:pt x="4498" y="214"/>
                  </a:cubicBezTo>
                  <a:lnTo>
                    <a:pt x="2357" y="1186"/>
                  </a:lnTo>
                  <a:cubicBezTo>
                    <a:pt x="2334" y="1196"/>
                    <a:pt x="2309" y="1201"/>
                    <a:pt x="2286" y="1201"/>
                  </a:cubicBezTo>
                  <a:cubicBezTo>
                    <a:pt x="2224" y="1201"/>
                    <a:pt x="2164" y="1168"/>
                    <a:pt x="2134" y="1110"/>
                  </a:cubicBezTo>
                  <a:lnTo>
                    <a:pt x="1785" y="443"/>
                  </a:lnTo>
                  <a:cubicBezTo>
                    <a:pt x="1746" y="368"/>
                    <a:pt x="1669" y="320"/>
                    <a:pt x="1583" y="320"/>
                  </a:cubicBezTo>
                  <a:lnTo>
                    <a:pt x="947" y="320"/>
                  </a:lnTo>
                  <a:cubicBezTo>
                    <a:pt x="854" y="320"/>
                    <a:pt x="772" y="378"/>
                    <a:pt x="740" y="465"/>
                  </a:cubicBezTo>
                  <a:lnTo>
                    <a:pt x="0" y="2520"/>
                  </a:lnTo>
                  <a:lnTo>
                    <a:pt x="11128" y="2520"/>
                  </a:lnTo>
                  <a:lnTo>
                    <a:pt x="9890" y="488"/>
                  </a:lnTo>
                  <a:cubicBezTo>
                    <a:pt x="9855" y="431"/>
                    <a:pt x="9798" y="392"/>
                    <a:pt x="9734" y="377"/>
                  </a:cubicBezTo>
                  <a:lnTo>
                    <a:pt x="7998" y="6"/>
                  </a:lnTo>
                  <a:cubicBezTo>
                    <a:pt x="7981" y="2"/>
                    <a:pt x="7964" y="1"/>
                    <a:pt x="7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9" name="Google Shape;3839;p84"/>
            <p:cNvSpPr/>
            <p:nvPr/>
          </p:nvSpPr>
          <p:spPr>
            <a:xfrm>
              <a:off x="3373628" y="3756442"/>
              <a:ext cx="305189" cy="19790"/>
            </a:xfrm>
            <a:custGeom>
              <a:avLst/>
              <a:gdLst/>
              <a:ahLst/>
              <a:cxnLst/>
              <a:rect l="l" t="t" r="r" b="b"/>
              <a:pathLst>
                <a:path w="11319" h="734" extrusionOk="0">
                  <a:moveTo>
                    <a:pt x="227" y="1"/>
                  </a:moveTo>
                  <a:lnTo>
                    <a:pt x="1" y="734"/>
                  </a:lnTo>
                  <a:lnTo>
                    <a:pt x="11318" y="734"/>
                  </a:lnTo>
                  <a:lnTo>
                    <a:pt x="10935"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0" name="Google Shape;3840;p84"/>
            <p:cNvSpPr/>
            <p:nvPr/>
          </p:nvSpPr>
          <p:spPr>
            <a:xfrm>
              <a:off x="3488029" y="3711989"/>
              <a:ext cx="76385" cy="20815"/>
            </a:xfrm>
            <a:custGeom>
              <a:avLst/>
              <a:gdLst/>
              <a:ahLst/>
              <a:cxnLst/>
              <a:rect l="l" t="t" r="r" b="b"/>
              <a:pathLst>
                <a:path w="2833" h="772" extrusionOk="0">
                  <a:moveTo>
                    <a:pt x="367" y="0"/>
                  </a:moveTo>
                  <a:cubicBezTo>
                    <a:pt x="331" y="0"/>
                    <a:pt x="296" y="8"/>
                    <a:pt x="262" y="23"/>
                  </a:cubicBezTo>
                  <a:lnTo>
                    <a:pt x="0" y="142"/>
                  </a:lnTo>
                  <a:lnTo>
                    <a:pt x="2439" y="764"/>
                  </a:lnTo>
                  <a:cubicBezTo>
                    <a:pt x="2458" y="769"/>
                    <a:pt x="2477" y="771"/>
                    <a:pt x="2496" y="771"/>
                  </a:cubicBezTo>
                  <a:cubicBezTo>
                    <a:pt x="2555" y="771"/>
                    <a:pt x="2612" y="750"/>
                    <a:pt x="2657" y="709"/>
                  </a:cubicBezTo>
                  <a:lnTo>
                    <a:pt x="2832" y="549"/>
                  </a:lnTo>
                  <a:lnTo>
                    <a:pt x="2832" y="549"/>
                  </a:lnTo>
                  <a:cubicBezTo>
                    <a:pt x="2805" y="559"/>
                    <a:pt x="2776" y="564"/>
                    <a:pt x="2747" y="564"/>
                  </a:cubicBezTo>
                  <a:cubicBezTo>
                    <a:pt x="2728" y="564"/>
                    <a:pt x="2710" y="562"/>
                    <a:pt x="2692" y="558"/>
                  </a:cubicBezTo>
                  <a:lnTo>
                    <a:pt x="431" y="8"/>
                  </a:lnTo>
                  <a:cubicBezTo>
                    <a:pt x="410" y="3"/>
                    <a:pt x="389" y="0"/>
                    <a:pt x="36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1" name="Google Shape;3841;p84"/>
            <p:cNvSpPr/>
            <p:nvPr/>
          </p:nvSpPr>
          <p:spPr>
            <a:xfrm>
              <a:off x="3582479" y="3707073"/>
              <a:ext cx="96337" cy="69132"/>
            </a:xfrm>
            <a:custGeom>
              <a:avLst/>
              <a:gdLst/>
              <a:ahLst/>
              <a:cxnLst/>
              <a:rect l="l" t="t" r="r" b="b"/>
              <a:pathLst>
                <a:path w="3573" h="2564" extrusionOk="0">
                  <a:moveTo>
                    <a:pt x="336" y="1"/>
                  </a:moveTo>
                  <a:cubicBezTo>
                    <a:pt x="277" y="1"/>
                    <a:pt x="220" y="22"/>
                    <a:pt x="175" y="63"/>
                  </a:cubicBezTo>
                  <a:lnTo>
                    <a:pt x="0" y="223"/>
                  </a:lnTo>
                  <a:cubicBezTo>
                    <a:pt x="27" y="213"/>
                    <a:pt x="56" y="207"/>
                    <a:pt x="85" y="207"/>
                  </a:cubicBezTo>
                  <a:cubicBezTo>
                    <a:pt x="102" y="207"/>
                    <a:pt x="118" y="209"/>
                    <a:pt x="135" y="213"/>
                  </a:cubicBezTo>
                  <a:lnTo>
                    <a:pt x="1199" y="384"/>
                  </a:lnTo>
                  <a:cubicBezTo>
                    <a:pt x="1264" y="398"/>
                    <a:pt x="1319" y="438"/>
                    <a:pt x="1353" y="495"/>
                  </a:cubicBezTo>
                  <a:lnTo>
                    <a:pt x="2614" y="2563"/>
                  </a:lnTo>
                  <a:lnTo>
                    <a:pt x="3572" y="2563"/>
                  </a:lnTo>
                  <a:lnTo>
                    <a:pt x="2312" y="495"/>
                  </a:lnTo>
                  <a:cubicBezTo>
                    <a:pt x="2277" y="440"/>
                    <a:pt x="2221" y="399"/>
                    <a:pt x="2156" y="386"/>
                  </a:cubicBezTo>
                  <a:lnTo>
                    <a:pt x="387" y="6"/>
                  </a:lnTo>
                  <a:cubicBezTo>
                    <a:pt x="370" y="2"/>
                    <a:pt x="353" y="1"/>
                    <a:pt x="336"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2" name="Google Shape;3842;p84"/>
            <p:cNvSpPr/>
            <p:nvPr/>
          </p:nvSpPr>
          <p:spPr>
            <a:xfrm>
              <a:off x="3610898" y="3725246"/>
              <a:ext cx="126050" cy="50986"/>
            </a:xfrm>
            <a:custGeom>
              <a:avLst/>
              <a:gdLst/>
              <a:ahLst/>
              <a:cxnLst/>
              <a:rect l="l" t="t" r="r" b="b"/>
              <a:pathLst>
                <a:path w="4675" h="1891" extrusionOk="0">
                  <a:moveTo>
                    <a:pt x="3929" y="0"/>
                  </a:moveTo>
                  <a:cubicBezTo>
                    <a:pt x="3918" y="0"/>
                    <a:pt x="3908" y="1"/>
                    <a:pt x="3897" y="4"/>
                  </a:cubicBezTo>
                  <a:lnTo>
                    <a:pt x="690" y="657"/>
                  </a:lnTo>
                  <a:cubicBezTo>
                    <a:pt x="642" y="666"/>
                    <a:pt x="601" y="697"/>
                    <a:pt x="579" y="741"/>
                  </a:cubicBezTo>
                  <a:lnTo>
                    <a:pt x="0" y="1891"/>
                  </a:lnTo>
                  <a:lnTo>
                    <a:pt x="4674" y="1891"/>
                  </a:lnTo>
                  <a:lnTo>
                    <a:pt x="4078" y="108"/>
                  </a:lnTo>
                  <a:cubicBezTo>
                    <a:pt x="4056" y="43"/>
                    <a:pt x="3995" y="0"/>
                    <a:pt x="3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3" name="Google Shape;3843;p84"/>
            <p:cNvSpPr/>
            <p:nvPr/>
          </p:nvSpPr>
          <p:spPr>
            <a:xfrm>
              <a:off x="3699011" y="3725246"/>
              <a:ext cx="37963" cy="50959"/>
            </a:xfrm>
            <a:custGeom>
              <a:avLst/>
              <a:gdLst/>
              <a:ahLst/>
              <a:cxnLst/>
              <a:rect l="l" t="t" r="r" b="b"/>
              <a:pathLst>
                <a:path w="1408" h="1890" extrusionOk="0">
                  <a:moveTo>
                    <a:pt x="662" y="0"/>
                  </a:moveTo>
                  <a:cubicBezTo>
                    <a:pt x="651" y="0"/>
                    <a:pt x="640" y="1"/>
                    <a:pt x="629" y="4"/>
                  </a:cubicBezTo>
                  <a:lnTo>
                    <a:pt x="1" y="131"/>
                  </a:lnTo>
                  <a:cubicBezTo>
                    <a:pt x="59" y="137"/>
                    <a:pt x="110" y="175"/>
                    <a:pt x="131" y="229"/>
                  </a:cubicBezTo>
                  <a:lnTo>
                    <a:pt x="728" y="1889"/>
                  </a:lnTo>
                  <a:lnTo>
                    <a:pt x="1408" y="1889"/>
                  </a:lnTo>
                  <a:lnTo>
                    <a:pt x="811" y="108"/>
                  </a:lnTo>
                  <a:cubicBezTo>
                    <a:pt x="789" y="43"/>
                    <a:pt x="729" y="0"/>
                    <a:pt x="662"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4" name="Google Shape;3844;p84"/>
            <p:cNvSpPr/>
            <p:nvPr/>
          </p:nvSpPr>
          <p:spPr>
            <a:xfrm>
              <a:off x="3473685" y="3734144"/>
              <a:ext cx="65034" cy="26801"/>
            </a:xfrm>
            <a:custGeom>
              <a:avLst/>
              <a:gdLst/>
              <a:ahLst/>
              <a:cxnLst/>
              <a:rect l="l" t="t" r="r" b="b"/>
              <a:pathLst>
                <a:path w="2412" h="994" extrusionOk="0">
                  <a:moveTo>
                    <a:pt x="938" y="1"/>
                  </a:moveTo>
                  <a:cubicBezTo>
                    <a:pt x="836" y="1"/>
                    <a:pt x="735" y="28"/>
                    <a:pt x="647" y="82"/>
                  </a:cubicBezTo>
                  <a:lnTo>
                    <a:pt x="146" y="385"/>
                  </a:lnTo>
                  <a:cubicBezTo>
                    <a:pt x="37" y="450"/>
                    <a:pt x="1" y="592"/>
                    <a:pt x="67" y="701"/>
                  </a:cubicBezTo>
                  <a:cubicBezTo>
                    <a:pt x="110" y="772"/>
                    <a:pt x="184" y="810"/>
                    <a:pt x="262" y="810"/>
                  </a:cubicBezTo>
                  <a:cubicBezTo>
                    <a:pt x="303" y="810"/>
                    <a:pt x="346" y="799"/>
                    <a:pt x="384" y="776"/>
                  </a:cubicBezTo>
                  <a:lnTo>
                    <a:pt x="885" y="472"/>
                  </a:lnTo>
                  <a:cubicBezTo>
                    <a:pt x="899" y="463"/>
                    <a:pt x="917" y="458"/>
                    <a:pt x="935" y="458"/>
                  </a:cubicBezTo>
                  <a:cubicBezTo>
                    <a:pt x="938" y="458"/>
                    <a:pt x="940" y="458"/>
                    <a:pt x="943" y="459"/>
                  </a:cubicBezTo>
                  <a:lnTo>
                    <a:pt x="1528" y="508"/>
                  </a:lnTo>
                  <a:cubicBezTo>
                    <a:pt x="1661" y="520"/>
                    <a:pt x="1780" y="598"/>
                    <a:pt x="1845" y="717"/>
                  </a:cubicBezTo>
                  <a:lnTo>
                    <a:pt x="1927" y="873"/>
                  </a:lnTo>
                  <a:cubicBezTo>
                    <a:pt x="1967" y="947"/>
                    <a:pt x="2045" y="994"/>
                    <a:pt x="2129" y="994"/>
                  </a:cubicBezTo>
                  <a:cubicBezTo>
                    <a:pt x="2302" y="994"/>
                    <a:pt x="2411" y="810"/>
                    <a:pt x="2331" y="657"/>
                  </a:cubicBezTo>
                  <a:lnTo>
                    <a:pt x="2247" y="502"/>
                  </a:lnTo>
                  <a:cubicBezTo>
                    <a:pt x="2111" y="246"/>
                    <a:pt x="1855" y="77"/>
                    <a:pt x="1567" y="53"/>
                  </a:cubicBezTo>
                  <a:lnTo>
                    <a:pt x="982" y="2"/>
                  </a:lnTo>
                  <a:cubicBezTo>
                    <a:pt x="967" y="1"/>
                    <a:pt x="953" y="1"/>
                    <a:pt x="938"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5" name="Google Shape;3845;p84"/>
            <p:cNvSpPr/>
            <p:nvPr/>
          </p:nvSpPr>
          <p:spPr>
            <a:xfrm>
              <a:off x="3351869" y="3717184"/>
              <a:ext cx="71909" cy="63928"/>
            </a:xfrm>
            <a:custGeom>
              <a:avLst/>
              <a:gdLst/>
              <a:ahLst/>
              <a:cxnLst/>
              <a:rect l="l" t="t" r="r" b="b"/>
              <a:pathLst>
                <a:path w="2667" h="2371" extrusionOk="0">
                  <a:moveTo>
                    <a:pt x="908" y="0"/>
                  </a:moveTo>
                  <a:cubicBezTo>
                    <a:pt x="878" y="0"/>
                    <a:pt x="848" y="3"/>
                    <a:pt x="818" y="9"/>
                  </a:cubicBezTo>
                  <a:lnTo>
                    <a:pt x="204" y="132"/>
                  </a:lnTo>
                  <a:cubicBezTo>
                    <a:pt x="80" y="158"/>
                    <a:pt x="0" y="277"/>
                    <a:pt x="24" y="401"/>
                  </a:cubicBezTo>
                  <a:cubicBezTo>
                    <a:pt x="47" y="510"/>
                    <a:pt x="142" y="585"/>
                    <a:pt x="248" y="585"/>
                  </a:cubicBezTo>
                  <a:cubicBezTo>
                    <a:pt x="263" y="585"/>
                    <a:pt x="278" y="584"/>
                    <a:pt x="293" y="581"/>
                  </a:cubicBezTo>
                  <a:lnTo>
                    <a:pt x="905" y="458"/>
                  </a:lnTo>
                  <a:lnTo>
                    <a:pt x="2186" y="2273"/>
                  </a:lnTo>
                  <a:cubicBezTo>
                    <a:pt x="2228" y="2335"/>
                    <a:pt x="2299" y="2370"/>
                    <a:pt x="2373" y="2370"/>
                  </a:cubicBezTo>
                  <a:cubicBezTo>
                    <a:pt x="2559" y="2370"/>
                    <a:pt x="2666" y="2161"/>
                    <a:pt x="2560" y="2010"/>
                  </a:cubicBezTo>
                  <a:lnTo>
                    <a:pt x="1276" y="190"/>
                  </a:lnTo>
                  <a:cubicBezTo>
                    <a:pt x="1190" y="70"/>
                    <a:pt x="1052"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6" name="Google Shape;3846;p84"/>
            <p:cNvSpPr/>
            <p:nvPr/>
          </p:nvSpPr>
          <p:spPr>
            <a:xfrm>
              <a:off x="3345775" y="3766337"/>
              <a:ext cx="414926" cy="14775"/>
            </a:xfrm>
            <a:custGeom>
              <a:avLst/>
              <a:gdLst/>
              <a:ahLst/>
              <a:cxnLst/>
              <a:rect l="l" t="t" r="r" b="b"/>
              <a:pathLst>
                <a:path w="15389" h="548" extrusionOk="0">
                  <a:moveTo>
                    <a:pt x="229" y="0"/>
                  </a:moveTo>
                  <a:cubicBezTo>
                    <a:pt x="104" y="91"/>
                    <a:pt x="1" y="193"/>
                    <a:pt x="1" y="319"/>
                  </a:cubicBezTo>
                  <a:cubicBezTo>
                    <a:pt x="1" y="396"/>
                    <a:pt x="39" y="465"/>
                    <a:pt x="98" y="465"/>
                  </a:cubicBezTo>
                  <a:cubicBezTo>
                    <a:pt x="135" y="465"/>
                    <a:pt x="181" y="437"/>
                    <a:pt x="229" y="367"/>
                  </a:cubicBezTo>
                  <a:lnTo>
                    <a:pt x="15159" y="367"/>
                  </a:lnTo>
                  <a:lnTo>
                    <a:pt x="15159" y="547"/>
                  </a:lnTo>
                  <a:cubicBezTo>
                    <a:pt x="15285" y="547"/>
                    <a:pt x="15388" y="446"/>
                    <a:pt x="15388" y="319"/>
                  </a:cubicBezTo>
                  <a:cubicBezTo>
                    <a:pt x="15388" y="193"/>
                    <a:pt x="15286" y="90"/>
                    <a:pt x="1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47" name="Google Shape;3847;p84"/>
          <p:cNvGrpSpPr/>
          <p:nvPr/>
        </p:nvGrpSpPr>
        <p:grpSpPr>
          <a:xfrm>
            <a:off x="5335095" y="1605293"/>
            <a:ext cx="424821" cy="327513"/>
            <a:chOff x="5335095" y="1605293"/>
            <a:chExt cx="424821" cy="327513"/>
          </a:xfrm>
        </p:grpSpPr>
        <p:sp>
          <p:nvSpPr>
            <p:cNvPr id="3848" name="Google Shape;3848;p84"/>
            <p:cNvSpPr/>
            <p:nvPr/>
          </p:nvSpPr>
          <p:spPr>
            <a:xfrm>
              <a:off x="5374649" y="1746091"/>
              <a:ext cx="187686" cy="176685"/>
            </a:xfrm>
            <a:custGeom>
              <a:avLst/>
              <a:gdLst/>
              <a:ahLst/>
              <a:cxnLst/>
              <a:rect l="l" t="t" r="r" b="b"/>
              <a:pathLst>
                <a:path w="6961" h="6553" extrusionOk="0">
                  <a:moveTo>
                    <a:pt x="3481" y="0"/>
                  </a:moveTo>
                  <a:cubicBezTo>
                    <a:pt x="3433" y="0"/>
                    <a:pt x="3386" y="10"/>
                    <a:pt x="3342" y="30"/>
                  </a:cubicBezTo>
                  <a:lnTo>
                    <a:pt x="0" y="1553"/>
                  </a:lnTo>
                  <a:lnTo>
                    <a:pt x="0" y="6553"/>
                  </a:lnTo>
                  <a:lnTo>
                    <a:pt x="6961" y="6553"/>
                  </a:lnTo>
                  <a:lnTo>
                    <a:pt x="6961" y="1551"/>
                  </a:lnTo>
                  <a:lnTo>
                    <a:pt x="3619" y="30"/>
                  </a:lnTo>
                  <a:cubicBezTo>
                    <a:pt x="3575" y="10"/>
                    <a:pt x="3528" y="0"/>
                    <a:pt x="3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9" name="Google Shape;3849;p84"/>
            <p:cNvSpPr/>
            <p:nvPr/>
          </p:nvSpPr>
          <p:spPr>
            <a:xfrm>
              <a:off x="5374649" y="1749057"/>
              <a:ext cx="187686" cy="66004"/>
            </a:xfrm>
            <a:custGeom>
              <a:avLst/>
              <a:gdLst/>
              <a:ahLst/>
              <a:cxnLst/>
              <a:rect l="l" t="t" r="r" b="b"/>
              <a:pathLst>
                <a:path w="6961" h="2448" extrusionOk="0">
                  <a:moveTo>
                    <a:pt x="3481" y="0"/>
                  </a:moveTo>
                  <a:cubicBezTo>
                    <a:pt x="3432" y="0"/>
                    <a:pt x="3382" y="11"/>
                    <a:pt x="3336" y="33"/>
                  </a:cubicBezTo>
                  <a:lnTo>
                    <a:pt x="0" y="1592"/>
                  </a:lnTo>
                  <a:lnTo>
                    <a:pt x="0" y="2447"/>
                  </a:lnTo>
                  <a:lnTo>
                    <a:pt x="3339" y="886"/>
                  </a:lnTo>
                  <a:cubicBezTo>
                    <a:pt x="3384" y="865"/>
                    <a:pt x="3432" y="855"/>
                    <a:pt x="3481" y="855"/>
                  </a:cubicBezTo>
                  <a:cubicBezTo>
                    <a:pt x="3529" y="855"/>
                    <a:pt x="3577" y="865"/>
                    <a:pt x="3622" y="886"/>
                  </a:cubicBezTo>
                  <a:lnTo>
                    <a:pt x="6961" y="2447"/>
                  </a:lnTo>
                  <a:lnTo>
                    <a:pt x="6961" y="1592"/>
                  </a:lnTo>
                  <a:lnTo>
                    <a:pt x="3626" y="33"/>
                  </a:lnTo>
                  <a:cubicBezTo>
                    <a:pt x="3581" y="11"/>
                    <a:pt x="3531" y="0"/>
                    <a:pt x="3481" y="0"/>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0" name="Google Shape;3850;p84"/>
            <p:cNvSpPr/>
            <p:nvPr/>
          </p:nvSpPr>
          <p:spPr>
            <a:xfrm>
              <a:off x="5443781" y="1825711"/>
              <a:ext cx="49422" cy="97065"/>
            </a:xfrm>
            <a:custGeom>
              <a:avLst/>
              <a:gdLst/>
              <a:ahLst/>
              <a:cxnLst/>
              <a:rect l="l" t="t" r="r" b="b"/>
              <a:pathLst>
                <a:path w="1833" h="3600" extrusionOk="0">
                  <a:moveTo>
                    <a:pt x="916" y="1"/>
                  </a:moveTo>
                  <a:cubicBezTo>
                    <a:pt x="822" y="1"/>
                    <a:pt x="725" y="16"/>
                    <a:pt x="627" y="48"/>
                  </a:cubicBezTo>
                  <a:cubicBezTo>
                    <a:pt x="238" y="180"/>
                    <a:pt x="1" y="573"/>
                    <a:pt x="1" y="983"/>
                  </a:cubicBezTo>
                  <a:lnTo>
                    <a:pt x="1" y="3600"/>
                  </a:lnTo>
                  <a:lnTo>
                    <a:pt x="1832" y="3600"/>
                  </a:lnTo>
                  <a:lnTo>
                    <a:pt x="1832" y="996"/>
                  </a:lnTo>
                  <a:cubicBezTo>
                    <a:pt x="1832" y="446"/>
                    <a:pt x="1422" y="1"/>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1" name="Google Shape;3851;p84"/>
            <p:cNvSpPr/>
            <p:nvPr/>
          </p:nvSpPr>
          <p:spPr>
            <a:xfrm>
              <a:off x="5565867" y="1605293"/>
              <a:ext cx="169864" cy="168030"/>
            </a:xfrm>
            <a:custGeom>
              <a:avLst/>
              <a:gdLst/>
              <a:ahLst/>
              <a:cxnLst/>
              <a:rect l="l" t="t" r="r" b="b"/>
              <a:pathLst>
                <a:path w="6300" h="6232" extrusionOk="0">
                  <a:moveTo>
                    <a:pt x="2515" y="0"/>
                  </a:moveTo>
                  <a:cubicBezTo>
                    <a:pt x="2439" y="0"/>
                    <a:pt x="2365" y="38"/>
                    <a:pt x="2321" y="106"/>
                  </a:cubicBezTo>
                  <a:cubicBezTo>
                    <a:pt x="2254" y="212"/>
                    <a:pt x="2280" y="353"/>
                    <a:pt x="2385" y="423"/>
                  </a:cubicBezTo>
                  <a:cubicBezTo>
                    <a:pt x="2385" y="423"/>
                    <a:pt x="2908" y="762"/>
                    <a:pt x="2801" y="770"/>
                  </a:cubicBezTo>
                  <a:lnTo>
                    <a:pt x="2801" y="1447"/>
                  </a:lnTo>
                  <a:cubicBezTo>
                    <a:pt x="2904" y="1459"/>
                    <a:pt x="2888" y="1472"/>
                    <a:pt x="2871" y="1489"/>
                  </a:cubicBezTo>
                  <a:lnTo>
                    <a:pt x="2363" y="1997"/>
                  </a:lnTo>
                  <a:lnTo>
                    <a:pt x="2050" y="1685"/>
                  </a:lnTo>
                  <a:cubicBezTo>
                    <a:pt x="2005" y="1642"/>
                    <a:pt x="1948" y="1621"/>
                    <a:pt x="1891" y="1621"/>
                  </a:cubicBezTo>
                  <a:cubicBezTo>
                    <a:pt x="1831" y="1621"/>
                    <a:pt x="1772" y="1644"/>
                    <a:pt x="1727" y="1689"/>
                  </a:cubicBezTo>
                  <a:cubicBezTo>
                    <a:pt x="1639" y="1778"/>
                    <a:pt x="1636" y="1921"/>
                    <a:pt x="1723" y="2012"/>
                  </a:cubicBezTo>
                  <a:lnTo>
                    <a:pt x="2035" y="2325"/>
                  </a:lnTo>
                  <a:lnTo>
                    <a:pt x="1527" y="2833"/>
                  </a:lnTo>
                  <a:cubicBezTo>
                    <a:pt x="1512" y="2848"/>
                    <a:pt x="1497" y="2866"/>
                    <a:pt x="1485" y="2983"/>
                  </a:cubicBezTo>
                  <a:lnTo>
                    <a:pt x="808" y="2983"/>
                  </a:lnTo>
                  <a:cubicBezTo>
                    <a:pt x="802" y="2871"/>
                    <a:pt x="794" y="2859"/>
                    <a:pt x="787" y="2847"/>
                  </a:cubicBezTo>
                  <a:lnTo>
                    <a:pt x="462" y="2347"/>
                  </a:lnTo>
                  <a:cubicBezTo>
                    <a:pt x="417" y="2279"/>
                    <a:pt x="343" y="2242"/>
                    <a:pt x="267" y="2242"/>
                  </a:cubicBezTo>
                  <a:cubicBezTo>
                    <a:pt x="224" y="2242"/>
                    <a:pt x="181" y="2254"/>
                    <a:pt x="142" y="2278"/>
                  </a:cubicBezTo>
                  <a:cubicBezTo>
                    <a:pt x="35" y="2349"/>
                    <a:pt x="3" y="2492"/>
                    <a:pt x="74" y="2600"/>
                  </a:cubicBezTo>
                  <a:lnTo>
                    <a:pt x="398" y="3099"/>
                  </a:lnTo>
                  <a:cubicBezTo>
                    <a:pt x="404" y="3108"/>
                    <a:pt x="404" y="3120"/>
                    <a:pt x="398" y="3129"/>
                  </a:cubicBezTo>
                  <a:lnTo>
                    <a:pt x="74" y="3630"/>
                  </a:lnTo>
                  <a:cubicBezTo>
                    <a:pt x="0" y="3738"/>
                    <a:pt x="30" y="3884"/>
                    <a:pt x="139" y="3955"/>
                  </a:cubicBezTo>
                  <a:cubicBezTo>
                    <a:pt x="179" y="3980"/>
                    <a:pt x="223" y="3992"/>
                    <a:pt x="266" y="3992"/>
                  </a:cubicBezTo>
                  <a:cubicBezTo>
                    <a:pt x="343" y="3992"/>
                    <a:pt x="418" y="3954"/>
                    <a:pt x="462" y="3883"/>
                  </a:cubicBezTo>
                  <a:cubicBezTo>
                    <a:pt x="462" y="3883"/>
                    <a:pt x="802" y="3359"/>
                    <a:pt x="808" y="3349"/>
                  </a:cubicBezTo>
                  <a:lnTo>
                    <a:pt x="1485" y="3349"/>
                  </a:lnTo>
                  <a:cubicBezTo>
                    <a:pt x="1497" y="3364"/>
                    <a:pt x="1510" y="3380"/>
                    <a:pt x="1527" y="3397"/>
                  </a:cubicBezTo>
                  <a:lnTo>
                    <a:pt x="2035" y="3905"/>
                  </a:lnTo>
                  <a:lnTo>
                    <a:pt x="1723" y="4216"/>
                  </a:lnTo>
                  <a:cubicBezTo>
                    <a:pt x="1630" y="4307"/>
                    <a:pt x="1630" y="4455"/>
                    <a:pt x="1721" y="4547"/>
                  </a:cubicBezTo>
                  <a:cubicBezTo>
                    <a:pt x="1767" y="4592"/>
                    <a:pt x="1826" y="4614"/>
                    <a:pt x="1885" y="4614"/>
                  </a:cubicBezTo>
                  <a:cubicBezTo>
                    <a:pt x="1945" y="4614"/>
                    <a:pt x="2005" y="4591"/>
                    <a:pt x="2050" y="4545"/>
                  </a:cubicBezTo>
                  <a:lnTo>
                    <a:pt x="2363" y="4233"/>
                  </a:lnTo>
                  <a:lnTo>
                    <a:pt x="2871" y="4741"/>
                  </a:lnTo>
                  <a:cubicBezTo>
                    <a:pt x="2888" y="4756"/>
                    <a:pt x="2904" y="4771"/>
                    <a:pt x="2801" y="4783"/>
                  </a:cubicBezTo>
                  <a:lnTo>
                    <a:pt x="2801" y="5460"/>
                  </a:lnTo>
                  <a:cubicBezTo>
                    <a:pt x="2910" y="5466"/>
                    <a:pt x="2897" y="5474"/>
                    <a:pt x="2886" y="5481"/>
                  </a:cubicBezTo>
                  <a:lnTo>
                    <a:pt x="2385" y="5806"/>
                  </a:lnTo>
                  <a:cubicBezTo>
                    <a:pt x="2278" y="5876"/>
                    <a:pt x="2248" y="6020"/>
                    <a:pt x="2318" y="6126"/>
                  </a:cubicBezTo>
                  <a:cubicBezTo>
                    <a:pt x="2362" y="6194"/>
                    <a:pt x="2436" y="6232"/>
                    <a:pt x="2512" y="6232"/>
                  </a:cubicBezTo>
                  <a:cubicBezTo>
                    <a:pt x="2555" y="6232"/>
                    <a:pt x="2599" y="6220"/>
                    <a:pt x="2638" y="6194"/>
                  </a:cubicBezTo>
                  <a:lnTo>
                    <a:pt x="3139" y="5870"/>
                  </a:lnTo>
                  <a:cubicBezTo>
                    <a:pt x="3142" y="5867"/>
                    <a:pt x="3146" y="5865"/>
                    <a:pt x="3152" y="5865"/>
                  </a:cubicBezTo>
                  <a:lnTo>
                    <a:pt x="3154" y="5865"/>
                  </a:lnTo>
                  <a:cubicBezTo>
                    <a:pt x="3160" y="5865"/>
                    <a:pt x="3164" y="5867"/>
                    <a:pt x="3169" y="5870"/>
                  </a:cubicBezTo>
                  <a:lnTo>
                    <a:pt x="3668" y="6194"/>
                  </a:lnTo>
                  <a:cubicBezTo>
                    <a:pt x="3707" y="6220"/>
                    <a:pt x="3751" y="6232"/>
                    <a:pt x="3794" y="6232"/>
                  </a:cubicBezTo>
                  <a:cubicBezTo>
                    <a:pt x="3870" y="6232"/>
                    <a:pt x="3945" y="6194"/>
                    <a:pt x="3990" y="6126"/>
                  </a:cubicBezTo>
                  <a:cubicBezTo>
                    <a:pt x="4058" y="6020"/>
                    <a:pt x="4028" y="5876"/>
                    <a:pt x="3921" y="5806"/>
                  </a:cubicBezTo>
                  <a:cubicBezTo>
                    <a:pt x="3921" y="5806"/>
                    <a:pt x="3397" y="5466"/>
                    <a:pt x="3167" y="5460"/>
                  </a:cubicBezTo>
                  <a:lnTo>
                    <a:pt x="3167" y="4783"/>
                  </a:lnTo>
                  <a:cubicBezTo>
                    <a:pt x="3402" y="4771"/>
                    <a:pt x="3420" y="4756"/>
                    <a:pt x="3435" y="4741"/>
                  </a:cubicBezTo>
                  <a:lnTo>
                    <a:pt x="3943" y="4233"/>
                  </a:lnTo>
                  <a:lnTo>
                    <a:pt x="4256" y="4545"/>
                  </a:lnTo>
                  <a:cubicBezTo>
                    <a:pt x="4301" y="4590"/>
                    <a:pt x="4360" y="4612"/>
                    <a:pt x="4419" y="4612"/>
                  </a:cubicBezTo>
                  <a:cubicBezTo>
                    <a:pt x="4479" y="4612"/>
                    <a:pt x="4538" y="4590"/>
                    <a:pt x="4583" y="4545"/>
                  </a:cubicBezTo>
                  <a:cubicBezTo>
                    <a:pt x="4674" y="4454"/>
                    <a:pt x="4674" y="4307"/>
                    <a:pt x="4583" y="4218"/>
                  </a:cubicBezTo>
                  <a:lnTo>
                    <a:pt x="4271" y="3905"/>
                  </a:lnTo>
                  <a:lnTo>
                    <a:pt x="4779" y="3397"/>
                  </a:lnTo>
                  <a:cubicBezTo>
                    <a:pt x="4795" y="3380"/>
                    <a:pt x="4809" y="3364"/>
                    <a:pt x="4821" y="3349"/>
                  </a:cubicBezTo>
                  <a:lnTo>
                    <a:pt x="5498" y="3349"/>
                  </a:lnTo>
                  <a:cubicBezTo>
                    <a:pt x="5504" y="3358"/>
                    <a:pt x="5512" y="3370"/>
                    <a:pt x="5519" y="3382"/>
                  </a:cubicBezTo>
                  <a:lnTo>
                    <a:pt x="5844" y="3883"/>
                  </a:lnTo>
                  <a:cubicBezTo>
                    <a:pt x="5889" y="3948"/>
                    <a:pt x="5961" y="3983"/>
                    <a:pt x="6036" y="3983"/>
                  </a:cubicBezTo>
                  <a:cubicBezTo>
                    <a:pt x="6079" y="3983"/>
                    <a:pt x="6123" y="3971"/>
                    <a:pt x="6162" y="3946"/>
                  </a:cubicBezTo>
                  <a:cubicBezTo>
                    <a:pt x="6268" y="3877"/>
                    <a:pt x="6300" y="3736"/>
                    <a:pt x="6232" y="3630"/>
                  </a:cubicBezTo>
                  <a:lnTo>
                    <a:pt x="5906" y="3129"/>
                  </a:lnTo>
                  <a:cubicBezTo>
                    <a:pt x="5900" y="3120"/>
                    <a:pt x="5900" y="3108"/>
                    <a:pt x="5906" y="3099"/>
                  </a:cubicBezTo>
                  <a:lnTo>
                    <a:pt x="6232" y="2600"/>
                  </a:lnTo>
                  <a:cubicBezTo>
                    <a:pt x="6298" y="2492"/>
                    <a:pt x="6267" y="2352"/>
                    <a:pt x="6161" y="2283"/>
                  </a:cubicBezTo>
                  <a:cubicBezTo>
                    <a:pt x="6122" y="2258"/>
                    <a:pt x="6078" y="2245"/>
                    <a:pt x="6035" y="2245"/>
                  </a:cubicBezTo>
                  <a:cubicBezTo>
                    <a:pt x="5960" y="2245"/>
                    <a:pt x="5888" y="2281"/>
                    <a:pt x="5844" y="2347"/>
                  </a:cubicBezTo>
                  <a:cubicBezTo>
                    <a:pt x="5844" y="2347"/>
                    <a:pt x="5504" y="2871"/>
                    <a:pt x="5497" y="2983"/>
                  </a:cubicBezTo>
                  <a:lnTo>
                    <a:pt x="4821" y="2983"/>
                  </a:lnTo>
                  <a:cubicBezTo>
                    <a:pt x="4807" y="2866"/>
                    <a:pt x="4794" y="2848"/>
                    <a:pt x="4779" y="2833"/>
                  </a:cubicBezTo>
                  <a:lnTo>
                    <a:pt x="4271" y="2325"/>
                  </a:lnTo>
                  <a:lnTo>
                    <a:pt x="4582" y="2012"/>
                  </a:lnTo>
                  <a:cubicBezTo>
                    <a:pt x="4668" y="1921"/>
                    <a:pt x="4667" y="1778"/>
                    <a:pt x="4577" y="1689"/>
                  </a:cubicBezTo>
                  <a:cubicBezTo>
                    <a:pt x="4532" y="1644"/>
                    <a:pt x="4473" y="1621"/>
                    <a:pt x="4414" y="1621"/>
                  </a:cubicBezTo>
                  <a:cubicBezTo>
                    <a:pt x="4357" y="1621"/>
                    <a:pt x="4299" y="1642"/>
                    <a:pt x="4254" y="1685"/>
                  </a:cubicBezTo>
                  <a:lnTo>
                    <a:pt x="3942" y="1997"/>
                  </a:lnTo>
                  <a:lnTo>
                    <a:pt x="3433" y="1489"/>
                  </a:lnTo>
                  <a:cubicBezTo>
                    <a:pt x="3418" y="1472"/>
                    <a:pt x="3402" y="1459"/>
                    <a:pt x="3166" y="1447"/>
                  </a:cubicBezTo>
                  <a:lnTo>
                    <a:pt x="3166" y="770"/>
                  </a:lnTo>
                  <a:cubicBezTo>
                    <a:pt x="3396" y="762"/>
                    <a:pt x="3408" y="756"/>
                    <a:pt x="3420" y="749"/>
                  </a:cubicBezTo>
                  <a:lnTo>
                    <a:pt x="3921" y="423"/>
                  </a:lnTo>
                  <a:cubicBezTo>
                    <a:pt x="4024" y="353"/>
                    <a:pt x="4052" y="212"/>
                    <a:pt x="3984" y="106"/>
                  </a:cubicBezTo>
                  <a:cubicBezTo>
                    <a:pt x="3939" y="38"/>
                    <a:pt x="3865" y="0"/>
                    <a:pt x="3790" y="0"/>
                  </a:cubicBezTo>
                  <a:cubicBezTo>
                    <a:pt x="3748" y="0"/>
                    <a:pt x="3706" y="12"/>
                    <a:pt x="3668" y="36"/>
                  </a:cubicBezTo>
                  <a:lnTo>
                    <a:pt x="3167" y="360"/>
                  </a:lnTo>
                  <a:cubicBezTo>
                    <a:pt x="3163" y="363"/>
                    <a:pt x="3158" y="365"/>
                    <a:pt x="3152" y="365"/>
                  </a:cubicBezTo>
                  <a:cubicBezTo>
                    <a:pt x="3148" y="365"/>
                    <a:pt x="3142" y="363"/>
                    <a:pt x="3137" y="360"/>
                  </a:cubicBezTo>
                  <a:lnTo>
                    <a:pt x="2638" y="36"/>
                  </a:lnTo>
                  <a:cubicBezTo>
                    <a:pt x="2599" y="12"/>
                    <a:pt x="2557" y="0"/>
                    <a:pt x="2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2" name="Google Shape;3852;p84"/>
            <p:cNvSpPr/>
            <p:nvPr/>
          </p:nvSpPr>
          <p:spPr>
            <a:xfrm>
              <a:off x="5575709" y="1873057"/>
              <a:ext cx="150154" cy="24806"/>
            </a:xfrm>
            <a:custGeom>
              <a:avLst/>
              <a:gdLst/>
              <a:ahLst/>
              <a:cxnLst/>
              <a:rect l="l" t="t" r="r" b="b"/>
              <a:pathLst>
                <a:path w="5569" h="920" extrusionOk="0">
                  <a:moveTo>
                    <a:pt x="265" y="0"/>
                  </a:moveTo>
                  <a:cubicBezTo>
                    <a:pt x="191" y="0"/>
                    <a:pt x="118" y="36"/>
                    <a:pt x="73" y="102"/>
                  </a:cubicBezTo>
                  <a:cubicBezTo>
                    <a:pt x="0" y="206"/>
                    <a:pt x="29" y="351"/>
                    <a:pt x="133" y="423"/>
                  </a:cubicBezTo>
                  <a:lnTo>
                    <a:pt x="655" y="781"/>
                  </a:lnTo>
                  <a:cubicBezTo>
                    <a:pt x="790" y="873"/>
                    <a:pt x="947" y="920"/>
                    <a:pt x="1104" y="920"/>
                  </a:cubicBezTo>
                  <a:cubicBezTo>
                    <a:pt x="1260" y="920"/>
                    <a:pt x="1417" y="873"/>
                    <a:pt x="1552" y="781"/>
                  </a:cubicBezTo>
                  <a:lnTo>
                    <a:pt x="1757" y="640"/>
                  </a:lnTo>
                  <a:cubicBezTo>
                    <a:pt x="1813" y="601"/>
                    <a:pt x="1878" y="582"/>
                    <a:pt x="1944" y="582"/>
                  </a:cubicBezTo>
                  <a:cubicBezTo>
                    <a:pt x="2009" y="582"/>
                    <a:pt x="2075" y="601"/>
                    <a:pt x="2131" y="640"/>
                  </a:cubicBezTo>
                  <a:lnTo>
                    <a:pt x="2337" y="781"/>
                  </a:lnTo>
                  <a:cubicBezTo>
                    <a:pt x="2472" y="873"/>
                    <a:pt x="2628" y="920"/>
                    <a:pt x="2784" y="920"/>
                  </a:cubicBezTo>
                  <a:cubicBezTo>
                    <a:pt x="2941" y="920"/>
                    <a:pt x="3097" y="873"/>
                    <a:pt x="3233" y="781"/>
                  </a:cubicBezTo>
                  <a:lnTo>
                    <a:pt x="3438" y="640"/>
                  </a:lnTo>
                  <a:cubicBezTo>
                    <a:pt x="3494" y="601"/>
                    <a:pt x="3560" y="582"/>
                    <a:pt x="3625" y="582"/>
                  </a:cubicBezTo>
                  <a:cubicBezTo>
                    <a:pt x="3690" y="582"/>
                    <a:pt x="3755" y="601"/>
                    <a:pt x="3811" y="640"/>
                  </a:cubicBezTo>
                  <a:lnTo>
                    <a:pt x="4018" y="781"/>
                  </a:lnTo>
                  <a:cubicBezTo>
                    <a:pt x="4149" y="870"/>
                    <a:pt x="4306" y="919"/>
                    <a:pt x="4466" y="920"/>
                  </a:cubicBezTo>
                  <a:lnTo>
                    <a:pt x="4466" y="920"/>
                  </a:lnTo>
                  <a:cubicBezTo>
                    <a:pt x="4625" y="919"/>
                    <a:pt x="4782" y="870"/>
                    <a:pt x="4913" y="781"/>
                  </a:cubicBezTo>
                  <a:lnTo>
                    <a:pt x="5437" y="423"/>
                  </a:lnTo>
                  <a:cubicBezTo>
                    <a:pt x="5541" y="351"/>
                    <a:pt x="5568" y="206"/>
                    <a:pt x="5497" y="102"/>
                  </a:cubicBezTo>
                  <a:cubicBezTo>
                    <a:pt x="5452" y="36"/>
                    <a:pt x="5379" y="0"/>
                    <a:pt x="5305" y="0"/>
                  </a:cubicBezTo>
                  <a:cubicBezTo>
                    <a:pt x="5260" y="0"/>
                    <a:pt x="5215" y="13"/>
                    <a:pt x="5175" y="40"/>
                  </a:cubicBezTo>
                  <a:lnTo>
                    <a:pt x="4652" y="398"/>
                  </a:lnTo>
                  <a:cubicBezTo>
                    <a:pt x="4596" y="437"/>
                    <a:pt x="4530" y="456"/>
                    <a:pt x="4465" y="456"/>
                  </a:cubicBezTo>
                  <a:cubicBezTo>
                    <a:pt x="4399" y="456"/>
                    <a:pt x="4334" y="437"/>
                    <a:pt x="4278" y="398"/>
                  </a:cubicBezTo>
                  <a:lnTo>
                    <a:pt x="4073" y="257"/>
                  </a:lnTo>
                  <a:cubicBezTo>
                    <a:pt x="3938" y="165"/>
                    <a:pt x="3781" y="118"/>
                    <a:pt x="3625" y="118"/>
                  </a:cubicBezTo>
                  <a:cubicBezTo>
                    <a:pt x="3468" y="118"/>
                    <a:pt x="3312" y="165"/>
                    <a:pt x="3177" y="257"/>
                  </a:cubicBezTo>
                  <a:lnTo>
                    <a:pt x="2971" y="398"/>
                  </a:lnTo>
                  <a:cubicBezTo>
                    <a:pt x="2915" y="437"/>
                    <a:pt x="2850" y="456"/>
                    <a:pt x="2784" y="456"/>
                  </a:cubicBezTo>
                  <a:cubicBezTo>
                    <a:pt x="2719" y="456"/>
                    <a:pt x="2653" y="437"/>
                    <a:pt x="2597" y="398"/>
                  </a:cubicBezTo>
                  <a:lnTo>
                    <a:pt x="2392" y="257"/>
                  </a:lnTo>
                  <a:cubicBezTo>
                    <a:pt x="2257" y="165"/>
                    <a:pt x="2101" y="118"/>
                    <a:pt x="1944" y="118"/>
                  </a:cubicBezTo>
                  <a:cubicBezTo>
                    <a:pt x="1787" y="118"/>
                    <a:pt x="1631" y="165"/>
                    <a:pt x="1495" y="257"/>
                  </a:cubicBezTo>
                  <a:lnTo>
                    <a:pt x="1290" y="398"/>
                  </a:lnTo>
                  <a:cubicBezTo>
                    <a:pt x="1234" y="437"/>
                    <a:pt x="1169" y="456"/>
                    <a:pt x="1104" y="456"/>
                  </a:cubicBezTo>
                  <a:cubicBezTo>
                    <a:pt x="1039" y="456"/>
                    <a:pt x="973" y="437"/>
                    <a:pt x="917" y="398"/>
                  </a:cubicBezTo>
                  <a:lnTo>
                    <a:pt x="395" y="40"/>
                  </a:lnTo>
                  <a:cubicBezTo>
                    <a:pt x="355" y="13"/>
                    <a:pt x="310" y="0"/>
                    <a:pt x="265" y="0"/>
                  </a:cubicBezTo>
                  <a:close/>
                  <a:moveTo>
                    <a:pt x="4466" y="920"/>
                  </a:moveTo>
                  <a:cubicBezTo>
                    <a:pt x="4465" y="920"/>
                    <a:pt x="4465" y="920"/>
                    <a:pt x="4465" y="920"/>
                  </a:cubicBezTo>
                  <a:lnTo>
                    <a:pt x="4466" y="920"/>
                  </a:lnTo>
                  <a:cubicBezTo>
                    <a:pt x="4466" y="920"/>
                    <a:pt x="4466" y="920"/>
                    <a:pt x="4466" y="9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3" name="Google Shape;3853;p84"/>
            <p:cNvSpPr/>
            <p:nvPr/>
          </p:nvSpPr>
          <p:spPr>
            <a:xfrm>
              <a:off x="5575736" y="1829674"/>
              <a:ext cx="150154" cy="24806"/>
            </a:xfrm>
            <a:custGeom>
              <a:avLst/>
              <a:gdLst/>
              <a:ahLst/>
              <a:cxnLst/>
              <a:rect l="l" t="t" r="r" b="b"/>
              <a:pathLst>
                <a:path w="5569" h="920" extrusionOk="0">
                  <a:moveTo>
                    <a:pt x="5305" y="0"/>
                  </a:moveTo>
                  <a:cubicBezTo>
                    <a:pt x="5260" y="0"/>
                    <a:pt x="5214" y="13"/>
                    <a:pt x="5174" y="41"/>
                  </a:cubicBezTo>
                  <a:lnTo>
                    <a:pt x="4652" y="398"/>
                  </a:lnTo>
                  <a:cubicBezTo>
                    <a:pt x="4595" y="436"/>
                    <a:pt x="4530" y="455"/>
                    <a:pt x="4465" y="455"/>
                  </a:cubicBezTo>
                  <a:cubicBezTo>
                    <a:pt x="4400" y="455"/>
                    <a:pt x="4335" y="436"/>
                    <a:pt x="4278" y="398"/>
                  </a:cubicBezTo>
                  <a:lnTo>
                    <a:pt x="4072" y="257"/>
                  </a:lnTo>
                  <a:cubicBezTo>
                    <a:pt x="3938" y="165"/>
                    <a:pt x="3781" y="118"/>
                    <a:pt x="3625" y="118"/>
                  </a:cubicBezTo>
                  <a:cubicBezTo>
                    <a:pt x="3468" y="118"/>
                    <a:pt x="3312" y="165"/>
                    <a:pt x="3176" y="257"/>
                  </a:cubicBezTo>
                  <a:lnTo>
                    <a:pt x="2972" y="396"/>
                  </a:lnTo>
                  <a:cubicBezTo>
                    <a:pt x="2915" y="435"/>
                    <a:pt x="2849" y="455"/>
                    <a:pt x="2784" y="455"/>
                  </a:cubicBezTo>
                  <a:cubicBezTo>
                    <a:pt x="2719" y="455"/>
                    <a:pt x="2654" y="435"/>
                    <a:pt x="2598" y="396"/>
                  </a:cubicBezTo>
                  <a:lnTo>
                    <a:pt x="2391" y="257"/>
                  </a:lnTo>
                  <a:cubicBezTo>
                    <a:pt x="2257" y="165"/>
                    <a:pt x="2100" y="118"/>
                    <a:pt x="1944" y="118"/>
                  </a:cubicBezTo>
                  <a:cubicBezTo>
                    <a:pt x="1787" y="118"/>
                    <a:pt x="1630" y="165"/>
                    <a:pt x="1496" y="257"/>
                  </a:cubicBezTo>
                  <a:lnTo>
                    <a:pt x="1289" y="396"/>
                  </a:lnTo>
                  <a:cubicBezTo>
                    <a:pt x="1233" y="435"/>
                    <a:pt x="1168" y="455"/>
                    <a:pt x="1103" y="455"/>
                  </a:cubicBezTo>
                  <a:cubicBezTo>
                    <a:pt x="1038" y="455"/>
                    <a:pt x="972" y="435"/>
                    <a:pt x="916" y="396"/>
                  </a:cubicBezTo>
                  <a:lnTo>
                    <a:pt x="394" y="41"/>
                  </a:lnTo>
                  <a:cubicBezTo>
                    <a:pt x="355" y="14"/>
                    <a:pt x="310" y="1"/>
                    <a:pt x="266" y="1"/>
                  </a:cubicBezTo>
                  <a:cubicBezTo>
                    <a:pt x="192" y="1"/>
                    <a:pt x="119" y="36"/>
                    <a:pt x="74" y="102"/>
                  </a:cubicBezTo>
                  <a:cubicBezTo>
                    <a:pt x="1" y="207"/>
                    <a:pt x="28" y="350"/>
                    <a:pt x="132" y="423"/>
                  </a:cubicBezTo>
                  <a:lnTo>
                    <a:pt x="656" y="779"/>
                  </a:lnTo>
                  <a:cubicBezTo>
                    <a:pt x="790" y="873"/>
                    <a:pt x="946" y="919"/>
                    <a:pt x="1103" y="919"/>
                  </a:cubicBezTo>
                  <a:cubicBezTo>
                    <a:pt x="1259" y="919"/>
                    <a:pt x="1416" y="873"/>
                    <a:pt x="1551" y="779"/>
                  </a:cubicBezTo>
                  <a:lnTo>
                    <a:pt x="1756" y="640"/>
                  </a:lnTo>
                  <a:cubicBezTo>
                    <a:pt x="1812" y="601"/>
                    <a:pt x="1877" y="582"/>
                    <a:pt x="1943" y="582"/>
                  </a:cubicBezTo>
                  <a:cubicBezTo>
                    <a:pt x="2008" y="582"/>
                    <a:pt x="2074" y="601"/>
                    <a:pt x="2130" y="640"/>
                  </a:cubicBezTo>
                  <a:lnTo>
                    <a:pt x="2336" y="779"/>
                  </a:lnTo>
                  <a:cubicBezTo>
                    <a:pt x="2471" y="873"/>
                    <a:pt x="2627" y="919"/>
                    <a:pt x="2783" y="919"/>
                  </a:cubicBezTo>
                  <a:cubicBezTo>
                    <a:pt x="2940" y="919"/>
                    <a:pt x="3096" y="873"/>
                    <a:pt x="3232" y="779"/>
                  </a:cubicBezTo>
                  <a:lnTo>
                    <a:pt x="3437" y="640"/>
                  </a:lnTo>
                  <a:cubicBezTo>
                    <a:pt x="3493" y="601"/>
                    <a:pt x="3559" y="582"/>
                    <a:pt x="3624" y="582"/>
                  </a:cubicBezTo>
                  <a:cubicBezTo>
                    <a:pt x="3689" y="582"/>
                    <a:pt x="3754" y="601"/>
                    <a:pt x="3810" y="640"/>
                  </a:cubicBezTo>
                  <a:lnTo>
                    <a:pt x="4017" y="781"/>
                  </a:lnTo>
                  <a:cubicBezTo>
                    <a:pt x="4148" y="870"/>
                    <a:pt x="4305" y="920"/>
                    <a:pt x="4465" y="920"/>
                  </a:cubicBezTo>
                  <a:lnTo>
                    <a:pt x="4465" y="920"/>
                  </a:lnTo>
                  <a:cubicBezTo>
                    <a:pt x="4624" y="920"/>
                    <a:pt x="4781" y="870"/>
                    <a:pt x="4912" y="781"/>
                  </a:cubicBezTo>
                  <a:lnTo>
                    <a:pt x="5436" y="423"/>
                  </a:lnTo>
                  <a:cubicBezTo>
                    <a:pt x="5542" y="352"/>
                    <a:pt x="5569" y="207"/>
                    <a:pt x="5496" y="100"/>
                  </a:cubicBezTo>
                  <a:cubicBezTo>
                    <a:pt x="5451" y="35"/>
                    <a:pt x="5379" y="0"/>
                    <a:pt x="5305" y="0"/>
                  </a:cubicBezTo>
                  <a:close/>
                  <a:moveTo>
                    <a:pt x="4465" y="920"/>
                  </a:moveTo>
                  <a:cubicBezTo>
                    <a:pt x="4464" y="920"/>
                    <a:pt x="4464" y="920"/>
                    <a:pt x="4464" y="920"/>
                  </a:cubicBezTo>
                  <a:lnTo>
                    <a:pt x="4465" y="920"/>
                  </a:lnTo>
                  <a:cubicBezTo>
                    <a:pt x="4465" y="920"/>
                    <a:pt x="4465" y="920"/>
                    <a:pt x="4465" y="9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4" name="Google Shape;3854;p84"/>
            <p:cNvSpPr/>
            <p:nvPr/>
          </p:nvSpPr>
          <p:spPr>
            <a:xfrm>
              <a:off x="5335095" y="1921832"/>
              <a:ext cx="424821" cy="10974"/>
            </a:xfrm>
            <a:custGeom>
              <a:avLst/>
              <a:gdLst/>
              <a:ahLst/>
              <a:cxnLst/>
              <a:rect l="l" t="t" r="r" b="b"/>
              <a:pathLst>
                <a:path w="15756" h="407" extrusionOk="0">
                  <a:moveTo>
                    <a:pt x="139" y="0"/>
                  </a:moveTo>
                  <a:cubicBezTo>
                    <a:pt x="58" y="0"/>
                    <a:pt x="2" y="82"/>
                    <a:pt x="2" y="175"/>
                  </a:cubicBezTo>
                  <a:cubicBezTo>
                    <a:pt x="1" y="301"/>
                    <a:pt x="101" y="401"/>
                    <a:pt x="226" y="401"/>
                  </a:cubicBezTo>
                  <a:cubicBezTo>
                    <a:pt x="228" y="401"/>
                    <a:pt x="231" y="401"/>
                    <a:pt x="234" y="401"/>
                  </a:cubicBezTo>
                  <a:lnTo>
                    <a:pt x="15524" y="401"/>
                  </a:lnTo>
                  <a:lnTo>
                    <a:pt x="15524" y="407"/>
                  </a:lnTo>
                  <a:cubicBezTo>
                    <a:pt x="15651" y="407"/>
                    <a:pt x="15756" y="304"/>
                    <a:pt x="15756" y="175"/>
                  </a:cubicBezTo>
                  <a:cubicBezTo>
                    <a:pt x="15756" y="82"/>
                    <a:pt x="15699" y="0"/>
                    <a:pt x="15618" y="0"/>
                  </a:cubicBezTo>
                  <a:cubicBezTo>
                    <a:pt x="15590" y="0"/>
                    <a:pt x="15558" y="11"/>
                    <a:pt x="15524" y="35"/>
                  </a:cubicBezTo>
                  <a:lnTo>
                    <a:pt x="234" y="35"/>
                  </a:lnTo>
                  <a:cubicBezTo>
                    <a:pt x="200" y="11"/>
                    <a:pt x="168" y="0"/>
                    <a:pt x="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5" name="Google Shape;3855;p84"/>
            <p:cNvSpPr/>
            <p:nvPr/>
          </p:nvSpPr>
          <p:spPr>
            <a:xfrm>
              <a:off x="5510217" y="1703598"/>
              <a:ext cx="42250" cy="68404"/>
            </a:xfrm>
            <a:custGeom>
              <a:avLst/>
              <a:gdLst/>
              <a:ahLst/>
              <a:cxnLst/>
              <a:rect l="l" t="t" r="r" b="b"/>
              <a:pathLst>
                <a:path w="1567" h="2537" extrusionOk="0">
                  <a:moveTo>
                    <a:pt x="64" y="1"/>
                  </a:moveTo>
                  <a:cubicBezTo>
                    <a:pt x="31" y="1"/>
                    <a:pt x="1" y="27"/>
                    <a:pt x="1" y="63"/>
                  </a:cubicBezTo>
                  <a:lnTo>
                    <a:pt x="101" y="63"/>
                  </a:lnTo>
                  <a:lnTo>
                    <a:pt x="101" y="1932"/>
                  </a:lnTo>
                  <a:lnTo>
                    <a:pt x="1566" y="2536"/>
                  </a:lnTo>
                  <a:lnTo>
                    <a:pt x="1566" y="644"/>
                  </a:lnTo>
                  <a:cubicBezTo>
                    <a:pt x="1324" y="606"/>
                    <a:pt x="1302" y="573"/>
                    <a:pt x="1269" y="557"/>
                  </a:cubicBezTo>
                  <a:lnTo>
                    <a:pt x="91" y="7"/>
                  </a:lnTo>
                  <a:cubicBezTo>
                    <a:pt x="82" y="2"/>
                    <a:pt x="73"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6" name="Google Shape;3856;p84"/>
            <p:cNvSpPr/>
            <p:nvPr/>
          </p:nvSpPr>
          <p:spPr>
            <a:xfrm>
              <a:off x="5339005" y="1715974"/>
              <a:ext cx="253421" cy="84932"/>
            </a:xfrm>
            <a:custGeom>
              <a:avLst/>
              <a:gdLst/>
              <a:ahLst/>
              <a:cxnLst/>
              <a:rect l="l" t="t" r="r" b="b"/>
              <a:pathLst>
                <a:path w="9399" h="3150" extrusionOk="0">
                  <a:moveTo>
                    <a:pt x="4699" y="1"/>
                  </a:moveTo>
                  <a:cubicBezTo>
                    <a:pt x="4615" y="1"/>
                    <a:pt x="4531" y="19"/>
                    <a:pt x="4453" y="56"/>
                  </a:cubicBezTo>
                  <a:lnTo>
                    <a:pt x="123" y="2080"/>
                  </a:lnTo>
                  <a:cubicBezTo>
                    <a:pt x="38" y="2121"/>
                    <a:pt x="1" y="2224"/>
                    <a:pt x="41" y="2309"/>
                  </a:cubicBezTo>
                  <a:lnTo>
                    <a:pt x="388" y="3051"/>
                  </a:lnTo>
                  <a:cubicBezTo>
                    <a:pt x="417" y="3114"/>
                    <a:pt x="478" y="3150"/>
                    <a:pt x="543" y="3150"/>
                  </a:cubicBezTo>
                  <a:cubicBezTo>
                    <a:pt x="567" y="3150"/>
                    <a:pt x="593" y="3144"/>
                    <a:pt x="617" y="3133"/>
                  </a:cubicBezTo>
                  <a:lnTo>
                    <a:pt x="4558" y="1291"/>
                  </a:lnTo>
                  <a:cubicBezTo>
                    <a:pt x="4603" y="1269"/>
                    <a:pt x="4651" y="1258"/>
                    <a:pt x="4699" y="1258"/>
                  </a:cubicBezTo>
                  <a:cubicBezTo>
                    <a:pt x="4748" y="1258"/>
                    <a:pt x="4796" y="1269"/>
                    <a:pt x="4841" y="1291"/>
                  </a:cubicBezTo>
                  <a:lnTo>
                    <a:pt x="8782" y="3133"/>
                  </a:lnTo>
                  <a:cubicBezTo>
                    <a:pt x="8806" y="3144"/>
                    <a:pt x="8831" y="3149"/>
                    <a:pt x="8855" y="3149"/>
                  </a:cubicBezTo>
                  <a:cubicBezTo>
                    <a:pt x="8920" y="3149"/>
                    <a:pt x="8982" y="3113"/>
                    <a:pt x="9011" y="3051"/>
                  </a:cubicBezTo>
                  <a:lnTo>
                    <a:pt x="9358" y="2309"/>
                  </a:lnTo>
                  <a:cubicBezTo>
                    <a:pt x="9398" y="2224"/>
                    <a:pt x="9361" y="2121"/>
                    <a:pt x="9274" y="2080"/>
                  </a:cubicBezTo>
                  <a:lnTo>
                    <a:pt x="4945" y="56"/>
                  </a:lnTo>
                  <a:cubicBezTo>
                    <a:pt x="4868" y="19"/>
                    <a:pt x="4783" y="1"/>
                    <a:pt x="4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7" name="Google Shape;3857;p84"/>
            <p:cNvSpPr/>
            <p:nvPr/>
          </p:nvSpPr>
          <p:spPr>
            <a:xfrm>
              <a:off x="5354886" y="1699257"/>
              <a:ext cx="88922" cy="105531"/>
            </a:xfrm>
            <a:custGeom>
              <a:avLst/>
              <a:gdLst/>
              <a:ahLst/>
              <a:cxnLst/>
              <a:rect l="l" t="t" r="r" b="b"/>
              <a:pathLst>
                <a:path w="3298" h="3914" extrusionOk="0">
                  <a:moveTo>
                    <a:pt x="2955" y="0"/>
                  </a:moveTo>
                  <a:cubicBezTo>
                    <a:pt x="2907" y="0"/>
                    <a:pt x="2858" y="11"/>
                    <a:pt x="2810" y="33"/>
                  </a:cubicBezTo>
                  <a:lnTo>
                    <a:pt x="379" y="1171"/>
                  </a:lnTo>
                  <a:cubicBezTo>
                    <a:pt x="147" y="1279"/>
                    <a:pt x="1" y="1510"/>
                    <a:pt x="1" y="1764"/>
                  </a:cubicBezTo>
                  <a:lnTo>
                    <a:pt x="1" y="2412"/>
                  </a:lnTo>
                  <a:lnTo>
                    <a:pt x="1638" y="1645"/>
                  </a:lnTo>
                  <a:cubicBezTo>
                    <a:pt x="1657" y="1636"/>
                    <a:pt x="1676" y="1632"/>
                    <a:pt x="1695" y="1632"/>
                  </a:cubicBezTo>
                  <a:cubicBezTo>
                    <a:pt x="1767" y="1632"/>
                    <a:pt x="1832" y="1690"/>
                    <a:pt x="1832" y="1769"/>
                  </a:cubicBezTo>
                  <a:lnTo>
                    <a:pt x="1832" y="3375"/>
                  </a:lnTo>
                  <a:cubicBezTo>
                    <a:pt x="1837" y="3674"/>
                    <a:pt x="2082" y="3913"/>
                    <a:pt x="2381" y="3913"/>
                  </a:cubicBezTo>
                  <a:cubicBezTo>
                    <a:pt x="2682" y="3913"/>
                    <a:pt x="2925" y="3674"/>
                    <a:pt x="2931" y="3375"/>
                  </a:cubicBezTo>
                  <a:lnTo>
                    <a:pt x="2931" y="1283"/>
                  </a:lnTo>
                  <a:cubicBezTo>
                    <a:pt x="2931" y="1283"/>
                    <a:pt x="3093" y="1036"/>
                    <a:pt x="3209" y="982"/>
                  </a:cubicBezTo>
                  <a:lnTo>
                    <a:pt x="3298" y="836"/>
                  </a:lnTo>
                  <a:lnTo>
                    <a:pt x="3298" y="344"/>
                  </a:lnTo>
                  <a:cubicBezTo>
                    <a:pt x="3298" y="146"/>
                    <a:pt x="3134"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58" name="Google Shape;3858;p84"/>
          <p:cNvGrpSpPr/>
          <p:nvPr/>
        </p:nvGrpSpPr>
        <p:grpSpPr>
          <a:xfrm>
            <a:off x="5339652" y="2134890"/>
            <a:ext cx="432290" cy="418377"/>
            <a:chOff x="5339652" y="2134890"/>
            <a:chExt cx="432290" cy="418377"/>
          </a:xfrm>
        </p:grpSpPr>
        <p:sp>
          <p:nvSpPr>
            <p:cNvPr id="3859" name="Google Shape;3859;p84"/>
            <p:cNvSpPr/>
            <p:nvPr/>
          </p:nvSpPr>
          <p:spPr>
            <a:xfrm>
              <a:off x="5339652" y="2134890"/>
              <a:ext cx="432290" cy="418054"/>
            </a:xfrm>
            <a:custGeom>
              <a:avLst/>
              <a:gdLst/>
              <a:ahLst/>
              <a:cxnLst/>
              <a:rect l="l" t="t" r="r" b="b"/>
              <a:pathLst>
                <a:path w="16033" h="15505" extrusionOk="0">
                  <a:moveTo>
                    <a:pt x="2658" y="1"/>
                  </a:moveTo>
                  <a:cubicBezTo>
                    <a:pt x="2618" y="1"/>
                    <a:pt x="2578" y="16"/>
                    <a:pt x="2547" y="47"/>
                  </a:cubicBezTo>
                  <a:lnTo>
                    <a:pt x="62" y="2534"/>
                  </a:lnTo>
                  <a:cubicBezTo>
                    <a:pt x="0" y="2595"/>
                    <a:pt x="0" y="2693"/>
                    <a:pt x="62" y="2755"/>
                  </a:cubicBezTo>
                  <a:lnTo>
                    <a:pt x="5515" y="8208"/>
                  </a:lnTo>
                  <a:cubicBezTo>
                    <a:pt x="5675" y="8368"/>
                    <a:pt x="5729" y="8606"/>
                    <a:pt x="5655" y="8819"/>
                  </a:cubicBezTo>
                  <a:cubicBezTo>
                    <a:pt x="5053" y="10603"/>
                    <a:pt x="5469" y="12655"/>
                    <a:pt x="6905" y="14068"/>
                  </a:cubicBezTo>
                  <a:cubicBezTo>
                    <a:pt x="7881" y="15027"/>
                    <a:pt x="9171" y="15505"/>
                    <a:pt x="10461" y="15505"/>
                  </a:cubicBezTo>
                  <a:cubicBezTo>
                    <a:pt x="11788" y="15505"/>
                    <a:pt x="13115" y="14999"/>
                    <a:pt x="14098" y="13990"/>
                  </a:cubicBezTo>
                  <a:cubicBezTo>
                    <a:pt x="16032" y="12004"/>
                    <a:pt x="16016" y="8827"/>
                    <a:pt x="14051" y="6861"/>
                  </a:cubicBezTo>
                  <a:cubicBezTo>
                    <a:pt x="13060" y="5870"/>
                    <a:pt x="11761" y="5375"/>
                    <a:pt x="10463" y="5375"/>
                  </a:cubicBezTo>
                  <a:cubicBezTo>
                    <a:pt x="9911" y="5375"/>
                    <a:pt x="9358" y="5464"/>
                    <a:pt x="8830" y="5644"/>
                  </a:cubicBezTo>
                  <a:cubicBezTo>
                    <a:pt x="8768" y="5664"/>
                    <a:pt x="8704" y="5675"/>
                    <a:pt x="8641" y="5675"/>
                  </a:cubicBezTo>
                  <a:cubicBezTo>
                    <a:pt x="8486" y="5675"/>
                    <a:pt x="8335" y="5614"/>
                    <a:pt x="8221" y="5502"/>
                  </a:cubicBezTo>
                  <a:lnTo>
                    <a:pt x="8223" y="5502"/>
                  </a:lnTo>
                  <a:lnTo>
                    <a:pt x="2768" y="47"/>
                  </a:lnTo>
                  <a:cubicBezTo>
                    <a:pt x="2738" y="16"/>
                    <a:pt x="2698" y="1"/>
                    <a:pt x="26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0" name="Google Shape;3860;p84"/>
            <p:cNvSpPr/>
            <p:nvPr/>
          </p:nvSpPr>
          <p:spPr>
            <a:xfrm>
              <a:off x="5339652" y="2190217"/>
              <a:ext cx="157057" cy="168623"/>
            </a:xfrm>
            <a:custGeom>
              <a:avLst/>
              <a:gdLst/>
              <a:ahLst/>
              <a:cxnLst/>
              <a:rect l="l" t="t" r="r" b="b"/>
              <a:pathLst>
                <a:path w="5825" h="6254" extrusionOk="0">
                  <a:moveTo>
                    <a:pt x="545" y="0"/>
                  </a:moveTo>
                  <a:lnTo>
                    <a:pt x="62" y="482"/>
                  </a:lnTo>
                  <a:cubicBezTo>
                    <a:pt x="0" y="543"/>
                    <a:pt x="0" y="641"/>
                    <a:pt x="62" y="703"/>
                  </a:cubicBezTo>
                  <a:lnTo>
                    <a:pt x="5515" y="6156"/>
                  </a:lnTo>
                  <a:cubicBezTo>
                    <a:pt x="5545" y="6186"/>
                    <a:pt x="5570" y="6219"/>
                    <a:pt x="5594" y="6253"/>
                  </a:cubicBezTo>
                  <a:cubicBezTo>
                    <a:pt x="5635" y="6054"/>
                    <a:pt x="5688" y="5860"/>
                    <a:pt x="5753" y="5668"/>
                  </a:cubicBezTo>
                  <a:cubicBezTo>
                    <a:pt x="5824" y="5456"/>
                    <a:pt x="5768" y="5221"/>
                    <a:pt x="5609" y="5064"/>
                  </a:cubicBezTo>
                  <a:lnTo>
                    <a:pt x="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1" name="Google Shape;3861;p84"/>
            <p:cNvSpPr/>
            <p:nvPr/>
          </p:nvSpPr>
          <p:spPr>
            <a:xfrm>
              <a:off x="5478590" y="2390171"/>
              <a:ext cx="280814" cy="163096"/>
            </a:xfrm>
            <a:custGeom>
              <a:avLst/>
              <a:gdLst/>
              <a:ahLst/>
              <a:cxnLst/>
              <a:rect l="l" t="t" r="r" b="b"/>
              <a:pathLst>
                <a:path w="10415" h="6049" extrusionOk="0">
                  <a:moveTo>
                    <a:pt x="332" y="0"/>
                  </a:moveTo>
                  <a:lnTo>
                    <a:pt x="332" y="0"/>
                  </a:lnTo>
                  <a:cubicBezTo>
                    <a:pt x="0" y="1675"/>
                    <a:pt x="534" y="3404"/>
                    <a:pt x="1752" y="4600"/>
                  </a:cubicBezTo>
                  <a:cubicBezTo>
                    <a:pt x="2736" y="5567"/>
                    <a:pt x="4023" y="6049"/>
                    <a:pt x="5308" y="6049"/>
                  </a:cubicBezTo>
                  <a:cubicBezTo>
                    <a:pt x="6631" y="6049"/>
                    <a:pt x="7953" y="5539"/>
                    <a:pt x="8945" y="4522"/>
                  </a:cubicBezTo>
                  <a:cubicBezTo>
                    <a:pt x="9896" y="3549"/>
                    <a:pt x="10414" y="2231"/>
                    <a:pt x="10383" y="871"/>
                  </a:cubicBezTo>
                  <a:lnTo>
                    <a:pt x="10383" y="871"/>
                  </a:lnTo>
                  <a:cubicBezTo>
                    <a:pt x="10195" y="1837"/>
                    <a:pt x="9727" y="2728"/>
                    <a:pt x="9039" y="3430"/>
                  </a:cubicBezTo>
                  <a:cubicBezTo>
                    <a:pt x="8048" y="4447"/>
                    <a:pt x="6725" y="4958"/>
                    <a:pt x="5402" y="4958"/>
                  </a:cubicBezTo>
                  <a:cubicBezTo>
                    <a:pt x="4117" y="4958"/>
                    <a:pt x="2830" y="4476"/>
                    <a:pt x="1847" y="3508"/>
                  </a:cubicBezTo>
                  <a:cubicBezTo>
                    <a:pt x="902" y="2583"/>
                    <a:pt x="357" y="1322"/>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2" name="Google Shape;3862;p84"/>
            <p:cNvSpPr/>
            <p:nvPr/>
          </p:nvSpPr>
          <p:spPr>
            <a:xfrm>
              <a:off x="5540415" y="2323735"/>
              <a:ext cx="174933" cy="180460"/>
            </a:xfrm>
            <a:custGeom>
              <a:avLst/>
              <a:gdLst/>
              <a:ahLst/>
              <a:cxnLst/>
              <a:rect l="l" t="t" r="r" b="b"/>
              <a:pathLst>
                <a:path w="6488" h="6693" extrusionOk="0">
                  <a:moveTo>
                    <a:pt x="1969" y="1"/>
                  </a:moveTo>
                  <a:cubicBezTo>
                    <a:pt x="1776" y="1"/>
                    <a:pt x="1591" y="89"/>
                    <a:pt x="1471" y="244"/>
                  </a:cubicBezTo>
                  <a:lnTo>
                    <a:pt x="159" y="1931"/>
                  </a:lnTo>
                  <a:cubicBezTo>
                    <a:pt x="43" y="2085"/>
                    <a:pt x="1" y="2282"/>
                    <a:pt x="47" y="2470"/>
                  </a:cubicBezTo>
                  <a:lnTo>
                    <a:pt x="795" y="5459"/>
                  </a:lnTo>
                  <a:cubicBezTo>
                    <a:pt x="852" y="5684"/>
                    <a:pt x="1028" y="5860"/>
                    <a:pt x="1252" y="5917"/>
                  </a:cubicBezTo>
                  <a:lnTo>
                    <a:pt x="4259" y="6669"/>
                  </a:lnTo>
                  <a:cubicBezTo>
                    <a:pt x="4323" y="6685"/>
                    <a:pt x="4388" y="6693"/>
                    <a:pt x="4452" y="6693"/>
                  </a:cubicBezTo>
                  <a:cubicBezTo>
                    <a:pt x="4754" y="6693"/>
                    <a:pt x="5037" y="6518"/>
                    <a:pt x="5167" y="6232"/>
                  </a:cubicBezTo>
                  <a:lnTo>
                    <a:pt x="6406" y="3514"/>
                  </a:lnTo>
                  <a:cubicBezTo>
                    <a:pt x="6487" y="3338"/>
                    <a:pt x="6483" y="3136"/>
                    <a:pt x="6394" y="2964"/>
                  </a:cubicBezTo>
                  <a:lnTo>
                    <a:pt x="5233" y="713"/>
                  </a:lnTo>
                  <a:lnTo>
                    <a:pt x="5231" y="713"/>
                  </a:lnTo>
                  <a:cubicBezTo>
                    <a:pt x="5137" y="531"/>
                    <a:pt x="4960" y="405"/>
                    <a:pt x="4759" y="379"/>
                  </a:cubicBezTo>
                  <a:lnTo>
                    <a:pt x="2054" y="6"/>
                  </a:lnTo>
                  <a:cubicBezTo>
                    <a:pt x="2025" y="2"/>
                    <a:pt x="1997" y="1"/>
                    <a:pt x="1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3" name="Google Shape;3863;p84"/>
            <p:cNvSpPr/>
            <p:nvPr/>
          </p:nvSpPr>
          <p:spPr>
            <a:xfrm>
              <a:off x="5580292" y="2454746"/>
              <a:ext cx="58131" cy="42493"/>
            </a:xfrm>
            <a:custGeom>
              <a:avLst/>
              <a:gdLst/>
              <a:ahLst/>
              <a:cxnLst/>
              <a:rect l="l" t="t" r="r" b="b"/>
              <a:pathLst>
                <a:path w="2156" h="1576" extrusionOk="0">
                  <a:moveTo>
                    <a:pt x="1038" y="1"/>
                  </a:moveTo>
                  <a:cubicBezTo>
                    <a:pt x="867" y="1"/>
                    <a:pt x="696" y="45"/>
                    <a:pt x="542" y="134"/>
                  </a:cubicBezTo>
                  <a:cubicBezTo>
                    <a:pt x="193" y="334"/>
                    <a:pt x="1" y="727"/>
                    <a:pt x="56" y="1128"/>
                  </a:cubicBezTo>
                  <a:lnTo>
                    <a:pt x="1841" y="1575"/>
                  </a:lnTo>
                  <a:cubicBezTo>
                    <a:pt x="2155" y="1142"/>
                    <a:pt x="2068" y="539"/>
                    <a:pt x="1647" y="210"/>
                  </a:cubicBezTo>
                  <a:cubicBezTo>
                    <a:pt x="1469" y="71"/>
                    <a:pt x="1254" y="1"/>
                    <a:pt x="1038"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4" name="Google Shape;3864;p84"/>
            <p:cNvSpPr/>
            <p:nvPr/>
          </p:nvSpPr>
          <p:spPr>
            <a:xfrm>
              <a:off x="5673448" y="2388526"/>
              <a:ext cx="41900" cy="53467"/>
            </a:xfrm>
            <a:custGeom>
              <a:avLst/>
              <a:gdLst/>
              <a:ahLst/>
              <a:cxnLst/>
              <a:rect l="l" t="t" r="r" b="b"/>
              <a:pathLst>
                <a:path w="1554" h="1983" extrusionOk="0">
                  <a:moveTo>
                    <a:pt x="1018" y="1"/>
                  </a:moveTo>
                  <a:cubicBezTo>
                    <a:pt x="500" y="1"/>
                    <a:pt x="58" y="406"/>
                    <a:pt x="31" y="941"/>
                  </a:cubicBezTo>
                  <a:cubicBezTo>
                    <a:pt x="1" y="1511"/>
                    <a:pt x="458" y="1983"/>
                    <a:pt x="1020" y="1983"/>
                  </a:cubicBezTo>
                  <a:cubicBezTo>
                    <a:pt x="1038" y="1983"/>
                    <a:pt x="1057" y="1982"/>
                    <a:pt x="1076" y="1981"/>
                  </a:cubicBezTo>
                  <a:lnTo>
                    <a:pt x="1474" y="1111"/>
                  </a:lnTo>
                  <a:cubicBezTo>
                    <a:pt x="1553" y="935"/>
                    <a:pt x="1549" y="733"/>
                    <a:pt x="1460" y="561"/>
                  </a:cubicBezTo>
                  <a:lnTo>
                    <a:pt x="1178" y="14"/>
                  </a:lnTo>
                  <a:cubicBezTo>
                    <a:pt x="1124" y="5"/>
                    <a:pt x="1070" y="1"/>
                    <a:pt x="1018"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5" name="Google Shape;3865;p84"/>
            <p:cNvSpPr/>
            <p:nvPr/>
          </p:nvSpPr>
          <p:spPr>
            <a:xfrm>
              <a:off x="5586952" y="2357627"/>
              <a:ext cx="38853" cy="36318"/>
            </a:xfrm>
            <a:custGeom>
              <a:avLst/>
              <a:gdLst/>
              <a:ahLst/>
              <a:cxnLst/>
              <a:rect l="l" t="t" r="r" b="b"/>
              <a:pathLst>
                <a:path w="1441" h="1347" extrusionOk="0">
                  <a:moveTo>
                    <a:pt x="721" y="1"/>
                  </a:moveTo>
                  <a:cubicBezTo>
                    <a:pt x="520" y="1"/>
                    <a:pt x="320" y="91"/>
                    <a:pt x="187" y="262"/>
                  </a:cubicBezTo>
                  <a:cubicBezTo>
                    <a:pt x="21" y="476"/>
                    <a:pt x="0" y="771"/>
                    <a:pt x="135" y="1007"/>
                  </a:cubicBezTo>
                  <a:cubicBezTo>
                    <a:pt x="256" y="1219"/>
                    <a:pt x="481" y="1347"/>
                    <a:pt x="721" y="1347"/>
                  </a:cubicBezTo>
                  <a:cubicBezTo>
                    <a:pt x="748" y="1347"/>
                    <a:pt x="776" y="1345"/>
                    <a:pt x="803" y="1342"/>
                  </a:cubicBezTo>
                  <a:cubicBezTo>
                    <a:pt x="1074" y="1308"/>
                    <a:pt x="1297" y="1115"/>
                    <a:pt x="1368" y="852"/>
                  </a:cubicBezTo>
                  <a:cubicBezTo>
                    <a:pt x="1440" y="590"/>
                    <a:pt x="1347" y="310"/>
                    <a:pt x="1134" y="143"/>
                  </a:cubicBezTo>
                  <a:cubicBezTo>
                    <a:pt x="1011" y="47"/>
                    <a:pt x="865" y="1"/>
                    <a:pt x="721"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6" name="Google Shape;3866;p84"/>
            <p:cNvSpPr/>
            <p:nvPr/>
          </p:nvSpPr>
          <p:spPr>
            <a:xfrm>
              <a:off x="5464866" y="2286985"/>
              <a:ext cx="23376" cy="22136"/>
            </a:xfrm>
            <a:custGeom>
              <a:avLst/>
              <a:gdLst/>
              <a:ahLst/>
              <a:cxnLst/>
              <a:rect l="l" t="t" r="r" b="b"/>
              <a:pathLst>
                <a:path w="867" h="821" extrusionOk="0">
                  <a:moveTo>
                    <a:pt x="259" y="0"/>
                  </a:moveTo>
                  <a:cubicBezTo>
                    <a:pt x="198" y="0"/>
                    <a:pt x="138" y="24"/>
                    <a:pt x="92" y="70"/>
                  </a:cubicBezTo>
                  <a:cubicBezTo>
                    <a:pt x="1" y="161"/>
                    <a:pt x="1" y="311"/>
                    <a:pt x="92" y="402"/>
                  </a:cubicBezTo>
                  <a:lnTo>
                    <a:pt x="442" y="752"/>
                  </a:lnTo>
                  <a:cubicBezTo>
                    <a:pt x="487" y="797"/>
                    <a:pt x="548" y="820"/>
                    <a:pt x="608" y="820"/>
                  </a:cubicBezTo>
                  <a:cubicBezTo>
                    <a:pt x="668" y="820"/>
                    <a:pt x="728" y="797"/>
                    <a:pt x="774" y="752"/>
                  </a:cubicBezTo>
                  <a:cubicBezTo>
                    <a:pt x="866" y="659"/>
                    <a:pt x="866" y="511"/>
                    <a:pt x="774" y="418"/>
                  </a:cubicBezTo>
                  <a:lnTo>
                    <a:pt x="425" y="70"/>
                  </a:lnTo>
                  <a:cubicBezTo>
                    <a:pt x="379" y="24"/>
                    <a:pt x="319"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7" name="Google Shape;3867;p84"/>
            <p:cNvSpPr/>
            <p:nvPr/>
          </p:nvSpPr>
          <p:spPr>
            <a:xfrm>
              <a:off x="5446720" y="2225268"/>
              <a:ext cx="23376" cy="22109"/>
            </a:xfrm>
            <a:custGeom>
              <a:avLst/>
              <a:gdLst/>
              <a:ahLst/>
              <a:cxnLst/>
              <a:rect l="l" t="t" r="r" b="b"/>
              <a:pathLst>
                <a:path w="867" h="820" extrusionOk="0">
                  <a:moveTo>
                    <a:pt x="259" y="0"/>
                  </a:moveTo>
                  <a:cubicBezTo>
                    <a:pt x="199" y="0"/>
                    <a:pt x="138" y="23"/>
                    <a:pt x="92" y="70"/>
                  </a:cubicBezTo>
                  <a:cubicBezTo>
                    <a:pt x="1" y="161"/>
                    <a:pt x="1" y="310"/>
                    <a:pt x="92" y="402"/>
                  </a:cubicBezTo>
                  <a:lnTo>
                    <a:pt x="442" y="751"/>
                  </a:lnTo>
                  <a:cubicBezTo>
                    <a:pt x="488" y="797"/>
                    <a:pt x="548" y="820"/>
                    <a:pt x="609" y="820"/>
                  </a:cubicBezTo>
                  <a:cubicBezTo>
                    <a:pt x="669" y="820"/>
                    <a:pt x="729" y="797"/>
                    <a:pt x="775" y="751"/>
                  </a:cubicBezTo>
                  <a:cubicBezTo>
                    <a:pt x="867" y="659"/>
                    <a:pt x="867" y="511"/>
                    <a:pt x="775" y="418"/>
                  </a:cubicBezTo>
                  <a:lnTo>
                    <a:pt x="425" y="70"/>
                  </a:lnTo>
                  <a:cubicBezTo>
                    <a:pt x="379" y="23"/>
                    <a:pt x="319"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8" name="Google Shape;3868;p84"/>
            <p:cNvSpPr/>
            <p:nvPr/>
          </p:nvSpPr>
          <p:spPr>
            <a:xfrm>
              <a:off x="5387187" y="2203456"/>
              <a:ext cx="23376" cy="22109"/>
            </a:xfrm>
            <a:custGeom>
              <a:avLst/>
              <a:gdLst/>
              <a:ahLst/>
              <a:cxnLst/>
              <a:rect l="l" t="t" r="r" b="b"/>
              <a:pathLst>
                <a:path w="867" h="820" extrusionOk="0">
                  <a:moveTo>
                    <a:pt x="258" y="0"/>
                  </a:moveTo>
                  <a:cubicBezTo>
                    <a:pt x="198" y="0"/>
                    <a:pt x="138" y="23"/>
                    <a:pt x="92" y="70"/>
                  </a:cubicBezTo>
                  <a:lnTo>
                    <a:pt x="92" y="68"/>
                  </a:lnTo>
                  <a:cubicBezTo>
                    <a:pt x="0" y="161"/>
                    <a:pt x="0" y="309"/>
                    <a:pt x="92" y="402"/>
                  </a:cubicBezTo>
                  <a:lnTo>
                    <a:pt x="441" y="752"/>
                  </a:lnTo>
                  <a:cubicBezTo>
                    <a:pt x="487" y="797"/>
                    <a:pt x="547" y="820"/>
                    <a:pt x="607" y="820"/>
                  </a:cubicBezTo>
                  <a:cubicBezTo>
                    <a:pt x="668" y="820"/>
                    <a:pt x="728" y="797"/>
                    <a:pt x="773" y="752"/>
                  </a:cubicBezTo>
                  <a:cubicBezTo>
                    <a:pt x="866" y="659"/>
                    <a:pt x="866" y="511"/>
                    <a:pt x="775" y="418"/>
                  </a:cubicBezTo>
                  <a:lnTo>
                    <a:pt x="425" y="70"/>
                  </a:lnTo>
                  <a:cubicBezTo>
                    <a:pt x="379" y="23"/>
                    <a:pt x="318"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9" name="Google Shape;3869;p84"/>
            <p:cNvSpPr/>
            <p:nvPr/>
          </p:nvSpPr>
          <p:spPr>
            <a:xfrm>
              <a:off x="5530628" y="2297824"/>
              <a:ext cx="23376" cy="22109"/>
            </a:xfrm>
            <a:custGeom>
              <a:avLst/>
              <a:gdLst/>
              <a:ahLst/>
              <a:cxnLst/>
              <a:rect l="l" t="t" r="r" b="b"/>
              <a:pathLst>
                <a:path w="867" h="820" extrusionOk="0">
                  <a:moveTo>
                    <a:pt x="259" y="0"/>
                  </a:moveTo>
                  <a:cubicBezTo>
                    <a:pt x="199" y="0"/>
                    <a:pt x="139" y="23"/>
                    <a:pt x="93" y="69"/>
                  </a:cubicBezTo>
                  <a:cubicBezTo>
                    <a:pt x="0" y="161"/>
                    <a:pt x="0" y="309"/>
                    <a:pt x="93" y="402"/>
                  </a:cubicBezTo>
                  <a:lnTo>
                    <a:pt x="442" y="750"/>
                  </a:lnTo>
                  <a:cubicBezTo>
                    <a:pt x="488" y="797"/>
                    <a:pt x="548" y="820"/>
                    <a:pt x="608" y="820"/>
                  </a:cubicBezTo>
                  <a:cubicBezTo>
                    <a:pt x="668" y="820"/>
                    <a:pt x="729" y="797"/>
                    <a:pt x="775" y="750"/>
                  </a:cubicBezTo>
                  <a:cubicBezTo>
                    <a:pt x="866" y="659"/>
                    <a:pt x="866" y="510"/>
                    <a:pt x="775" y="418"/>
                  </a:cubicBezTo>
                  <a:lnTo>
                    <a:pt x="425" y="69"/>
                  </a:lnTo>
                  <a:cubicBezTo>
                    <a:pt x="379" y="23"/>
                    <a:pt x="319"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0" name="Google Shape;3870;p84"/>
            <p:cNvSpPr/>
            <p:nvPr/>
          </p:nvSpPr>
          <p:spPr>
            <a:xfrm>
              <a:off x="5567027" y="2178003"/>
              <a:ext cx="151502" cy="150882"/>
            </a:xfrm>
            <a:custGeom>
              <a:avLst/>
              <a:gdLst/>
              <a:ahLst/>
              <a:cxnLst/>
              <a:rect l="l" t="t" r="r" b="b"/>
              <a:pathLst>
                <a:path w="5619" h="5596" extrusionOk="0">
                  <a:moveTo>
                    <a:pt x="259" y="0"/>
                  </a:moveTo>
                  <a:cubicBezTo>
                    <a:pt x="199" y="0"/>
                    <a:pt x="139" y="23"/>
                    <a:pt x="93" y="69"/>
                  </a:cubicBezTo>
                  <a:cubicBezTo>
                    <a:pt x="1" y="160"/>
                    <a:pt x="1" y="309"/>
                    <a:pt x="93" y="402"/>
                  </a:cubicBezTo>
                  <a:lnTo>
                    <a:pt x="5286" y="5595"/>
                  </a:lnTo>
                  <a:lnTo>
                    <a:pt x="5618" y="5262"/>
                  </a:lnTo>
                  <a:lnTo>
                    <a:pt x="425" y="69"/>
                  </a:lnTo>
                  <a:cubicBezTo>
                    <a:pt x="380" y="23"/>
                    <a:pt x="319"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1" name="Google Shape;3871;p84"/>
            <p:cNvSpPr/>
            <p:nvPr/>
          </p:nvSpPr>
          <p:spPr>
            <a:xfrm>
              <a:off x="5517200" y="2179459"/>
              <a:ext cx="62472" cy="61205"/>
            </a:xfrm>
            <a:custGeom>
              <a:avLst/>
              <a:gdLst/>
              <a:ahLst/>
              <a:cxnLst/>
              <a:rect l="l" t="t" r="r" b="b"/>
              <a:pathLst>
                <a:path w="2317" h="2270" extrusionOk="0">
                  <a:moveTo>
                    <a:pt x="259" y="0"/>
                  </a:moveTo>
                  <a:cubicBezTo>
                    <a:pt x="199" y="0"/>
                    <a:pt x="139" y="23"/>
                    <a:pt x="93" y="69"/>
                  </a:cubicBezTo>
                  <a:cubicBezTo>
                    <a:pt x="1" y="161"/>
                    <a:pt x="1" y="309"/>
                    <a:pt x="93" y="402"/>
                  </a:cubicBezTo>
                  <a:lnTo>
                    <a:pt x="1887" y="2196"/>
                  </a:lnTo>
                  <a:cubicBezTo>
                    <a:pt x="1934" y="2245"/>
                    <a:pt x="1995" y="2269"/>
                    <a:pt x="2057" y="2269"/>
                  </a:cubicBezTo>
                  <a:cubicBezTo>
                    <a:pt x="2117" y="2269"/>
                    <a:pt x="2177" y="2246"/>
                    <a:pt x="2224" y="2199"/>
                  </a:cubicBezTo>
                  <a:cubicBezTo>
                    <a:pt x="2317" y="2107"/>
                    <a:pt x="2315" y="1954"/>
                    <a:pt x="2219" y="1863"/>
                  </a:cubicBezTo>
                  <a:lnTo>
                    <a:pt x="425" y="69"/>
                  </a:lnTo>
                  <a:cubicBezTo>
                    <a:pt x="380" y="23"/>
                    <a:pt x="319"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2" name="Google Shape;3872;p84"/>
            <p:cNvSpPr/>
            <p:nvPr/>
          </p:nvSpPr>
          <p:spPr>
            <a:xfrm>
              <a:off x="5414069" y="2342798"/>
              <a:ext cx="48883" cy="47616"/>
            </a:xfrm>
            <a:custGeom>
              <a:avLst/>
              <a:gdLst/>
              <a:ahLst/>
              <a:cxnLst/>
              <a:rect l="l" t="t" r="r" b="b"/>
              <a:pathLst>
                <a:path w="1813" h="1766" extrusionOk="0">
                  <a:moveTo>
                    <a:pt x="259" y="1"/>
                  </a:moveTo>
                  <a:cubicBezTo>
                    <a:pt x="199" y="1"/>
                    <a:pt x="139" y="24"/>
                    <a:pt x="93" y="69"/>
                  </a:cubicBezTo>
                  <a:cubicBezTo>
                    <a:pt x="1" y="160"/>
                    <a:pt x="1" y="310"/>
                    <a:pt x="93" y="403"/>
                  </a:cubicBezTo>
                  <a:lnTo>
                    <a:pt x="1391" y="1701"/>
                  </a:lnTo>
                  <a:cubicBezTo>
                    <a:pt x="1437" y="1744"/>
                    <a:pt x="1496" y="1766"/>
                    <a:pt x="1555" y="1766"/>
                  </a:cubicBezTo>
                  <a:cubicBezTo>
                    <a:pt x="1615" y="1766"/>
                    <a:pt x="1675" y="1743"/>
                    <a:pt x="1720" y="1698"/>
                  </a:cubicBezTo>
                  <a:cubicBezTo>
                    <a:pt x="1811" y="1606"/>
                    <a:pt x="1813" y="1461"/>
                    <a:pt x="1725" y="1369"/>
                  </a:cubicBezTo>
                  <a:lnTo>
                    <a:pt x="425" y="69"/>
                  </a:lnTo>
                  <a:cubicBezTo>
                    <a:pt x="380" y="24"/>
                    <a:pt x="320"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3" name="Google Shape;3873;p84"/>
            <p:cNvSpPr/>
            <p:nvPr/>
          </p:nvSpPr>
          <p:spPr>
            <a:xfrm>
              <a:off x="5424153" y="2404191"/>
              <a:ext cx="109845" cy="109198"/>
            </a:xfrm>
            <a:custGeom>
              <a:avLst/>
              <a:gdLst/>
              <a:ahLst/>
              <a:cxnLst/>
              <a:rect l="l" t="t" r="r" b="b"/>
              <a:pathLst>
                <a:path w="4074" h="4050" extrusionOk="0">
                  <a:moveTo>
                    <a:pt x="260" y="0"/>
                  </a:moveTo>
                  <a:cubicBezTo>
                    <a:pt x="200" y="0"/>
                    <a:pt x="139" y="23"/>
                    <a:pt x="93" y="70"/>
                  </a:cubicBezTo>
                  <a:cubicBezTo>
                    <a:pt x="1" y="161"/>
                    <a:pt x="2" y="312"/>
                    <a:pt x="95" y="403"/>
                  </a:cubicBezTo>
                  <a:lnTo>
                    <a:pt x="3742" y="4050"/>
                  </a:lnTo>
                  <a:lnTo>
                    <a:pt x="4074" y="3716"/>
                  </a:lnTo>
                  <a:lnTo>
                    <a:pt x="428" y="71"/>
                  </a:lnTo>
                  <a:cubicBezTo>
                    <a:pt x="382" y="24"/>
                    <a:pt x="321"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74" name="Google Shape;3874;p84"/>
          <p:cNvGrpSpPr/>
          <p:nvPr/>
        </p:nvGrpSpPr>
        <p:grpSpPr>
          <a:xfrm>
            <a:off x="5340050" y="2768847"/>
            <a:ext cx="414906" cy="375426"/>
            <a:chOff x="5340050" y="2768847"/>
            <a:chExt cx="414906" cy="375426"/>
          </a:xfrm>
        </p:grpSpPr>
        <p:sp>
          <p:nvSpPr>
            <p:cNvPr id="3875" name="Google Shape;3875;p84"/>
            <p:cNvSpPr/>
            <p:nvPr/>
          </p:nvSpPr>
          <p:spPr>
            <a:xfrm>
              <a:off x="5596901" y="2804234"/>
              <a:ext cx="128422" cy="262453"/>
            </a:xfrm>
            <a:custGeom>
              <a:avLst/>
              <a:gdLst/>
              <a:ahLst/>
              <a:cxnLst/>
              <a:rect l="l" t="t" r="r" b="b"/>
              <a:pathLst>
                <a:path w="4763" h="9734" extrusionOk="0">
                  <a:moveTo>
                    <a:pt x="2382" y="1"/>
                  </a:moveTo>
                  <a:lnTo>
                    <a:pt x="1466" y="310"/>
                  </a:lnTo>
                  <a:lnTo>
                    <a:pt x="1466" y="1300"/>
                  </a:lnTo>
                  <a:cubicBezTo>
                    <a:pt x="1466" y="1368"/>
                    <a:pt x="1423" y="1427"/>
                    <a:pt x="1358" y="1450"/>
                  </a:cubicBezTo>
                  <a:cubicBezTo>
                    <a:pt x="567" y="1735"/>
                    <a:pt x="1" y="2525"/>
                    <a:pt x="1" y="3415"/>
                  </a:cubicBezTo>
                  <a:lnTo>
                    <a:pt x="1" y="9419"/>
                  </a:lnTo>
                  <a:lnTo>
                    <a:pt x="2513" y="9733"/>
                  </a:lnTo>
                  <a:lnTo>
                    <a:pt x="4763" y="9419"/>
                  </a:lnTo>
                  <a:lnTo>
                    <a:pt x="4763" y="3413"/>
                  </a:lnTo>
                  <a:cubicBezTo>
                    <a:pt x="4763" y="2525"/>
                    <a:pt x="4198" y="1735"/>
                    <a:pt x="3407" y="1448"/>
                  </a:cubicBezTo>
                  <a:cubicBezTo>
                    <a:pt x="3342" y="1424"/>
                    <a:pt x="3298" y="1363"/>
                    <a:pt x="3298" y="1294"/>
                  </a:cubicBezTo>
                  <a:lnTo>
                    <a:pt x="3298" y="310"/>
                  </a:lnTo>
                  <a:lnTo>
                    <a:pt x="23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6" name="Google Shape;3876;p84"/>
            <p:cNvSpPr/>
            <p:nvPr/>
          </p:nvSpPr>
          <p:spPr>
            <a:xfrm>
              <a:off x="5666033" y="2808386"/>
              <a:ext cx="59291" cy="246976"/>
            </a:xfrm>
            <a:custGeom>
              <a:avLst/>
              <a:gdLst/>
              <a:ahLst/>
              <a:cxnLst/>
              <a:rect l="l" t="t" r="r" b="b"/>
              <a:pathLst>
                <a:path w="2199" h="9160" extrusionOk="0">
                  <a:moveTo>
                    <a:pt x="1" y="1"/>
                  </a:moveTo>
                  <a:lnTo>
                    <a:pt x="1" y="1039"/>
                  </a:lnTo>
                  <a:cubicBezTo>
                    <a:pt x="2" y="1107"/>
                    <a:pt x="46" y="1167"/>
                    <a:pt x="110" y="1188"/>
                  </a:cubicBezTo>
                  <a:cubicBezTo>
                    <a:pt x="901" y="1463"/>
                    <a:pt x="1466" y="2223"/>
                    <a:pt x="1466" y="3077"/>
                  </a:cubicBezTo>
                  <a:lnTo>
                    <a:pt x="1466" y="9159"/>
                  </a:lnTo>
                  <a:lnTo>
                    <a:pt x="2199" y="9159"/>
                  </a:lnTo>
                  <a:lnTo>
                    <a:pt x="2199" y="3075"/>
                  </a:lnTo>
                  <a:cubicBezTo>
                    <a:pt x="2199" y="2221"/>
                    <a:pt x="1634" y="1462"/>
                    <a:pt x="843" y="1187"/>
                  </a:cubicBezTo>
                  <a:cubicBezTo>
                    <a:pt x="778" y="1166"/>
                    <a:pt x="735" y="1106"/>
                    <a:pt x="734" y="1039"/>
                  </a:cubicBezTo>
                  <a:lnTo>
                    <a:pt x="734" y="1"/>
                  </a:lnTo>
                  <a:close/>
                </a:path>
              </a:pathLst>
            </a:custGeom>
            <a:solidFill>
              <a:srgbClr val="167480">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7" name="Google Shape;3877;p84"/>
            <p:cNvSpPr/>
            <p:nvPr/>
          </p:nvSpPr>
          <p:spPr>
            <a:xfrm>
              <a:off x="5596901" y="2907177"/>
              <a:ext cx="128422" cy="98791"/>
            </a:xfrm>
            <a:custGeom>
              <a:avLst/>
              <a:gdLst/>
              <a:ahLst/>
              <a:cxnLst/>
              <a:rect l="l" t="t" r="r" b="b"/>
              <a:pathLst>
                <a:path w="4763" h="3664" extrusionOk="0">
                  <a:moveTo>
                    <a:pt x="1" y="0"/>
                  </a:moveTo>
                  <a:lnTo>
                    <a:pt x="1" y="3664"/>
                  </a:lnTo>
                  <a:lnTo>
                    <a:pt x="4763" y="3664"/>
                  </a:lnTo>
                  <a:lnTo>
                    <a:pt x="47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8" name="Google Shape;3878;p84"/>
            <p:cNvSpPr/>
            <p:nvPr/>
          </p:nvSpPr>
          <p:spPr>
            <a:xfrm>
              <a:off x="5705560" y="2907177"/>
              <a:ext cx="19764" cy="98791"/>
            </a:xfrm>
            <a:custGeom>
              <a:avLst/>
              <a:gdLst/>
              <a:ahLst/>
              <a:cxnLst/>
              <a:rect l="l" t="t" r="r" b="b"/>
              <a:pathLst>
                <a:path w="733" h="3664" extrusionOk="0">
                  <a:moveTo>
                    <a:pt x="0" y="0"/>
                  </a:moveTo>
                  <a:lnTo>
                    <a:pt x="0" y="3664"/>
                  </a:lnTo>
                  <a:lnTo>
                    <a:pt x="733" y="3664"/>
                  </a:lnTo>
                  <a:lnTo>
                    <a:pt x="733" y="0"/>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9" name="Google Shape;3879;p84"/>
            <p:cNvSpPr/>
            <p:nvPr/>
          </p:nvSpPr>
          <p:spPr>
            <a:xfrm>
              <a:off x="5389452" y="2794042"/>
              <a:ext cx="167976" cy="109117"/>
            </a:xfrm>
            <a:custGeom>
              <a:avLst/>
              <a:gdLst/>
              <a:ahLst/>
              <a:cxnLst/>
              <a:rect l="l" t="t" r="r" b="b"/>
              <a:pathLst>
                <a:path w="6230" h="4047" extrusionOk="0">
                  <a:moveTo>
                    <a:pt x="3115" y="1"/>
                  </a:moveTo>
                  <a:lnTo>
                    <a:pt x="0" y="303"/>
                  </a:lnTo>
                  <a:lnTo>
                    <a:pt x="0" y="3745"/>
                  </a:lnTo>
                  <a:lnTo>
                    <a:pt x="3115" y="4047"/>
                  </a:lnTo>
                  <a:lnTo>
                    <a:pt x="6229" y="3746"/>
                  </a:lnTo>
                  <a:lnTo>
                    <a:pt x="6229" y="303"/>
                  </a:lnTo>
                  <a:lnTo>
                    <a:pt x="3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0" name="Google Shape;3880;p84"/>
            <p:cNvSpPr/>
            <p:nvPr/>
          </p:nvSpPr>
          <p:spPr>
            <a:xfrm>
              <a:off x="5537611" y="2808386"/>
              <a:ext cx="19764" cy="88922"/>
            </a:xfrm>
            <a:custGeom>
              <a:avLst/>
              <a:gdLst/>
              <a:ahLst/>
              <a:cxnLst/>
              <a:rect l="l" t="t" r="r" b="b"/>
              <a:pathLst>
                <a:path w="733" h="3298" extrusionOk="0">
                  <a:moveTo>
                    <a:pt x="0" y="1"/>
                  </a:moveTo>
                  <a:lnTo>
                    <a:pt x="0" y="3298"/>
                  </a:lnTo>
                  <a:lnTo>
                    <a:pt x="733" y="3298"/>
                  </a:lnTo>
                  <a:lnTo>
                    <a:pt x="733"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1" name="Google Shape;3881;p84"/>
            <p:cNvSpPr/>
            <p:nvPr/>
          </p:nvSpPr>
          <p:spPr>
            <a:xfrm>
              <a:off x="5389450" y="2768847"/>
              <a:ext cx="167976" cy="40349"/>
            </a:xfrm>
            <a:custGeom>
              <a:avLst/>
              <a:gdLst/>
              <a:ahLst/>
              <a:cxnLst/>
              <a:rect l="l" t="t" r="r" b="b"/>
              <a:pathLst>
                <a:path w="6230" h="1101" extrusionOk="0">
                  <a:moveTo>
                    <a:pt x="156" y="0"/>
                  </a:moveTo>
                  <a:cubicBezTo>
                    <a:pt x="70" y="0"/>
                    <a:pt x="2" y="69"/>
                    <a:pt x="0" y="154"/>
                  </a:cubicBezTo>
                  <a:lnTo>
                    <a:pt x="0" y="1101"/>
                  </a:lnTo>
                  <a:lnTo>
                    <a:pt x="6229" y="1101"/>
                  </a:lnTo>
                  <a:lnTo>
                    <a:pt x="6229" y="157"/>
                  </a:lnTo>
                  <a:cubicBezTo>
                    <a:pt x="6229" y="70"/>
                    <a:pt x="6159" y="0"/>
                    <a:pt x="6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2" name="Google Shape;3882;p84"/>
            <p:cNvSpPr/>
            <p:nvPr/>
          </p:nvSpPr>
          <p:spPr>
            <a:xfrm>
              <a:off x="5527146" y="2768883"/>
              <a:ext cx="30279" cy="40312"/>
            </a:xfrm>
            <a:custGeom>
              <a:avLst/>
              <a:gdLst/>
              <a:ahLst/>
              <a:cxnLst/>
              <a:rect l="l" t="t" r="r" b="b"/>
              <a:pathLst>
                <a:path w="1123" h="1100" extrusionOk="0">
                  <a:moveTo>
                    <a:pt x="1" y="1"/>
                  </a:moveTo>
                  <a:cubicBezTo>
                    <a:pt x="88" y="101"/>
                    <a:pt x="156" y="170"/>
                    <a:pt x="390" y="256"/>
                  </a:cubicBezTo>
                  <a:lnTo>
                    <a:pt x="390" y="1100"/>
                  </a:lnTo>
                  <a:lnTo>
                    <a:pt x="1122" y="1100"/>
                  </a:lnTo>
                  <a:lnTo>
                    <a:pt x="1122" y="256"/>
                  </a:lnTo>
                  <a:cubicBezTo>
                    <a:pt x="1037" y="170"/>
                    <a:pt x="967" y="101"/>
                    <a:pt x="880" y="101"/>
                  </a:cubicBezTo>
                  <a:lnTo>
                    <a:pt x="880"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3" name="Google Shape;3883;p84"/>
            <p:cNvSpPr/>
            <p:nvPr/>
          </p:nvSpPr>
          <p:spPr>
            <a:xfrm>
              <a:off x="5440438" y="2830118"/>
              <a:ext cx="60207" cy="36966"/>
            </a:xfrm>
            <a:custGeom>
              <a:avLst/>
              <a:gdLst/>
              <a:ahLst/>
              <a:cxnLst/>
              <a:rect l="l" t="t" r="r" b="b"/>
              <a:pathLst>
                <a:path w="2233" h="1371" extrusionOk="0">
                  <a:moveTo>
                    <a:pt x="1118" y="1"/>
                  </a:moveTo>
                  <a:cubicBezTo>
                    <a:pt x="500" y="1"/>
                    <a:pt x="1" y="307"/>
                    <a:pt x="1" y="686"/>
                  </a:cubicBezTo>
                  <a:cubicBezTo>
                    <a:pt x="1" y="1064"/>
                    <a:pt x="500" y="1371"/>
                    <a:pt x="1118" y="1371"/>
                  </a:cubicBezTo>
                  <a:cubicBezTo>
                    <a:pt x="1734" y="1371"/>
                    <a:pt x="2233" y="1064"/>
                    <a:pt x="2233" y="686"/>
                  </a:cubicBezTo>
                  <a:cubicBezTo>
                    <a:pt x="2233" y="307"/>
                    <a:pt x="1734" y="1"/>
                    <a:pt x="1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4" name="Google Shape;3884;p84"/>
            <p:cNvSpPr/>
            <p:nvPr/>
          </p:nvSpPr>
          <p:spPr>
            <a:xfrm>
              <a:off x="5340050" y="2891475"/>
              <a:ext cx="227240" cy="252798"/>
            </a:xfrm>
            <a:custGeom>
              <a:avLst/>
              <a:gdLst/>
              <a:ahLst/>
              <a:cxnLst/>
              <a:rect l="l" t="t" r="r" b="b"/>
              <a:pathLst>
                <a:path w="8428" h="9161" extrusionOk="0">
                  <a:moveTo>
                    <a:pt x="157" y="1"/>
                  </a:moveTo>
                  <a:cubicBezTo>
                    <a:pt x="71" y="1"/>
                    <a:pt x="0" y="70"/>
                    <a:pt x="0" y="156"/>
                  </a:cubicBezTo>
                  <a:lnTo>
                    <a:pt x="0" y="9002"/>
                  </a:lnTo>
                  <a:cubicBezTo>
                    <a:pt x="0" y="9089"/>
                    <a:pt x="69" y="9159"/>
                    <a:pt x="154" y="9161"/>
                  </a:cubicBezTo>
                  <a:lnTo>
                    <a:pt x="154" y="9159"/>
                  </a:lnTo>
                  <a:lnTo>
                    <a:pt x="8271" y="9159"/>
                  </a:lnTo>
                  <a:cubicBezTo>
                    <a:pt x="8357" y="9159"/>
                    <a:pt x="8428" y="9089"/>
                    <a:pt x="8428" y="9004"/>
                  </a:cubicBezTo>
                  <a:lnTo>
                    <a:pt x="8428" y="156"/>
                  </a:lnTo>
                  <a:cubicBezTo>
                    <a:pt x="8428" y="70"/>
                    <a:pt x="8357" y="1"/>
                    <a:pt x="8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5" name="Google Shape;3885;p84"/>
            <p:cNvSpPr/>
            <p:nvPr/>
          </p:nvSpPr>
          <p:spPr>
            <a:xfrm>
              <a:off x="5562362" y="3055336"/>
              <a:ext cx="192566" cy="79027"/>
            </a:xfrm>
            <a:custGeom>
              <a:avLst/>
              <a:gdLst/>
              <a:ahLst/>
              <a:cxnLst/>
              <a:rect l="l" t="t" r="r" b="b"/>
              <a:pathLst>
                <a:path w="7142" h="2931" extrusionOk="0">
                  <a:moveTo>
                    <a:pt x="561" y="0"/>
                  </a:moveTo>
                  <a:cubicBezTo>
                    <a:pt x="477" y="0"/>
                    <a:pt x="410" y="68"/>
                    <a:pt x="410" y="151"/>
                  </a:cubicBezTo>
                  <a:lnTo>
                    <a:pt x="0" y="1356"/>
                  </a:lnTo>
                  <a:lnTo>
                    <a:pt x="410" y="2780"/>
                  </a:lnTo>
                  <a:cubicBezTo>
                    <a:pt x="410" y="2864"/>
                    <a:pt x="477" y="2931"/>
                    <a:pt x="561" y="2931"/>
                  </a:cubicBezTo>
                  <a:lnTo>
                    <a:pt x="6992" y="2931"/>
                  </a:lnTo>
                  <a:cubicBezTo>
                    <a:pt x="7074" y="2931"/>
                    <a:pt x="7141" y="2864"/>
                    <a:pt x="7141" y="2780"/>
                  </a:cubicBezTo>
                  <a:lnTo>
                    <a:pt x="7141" y="157"/>
                  </a:lnTo>
                  <a:cubicBezTo>
                    <a:pt x="7141" y="71"/>
                    <a:pt x="7073" y="0"/>
                    <a:pt x="6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6" name="Google Shape;3886;p84"/>
            <p:cNvSpPr/>
            <p:nvPr/>
          </p:nvSpPr>
          <p:spPr>
            <a:xfrm>
              <a:off x="5533083" y="2891475"/>
              <a:ext cx="34215" cy="252798"/>
            </a:xfrm>
            <a:custGeom>
              <a:avLst/>
              <a:gdLst/>
              <a:ahLst/>
              <a:cxnLst/>
              <a:rect l="l" t="t" r="r" b="b"/>
              <a:pathLst>
                <a:path w="1269" h="9161" extrusionOk="0">
                  <a:moveTo>
                    <a:pt x="1" y="1"/>
                  </a:moveTo>
                  <a:cubicBezTo>
                    <a:pt x="93" y="1"/>
                    <a:pt x="168" y="71"/>
                    <a:pt x="168" y="158"/>
                  </a:cubicBezTo>
                  <a:lnTo>
                    <a:pt x="168" y="9002"/>
                  </a:lnTo>
                  <a:cubicBezTo>
                    <a:pt x="168" y="9089"/>
                    <a:pt x="93" y="9161"/>
                    <a:pt x="1" y="9161"/>
                  </a:cubicBezTo>
                  <a:lnTo>
                    <a:pt x="1112" y="9161"/>
                  </a:lnTo>
                  <a:cubicBezTo>
                    <a:pt x="1198" y="9161"/>
                    <a:pt x="1269" y="9090"/>
                    <a:pt x="1269" y="9004"/>
                  </a:cubicBezTo>
                  <a:lnTo>
                    <a:pt x="1269" y="158"/>
                  </a:lnTo>
                  <a:cubicBezTo>
                    <a:pt x="1269" y="71"/>
                    <a:pt x="1194" y="1"/>
                    <a:pt x="1100"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7" name="Google Shape;3887;p84"/>
            <p:cNvSpPr/>
            <p:nvPr/>
          </p:nvSpPr>
          <p:spPr>
            <a:xfrm>
              <a:off x="5720740" y="3055336"/>
              <a:ext cx="34215" cy="79027"/>
            </a:xfrm>
            <a:custGeom>
              <a:avLst/>
              <a:gdLst/>
              <a:ahLst/>
              <a:cxnLst/>
              <a:rect l="l" t="t" r="r" b="b"/>
              <a:pathLst>
                <a:path w="1269" h="2931" extrusionOk="0">
                  <a:moveTo>
                    <a:pt x="1" y="0"/>
                  </a:moveTo>
                  <a:cubicBezTo>
                    <a:pt x="95" y="0"/>
                    <a:pt x="170" y="68"/>
                    <a:pt x="170" y="151"/>
                  </a:cubicBezTo>
                  <a:lnTo>
                    <a:pt x="170" y="2781"/>
                  </a:lnTo>
                  <a:cubicBezTo>
                    <a:pt x="170" y="2864"/>
                    <a:pt x="95" y="2931"/>
                    <a:pt x="1" y="2931"/>
                  </a:cubicBezTo>
                  <a:lnTo>
                    <a:pt x="1113" y="2931"/>
                  </a:lnTo>
                  <a:cubicBezTo>
                    <a:pt x="1199" y="2931"/>
                    <a:pt x="1269" y="2862"/>
                    <a:pt x="1269" y="2775"/>
                  </a:cubicBezTo>
                  <a:lnTo>
                    <a:pt x="1269" y="151"/>
                  </a:lnTo>
                  <a:cubicBezTo>
                    <a:pt x="1269" y="68"/>
                    <a:pt x="1194" y="0"/>
                    <a:pt x="1100"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8" name="Google Shape;3888;p84"/>
            <p:cNvSpPr/>
            <p:nvPr/>
          </p:nvSpPr>
          <p:spPr>
            <a:xfrm>
              <a:off x="5428976" y="2891475"/>
              <a:ext cx="49422" cy="60681"/>
            </a:xfrm>
            <a:custGeom>
              <a:avLst/>
              <a:gdLst/>
              <a:ahLst/>
              <a:cxnLst/>
              <a:rect l="l" t="t" r="r" b="b"/>
              <a:pathLst>
                <a:path w="1833" h="2199" extrusionOk="0">
                  <a:moveTo>
                    <a:pt x="1" y="1"/>
                  </a:moveTo>
                  <a:lnTo>
                    <a:pt x="1" y="2030"/>
                  </a:lnTo>
                  <a:cubicBezTo>
                    <a:pt x="1" y="2123"/>
                    <a:pt x="71" y="2197"/>
                    <a:pt x="158" y="2197"/>
                  </a:cubicBezTo>
                  <a:lnTo>
                    <a:pt x="158" y="2199"/>
                  </a:lnTo>
                  <a:lnTo>
                    <a:pt x="1676" y="2199"/>
                  </a:lnTo>
                  <a:cubicBezTo>
                    <a:pt x="1762" y="2199"/>
                    <a:pt x="1833" y="2129"/>
                    <a:pt x="1833" y="2043"/>
                  </a:cubicBezTo>
                  <a:lnTo>
                    <a:pt x="18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9" name="Google Shape;3889;p84"/>
            <p:cNvSpPr/>
            <p:nvPr/>
          </p:nvSpPr>
          <p:spPr>
            <a:xfrm>
              <a:off x="5636401" y="2773797"/>
              <a:ext cx="49422" cy="39554"/>
            </a:xfrm>
            <a:custGeom>
              <a:avLst/>
              <a:gdLst/>
              <a:ahLst/>
              <a:cxnLst/>
              <a:rect l="l" t="t" r="r" b="b"/>
              <a:pathLst>
                <a:path w="1833" h="1467" extrusionOk="0">
                  <a:moveTo>
                    <a:pt x="161" y="0"/>
                  </a:moveTo>
                  <a:cubicBezTo>
                    <a:pt x="73" y="0"/>
                    <a:pt x="1" y="64"/>
                    <a:pt x="1" y="142"/>
                  </a:cubicBezTo>
                  <a:lnTo>
                    <a:pt x="1" y="1467"/>
                  </a:lnTo>
                  <a:lnTo>
                    <a:pt x="1833" y="1467"/>
                  </a:lnTo>
                  <a:lnTo>
                    <a:pt x="1833" y="157"/>
                  </a:lnTo>
                  <a:cubicBezTo>
                    <a:pt x="1833" y="70"/>
                    <a:pt x="1764" y="0"/>
                    <a:pt x="1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0" name="Google Shape;3890;p84"/>
            <p:cNvSpPr/>
            <p:nvPr/>
          </p:nvSpPr>
          <p:spPr>
            <a:xfrm>
              <a:off x="5662016" y="2773824"/>
              <a:ext cx="23781" cy="39527"/>
            </a:xfrm>
            <a:custGeom>
              <a:avLst/>
              <a:gdLst/>
              <a:ahLst/>
              <a:cxnLst/>
              <a:rect l="l" t="t" r="r" b="b"/>
              <a:pathLst>
                <a:path w="882" h="1466" extrusionOk="0">
                  <a:moveTo>
                    <a:pt x="6" y="1"/>
                  </a:moveTo>
                  <a:cubicBezTo>
                    <a:pt x="4" y="1"/>
                    <a:pt x="2" y="1"/>
                    <a:pt x="0" y="1"/>
                  </a:cubicBezTo>
                  <a:lnTo>
                    <a:pt x="11" y="1"/>
                  </a:lnTo>
                  <a:cubicBezTo>
                    <a:pt x="9" y="1"/>
                    <a:pt x="8" y="1"/>
                    <a:pt x="6" y="1"/>
                  </a:cubicBezTo>
                  <a:close/>
                  <a:moveTo>
                    <a:pt x="736" y="1"/>
                  </a:moveTo>
                  <a:cubicBezTo>
                    <a:pt x="735" y="1"/>
                    <a:pt x="734" y="1"/>
                    <a:pt x="733" y="1"/>
                  </a:cubicBezTo>
                  <a:lnTo>
                    <a:pt x="11" y="1"/>
                  </a:lnTo>
                  <a:cubicBezTo>
                    <a:pt x="87" y="3"/>
                    <a:pt x="147" y="65"/>
                    <a:pt x="148" y="141"/>
                  </a:cubicBezTo>
                  <a:lnTo>
                    <a:pt x="148" y="1466"/>
                  </a:lnTo>
                  <a:lnTo>
                    <a:pt x="881" y="1466"/>
                  </a:lnTo>
                  <a:lnTo>
                    <a:pt x="881" y="143"/>
                  </a:lnTo>
                  <a:cubicBezTo>
                    <a:pt x="880" y="63"/>
                    <a:pt x="815" y="1"/>
                    <a:pt x="736"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1" name="Google Shape;3891;p84"/>
            <p:cNvSpPr/>
            <p:nvPr/>
          </p:nvSpPr>
          <p:spPr>
            <a:xfrm>
              <a:off x="5592560" y="3075072"/>
              <a:ext cx="48640" cy="15881"/>
            </a:xfrm>
            <a:custGeom>
              <a:avLst/>
              <a:gdLst/>
              <a:ahLst/>
              <a:cxnLst/>
              <a:rect l="l" t="t" r="r" b="b"/>
              <a:pathLst>
                <a:path w="1804" h="589" extrusionOk="0">
                  <a:moveTo>
                    <a:pt x="235" y="1"/>
                  </a:moveTo>
                  <a:cubicBezTo>
                    <a:pt x="106" y="121"/>
                    <a:pt x="0" y="225"/>
                    <a:pt x="0" y="354"/>
                  </a:cubicBezTo>
                  <a:cubicBezTo>
                    <a:pt x="0" y="429"/>
                    <a:pt x="36" y="496"/>
                    <a:pt x="91" y="496"/>
                  </a:cubicBezTo>
                  <a:cubicBezTo>
                    <a:pt x="130" y="496"/>
                    <a:pt x="181" y="460"/>
                    <a:pt x="235" y="367"/>
                  </a:cubicBezTo>
                  <a:lnTo>
                    <a:pt x="1569" y="367"/>
                  </a:lnTo>
                  <a:lnTo>
                    <a:pt x="1569" y="589"/>
                  </a:lnTo>
                  <a:cubicBezTo>
                    <a:pt x="1699" y="589"/>
                    <a:pt x="1803" y="484"/>
                    <a:pt x="1803" y="354"/>
                  </a:cubicBezTo>
                  <a:cubicBezTo>
                    <a:pt x="1803" y="225"/>
                    <a:pt x="1697" y="121"/>
                    <a:pt x="1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2" name="Google Shape;3892;p84"/>
            <p:cNvSpPr/>
            <p:nvPr/>
          </p:nvSpPr>
          <p:spPr>
            <a:xfrm>
              <a:off x="5592560" y="3104758"/>
              <a:ext cx="39689" cy="15396"/>
            </a:xfrm>
            <a:custGeom>
              <a:avLst/>
              <a:gdLst/>
              <a:ahLst/>
              <a:cxnLst/>
              <a:rect l="l" t="t" r="r" b="b"/>
              <a:pathLst>
                <a:path w="1472" h="571" extrusionOk="0">
                  <a:moveTo>
                    <a:pt x="235" y="0"/>
                  </a:moveTo>
                  <a:cubicBezTo>
                    <a:pt x="106" y="102"/>
                    <a:pt x="0" y="207"/>
                    <a:pt x="0" y="337"/>
                  </a:cubicBezTo>
                  <a:cubicBezTo>
                    <a:pt x="0" y="413"/>
                    <a:pt x="37" y="481"/>
                    <a:pt x="95" y="481"/>
                  </a:cubicBezTo>
                  <a:cubicBezTo>
                    <a:pt x="134" y="481"/>
                    <a:pt x="183" y="449"/>
                    <a:pt x="235" y="365"/>
                  </a:cubicBezTo>
                  <a:lnTo>
                    <a:pt x="1238" y="365"/>
                  </a:lnTo>
                  <a:lnTo>
                    <a:pt x="1238" y="570"/>
                  </a:lnTo>
                  <a:cubicBezTo>
                    <a:pt x="1367" y="570"/>
                    <a:pt x="1471" y="465"/>
                    <a:pt x="1471" y="337"/>
                  </a:cubicBezTo>
                  <a:cubicBezTo>
                    <a:pt x="1471" y="208"/>
                    <a:pt x="1367" y="104"/>
                    <a:pt x="1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3" name="Google Shape;3893;p84"/>
            <p:cNvSpPr/>
            <p:nvPr/>
          </p:nvSpPr>
          <p:spPr>
            <a:xfrm>
              <a:off x="5365779" y="3075072"/>
              <a:ext cx="63928" cy="15881"/>
            </a:xfrm>
            <a:custGeom>
              <a:avLst/>
              <a:gdLst/>
              <a:ahLst/>
              <a:cxnLst/>
              <a:rect l="l" t="t" r="r" b="b"/>
              <a:pathLst>
                <a:path w="2371" h="589" extrusionOk="0">
                  <a:moveTo>
                    <a:pt x="235" y="1"/>
                  </a:moveTo>
                  <a:cubicBezTo>
                    <a:pt x="107" y="121"/>
                    <a:pt x="0" y="225"/>
                    <a:pt x="0" y="354"/>
                  </a:cubicBezTo>
                  <a:cubicBezTo>
                    <a:pt x="0" y="429"/>
                    <a:pt x="36" y="496"/>
                    <a:pt x="91" y="496"/>
                  </a:cubicBezTo>
                  <a:cubicBezTo>
                    <a:pt x="131" y="496"/>
                    <a:pt x="181" y="460"/>
                    <a:pt x="235" y="367"/>
                  </a:cubicBezTo>
                  <a:lnTo>
                    <a:pt x="2136" y="367"/>
                  </a:lnTo>
                  <a:lnTo>
                    <a:pt x="2136" y="589"/>
                  </a:lnTo>
                  <a:cubicBezTo>
                    <a:pt x="2266" y="589"/>
                    <a:pt x="2370" y="484"/>
                    <a:pt x="2370" y="354"/>
                  </a:cubicBezTo>
                  <a:cubicBezTo>
                    <a:pt x="2370" y="225"/>
                    <a:pt x="2266" y="121"/>
                    <a:pt x="2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4" name="Google Shape;3894;p84"/>
            <p:cNvSpPr/>
            <p:nvPr/>
          </p:nvSpPr>
          <p:spPr>
            <a:xfrm>
              <a:off x="5365806" y="3104758"/>
              <a:ext cx="51202" cy="15396"/>
            </a:xfrm>
            <a:custGeom>
              <a:avLst/>
              <a:gdLst/>
              <a:ahLst/>
              <a:cxnLst/>
              <a:rect l="l" t="t" r="r" b="b"/>
              <a:pathLst>
                <a:path w="1899" h="571" extrusionOk="0">
                  <a:moveTo>
                    <a:pt x="234" y="0"/>
                  </a:moveTo>
                  <a:cubicBezTo>
                    <a:pt x="106" y="102"/>
                    <a:pt x="1" y="207"/>
                    <a:pt x="1" y="337"/>
                  </a:cubicBezTo>
                  <a:cubicBezTo>
                    <a:pt x="1" y="413"/>
                    <a:pt x="38" y="481"/>
                    <a:pt x="94" y="481"/>
                  </a:cubicBezTo>
                  <a:cubicBezTo>
                    <a:pt x="133" y="481"/>
                    <a:pt x="182" y="449"/>
                    <a:pt x="234" y="365"/>
                  </a:cubicBezTo>
                  <a:lnTo>
                    <a:pt x="1664" y="365"/>
                  </a:lnTo>
                  <a:lnTo>
                    <a:pt x="1664" y="570"/>
                  </a:lnTo>
                  <a:cubicBezTo>
                    <a:pt x="1794" y="570"/>
                    <a:pt x="1898" y="465"/>
                    <a:pt x="1898" y="337"/>
                  </a:cubicBezTo>
                  <a:cubicBezTo>
                    <a:pt x="1898" y="208"/>
                    <a:pt x="1794" y="104"/>
                    <a:pt x="1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95" name="Google Shape;3895;p84"/>
          <p:cNvGrpSpPr/>
          <p:nvPr/>
        </p:nvGrpSpPr>
        <p:grpSpPr>
          <a:xfrm>
            <a:off x="6004844" y="1606182"/>
            <a:ext cx="414872" cy="325842"/>
            <a:chOff x="6004844" y="1606182"/>
            <a:chExt cx="414872" cy="325842"/>
          </a:xfrm>
        </p:grpSpPr>
        <p:sp>
          <p:nvSpPr>
            <p:cNvPr id="3896" name="Google Shape;3896;p84"/>
            <p:cNvSpPr/>
            <p:nvPr/>
          </p:nvSpPr>
          <p:spPr>
            <a:xfrm>
              <a:off x="6044317" y="1749569"/>
              <a:ext cx="177872" cy="172560"/>
            </a:xfrm>
            <a:custGeom>
              <a:avLst/>
              <a:gdLst/>
              <a:ahLst/>
              <a:cxnLst/>
              <a:rect l="l" t="t" r="r" b="b"/>
              <a:pathLst>
                <a:path w="6597" h="6400" extrusionOk="0">
                  <a:moveTo>
                    <a:pt x="3298" y="0"/>
                  </a:moveTo>
                  <a:cubicBezTo>
                    <a:pt x="3251" y="0"/>
                    <a:pt x="3204" y="11"/>
                    <a:pt x="3160" y="32"/>
                  </a:cubicBezTo>
                  <a:lnTo>
                    <a:pt x="1" y="1515"/>
                  </a:lnTo>
                  <a:lnTo>
                    <a:pt x="1" y="6400"/>
                  </a:lnTo>
                  <a:lnTo>
                    <a:pt x="6596" y="6400"/>
                  </a:lnTo>
                  <a:lnTo>
                    <a:pt x="6596" y="1515"/>
                  </a:lnTo>
                  <a:lnTo>
                    <a:pt x="3437" y="32"/>
                  </a:lnTo>
                  <a:cubicBezTo>
                    <a:pt x="3393" y="11"/>
                    <a:pt x="3346"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7" name="Google Shape;3897;p84"/>
            <p:cNvSpPr/>
            <p:nvPr/>
          </p:nvSpPr>
          <p:spPr>
            <a:xfrm>
              <a:off x="6044371" y="1751456"/>
              <a:ext cx="177818" cy="62553"/>
            </a:xfrm>
            <a:custGeom>
              <a:avLst/>
              <a:gdLst/>
              <a:ahLst/>
              <a:cxnLst/>
              <a:rect l="l" t="t" r="r" b="b"/>
              <a:pathLst>
                <a:path w="6595" h="2320" extrusionOk="0">
                  <a:moveTo>
                    <a:pt x="3296" y="0"/>
                  </a:moveTo>
                  <a:cubicBezTo>
                    <a:pt x="3249" y="0"/>
                    <a:pt x="3202" y="10"/>
                    <a:pt x="3158" y="30"/>
                  </a:cubicBezTo>
                  <a:lnTo>
                    <a:pt x="0" y="1508"/>
                  </a:lnTo>
                  <a:lnTo>
                    <a:pt x="0" y="2320"/>
                  </a:lnTo>
                  <a:lnTo>
                    <a:pt x="3158" y="842"/>
                  </a:lnTo>
                  <a:cubicBezTo>
                    <a:pt x="3202" y="821"/>
                    <a:pt x="3249" y="811"/>
                    <a:pt x="3296" y="811"/>
                  </a:cubicBezTo>
                  <a:cubicBezTo>
                    <a:pt x="3344" y="811"/>
                    <a:pt x="3391" y="821"/>
                    <a:pt x="3435" y="842"/>
                  </a:cubicBezTo>
                  <a:lnTo>
                    <a:pt x="6594" y="2320"/>
                  </a:lnTo>
                  <a:lnTo>
                    <a:pt x="6594" y="1508"/>
                  </a:lnTo>
                  <a:lnTo>
                    <a:pt x="3433" y="30"/>
                  </a:lnTo>
                  <a:cubicBezTo>
                    <a:pt x="3390" y="10"/>
                    <a:pt x="3343" y="0"/>
                    <a:pt x="3296" y="0"/>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8" name="Google Shape;3898;p84"/>
            <p:cNvSpPr/>
            <p:nvPr/>
          </p:nvSpPr>
          <p:spPr>
            <a:xfrm>
              <a:off x="6103581" y="1827329"/>
              <a:ext cx="49449" cy="94773"/>
            </a:xfrm>
            <a:custGeom>
              <a:avLst/>
              <a:gdLst/>
              <a:ahLst/>
              <a:cxnLst/>
              <a:rect l="l" t="t" r="r" b="b"/>
              <a:pathLst>
                <a:path w="1834" h="3515" extrusionOk="0">
                  <a:moveTo>
                    <a:pt x="917" y="0"/>
                  </a:moveTo>
                  <a:cubicBezTo>
                    <a:pt x="863" y="0"/>
                    <a:pt x="808" y="5"/>
                    <a:pt x="753" y="15"/>
                  </a:cubicBezTo>
                  <a:cubicBezTo>
                    <a:pt x="304" y="98"/>
                    <a:pt x="1" y="525"/>
                    <a:pt x="1" y="983"/>
                  </a:cubicBezTo>
                  <a:lnTo>
                    <a:pt x="1" y="3514"/>
                  </a:lnTo>
                  <a:lnTo>
                    <a:pt x="1832" y="3514"/>
                  </a:lnTo>
                  <a:lnTo>
                    <a:pt x="1832" y="972"/>
                  </a:lnTo>
                  <a:lnTo>
                    <a:pt x="1834" y="972"/>
                  </a:lnTo>
                  <a:cubicBezTo>
                    <a:pt x="1834" y="436"/>
                    <a:pt x="1423"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9" name="Google Shape;3899;p84"/>
            <p:cNvSpPr/>
            <p:nvPr/>
          </p:nvSpPr>
          <p:spPr>
            <a:xfrm>
              <a:off x="6270398" y="1789231"/>
              <a:ext cx="27205" cy="117664"/>
            </a:xfrm>
            <a:custGeom>
              <a:avLst/>
              <a:gdLst/>
              <a:ahLst/>
              <a:cxnLst/>
              <a:rect l="l" t="t" r="r" b="b"/>
              <a:pathLst>
                <a:path w="1009" h="4364" extrusionOk="0">
                  <a:moveTo>
                    <a:pt x="721" y="0"/>
                  </a:moveTo>
                  <a:cubicBezTo>
                    <a:pt x="648" y="0"/>
                    <a:pt x="577" y="35"/>
                    <a:pt x="533" y="99"/>
                  </a:cubicBezTo>
                  <a:lnTo>
                    <a:pt x="103" y="729"/>
                  </a:lnTo>
                  <a:cubicBezTo>
                    <a:pt x="14" y="857"/>
                    <a:pt x="14" y="1026"/>
                    <a:pt x="103" y="1155"/>
                  </a:cubicBezTo>
                  <a:lnTo>
                    <a:pt x="518" y="1762"/>
                  </a:lnTo>
                  <a:lnTo>
                    <a:pt x="103" y="2369"/>
                  </a:lnTo>
                  <a:cubicBezTo>
                    <a:pt x="14" y="2497"/>
                    <a:pt x="14" y="2666"/>
                    <a:pt x="103" y="2795"/>
                  </a:cubicBezTo>
                  <a:lnTo>
                    <a:pt x="518" y="3402"/>
                  </a:lnTo>
                  <a:lnTo>
                    <a:pt x="103" y="4009"/>
                  </a:lnTo>
                  <a:cubicBezTo>
                    <a:pt x="1" y="4159"/>
                    <a:pt x="109" y="4364"/>
                    <a:pt x="290" y="4364"/>
                  </a:cubicBezTo>
                  <a:cubicBezTo>
                    <a:pt x="364" y="4364"/>
                    <a:pt x="435" y="4326"/>
                    <a:pt x="476" y="4265"/>
                  </a:cubicBezTo>
                  <a:lnTo>
                    <a:pt x="921" y="3614"/>
                  </a:lnTo>
                  <a:cubicBezTo>
                    <a:pt x="1009" y="3486"/>
                    <a:pt x="1009" y="3317"/>
                    <a:pt x="921" y="3188"/>
                  </a:cubicBezTo>
                  <a:lnTo>
                    <a:pt x="506" y="2581"/>
                  </a:lnTo>
                  <a:lnTo>
                    <a:pt x="921" y="1974"/>
                  </a:lnTo>
                  <a:cubicBezTo>
                    <a:pt x="1009" y="1847"/>
                    <a:pt x="1009" y="1677"/>
                    <a:pt x="921" y="1550"/>
                  </a:cubicBezTo>
                  <a:lnTo>
                    <a:pt x="506" y="942"/>
                  </a:lnTo>
                  <a:lnTo>
                    <a:pt x="907" y="355"/>
                  </a:lnTo>
                  <a:cubicBezTo>
                    <a:pt x="979" y="252"/>
                    <a:pt x="952" y="110"/>
                    <a:pt x="849" y="39"/>
                  </a:cubicBezTo>
                  <a:cubicBezTo>
                    <a:pt x="809" y="13"/>
                    <a:pt x="76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0" name="Google Shape;3900;p84"/>
            <p:cNvSpPr/>
            <p:nvPr/>
          </p:nvSpPr>
          <p:spPr>
            <a:xfrm>
              <a:off x="6310895" y="1789231"/>
              <a:ext cx="27232" cy="117664"/>
            </a:xfrm>
            <a:custGeom>
              <a:avLst/>
              <a:gdLst/>
              <a:ahLst/>
              <a:cxnLst/>
              <a:rect l="l" t="t" r="r" b="b"/>
              <a:pathLst>
                <a:path w="1010" h="4364" extrusionOk="0">
                  <a:moveTo>
                    <a:pt x="721" y="0"/>
                  </a:moveTo>
                  <a:cubicBezTo>
                    <a:pt x="648" y="0"/>
                    <a:pt x="576" y="35"/>
                    <a:pt x="533" y="99"/>
                  </a:cubicBezTo>
                  <a:lnTo>
                    <a:pt x="103" y="729"/>
                  </a:lnTo>
                  <a:cubicBezTo>
                    <a:pt x="15" y="857"/>
                    <a:pt x="15" y="1026"/>
                    <a:pt x="103" y="1155"/>
                  </a:cubicBezTo>
                  <a:lnTo>
                    <a:pt x="518" y="1762"/>
                  </a:lnTo>
                  <a:lnTo>
                    <a:pt x="103" y="2369"/>
                  </a:lnTo>
                  <a:cubicBezTo>
                    <a:pt x="15" y="2497"/>
                    <a:pt x="15" y="2666"/>
                    <a:pt x="103" y="2795"/>
                  </a:cubicBezTo>
                  <a:lnTo>
                    <a:pt x="518" y="3402"/>
                  </a:lnTo>
                  <a:lnTo>
                    <a:pt x="103" y="4009"/>
                  </a:lnTo>
                  <a:cubicBezTo>
                    <a:pt x="0" y="4159"/>
                    <a:pt x="108" y="4364"/>
                    <a:pt x="290" y="4364"/>
                  </a:cubicBezTo>
                  <a:cubicBezTo>
                    <a:pt x="365" y="4364"/>
                    <a:pt x="434" y="4326"/>
                    <a:pt x="477" y="4265"/>
                  </a:cubicBezTo>
                  <a:lnTo>
                    <a:pt x="920" y="3614"/>
                  </a:lnTo>
                  <a:cubicBezTo>
                    <a:pt x="1008" y="3486"/>
                    <a:pt x="1008" y="3317"/>
                    <a:pt x="920" y="3188"/>
                  </a:cubicBezTo>
                  <a:lnTo>
                    <a:pt x="506" y="2581"/>
                  </a:lnTo>
                  <a:lnTo>
                    <a:pt x="920" y="1974"/>
                  </a:lnTo>
                  <a:cubicBezTo>
                    <a:pt x="1009" y="1847"/>
                    <a:pt x="1009" y="1677"/>
                    <a:pt x="920" y="1550"/>
                  </a:cubicBezTo>
                  <a:lnTo>
                    <a:pt x="506" y="941"/>
                  </a:lnTo>
                  <a:lnTo>
                    <a:pt x="906" y="355"/>
                  </a:lnTo>
                  <a:cubicBezTo>
                    <a:pt x="978" y="252"/>
                    <a:pt x="951" y="110"/>
                    <a:pt x="848" y="39"/>
                  </a:cubicBezTo>
                  <a:cubicBezTo>
                    <a:pt x="809" y="13"/>
                    <a:pt x="76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1" name="Google Shape;3901;p84"/>
            <p:cNvSpPr/>
            <p:nvPr/>
          </p:nvSpPr>
          <p:spPr>
            <a:xfrm>
              <a:off x="6351366" y="1789231"/>
              <a:ext cx="27232" cy="117664"/>
            </a:xfrm>
            <a:custGeom>
              <a:avLst/>
              <a:gdLst/>
              <a:ahLst/>
              <a:cxnLst/>
              <a:rect l="l" t="t" r="r" b="b"/>
              <a:pathLst>
                <a:path w="1010" h="4364" extrusionOk="0">
                  <a:moveTo>
                    <a:pt x="721" y="0"/>
                  </a:moveTo>
                  <a:cubicBezTo>
                    <a:pt x="648" y="0"/>
                    <a:pt x="577" y="35"/>
                    <a:pt x="533" y="99"/>
                  </a:cubicBezTo>
                  <a:lnTo>
                    <a:pt x="104" y="729"/>
                  </a:lnTo>
                  <a:cubicBezTo>
                    <a:pt x="15" y="857"/>
                    <a:pt x="15" y="1026"/>
                    <a:pt x="104" y="1155"/>
                  </a:cubicBezTo>
                  <a:lnTo>
                    <a:pt x="518" y="1762"/>
                  </a:lnTo>
                  <a:lnTo>
                    <a:pt x="104" y="2369"/>
                  </a:lnTo>
                  <a:cubicBezTo>
                    <a:pt x="15" y="2497"/>
                    <a:pt x="15" y="2666"/>
                    <a:pt x="104" y="2795"/>
                  </a:cubicBezTo>
                  <a:lnTo>
                    <a:pt x="518" y="3402"/>
                  </a:lnTo>
                  <a:lnTo>
                    <a:pt x="104" y="4009"/>
                  </a:lnTo>
                  <a:cubicBezTo>
                    <a:pt x="0" y="4159"/>
                    <a:pt x="108" y="4364"/>
                    <a:pt x="291" y="4364"/>
                  </a:cubicBezTo>
                  <a:cubicBezTo>
                    <a:pt x="365" y="4364"/>
                    <a:pt x="436" y="4326"/>
                    <a:pt x="477" y="4265"/>
                  </a:cubicBezTo>
                  <a:lnTo>
                    <a:pt x="921" y="3614"/>
                  </a:lnTo>
                  <a:cubicBezTo>
                    <a:pt x="1008" y="3486"/>
                    <a:pt x="1008" y="3317"/>
                    <a:pt x="921" y="3188"/>
                  </a:cubicBezTo>
                  <a:lnTo>
                    <a:pt x="506" y="2581"/>
                  </a:lnTo>
                  <a:lnTo>
                    <a:pt x="921" y="1974"/>
                  </a:lnTo>
                  <a:cubicBezTo>
                    <a:pt x="1010" y="1847"/>
                    <a:pt x="1010" y="1677"/>
                    <a:pt x="921" y="1550"/>
                  </a:cubicBezTo>
                  <a:lnTo>
                    <a:pt x="506" y="942"/>
                  </a:lnTo>
                  <a:lnTo>
                    <a:pt x="907" y="355"/>
                  </a:lnTo>
                  <a:cubicBezTo>
                    <a:pt x="978" y="252"/>
                    <a:pt x="951" y="110"/>
                    <a:pt x="848" y="39"/>
                  </a:cubicBezTo>
                  <a:cubicBezTo>
                    <a:pt x="809" y="13"/>
                    <a:pt x="76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2" name="Google Shape;3902;p84"/>
            <p:cNvSpPr/>
            <p:nvPr/>
          </p:nvSpPr>
          <p:spPr>
            <a:xfrm>
              <a:off x="6004844" y="1919864"/>
              <a:ext cx="414872" cy="12160"/>
            </a:xfrm>
            <a:custGeom>
              <a:avLst/>
              <a:gdLst/>
              <a:ahLst/>
              <a:cxnLst/>
              <a:rect l="l" t="t" r="r" b="b"/>
              <a:pathLst>
                <a:path w="15387" h="451" extrusionOk="0">
                  <a:moveTo>
                    <a:pt x="102" y="0"/>
                  </a:moveTo>
                  <a:cubicBezTo>
                    <a:pt x="41" y="0"/>
                    <a:pt x="1" y="70"/>
                    <a:pt x="1" y="148"/>
                  </a:cubicBezTo>
                  <a:cubicBezTo>
                    <a:pt x="1" y="274"/>
                    <a:pt x="101" y="375"/>
                    <a:pt x="227" y="450"/>
                  </a:cubicBezTo>
                  <a:lnTo>
                    <a:pt x="15161" y="450"/>
                  </a:lnTo>
                  <a:lnTo>
                    <a:pt x="15161" y="375"/>
                  </a:lnTo>
                  <a:cubicBezTo>
                    <a:pt x="15285" y="375"/>
                    <a:pt x="15387" y="274"/>
                    <a:pt x="15387" y="148"/>
                  </a:cubicBezTo>
                  <a:cubicBezTo>
                    <a:pt x="15387" y="70"/>
                    <a:pt x="15346" y="0"/>
                    <a:pt x="15285" y="0"/>
                  </a:cubicBezTo>
                  <a:cubicBezTo>
                    <a:pt x="15250" y="0"/>
                    <a:pt x="15207" y="24"/>
                    <a:pt x="15161" y="84"/>
                  </a:cubicBezTo>
                  <a:lnTo>
                    <a:pt x="227" y="84"/>
                  </a:lnTo>
                  <a:cubicBezTo>
                    <a:pt x="180" y="24"/>
                    <a:pt x="137" y="0"/>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3" name="Google Shape;3903;p84"/>
            <p:cNvSpPr/>
            <p:nvPr/>
          </p:nvSpPr>
          <p:spPr>
            <a:xfrm>
              <a:off x="6172766" y="1706078"/>
              <a:ext cx="39527" cy="66813"/>
            </a:xfrm>
            <a:custGeom>
              <a:avLst/>
              <a:gdLst/>
              <a:ahLst/>
              <a:cxnLst/>
              <a:rect l="l" t="t" r="r" b="b"/>
              <a:pathLst>
                <a:path w="1466" h="2478" extrusionOk="0">
                  <a:moveTo>
                    <a:pt x="178" y="0"/>
                  </a:moveTo>
                  <a:cubicBezTo>
                    <a:pt x="145" y="0"/>
                    <a:pt x="114" y="27"/>
                    <a:pt x="114" y="63"/>
                  </a:cubicBezTo>
                  <a:lnTo>
                    <a:pt x="1" y="63"/>
                  </a:lnTo>
                  <a:lnTo>
                    <a:pt x="1" y="1888"/>
                  </a:lnTo>
                  <a:lnTo>
                    <a:pt x="1466" y="2477"/>
                  </a:lnTo>
                  <a:lnTo>
                    <a:pt x="1466" y="629"/>
                  </a:lnTo>
                  <a:cubicBezTo>
                    <a:pt x="1408" y="592"/>
                    <a:pt x="1387" y="560"/>
                    <a:pt x="1354" y="544"/>
                  </a:cubicBezTo>
                  <a:lnTo>
                    <a:pt x="202" y="6"/>
                  </a:lnTo>
                  <a:cubicBezTo>
                    <a:pt x="194" y="2"/>
                    <a:pt x="186"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4" name="Google Shape;3904;p84"/>
            <p:cNvSpPr/>
            <p:nvPr/>
          </p:nvSpPr>
          <p:spPr>
            <a:xfrm>
              <a:off x="6008592" y="1718184"/>
              <a:ext cx="247570" cy="82991"/>
            </a:xfrm>
            <a:custGeom>
              <a:avLst/>
              <a:gdLst/>
              <a:ahLst/>
              <a:cxnLst/>
              <a:rect l="l" t="t" r="r" b="b"/>
              <a:pathLst>
                <a:path w="9182" h="3078" extrusionOk="0">
                  <a:moveTo>
                    <a:pt x="4591" y="1"/>
                  </a:moveTo>
                  <a:cubicBezTo>
                    <a:pt x="4509" y="1"/>
                    <a:pt x="4427" y="19"/>
                    <a:pt x="4351" y="55"/>
                  </a:cubicBezTo>
                  <a:lnTo>
                    <a:pt x="122" y="2033"/>
                  </a:lnTo>
                  <a:cubicBezTo>
                    <a:pt x="37" y="2072"/>
                    <a:pt x="1" y="2172"/>
                    <a:pt x="41" y="2257"/>
                  </a:cubicBezTo>
                  <a:lnTo>
                    <a:pt x="379" y="2981"/>
                  </a:lnTo>
                  <a:cubicBezTo>
                    <a:pt x="407" y="3042"/>
                    <a:pt x="469" y="3078"/>
                    <a:pt x="532" y="3078"/>
                  </a:cubicBezTo>
                  <a:cubicBezTo>
                    <a:pt x="556" y="3078"/>
                    <a:pt x="580" y="3073"/>
                    <a:pt x="604" y="3062"/>
                  </a:cubicBezTo>
                  <a:lnTo>
                    <a:pt x="604" y="3060"/>
                  </a:lnTo>
                  <a:lnTo>
                    <a:pt x="4454" y="1260"/>
                  </a:lnTo>
                  <a:cubicBezTo>
                    <a:pt x="4497" y="1240"/>
                    <a:pt x="4544" y="1230"/>
                    <a:pt x="4591" y="1230"/>
                  </a:cubicBezTo>
                  <a:cubicBezTo>
                    <a:pt x="4638" y="1230"/>
                    <a:pt x="4686" y="1240"/>
                    <a:pt x="4729" y="1260"/>
                  </a:cubicBezTo>
                  <a:lnTo>
                    <a:pt x="8579" y="3060"/>
                  </a:lnTo>
                  <a:cubicBezTo>
                    <a:pt x="8603" y="3071"/>
                    <a:pt x="8628" y="3077"/>
                    <a:pt x="8652" y="3077"/>
                  </a:cubicBezTo>
                  <a:cubicBezTo>
                    <a:pt x="8715" y="3077"/>
                    <a:pt x="8775" y="3041"/>
                    <a:pt x="8803" y="2979"/>
                  </a:cubicBezTo>
                  <a:lnTo>
                    <a:pt x="9143" y="2256"/>
                  </a:lnTo>
                  <a:cubicBezTo>
                    <a:pt x="9182" y="2172"/>
                    <a:pt x="9146" y="2070"/>
                    <a:pt x="9062" y="2031"/>
                  </a:cubicBezTo>
                  <a:lnTo>
                    <a:pt x="4832" y="55"/>
                  </a:lnTo>
                  <a:cubicBezTo>
                    <a:pt x="4756" y="19"/>
                    <a:pt x="4674" y="1"/>
                    <a:pt x="4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5" name="Google Shape;3905;p84"/>
            <p:cNvSpPr/>
            <p:nvPr/>
          </p:nvSpPr>
          <p:spPr>
            <a:xfrm>
              <a:off x="6069069" y="1709664"/>
              <a:ext cx="45674" cy="72745"/>
            </a:xfrm>
            <a:custGeom>
              <a:avLst/>
              <a:gdLst/>
              <a:ahLst/>
              <a:cxnLst/>
              <a:rect l="l" t="t" r="r" b="b"/>
              <a:pathLst>
                <a:path w="1694" h="2698" extrusionOk="0">
                  <a:moveTo>
                    <a:pt x="847" y="1"/>
                  </a:moveTo>
                  <a:cubicBezTo>
                    <a:pt x="809" y="1"/>
                    <a:pt x="772" y="20"/>
                    <a:pt x="751" y="58"/>
                  </a:cubicBezTo>
                  <a:cubicBezTo>
                    <a:pt x="530" y="471"/>
                    <a:pt x="1" y="1494"/>
                    <a:pt x="1" y="1863"/>
                  </a:cubicBezTo>
                  <a:cubicBezTo>
                    <a:pt x="7" y="2326"/>
                    <a:pt x="384" y="2697"/>
                    <a:pt x="847" y="2697"/>
                  </a:cubicBezTo>
                  <a:cubicBezTo>
                    <a:pt x="1309" y="2697"/>
                    <a:pt x="1686" y="2326"/>
                    <a:pt x="1693" y="1863"/>
                  </a:cubicBezTo>
                  <a:cubicBezTo>
                    <a:pt x="1693" y="1494"/>
                    <a:pt x="1164" y="471"/>
                    <a:pt x="943" y="58"/>
                  </a:cubicBezTo>
                  <a:cubicBezTo>
                    <a:pt x="922" y="20"/>
                    <a:pt x="884" y="1"/>
                    <a:pt x="8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6" name="Google Shape;3906;p84"/>
            <p:cNvSpPr/>
            <p:nvPr/>
          </p:nvSpPr>
          <p:spPr>
            <a:xfrm>
              <a:off x="6017139" y="1655524"/>
              <a:ext cx="46079" cy="73419"/>
            </a:xfrm>
            <a:custGeom>
              <a:avLst/>
              <a:gdLst/>
              <a:ahLst/>
              <a:cxnLst/>
              <a:rect l="l" t="t" r="r" b="b"/>
              <a:pathLst>
                <a:path w="1709" h="2723" extrusionOk="0">
                  <a:moveTo>
                    <a:pt x="855" y="1"/>
                  </a:moveTo>
                  <a:cubicBezTo>
                    <a:pt x="818" y="1"/>
                    <a:pt x="780" y="20"/>
                    <a:pt x="759" y="58"/>
                  </a:cubicBezTo>
                  <a:cubicBezTo>
                    <a:pt x="538" y="469"/>
                    <a:pt x="8" y="1493"/>
                    <a:pt x="8" y="1863"/>
                  </a:cubicBezTo>
                  <a:cubicBezTo>
                    <a:pt x="1" y="2335"/>
                    <a:pt x="382" y="2723"/>
                    <a:pt x="855" y="2723"/>
                  </a:cubicBezTo>
                  <a:cubicBezTo>
                    <a:pt x="1327" y="2723"/>
                    <a:pt x="1708" y="2335"/>
                    <a:pt x="1701" y="1863"/>
                  </a:cubicBezTo>
                  <a:cubicBezTo>
                    <a:pt x="1701" y="1493"/>
                    <a:pt x="1172" y="471"/>
                    <a:pt x="950" y="58"/>
                  </a:cubicBezTo>
                  <a:cubicBezTo>
                    <a:pt x="930" y="20"/>
                    <a:pt x="893" y="1"/>
                    <a:pt x="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7" name="Google Shape;3907;p84"/>
            <p:cNvSpPr/>
            <p:nvPr/>
          </p:nvSpPr>
          <p:spPr>
            <a:xfrm>
              <a:off x="6231437" y="1606182"/>
              <a:ext cx="163581" cy="161209"/>
            </a:xfrm>
            <a:custGeom>
              <a:avLst/>
              <a:gdLst/>
              <a:ahLst/>
              <a:cxnLst/>
              <a:rect l="l" t="t" r="r" b="b"/>
              <a:pathLst>
                <a:path w="6067" h="5979" extrusionOk="0">
                  <a:moveTo>
                    <a:pt x="1858" y="0"/>
                  </a:moveTo>
                  <a:cubicBezTo>
                    <a:pt x="1784" y="0"/>
                    <a:pt x="1713" y="55"/>
                    <a:pt x="1706" y="140"/>
                  </a:cubicBezTo>
                  <a:cubicBezTo>
                    <a:pt x="1646" y="955"/>
                    <a:pt x="999" y="1604"/>
                    <a:pt x="184" y="1662"/>
                  </a:cubicBezTo>
                  <a:cubicBezTo>
                    <a:pt x="60" y="1673"/>
                    <a:pt x="0" y="1819"/>
                    <a:pt x="81" y="1913"/>
                  </a:cubicBezTo>
                  <a:cubicBezTo>
                    <a:pt x="616" y="2531"/>
                    <a:pt x="616" y="3448"/>
                    <a:pt x="81" y="4067"/>
                  </a:cubicBezTo>
                  <a:cubicBezTo>
                    <a:pt x="0" y="4161"/>
                    <a:pt x="60" y="4306"/>
                    <a:pt x="184" y="4316"/>
                  </a:cubicBezTo>
                  <a:cubicBezTo>
                    <a:pt x="999" y="4375"/>
                    <a:pt x="1648" y="5024"/>
                    <a:pt x="1706" y="5838"/>
                  </a:cubicBezTo>
                  <a:cubicBezTo>
                    <a:pt x="1712" y="5924"/>
                    <a:pt x="1783" y="5978"/>
                    <a:pt x="1858" y="5978"/>
                  </a:cubicBezTo>
                  <a:cubicBezTo>
                    <a:pt x="1892" y="5978"/>
                    <a:pt x="1926" y="5967"/>
                    <a:pt x="1956" y="5942"/>
                  </a:cubicBezTo>
                  <a:cubicBezTo>
                    <a:pt x="2265" y="5675"/>
                    <a:pt x="2649" y="5541"/>
                    <a:pt x="3033" y="5541"/>
                  </a:cubicBezTo>
                  <a:cubicBezTo>
                    <a:pt x="3417" y="5541"/>
                    <a:pt x="3800" y="5675"/>
                    <a:pt x="4109" y="5942"/>
                  </a:cubicBezTo>
                  <a:cubicBezTo>
                    <a:pt x="4139" y="5967"/>
                    <a:pt x="4173" y="5978"/>
                    <a:pt x="4207" y="5978"/>
                  </a:cubicBezTo>
                  <a:cubicBezTo>
                    <a:pt x="4282" y="5978"/>
                    <a:pt x="4353" y="5924"/>
                    <a:pt x="4359" y="5838"/>
                  </a:cubicBezTo>
                  <a:cubicBezTo>
                    <a:pt x="4419" y="5024"/>
                    <a:pt x="5067" y="4376"/>
                    <a:pt x="5882" y="4316"/>
                  </a:cubicBezTo>
                  <a:cubicBezTo>
                    <a:pt x="6005" y="4307"/>
                    <a:pt x="6066" y="4161"/>
                    <a:pt x="5986" y="4067"/>
                  </a:cubicBezTo>
                  <a:cubicBezTo>
                    <a:pt x="5452" y="3448"/>
                    <a:pt x="5452" y="2531"/>
                    <a:pt x="5986" y="1912"/>
                  </a:cubicBezTo>
                  <a:cubicBezTo>
                    <a:pt x="6066" y="1818"/>
                    <a:pt x="6006" y="1673"/>
                    <a:pt x="5882" y="1662"/>
                  </a:cubicBezTo>
                  <a:cubicBezTo>
                    <a:pt x="5067" y="1602"/>
                    <a:pt x="4419" y="955"/>
                    <a:pt x="4359" y="140"/>
                  </a:cubicBezTo>
                  <a:cubicBezTo>
                    <a:pt x="4353" y="55"/>
                    <a:pt x="4282" y="0"/>
                    <a:pt x="4207" y="0"/>
                  </a:cubicBezTo>
                  <a:cubicBezTo>
                    <a:pt x="4173" y="0"/>
                    <a:pt x="4139" y="12"/>
                    <a:pt x="4109" y="37"/>
                  </a:cubicBezTo>
                  <a:cubicBezTo>
                    <a:pt x="3800" y="305"/>
                    <a:pt x="3417" y="438"/>
                    <a:pt x="3033" y="438"/>
                  </a:cubicBezTo>
                  <a:cubicBezTo>
                    <a:pt x="2649" y="438"/>
                    <a:pt x="2265" y="305"/>
                    <a:pt x="1956" y="37"/>
                  </a:cubicBezTo>
                  <a:cubicBezTo>
                    <a:pt x="1926" y="12"/>
                    <a:pt x="1892"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8" name="Google Shape;3908;p84"/>
            <p:cNvSpPr/>
            <p:nvPr/>
          </p:nvSpPr>
          <p:spPr>
            <a:xfrm>
              <a:off x="6274172" y="1650590"/>
              <a:ext cx="75252" cy="72421"/>
            </a:xfrm>
            <a:custGeom>
              <a:avLst/>
              <a:gdLst/>
              <a:ahLst/>
              <a:cxnLst/>
              <a:rect l="l" t="t" r="r" b="b"/>
              <a:pathLst>
                <a:path w="2791" h="2686" extrusionOk="0">
                  <a:moveTo>
                    <a:pt x="1447" y="0"/>
                  </a:moveTo>
                  <a:cubicBezTo>
                    <a:pt x="905" y="0"/>
                    <a:pt x="416" y="328"/>
                    <a:pt x="208" y="829"/>
                  </a:cubicBezTo>
                  <a:cubicBezTo>
                    <a:pt x="0" y="1331"/>
                    <a:pt x="115" y="1908"/>
                    <a:pt x="498" y="2293"/>
                  </a:cubicBezTo>
                  <a:cubicBezTo>
                    <a:pt x="755" y="2549"/>
                    <a:pt x="1097" y="2685"/>
                    <a:pt x="1447" y="2685"/>
                  </a:cubicBezTo>
                  <a:cubicBezTo>
                    <a:pt x="1620" y="2685"/>
                    <a:pt x="1795" y="2652"/>
                    <a:pt x="1962" y="2583"/>
                  </a:cubicBezTo>
                  <a:cubicBezTo>
                    <a:pt x="2464" y="2375"/>
                    <a:pt x="2790" y="1886"/>
                    <a:pt x="2790" y="1343"/>
                  </a:cubicBezTo>
                  <a:cubicBezTo>
                    <a:pt x="2790" y="601"/>
                    <a:pt x="2189" y="0"/>
                    <a:pt x="1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909" name="Google Shape;3909;p84"/>
          <p:cNvGrpSpPr/>
          <p:nvPr/>
        </p:nvGrpSpPr>
        <p:grpSpPr>
          <a:xfrm>
            <a:off x="6008646" y="2159534"/>
            <a:ext cx="407700" cy="369036"/>
            <a:chOff x="6008646" y="2159534"/>
            <a:chExt cx="407700" cy="369036"/>
          </a:xfrm>
        </p:grpSpPr>
        <p:sp>
          <p:nvSpPr>
            <p:cNvPr id="3910" name="Google Shape;3910;p84"/>
            <p:cNvSpPr/>
            <p:nvPr/>
          </p:nvSpPr>
          <p:spPr>
            <a:xfrm>
              <a:off x="6303642" y="2429509"/>
              <a:ext cx="65168" cy="62310"/>
            </a:xfrm>
            <a:custGeom>
              <a:avLst/>
              <a:gdLst/>
              <a:ahLst/>
              <a:cxnLst/>
              <a:rect l="l" t="t" r="r" b="b"/>
              <a:pathLst>
                <a:path w="2417" h="2311" extrusionOk="0">
                  <a:moveTo>
                    <a:pt x="794" y="1"/>
                  </a:moveTo>
                  <a:lnTo>
                    <a:pt x="118" y="367"/>
                  </a:lnTo>
                  <a:lnTo>
                    <a:pt x="0" y="1375"/>
                  </a:lnTo>
                  <a:lnTo>
                    <a:pt x="1622" y="2311"/>
                  </a:lnTo>
                  <a:lnTo>
                    <a:pt x="2316" y="1912"/>
                  </a:lnTo>
                  <a:lnTo>
                    <a:pt x="2416" y="937"/>
                  </a:lnTo>
                  <a:lnTo>
                    <a:pt x="7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1" name="Google Shape;3911;p84"/>
            <p:cNvSpPr/>
            <p:nvPr/>
          </p:nvSpPr>
          <p:spPr>
            <a:xfrm>
              <a:off x="6056181" y="2429509"/>
              <a:ext cx="65168" cy="62310"/>
            </a:xfrm>
            <a:custGeom>
              <a:avLst/>
              <a:gdLst/>
              <a:ahLst/>
              <a:cxnLst/>
              <a:rect l="l" t="t" r="r" b="b"/>
              <a:pathLst>
                <a:path w="2417" h="2311" extrusionOk="0">
                  <a:moveTo>
                    <a:pt x="1623" y="1"/>
                  </a:moveTo>
                  <a:lnTo>
                    <a:pt x="0" y="937"/>
                  </a:lnTo>
                  <a:lnTo>
                    <a:pt x="166" y="1805"/>
                  </a:lnTo>
                  <a:lnTo>
                    <a:pt x="794" y="2311"/>
                  </a:lnTo>
                  <a:lnTo>
                    <a:pt x="2417" y="1375"/>
                  </a:lnTo>
                  <a:lnTo>
                    <a:pt x="2290" y="352"/>
                  </a:lnTo>
                  <a:lnTo>
                    <a:pt x="16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2" name="Google Shape;3912;p84"/>
            <p:cNvSpPr/>
            <p:nvPr/>
          </p:nvSpPr>
          <p:spPr>
            <a:xfrm>
              <a:off x="6008646" y="2440941"/>
              <a:ext cx="76870" cy="87628"/>
            </a:xfrm>
            <a:custGeom>
              <a:avLst/>
              <a:gdLst/>
              <a:ahLst/>
              <a:cxnLst/>
              <a:rect l="l" t="t" r="r" b="b"/>
              <a:pathLst>
                <a:path w="2851" h="3250" extrusionOk="0">
                  <a:moveTo>
                    <a:pt x="1300" y="0"/>
                  </a:moveTo>
                  <a:cubicBezTo>
                    <a:pt x="1251" y="0"/>
                    <a:pt x="1201" y="13"/>
                    <a:pt x="1155" y="39"/>
                  </a:cubicBezTo>
                  <a:lnTo>
                    <a:pt x="187" y="598"/>
                  </a:lnTo>
                  <a:cubicBezTo>
                    <a:pt x="48" y="677"/>
                    <a:pt x="0" y="855"/>
                    <a:pt x="81" y="994"/>
                  </a:cubicBezTo>
                  <a:lnTo>
                    <a:pt x="1300" y="3104"/>
                  </a:lnTo>
                  <a:cubicBezTo>
                    <a:pt x="1353" y="3197"/>
                    <a:pt x="1450" y="3249"/>
                    <a:pt x="1551" y="3249"/>
                  </a:cubicBezTo>
                  <a:cubicBezTo>
                    <a:pt x="1600" y="3249"/>
                    <a:pt x="1650" y="3237"/>
                    <a:pt x="1696" y="3210"/>
                  </a:cubicBezTo>
                  <a:lnTo>
                    <a:pt x="2663" y="2652"/>
                  </a:lnTo>
                  <a:cubicBezTo>
                    <a:pt x="2803" y="2572"/>
                    <a:pt x="2850" y="2394"/>
                    <a:pt x="2770" y="2255"/>
                  </a:cubicBezTo>
                  <a:lnTo>
                    <a:pt x="1551" y="145"/>
                  </a:lnTo>
                  <a:cubicBezTo>
                    <a:pt x="1498" y="52"/>
                    <a:pt x="1400" y="0"/>
                    <a:pt x="1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3" name="Google Shape;3913;p84"/>
            <p:cNvSpPr/>
            <p:nvPr/>
          </p:nvSpPr>
          <p:spPr>
            <a:xfrm>
              <a:off x="6339476" y="2440941"/>
              <a:ext cx="76870" cy="87628"/>
            </a:xfrm>
            <a:custGeom>
              <a:avLst/>
              <a:gdLst/>
              <a:ahLst/>
              <a:cxnLst/>
              <a:rect l="l" t="t" r="r" b="b"/>
              <a:pathLst>
                <a:path w="2851" h="3250" extrusionOk="0">
                  <a:moveTo>
                    <a:pt x="1551" y="0"/>
                  </a:moveTo>
                  <a:cubicBezTo>
                    <a:pt x="1451" y="0"/>
                    <a:pt x="1354" y="52"/>
                    <a:pt x="1300" y="145"/>
                  </a:cubicBezTo>
                  <a:lnTo>
                    <a:pt x="81" y="2255"/>
                  </a:lnTo>
                  <a:cubicBezTo>
                    <a:pt x="0" y="2394"/>
                    <a:pt x="48" y="2572"/>
                    <a:pt x="187" y="2652"/>
                  </a:cubicBezTo>
                  <a:lnTo>
                    <a:pt x="1155" y="3210"/>
                  </a:lnTo>
                  <a:cubicBezTo>
                    <a:pt x="1201" y="3237"/>
                    <a:pt x="1251" y="3249"/>
                    <a:pt x="1300" y="3249"/>
                  </a:cubicBezTo>
                  <a:cubicBezTo>
                    <a:pt x="1400" y="3249"/>
                    <a:pt x="1498" y="3197"/>
                    <a:pt x="1552" y="3104"/>
                  </a:cubicBezTo>
                  <a:lnTo>
                    <a:pt x="2771" y="994"/>
                  </a:lnTo>
                  <a:cubicBezTo>
                    <a:pt x="2850" y="855"/>
                    <a:pt x="2802" y="677"/>
                    <a:pt x="2663" y="598"/>
                  </a:cubicBezTo>
                  <a:lnTo>
                    <a:pt x="1696" y="39"/>
                  </a:lnTo>
                  <a:cubicBezTo>
                    <a:pt x="1650" y="13"/>
                    <a:pt x="1600"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4" name="Google Shape;3914;p84"/>
            <p:cNvSpPr/>
            <p:nvPr/>
          </p:nvSpPr>
          <p:spPr>
            <a:xfrm>
              <a:off x="6088778" y="2159561"/>
              <a:ext cx="247003" cy="316108"/>
            </a:xfrm>
            <a:custGeom>
              <a:avLst/>
              <a:gdLst/>
              <a:ahLst/>
              <a:cxnLst/>
              <a:rect l="l" t="t" r="r" b="b"/>
              <a:pathLst>
                <a:path w="9161" h="11724" extrusionOk="0">
                  <a:moveTo>
                    <a:pt x="3600" y="1"/>
                  </a:moveTo>
                  <a:cubicBezTo>
                    <a:pt x="1611" y="1"/>
                    <a:pt x="1" y="1611"/>
                    <a:pt x="1" y="3600"/>
                  </a:cubicBezTo>
                  <a:lnTo>
                    <a:pt x="1" y="8923"/>
                  </a:lnTo>
                  <a:cubicBezTo>
                    <a:pt x="1" y="9084"/>
                    <a:pt x="44" y="9243"/>
                    <a:pt x="125" y="9382"/>
                  </a:cubicBezTo>
                  <a:lnTo>
                    <a:pt x="1386" y="11533"/>
                  </a:lnTo>
                  <a:cubicBezTo>
                    <a:pt x="1454" y="11652"/>
                    <a:pt x="1581" y="11723"/>
                    <a:pt x="1717" y="11723"/>
                  </a:cubicBezTo>
                  <a:lnTo>
                    <a:pt x="7444" y="11723"/>
                  </a:lnTo>
                  <a:cubicBezTo>
                    <a:pt x="7579" y="11723"/>
                    <a:pt x="7706" y="11652"/>
                    <a:pt x="7775" y="11533"/>
                  </a:cubicBezTo>
                  <a:lnTo>
                    <a:pt x="9035" y="9382"/>
                  </a:lnTo>
                  <a:cubicBezTo>
                    <a:pt x="9116" y="9243"/>
                    <a:pt x="9159" y="9084"/>
                    <a:pt x="9159" y="8923"/>
                  </a:cubicBezTo>
                  <a:lnTo>
                    <a:pt x="9159" y="3549"/>
                  </a:lnTo>
                  <a:lnTo>
                    <a:pt x="9161" y="3549"/>
                  </a:lnTo>
                  <a:cubicBezTo>
                    <a:pt x="9161" y="1589"/>
                    <a:pt x="7547" y="1"/>
                    <a:pt x="5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5" name="Google Shape;3915;p84"/>
            <p:cNvSpPr/>
            <p:nvPr/>
          </p:nvSpPr>
          <p:spPr>
            <a:xfrm>
              <a:off x="6216257" y="2159534"/>
              <a:ext cx="119606" cy="319128"/>
            </a:xfrm>
            <a:custGeom>
              <a:avLst/>
              <a:gdLst/>
              <a:ahLst/>
              <a:cxnLst/>
              <a:rect l="l" t="t" r="r" b="b"/>
              <a:pathLst>
                <a:path w="4436" h="11836" extrusionOk="0">
                  <a:moveTo>
                    <a:pt x="1883" y="11723"/>
                  </a:moveTo>
                  <a:cubicBezTo>
                    <a:pt x="1943" y="11804"/>
                    <a:pt x="2001" y="11835"/>
                    <a:pt x="2052" y="11835"/>
                  </a:cubicBezTo>
                  <a:cubicBezTo>
                    <a:pt x="2117" y="11835"/>
                    <a:pt x="2172" y="11787"/>
                    <a:pt x="2211" y="11723"/>
                  </a:cubicBezTo>
                  <a:close/>
                  <a:moveTo>
                    <a:pt x="1" y="0"/>
                  </a:moveTo>
                  <a:cubicBezTo>
                    <a:pt x="1988" y="20"/>
                    <a:pt x="3600" y="1631"/>
                    <a:pt x="3699" y="3619"/>
                  </a:cubicBezTo>
                  <a:lnTo>
                    <a:pt x="3699" y="9075"/>
                  </a:lnTo>
                  <a:cubicBezTo>
                    <a:pt x="3600" y="9235"/>
                    <a:pt x="3558" y="9392"/>
                    <a:pt x="3477" y="9529"/>
                  </a:cubicBezTo>
                  <a:lnTo>
                    <a:pt x="2215" y="11715"/>
                  </a:lnTo>
                  <a:cubicBezTo>
                    <a:pt x="2214" y="11718"/>
                    <a:pt x="2212" y="11720"/>
                    <a:pt x="2211" y="11723"/>
                  </a:cubicBezTo>
                  <a:lnTo>
                    <a:pt x="2719" y="11723"/>
                  </a:lnTo>
                  <a:cubicBezTo>
                    <a:pt x="2779" y="11804"/>
                    <a:pt x="2837" y="11835"/>
                    <a:pt x="2889" y="11835"/>
                  </a:cubicBezTo>
                  <a:cubicBezTo>
                    <a:pt x="2956" y="11835"/>
                    <a:pt x="3012" y="11783"/>
                    <a:pt x="3051" y="11715"/>
                  </a:cubicBezTo>
                  <a:lnTo>
                    <a:pt x="4315" y="9529"/>
                  </a:lnTo>
                  <a:cubicBezTo>
                    <a:pt x="4395" y="9392"/>
                    <a:pt x="4436" y="9235"/>
                    <a:pt x="4431" y="9075"/>
                  </a:cubicBezTo>
                  <a:lnTo>
                    <a:pt x="4431" y="3619"/>
                  </a:lnTo>
                  <a:cubicBezTo>
                    <a:pt x="4436" y="1631"/>
                    <a:pt x="2824" y="20"/>
                    <a:pt x="837" y="20"/>
                  </a:cubicBezTo>
                  <a:lnTo>
                    <a:pt x="837" y="0"/>
                  </a:ln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6" name="Google Shape;3916;p84"/>
            <p:cNvSpPr/>
            <p:nvPr/>
          </p:nvSpPr>
          <p:spPr>
            <a:xfrm>
              <a:off x="6118410" y="2258297"/>
              <a:ext cx="69186" cy="79081"/>
            </a:xfrm>
            <a:custGeom>
              <a:avLst/>
              <a:gdLst/>
              <a:ahLst/>
              <a:cxnLst/>
              <a:rect l="l" t="t" r="r" b="b"/>
              <a:pathLst>
                <a:path w="2566" h="2933" extrusionOk="0">
                  <a:moveTo>
                    <a:pt x="1167" y="0"/>
                  </a:moveTo>
                  <a:cubicBezTo>
                    <a:pt x="523" y="0"/>
                    <a:pt x="1" y="524"/>
                    <a:pt x="1" y="1168"/>
                  </a:cubicBezTo>
                  <a:lnTo>
                    <a:pt x="1" y="1766"/>
                  </a:lnTo>
                  <a:cubicBezTo>
                    <a:pt x="1" y="2409"/>
                    <a:pt x="523" y="2933"/>
                    <a:pt x="1167" y="2933"/>
                  </a:cubicBezTo>
                  <a:lnTo>
                    <a:pt x="1399" y="2933"/>
                  </a:lnTo>
                  <a:cubicBezTo>
                    <a:pt x="2043" y="2933"/>
                    <a:pt x="2565" y="2409"/>
                    <a:pt x="2565" y="1765"/>
                  </a:cubicBezTo>
                  <a:lnTo>
                    <a:pt x="2565" y="1141"/>
                  </a:lnTo>
                  <a:cubicBezTo>
                    <a:pt x="2565" y="512"/>
                    <a:pt x="2034" y="0"/>
                    <a:pt x="1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7" name="Google Shape;3917;p84"/>
            <p:cNvSpPr/>
            <p:nvPr/>
          </p:nvSpPr>
          <p:spPr>
            <a:xfrm>
              <a:off x="6236937" y="2258297"/>
              <a:ext cx="69186" cy="79081"/>
            </a:xfrm>
            <a:custGeom>
              <a:avLst/>
              <a:gdLst/>
              <a:ahLst/>
              <a:cxnLst/>
              <a:rect l="l" t="t" r="r" b="b"/>
              <a:pathLst>
                <a:path w="2566" h="2933" extrusionOk="0">
                  <a:moveTo>
                    <a:pt x="1167" y="0"/>
                  </a:moveTo>
                  <a:cubicBezTo>
                    <a:pt x="523" y="0"/>
                    <a:pt x="1" y="524"/>
                    <a:pt x="1" y="1168"/>
                  </a:cubicBezTo>
                  <a:lnTo>
                    <a:pt x="1" y="1766"/>
                  </a:lnTo>
                  <a:cubicBezTo>
                    <a:pt x="1" y="2409"/>
                    <a:pt x="523" y="2933"/>
                    <a:pt x="1167" y="2933"/>
                  </a:cubicBezTo>
                  <a:lnTo>
                    <a:pt x="1399" y="2933"/>
                  </a:lnTo>
                  <a:cubicBezTo>
                    <a:pt x="2043" y="2933"/>
                    <a:pt x="2565" y="2409"/>
                    <a:pt x="2565" y="1765"/>
                  </a:cubicBezTo>
                  <a:lnTo>
                    <a:pt x="2565" y="1141"/>
                  </a:lnTo>
                  <a:cubicBezTo>
                    <a:pt x="2565" y="512"/>
                    <a:pt x="2036" y="0"/>
                    <a:pt x="1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8" name="Google Shape;3918;p84"/>
            <p:cNvSpPr/>
            <p:nvPr/>
          </p:nvSpPr>
          <p:spPr>
            <a:xfrm>
              <a:off x="6118410" y="2258324"/>
              <a:ext cx="79054" cy="88922"/>
            </a:xfrm>
            <a:custGeom>
              <a:avLst/>
              <a:gdLst/>
              <a:ahLst/>
              <a:cxnLst/>
              <a:rect l="l" t="t" r="r" b="b"/>
              <a:pathLst>
                <a:path w="2932" h="3298" extrusionOk="0">
                  <a:moveTo>
                    <a:pt x="1626" y="367"/>
                  </a:moveTo>
                  <a:cubicBezTo>
                    <a:pt x="2145" y="367"/>
                    <a:pt x="2567" y="787"/>
                    <a:pt x="2567" y="1306"/>
                  </a:cubicBezTo>
                  <a:lnTo>
                    <a:pt x="2567" y="1993"/>
                  </a:lnTo>
                  <a:cubicBezTo>
                    <a:pt x="2567" y="2511"/>
                    <a:pt x="2145" y="2932"/>
                    <a:pt x="1626" y="2932"/>
                  </a:cubicBezTo>
                  <a:lnTo>
                    <a:pt x="1308" y="2932"/>
                  </a:lnTo>
                  <a:cubicBezTo>
                    <a:pt x="789" y="2932"/>
                    <a:pt x="369" y="2511"/>
                    <a:pt x="369" y="1993"/>
                  </a:cubicBezTo>
                  <a:lnTo>
                    <a:pt x="369" y="1306"/>
                  </a:lnTo>
                  <a:lnTo>
                    <a:pt x="367" y="1306"/>
                  </a:lnTo>
                  <a:cubicBezTo>
                    <a:pt x="367" y="787"/>
                    <a:pt x="789" y="367"/>
                    <a:pt x="1308" y="367"/>
                  </a:cubicBezTo>
                  <a:close/>
                  <a:moveTo>
                    <a:pt x="1395" y="1"/>
                  </a:moveTo>
                  <a:cubicBezTo>
                    <a:pt x="624" y="1"/>
                    <a:pt x="1" y="624"/>
                    <a:pt x="1" y="1395"/>
                  </a:cubicBezTo>
                  <a:lnTo>
                    <a:pt x="1" y="1904"/>
                  </a:lnTo>
                  <a:cubicBezTo>
                    <a:pt x="1" y="2673"/>
                    <a:pt x="624" y="3296"/>
                    <a:pt x="1395" y="3298"/>
                  </a:cubicBezTo>
                  <a:lnTo>
                    <a:pt x="1562" y="3298"/>
                  </a:lnTo>
                  <a:cubicBezTo>
                    <a:pt x="2317" y="3298"/>
                    <a:pt x="2932" y="2701"/>
                    <a:pt x="2932" y="1967"/>
                  </a:cubicBezTo>
                  <a:lnTo>
                    <a:pt x="2932" y="1395"/>
                  </a:lnTo>
                  <a:cubicBezTo>
                    <a:pt x="2932" y="624"/>
                    <a:pt x="2308"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9" name="Google Shape;3919;p84"/>
            <p:cNvSpPr/>
            <p:nvPr/>
          </p:nvSpPr>
          <p:spPr>
            <a:xfrm>
              <a:off x="6227069" y="2258324"/>
              <a:ext cx="79054" cy="88922"/>
            </a:xfrm>
            <a:custGeom>
              <a:avLst/>
              <a:gdLst/>
              <a:ahLst/>
              <a:cxnLst/>
              <a:rect l="l" t="t" r="r" b="b"/>
              <a:pathLst>
                <a:path w="2932" h="3298" extrusionOk="0">
                  <a:moveTo>
                    <a:pt x="1626" y="366"/>
                  </a:moveTo>
                  <a:cubicBezTo>
                    <a:pt x="2145" y="366"/>
                    <a:pt x="2566" y="787"/>
                    <a:pt x="2565" y="1306"/>
                  </a:cubicBezTo>
                  <a:lnTo>
                    <a:pt x="2565" y="1993"/>
                  </a:lnTo>
                  <a:cubicBezTo>
                    <a:pt x="2565" y="2511"/>
                    <a:pt x="2145" y="2932"/>
                    <a:pt x="1626" y="2932"/>
                  </a:cubicBezTo>
                  <a:lnTo>
                    <a:pt x="1306" y="2932"/>
                  </a:lnTo>
                  <a:cubicBezTo>
                    <a:pt x="787" y="2932"/>
                    <a:pt x="367" y="2511"/>
                    <a:pt x="367" y="1993"/>
                  </a:cubicBezTo>
                  <a:lnTo>
                    <a:pt x="367" y="1306"/>
                  </a:lnTo>
                  <a:cubicBezTo>
                    <a:pt x="367" y="787"/>
                    <a:pt x="787" y="366"/>
                    <a:pt x="1306" y="366"/>
                  </a:cubicBezTo>
                  <a:close/>
                  <a:moveTo>
                    <a:pt x="1394" y="1"/>
                  </a:moveTo>
                  <a:cubicBezTo>
                    <a:pt x="624" y="1"/>
                    <a:pt x="1" y="624"/>
                    <a:pt x="1" y="1395"/>
                  </a:cubicBezTo>
                  <a:lnTo>
                    <a:pt x="1" y="1904"/>
                  </a:lnTo>
                  <a:cubicBezTo>
                    <a:pt x="1" y="2673"/>
                    <a:pt x="624" y="3296"/>
                    <a:pt x="1394" y="3298"/>
                  </a:cubicBezTo>
                  <a:lnTo>
                    <a:pt x="1562" y="3298"/>
                  </a:lnTo>
                  <a:cubicBezTo>
                    <a:pt x="2317" y="3298"/>
                    <a:pt x="2931" y="2701"/>
                    <a:pt x="2931" y="1967"/>
                  </a:cubicBezTo>
                  <a:lnTo>
                    <a:pt x="2931" y="1395"/>
                  </a:lnTo>
                  <a:cubicBezTo>
                    <a:pt x="2931" y="624"/>
                    <a:pt x="2308"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0" name="Google Shape;3920;p84"/>
            <p:cNvSpPr/>
            <p:nvPr/>
          </p:nvSpPr>
          <p:spPr>
            <a:xfrm>
              <a:off x="6157883" y="2377930"/>
              <a:ext cx="108767" cy="117476"/>
            </a:xfrm>
            <a:custGeom>
              <a:avLst/>
              <a:gdLst/>
              <a:ahLst/>
              <a:cxnLst/>
              <a:rect l="l" t="t" r="r" b="b"/>
              <a:pathLst>
                <a:path w="4034" h="4357" extrusionOk="0">
                  <a:moveTo>
                    <a:pt x="2016" y="1"/>
                  </a:moveTo>
                  <a:cubicBezTo>
                    <a:pt x="1560" y="1"/>
                    <a:pt x="1104" y="111"/>
                    <a:pt x="648" y="332"/>
                  </a:cubicBezTo>
                  <a:cubicBezTo>
                    <a:pt x="252" y="526"/>
                    <a:pt x="1" y="930"/>
                    <a:pt x="2" y="1372"/>
                  </a:cubicBezTo>
                  <a:lnTo>
                    <a:pt x="2" y="3357"/>
                  </a:lnTo>
                  <a:cubicBezTo>
                    <a:pt x="2" y="3908"/>
                    <a:pt x="449" y="4357"/>
                    <a:pt x="1003" y="4357"/>
                  </a:cubicBezTo>
                  <a:lnTo>
                    <a:pt x="3033" y="4357"/>
                  </a:lnTo>
                  <a:cubicBezTo>
                    <a:pt x="3585" y="4357"/>
                    <a:pt x="4033" y="3908"/>
                    <a:pt x="4033" y="3357"/>
                  </a:cubicBezTo>
                  <a:lnTo>
                    <a:pt x="4033" y="1369"/>
                  </a:lnTo>
                  <a:cubicBezTo>
                    <a:pt x="4030" y="919"/>
                    <a:pt x="3770" y="511"/>
                    <a:pt x="3364" y="321"/>
                  </a:cubicBezTo>
                  <a:cubicBezTo>
                    <a:pt x="2914" y="108"/>
                    <a:pt x="2465" y="1"/>
                    <a:pt x="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1" name="Google Shape;3921;p84"/>
            <p:cNvSpPr/>
            <p:nvPr/>
          </p:nvSpPr>
          <p:spPr>
            <a:xfrm>
              <a:off x="6188620" y="2411579"/>
              <a:ext cx="46025" cy="44245"/>
            </a:xfrm>
            <a:custGeom>
              <a:avLst/>
              <a:gdLst/>
              <a:ahLst/>
              <a:cxnLst/>
              <a:rect l="l" t="t" r="r" b="b"/>
              <a:pathLst>
                <a:path w="1707" h="1641" extrusionOk="0">
                  <a:moveTo>
                    <a:pt x="885" y="0"/>
                  </a:moveTo>
                  <a:cubicBezTo>
                    <a:pt x="553" y="0"/>
                    <a:pt x="254" y="199"/>
                    <a:pt x="127" y="507"/>
                  </a:cubicBezTo>
                  <a:cubicBezTo>
                    <a:pt x="0" y="814"/>
                    <a:pt x="70" y="1167"/>
                    <a:pt x="305" y="1401"/>
                  </a:cubicBezTo>
                  <a:cubicBezTo>
                    <a:pt x="462" y="1557"/>
                    <a:pt x="672" y="1640"/>
                    <a:pt x="885" y="1640"/>
                  </a:cubicBezTo>
                  <a:cubicBezTo>
                    <a:pt x="991" y="1640"/>
                    <a:pt x="1098" y="1620"/>
                    <a:pt x="1199" y="1578"/>
                  </a:cubicBezTo>
                  <a:cubicBezTo>
                    <a:pt x="1506" y="1451"/>
                    <a:pt x="1706" y="1152"/>
                    <a:pt x="1706" y="820"/>
                  </a:cubicBezTo>
                  <a:cubicBezTo>
                    <a:pt x="1706" y="367"/>
                    <a:pt x="1338" y="0"/>
                    <a:pt x="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2" name="Google Shape;3922;p84"/>
            <p:cNvSpPr/>
            <p:nvPr/>
          </p:nvSpPr>
          <p:spPr>
            <a:xfrm>
              <a:off x="6303642" y="2429509"/>
              <a:ext cx="42628" cy="49341"/>
            </a:xfrm>
            <a:custGeom>
              <a:avLst/>
              <a:gdLst/>
              <a:ahLst/>
              <a:cxnLst/>
              <a:rect l="l" t="t" r="r" b="b"/>
              <a:pathLst>
                <a:path w="1581" h="1830" extrusionOk="0">
                  <a:moveTo>
                    <a:pt x="794" y="1"/>
                  </a:moveTo>
                  <a:lnTo>
                    <a:pt x="0" y="1375"/>
                  </a:lnTo>
                  <a:lnTo>
                    <a:pt x="787" y="1829"/>
                  </a:lnTo>
                  <a:lnTo>
                    <a:pt x="1581" y="455"/>
                  </a:lnTo>
                  <a:lnTo>
                    <a:pt x="7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3" name="Google Shape;3923;p84"/>
            <p:cNvSpPr/>
            <p:nvPr/>
          </p:nvSpPr>
          <p:spPr>
            <a:xfrm>
              <a:off x="6078721" y="2429509"/>
              <a:ext cx="42628" cy="49341"/>
            </a:xfrm>
            <a:custGeom>
              <a:avLst/>
              <a:gdLst/>
              <a:ahLst/>
              <a:cxnLst/>
              <a:rect l="l" t="t" r="r" b="b"/>
              <a:pathLst>
                <a:path w="1581" h="1830" extrusionOk="0">
                  <a:moveTo>
                    <a:pt x="787" y="1"/>
                  </a:moveTo>
                  <a:lnTo>
                    <a:pt x="0" y="454"/>
                  </a:lnTo>
                  <a:lnTo>
                    <a:pt x="794" y="1829"/>
                  </a:lnTo>
                  <a:lnTo>
                    <a:pt x="1581" y="1375"/>
                  </a:lnTo>
                  <a:lnTo>
                    <a:pt x="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24" name="Google Shape;3924;p84"/>
          <p:cNvSpPr/>
          <p:nvPr/>
        </p:nvSpPr>
        <p:spPr>
          <a:xfrm>
            <a:off x="6133212" y="3030665"/>
            <a:ext cx="286504" cy="19764"/>
          </a:xfrm>
          <a:custGeom>
            <a:avLst/>
            <a:gdLst/>
            <a:ahLst/>
            <a:cxnLst/>
            <a:rect l="l" t="t" r="r" b="b"/>
            <a:pathLst>
              <a:path w="10626" h="733" extrusionOk="0">
                <a:moveTo>
                  <a:pt x="1" y="0"/>
                </a:moveTo>
                <a:lnTo>
                  <a:pt x="1" y="733"/>
                </a:lnTo>
                <a:lnTo>
                  <a:pt x="10449" y="733"/>
                </a:lnTo>
                <a:cubicBezTo>
                  <a:pt x="10547" y="669"/>
                  <a:pt x="10626" y="589"/>
                  <a:pt x="10626" y="492"/>
                </a:cubicBezTo>
                <a:lnTo>
                  <a:pt x="10626" y="0"/>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925" name="Google Shape;3925;p84"/>
          <p:cNvGrpSpPr/>
          <p:nvPr/>
        </p:nvGrpSpPr>
        <p:grpSpPr>
          <a:xfrm>
            <a:off x="6003819" y="2861826"/>
            <a:ext cx="415897" cy="188603"/>
            <a:chOff x="6003819" y="2861826"/>
            <a:chExt cx="415897" cy="188603"/>
          </a:xfrm>
        </p:grpSpPr>
        <p:sp>
          <p:nvSpPr>
            <p:cNvPr id="3926" name="Google Shape;3926;p84"/>
            <p:cNvSpPr/>
            <p:nvPr/>
          </p:nvSpPr>
          <p:spPr>
            <a:xfrm>
              <a:off x="6133212" y="2961479"/>
              <a:ext cx="286504" cy="88949"/>
            </a:xfrm>
            <a:custGeom>
              <a:avLst/>
              <a:gdLst/>
              <a:ahLst/>
              <a:cxnLst/>
              <a:rect l="l" t="t" r="r" b="b"/>
              <a:pathLst>
                <a:path w="10626" h="3299" extrusionOk="0">
                  <a:moveTo>
                    <a:pt x="10452" y="0"/>
                  </a:moveTo>
                  <a:cubicBezTo>
                    <a:pt x="10451" y="0"/>
                    <a:pt x="10450" y="0"/>
                    <a:pt x="10449" y="0"/>
                  </a:cubicBezTo>
                  <a:lnTo>
                    <a:pt x="1" y="0"/>
                  </a:lnTo>
                  <a:lnTo>
                    <a:pt x="1" y="3299"/>
                  </a:lnTo>
                  <a:lnTo>
                    <a:pt x="10626" y="3299"/>
                  </a:lnTo>
                  <a:lnTo>
                    <a:pt x="10626" y="174"/>
                  </a:lnTo>
                  <a:cubicBezTo>
                    <a:pt x="10624" y="78"/>
                    <a:pt x="10547" y="0"/>
                    <a:pt x="10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7" name="Google Shape;3927;p84"/>
            <p:cNvSpPr/>
            <p:nvPr/>
          </p:nvSpPr>
          <p:spPr>
            <a:xfrm>
              <a:off x="6003819" y="2898171"/>
              <a:ext cx="238969" cy="152257"/>
            </a:xfrm>
            <a:custGeom>
              <a:avLst/>
              <a:gdLst/>
              <a:ahLst/>
              <a:cxnLst/>
              <a:rect l="l" t="t" r="r" b="b"/>
              <a:pathLst>
                <a:path w="8863" h="5647" extrusionOk="0">
                  <a:moveTo>
                    <a:pt x="4474" y="1"/>
                  </a:moveTo>
                  <a:lnTo>
                    <a:pt x="2351" y="852"/>
                  </a:lnTo>
                  <a:lnTo>
                    <a:pt x="64" y="5339"/>
                  </a:lnTo>
                  <a:cubicBezTo>
                    <a:pt x="0" y="5461"/>
                    <a:pt x="55" y="5647"/>
                    <a:pt x="156" y="5647"/>
                  </a:cubicBezTo>
                  <a:lnTo>
                    <a:pt x="8707" y="5647"/>
                  </a:lnTo>
                  <a:cubicBezTo>
                    <a:pt x="8807" y="5647"/>
                    <a:pt x="8862" y="5461"/>
                    <a:pt x="8799" y="5339"/>
                  </a:cubicBezTo>
                  <a:lnTo>
                    <a:pt x="6597" y="1019"/>
                  </a:lnTo>
                  <a:lnTo>
                    <a:pt x="44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8" name="Google Shape;3928;p84"/>
            <p:cNvSpPr/>
            <p:nvPr/>
          </p:nvSpPr>
          <p:spPr>
            <a:xfrm>
              <a:off x="6164111" y="2925646"/>
              <a:ext cx="78677" cy="124782"/>
            </a:xfrm>
            <a:custGeom>
              <a:avLst/>
              <a:gdLst/>
              <a:ahLst/>
              <a:cxnLst/>
              <a:rect l="l" t="t" r="r" b="b"/>
              <a:pathLst>
                <a:path w="2918" h="4628" extrusionOk="0">
                  <a:moveTo>
                    <a:pt x="652" y="0"/>
                  </a:moveTo>
                  <a:lnTo>
                    <a:pt x="0" y="268"/>
                  </a:lnTo>
                  <a:lnTo>
                    <a:pt x="2161" y="4333"/>
                  </a:lnTo>
                  <a:cubicBezTo>
                    <a:pt x="2223" y="4451"/>
                    <a:pt x="2168" y="4628"/>
                    <a:pt x="2069" y="4628"/>
                  </a:cubicBezTo>
                  <a:lnTo>
                    <a:pt x="2762" y="4628"/>
                  </a:lnTo>
                  <a:cubicBezTo>
                    <a:pt x="2862" y="4628"/>
                    <a:pt x="2917" y="4444"/>
                    <a:pt x="2854" y="4320"/>
                  </a:cubicBezTo>
                  <a:lnTo>
                    <a:pt x="652" y="0"/>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9" name="Google Shape;3929;p84"/>
            <p:cNvSpPr/>
            <p:nvPr/>
          </p:nvSpPr>
          <p:spPr>
            <a:xfrm>
              <a:off x="6067235" y="2861826"/>
              <a:ext cx="114510" cy="110519"/>
            </a:xfrm>
            <a:custGeom>
              <a:avLst/>
              <a:gdLst/>
              <a:ahLst/>
              <a:cxnLst/>
              <a:rect l="l" t="t" r="r" b="b"/>
              <a:pathLst>
                <a:path w="4247" h="4099" extrusionOk="0">
                  <a:moveTo>
                    <a:pt x="1217" y="0"/>
                  </a:moveTo>
                  <a:cubicBezTo>
                    <a:pt x="1137" y="0"/>
                    <a:pt x="1060" y="56"/>
                    <a:pt x="1008" y="159"/>
                  </a:cubicBezTo>
                  <a:lnTo>
                    <a:pt x="0" y="2135"/>
                  </a:lnTo>
                  <a:lnTo>
                    <a:pt x="286" y="2967"/>
                  </a:lnTo>
                  <a:cubicBezTo>
                    <a:pt x="299" y="3007"/>
                    <a:pt x="325" y="3029"/>
                    <a:pt x="352" y="3029"/>
                  </a:cubicBezTo>
                  <a:cubicBezTo>
                    <a:pt x="368" y="3029"/>
                    <a:pt x="385" y="3020"/>
                    <a:pt x="399" y="3001"/>
                  </a:cubicBezTo>
                  <a:lnTo>
                    <a:pt x="1109" y="2077"/>
                  </a:lnTo>
                  <a:cubicBezTo>
                    <a:pt x="1130" y="2049"/>
                    <a:pt x="1155" y="2036"/>
                    <a:pt x="1181" y="2036"/>
                  </a:cubicBezTo>
                  <a:cubicBezTo>
                    <a:pt x="1215" y="2036"/>
                    <a:pt x="1249" y="2061"/>
                    <a:pt x="1271" y="2110"/>
                  </a:cubicBezTo>
                  <a:lnTo>
                    <a:pt x="2150" y="4025"/>
                  </a:lnTo>
                  <a:cubicBezTo>
                    <a:pt x="2173" y="4074"/>
                    <a:pt x="2207" y="4099"/>
                    <a:pt x="2241" y="4099"/>
                  </a:cubicBezTo>
                  <a:cubicBezTo>
                    <a:pt x="2277" y="4099"/>
                    <a:pt x="2314" y="4071"/>
                    <a:pt x="2336" y="4015"/>
                  </a:cubicBezTo>
                  <a:lnTo>
                    <a:pt x="2872" y="2662"/>
                  </a:lnTo>
                  <a:cubicBezTo>
                    <a:pt x="2894" y="2607"/>
                    <a:pt x="2930" y="2578"/>
                    <a:pt x="2967" y="2578"/>
                  </a:cubicBezTo>
                  <a:cubicBezTo>
                    <a:pt x="2993" y="2578"/>
                    <a:pt x="3020" y="2592"/>
                    <a:pt x="3041" y="2623"/>
                  </a:cubicBezTo>
                  <a:lnTo>
                    <a:pt x="3633" y="3453"/>
                  </a:lnTo>
                  <a:cubicBezTo>
                    <a:pt x="3648" y="3473"/>
                    <a:pt x="3666" y="3482"/>
                    <a:pt x="3684" y="3482"/>
                  </a:cubicBezTo>
                  <a:cubicBezTo>
                    <a:pt x="3708" y="3482"/>
                    <a:pt x="3731" y="3465"/>
                    <a:pt x="3746" y="3432"/>
                  </a:cubicBezTo>
                  <a:lnTo>
                    <a:pt x="4246" y="2301"/>
                  </a:lnTo>
                  <a:lnTo>
                    <a:pt x="3316" y="477"/>
                  </a:lnTo>
                  <a:cubicBezTo>
                    <a:pt x="3271" y="387"/>
                    <a:pt x="3204" y="340"/>
                    <a:pt x="3137" y="340"/>
                  </a:cubicBezTo>
                  <a:cubicBezTo>
                    <a:pt x="3087" y="340"/>
                    <a:pt x="3037" y="365"/>
                    <a:pt x="2995" y="417"/>
                  </a:cubicBezTo>
                  <a:lnTo>
                    <a:pt x="2766" y="697"/>
                  </a:lnTo>
                  <a:cubicBezTo>
                    <a:pt x="2715" y="760"/>
                    <a:pt x="2652" y="793"/>
                    <a:pt x="2589" y="793"/>
                  </a:cubicBezTo>
                  <a:cubicBezTo>
                    <a:pt x="2553" y="793"/>
                    <a:pt x="2518" y="783"/>
                    <a:pt x="2484" y="761"/>
                  </a:cubicBezTo>
                  <a:lnTo>
                    <a:pt x="1316" y="30"/>
                  </a:lnTo>
                  <a:cubicBezTo>
                    <a:pt x="1284" y="10"/>
                    <a:pt x="1250" y="0"/>
                    <a:pt x="1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0" name="Google Shape;3930;p84"/>
            <p:cNvSpPr/>
            <p:nvPr/>
          </p:nvSpPr>
          <p:spPr>
            <a:xfrm>
              <a:off x="6138551" y="2870966"/>
              <a:ext cx="43194" cy="74929"/>
            </a:xfrm>
            <a:custGeom>
              <a:avLst/>
              <a:gdLst/>
              <a:ahLst/>
              <a:cxnLst/>
              <a:rect l="l" t="t" r="r" b="b"/>
              <a:pathLst>
                <a:path w="1602" h="2779" extrusionOk="0">
                  <a:moveTo>
                    <a:pt x="484" y="0"/>
                  </a:moveTo>
                  <a:cubicBezTo>
                    <a:pt x="481" y="0"/>
                    <a:pt x="477" y="0"/>
                    <a:pt x="474" y="1"/>
                  </a:cubicBezTo>
                  <a:cubicBezTo>
                    <a:pt x="425" y="10"/>
                    <a:pt x="380" y="36"/>
                    <a:pt x="348" y="77"/>
                  </a:cubicBezTo>
                  <a:lnTo>
                    <a:pt x="121" y="358"/>
                  </a:lnTo>
                  <a:cubicBezTo>
                    <a:pt x="90" y="397"/>
                    <a:pt x="48" y="428"/>
                    <a:pt x="0" y="445"/>
                  </a:cubicBezTo>
                  <a:lnTo>
                    <a:pt x="1240" y="2779"/>
                  </a:lnTo>
                  <a:lnTo>
                    <a:pt x="1601" y="1962"/>
                  </a:lnTo>
                  <a:lnTo>
                    <a:pt x="671" y="138"/>
                  </a:lnTo>
                  <a:cubicBezTo>
                    <a:pt x="658" y="110"/>
                    <a:pt x="640" y="86"/>
                    <a:pt x="621" y="63"/>
                  </a:cubicBezTo>
                  <a:cubicBezTo>
                    <a:pt x="585" y="23"/>
                    <a:pt x="536" y="0"/>
                    <a:pt x="484"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1" name="Google Shape;3931;p84"/>
            <p:cNvSpPr/>
            <p:nvPr/>
          </p:nvSpPr>
          <p:spPr>
            <a:xfrm>
              <a:off x="6252198" y="2949805"/>
              <a:ext cx="50689" cy="31465"/>
            </a:xfrm>
            <a:custGeom>
              <a:avLst/>
              <a:gdLst/>
              <a:ahLst/>
              <a:cxnLst/>
              <a:rect l="l" t="t" r="r" b="b"/>
              <a:pathLst>
                <a:path w="1880" h="1167" extrusionOk="0">
                  <a:moveTo>
                    <a:pt x="939" y="0"/>
                  </a:moveTo>
                  <a:cubicBezTo>
                    <a:pt x="891" y="0"/>
                    <a:pt x="843" y="21"/>
                    <a:pt x="812" y="64"/>
                  </a:cubicBezTo>
                  <a:lnTo>
                    <a:pt x="0" y="1166"/>
                  </a:lnTo>
                  <a:lnTo>
                    <a:pt x="1880" y="1166"/>
                  </a:lnTo>
                  <a:lnTo>
                    <a:pt x="1066" y="64"/>
                  </a:lnTo>
                  <a:cubicBezTo>
                    <a:pt x="1035" y="21"/>
                    <a:pt x="987" y="0"/>
                    <a:pt x="9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2" name="Google Shape;3932;p84"/>
            <p:cNvSpPr/>
            <p:nvPr/>
          </p:nvSpPr>
          <p:spPr>
            <a:xfrm>
              <a:off x="6349344" y="2981998"/>
              <a:ext cx="50501" cy="28931"/>
            </a:xfrm>
            <a:custGeom>
              <a:avLst/>
              <a:gdLst/>
              <a:ahLst/>
              <a:cxnLst/>
              <a:rect l="l" t="t" r="r" b="b"/>
              <a:pathLst>
                <a:path w="1873" h="1073" extrusionOk="0">
                  <a:moveTo>
                    <a:pt x="1278" y="1"/>
                  </a:moveTo>
                  <a:cubicBezTo>
                    <a:pt x="1237" y="1"/>
                    <a:pt x="1195" y="15"/>
                    <a:pt x="1161" y="45"/>
                  </a:cubicBezTo>
                  <a:lnTo>
                    <a:pt x="1" y="1073"/>
                  </a:lnTo>
                  <a:lnTo>
                    <a:pt x="1873" y="1073"/>
                  </a:lnTo>
                  <a:lnTo>
                    <a:pt x="1439" y="105"/>
                  </a:lnTo>
                  <a:cubicBezTo>
                    <a:pt x="1409" y="38"/>
                    <a:pt x="1344" y="1"/>
                    <a:pt x="1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3" name="Google Shape;3933;p84"/>
            <p:cNvSpPr/>
            <p:nvPr/>
          </p:nvSpPr>
          <p:spPr>
            <a:xfrm>
              <a:off x="6246104" y="2979194"/>
              <a:ext cx="90082" cy="11944"/>
            </a:xfrm>
            <a:custGeom>
              <a:avLst/>
              <a:gdLst/>
              <a:ahLst/>
              <a:cxnLst/>
              <a:rect l="l" t="t" r="r" b="b"/>
              <a:pathLst>
                <a:path w="3341" h="443" extrusionOk="0">
                  <a:moveTo>
                    <a:pt x="3237" y="0"/>
                  </a:moveTo>
                  <a:cubicBezTo>
                    <a:pt x="3202" y="0"/>
                    <a:pt x="3160" y="22"/>
                    <a:pt x="3115" y="76"/>
                  </a:cubicBezTo>
                  <a:lnTo>
                    <a:pt x="226" y="76"/>
                  </a:lnTo>
                  <a:cubicBezTo>
                    <a:pt x="181" y="22"/>
                    <a:pt x="140" y="0"/>
                    <a:pt x="105" y="0"/>
                  </a:cubicBezTo>
                  <a:cubicBezTo>
                    <a:pt x="42" y="0"/>
                    <a:pt x="0" y="71"/>
                    <a:pt x="0" y="151"/>
                  </a:cubicBezTo>
                  <a:cubicBezTo>
                    <a:pt x="0" y="275"/>
                    <a:pt x="101" y="377"/>
                    <a:pt x="226" y="442"/>
                  </a:cubicBezTo>
                  <a:lnTo>
                    <a:pt x="3115" y="442"/>
                  </a:lnTo>
                  <a:lnTo>
                    <a:pt x="3115" y="377"/>
                  </a:lnTo>
                  <a:cubicBezTo>
                    <a:pt x="3241" y="377"/>
                    <a:pt x="3341" y="275"/>
                    <a:pt x="3341" y="151"/>
                  </a:cubicBezTo>
                  <a:cubicBezTo>
                    <a:pt x="3341" y="70"/>
                    <a:pt x="3299" y="0"/>
                    <a:pt x="3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4" name="Google Shape;3934;p84"/>
            <p:cNvSpPr/>
            <p:nvPr/>
          </p:nvSpPr>
          <p:spPr>
            <a:xfrm>
              <a:off x="6326318" y="3010632"/>
              <a:ext cx="79620" cy="11270"/>
            </a:xfrm>
            <a:custGeom>
              <a:avLst/>
              <a:gdLst/>
              <a:ahLst/>
              <a:cxnLst/>
              <a:rect l="l" t="t" r="r" b="b"/>
              <a:pathLst>
                <a:path w="2953" h="418" extrusionOk="0">
                  <a:moveTo>
                    <a:pt x="168" y="0"/>
                  </a:moveTo>
                  <a:cubicBezTo>
                    <a:pt x="71" y="0"/>
                    <a:pt x="1" y="88"/>
                    <a:pt x="1" y="193"/>
                  </a:cubicBezTo>
                  <a:cubicBezTo>
                    <a:pt x="1" y="298"/>
                    <a:pt x="73" y="386"/>
                    <a:pt x="171" y="386"/>
                  </a:cubicBezTo>
                  <a:cubicBezTo>
                    <a:pt x="189" y="386"/>
                    <a:pt x="207" y="383"/>
                    <a:pt x="227" y="377"/>
                  </a:cubicBezTo>
                  <a:lnTo>
                    <a:pt x="2727" y="377"/>
                  </a:lnTo>
                  <a:lnTo>
                    <a:pt x="2727" y="417"/>
                  </a:lnTo>
                  <a:cubicBezTo>
                    <a:pt x="2851" y="417"/>
                    <a:pt x="2952" y="317"/>
                    <a:pt x="2952" y="193"/>
                  </a:cubicBezTo>
                  <a:cubicBezTo>
                    <a:pt x="2952" y="89"/>
                    <a:pt x="2881" y="0"/>
                    <a:pt x="2784" y="0"/>
                  </a:cubicBezTo>
                  <a:cubicBezTo>
                    <a:pt x="2766" y="0"/>
                    <a:pt x="2747" y="4"/>
                    <a:pt x="2727" y="11"/>
                  </a:cubicBezTo>
                  <a:lnTo>
                    <a:pt x="227" y="11"/>
                  </a:lnTo>
                  <a:cubicBezTo>
                    <a:pt x="206" y="3"/>
                    <a:pt x="187"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5" name="Google Shape;3935;p84"/>
            <p:cNvSpPr/>
            <p:nvPr/>
          </p:nvSpPr>
          <p:spPr>
            <a:xfrm>
              <a:off x="6265167" y="3010632"/>
              <a:ext cx="24536" cy="11270"/>
            </a:xfrm>
            <a:custGeom>
              <a:avLst/>
              <a:gdLst/>
              <a:ahLst/>
              <a:cxnLst/>
              <a:rect l="l" t="t" r="r" b="b"/>
              <a:pathLst>
                <a:path w="910" h="418" extrusionOk="0">
                  <a:moveTo>
                    <a:pt x="168" y="0"/>
                  </a:moveTo>
                  <a:cubicBezTo>
                    <a:pt x="72" y="0"/>
                    <a:pt x="1" y="88"/>
                    <a:pt x="1" y="193"/>
                  </a:cubicBezTo>
                  <a:cubicBezTo>
                    <a:pt x="1" y="298"/>
                    <a:pt x="73" y="386"/>
                    <a:pt x="171" y="386"/>
                  </a:cubicBezTo>
                  <a:cubicBezTo>
                    <a:pt x="189" y="386"/>
                    <a:pt x="207" y="383"/>
                    <a:pt x="226" y="377"/>
                  </a:cubicBezTo>
                  <a:lnTo>
                    <a:pt x="685" y="377"/>
                  </a:lnTo>
                  <a:lnTo>
                    <a:pt x="685" y="417"/>
                  </a:lnTo>
                  <a:cubicBezTo>
                    <a:pt x="810" y="417"/>
                    <a:pt x="910" y="317"/>
                    <a:pt x="910" y="193"/>
                  </a:cubicBezTo>
                  <a:cubicBezTo>
                    <a:pt x="910" y="89"/>
                    <a:pt x="839" y="0"/>
                    <a:pt x="743" y="0"/>
                  </a:cubicBezTo>
                  <a:cubicBezTo>
                    <a:pt x="725" y="0"/>
                    <a:pt x="705" y="4"/>
                    <a:pt x="685" y="11"/>
                  </a:cubicBezTo>
                  <a:lnTo>
                    <a:pt x="226" y="11"/>
                  </a:lnTo>
                  <a:cubicBezTo>
                    <a:pt x="206" y="3"/>
                    <a:pt x="187"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6" name="Google Shape;3936;p84"/>
            <p:cNvSpPr/>
            <p:nvPr/>
          </p:nvSpPr>
          <p:spPr>
            <a:xfrm>
              <a:off x="6251955" y="2866356"/>
              <a:ext cx="24455" cy="56109"/>
            </a:xfrm>
            <a:custGeom>
              <a:avLst/>
              <a:gdLst/>
              <a:ahLst/>
              <a:cxnLst/>
              <a:rect l="l" t="t" r="r" b="b"/>
              <a:pathLst>
                <a:path w="907" h="2081" extrusionOk="0">
                  <a:moveTo>
                    <a:pt x="650" y="0"/>
                  </a:moveTo>
                  <a:cubicBezTo>
                    <a:pt x="576" y="0"/>
                    <a:pt x="503" y="37"/>
                    <a:pt x="461" y="103"/>
                  </a:cubicBezTo>
                  <a:lnTo>
                    <a:pt x="190" y="509"/>
                  </a:lnTo>
                  <a:cubicBezTo>
                    <a:pt x="84" y="668"/>
                    <a:pt x="84" y="873"/>
                    <a:pt x="190" y="1030"/>
                  </a:cubicBezTo>
                  <a:lnTo>
                    <a:pt x="371" y="1302"/>
                  </a:lnTo>
                  <a:cubicBezTo>
                    <a:pt x="374" y="1308"/>
                    <a:pt x="374" y="1317"/>
                    <a:pt x="371" y="1323"/>
                  </a:cubicBezTo>
                  <a:lnTo>
                    <a:pt x="99" y="1730"/>
                  </a:lnTo>
                  <a:cubicBezTo>
                    <a:pt x="0" y="1879"/>
                    <a:pt x="106" y="2079"/>
                    <a:pt x="286" y="2081"/>
                  </a:cubicBezTo>
                  <a:lnTo>
                    <a:pt x="287" y="2081"/>
                  </a:lnTo>
                  <a:cubicBezTo>
                    <a:pt x="364" y="2079"/>
                    <a:pt x="432" y="2042"/>
                    <a:pt x="474" y="1979"/>
                  </a:cubicBezTo>
                  <a:lnTo>
                    <a:pt x="746" y="1573"/>
                  </a:lnTo>
                  <a:cubicBezTo>
                    <a:pt x="851" y="1416"/>
                    <a:pt x="851" y="1209"/>
                    <a:pt x="746" y="1052"/>
                  </a:cubicBezTo>
                  <a:lnTo>
                    <a:pt x="565" y="780"/>
                  </a:lnTo>
                  <a:cubicBezTo>
                    <a:pt x="561" y="774"/>
                    <a:pt x="561" y="767"/>
                    <a:pt x="565" y="759"/>
                  </a:cubicBezTo>
                  <a:lnTo>
                    <a:pt x="836" y="352"/>
                  </a:lnTo>
                  <a:cubicBezTo>
                    <a:pt x="906" y="249"/>
                    <a:pt x="879" y="107"/>
                    <a:pt x="775" y="38"/>
                  </a:cubicBezTo>
                  <a:cubicBezTo>
                    <a:pt x="736" y="13"/>
                    <a:pt x="693" y="0"/>
                    <a:pt x="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7" name="Google Shape;3937;p84"/>
            <p:cNvSpPr/>
            <p:nvPr/>
          </p:nvSpPr>
          <p:spPr>
            <a:xfrm>
              <a:off x="6302860" y="2866463"/>
              <a:ext cx="24347" cy="56001"/>
            </a:xfrm>
            <a:custGeom>
              <a:avLst/>
              <a:gdLst/>
              <a:ahLst/>
              <a:cxnLst/>
              <a:rect l="l" t="t" r="r" b="b"/>
              <a:pathLst>
                <a:path w="903" h="2077" extrusionOk="0">
                  <a:moveTo>
                    <a:pt x="647" y="1"/>
                  </a:moveTo>
                  <a:cubicBezTo>
                    <a:pt x="575" y="1"/>
                    <a:pt x="504" y="35"/>
                    <a:pt x="461" y="99"/>
                  </a:cubicBezTo>
                  <a:lnTo>
                    <a:pt x="189" y="505"/>
                  </a:lnTo>
                  <a:cubicBezTo>
                    <a:pt x="84" y="664"/>
                    <a:pt x="84" y="869"/>
                    <a:pt x="189" y="1026"/>
                  </a:cubicBezTo>
                  <a:lnTo>
                    <a:pt x="370" y="1298"/>
                  </a:lnTo>
                  <a:cubicBezTo>
                    <a:pt x="374" y="1304"/>
                    <a:pt x="374" y="1313"/>
                    <a:pt x="370" y="1319"/>
                  </a:cubicBezTo>
                  <a:lnTo>
                    <a:pt x="99" y="1726"/>
                  </a:lnTo>
                  <a:cubicBezTo>
                    <a:pt x="1" y="1875"/>
                    <a:pt x="107" y="2075"/>
                    <a:pt x="286" y="2077"/>
                  </a:cubicBezTo>
                  <a:lnTo>
                    <a:pt x="288" y="2077"/>
                  </a:lnTo>
                  <a:cubicBezTo>
                    <a:pt x="363" y="2075"/>
                    <a:pt x="433" y="2038"/>
                    <a:pt x="475" y="1975"/>
                  </a:cubicBezTo>
                  <a:lnTo>
                    <a:pt x="745" y="1569"/>
                  </a:lnTo>
                  <a:cubicBezTo>
                    <a:pt x="850" y="1412"/>
                    <a:pt x="850" y="1205"/>
                    <a:pt x="745" y="1048"/>
                  </a:cubicBezTo>
                  <a:lnTo>
                    <a:pt x="564" y="776"/>
                  </a:lnTo>
                  <a:cubicBezTo>
                    <a:pt x="561" y="770"/>
                    <a:pt x="561" y="763"/>
                    <a:pt x="564" y="755"/>
                  </a:cubicBezTo>
                  <a:lnTo>
                    <a:pt x="836" y="348"/>
                  </a:lnTo>
                  <a:cubicBezTo>
                    <a:pt x="902" y="245"/>
                    <a:pt x="874" y="106"/>
                    <a:pt x="772" y="39"/>
                  </a:cubicBezTo>
                  <a:cubicBezTo>
                    <a:pt x="734" y="13"/>
                    <a:pt x="690"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8" name="Google Shape;3938;p84"/>
            <p:cNvSpPr/>
            <p:nvPr/>
          </p:nvSpPr>
          <p:spPr>
            <a:xfrm>
              <a:off x="6353739" y="2866463"/>
              <a:ext cx="24374" cy="56001"/>
            </a:xfrm>
            <a:custGeom>
              <a:avLst/>
              <a:gdLst/>
              <a:ahLst/>
              <a:cxnLst/>
              <a:rect l="l" t="t" r="r" b="b"/>
              <a:pathLst>
                <a:path w="904" h="2077" extrusionOk="0">
                  <a:moveTo>
                    <a:pt x="647" y="1"/>
                  </a:moveTo>
                  <a:cubicBezTo>
                    <a:pt x="575" y="1"/>
                    <a:pt x="505" y="35"/>
                    <a:pt x="461" y="99"/>
                  </a:cubicBezTo>
                  <a:lnTo>
                    <a:pt x="191" y="505"/>
                  </a:lnTo>
                  <a:cubicBezTo>
                    <a:pt x="86" y="664"/>
                    <a:pt x="86" y="869"/>
                    <a:pt x="191" y="1026"/>
                  </a:cubicBezTo>
                  <a:lnTo>
                    <a:pt x="371" y="1298"/>
                  </a:lnTo>
                  <a:cubicBezTo>
                    <a:pt x="376" y="1304"/>
                    <a:pt x="376" y="1313"/>
                    <a:pt x="371" y="1319"/>
                  </a:cubicBezTo>
                  <a:lnTo>
                    <a:pt x="101" y="1726"/>
                  </a:lnTo>
                  <a:cubicBezTo>
                    <a:pt x="1" y="1875"/>
                    <a:pt x="108" y="2075"/>
                    <a:pt x="288" y="2077"/>
                  </a:cubicBezTo>
                  <a:lnTo>
                    <a:pt x="289" y="2077"/>
                  </a:lnTo>
                  <a:cubicBezTo>
                    <a:pt x="364" y="2075"/>
                    <a:pt x="434" y="2038"/>
                    <a:pt x="476" y="1975"/>
                  </a:cubicBezTo>
                  <a:lnTo>
                    <a:pt x="747" y="1569"/>
                  </a:lnTo>
                  <a:cubicBezTo>
                    <a:pt x="851" y="1412"/>
                    <a:pt x="851" y="1205"/>
                    <a:pt x="747" y="1048"/>
                  </a:cubicBezTo>
                  <a:lnTo>
                    <a:pt x="566" y="776"/>
                  </a:lnTo>
                  <a:cubicBezTo>
                    <a:pt x="561" y="770"/>
                    <a:pt x="561" y="763"/>
                    <a:pt x="566" y="755"/>
                  </a:cubicBezTo>
                  <a:lnTo>
                    <a:pt x="836" y="348"/>
                  </a:lnTo>
                  <a:cubicBezTo>
                    <a:pt x="904" y="245"/>
                    <a:pt x="875" y="106"/>
                    <a:pt x="772" y="39"/>
                  </a:cubicBezTo>
                  <a:cubicBezTo>
                    <a:pt x="734" y="13"/>
                    <a:pt x="690" y="1"/>
                    <a:pt x="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39" name="Google Shape;3939;p84"/>
          <p:cNvSpPr/>
          <p:nvPr/>
        </p:nvSpPr>
        <p:spPr>
          <a:xfrm>
            <a:off x="6131175" y="3408649"/>
            <a:ext cx="139971" cy="32451"/>
          </a:xfrm>
          <a:custGeom>
            <a:avLst/>
            <a:gdLst/>
            <a:ahLst/>
            <a:cxnLst/>
            <a:rect l="l" t="t" r="r" b="b"/>
            <a:pathLst>
              <a:path w="5397" h="1324" extrusionOk="0">
                <a:moveTo>
                  <a:pt x="4752" y="0"/>
                </a:moveTo>
                <a:lnTo>
                  <a:pt x="379" y="793"/>
                </a:lnTo>
                <a:cubicBezTo>
                  <a:pt x="234" y="954"/>
                  <a:pt x="107" y="1132"/>
                  <a:pt x="0" y="1324"/>
                </a:cubicBezTo>
                <a:lnTo>
                  <a:pt x="5397" y="346"/>
                </a:lnTo>
                <a:cubicBezTo>
                  <a:pt x="5198" y="205"/>
                  <a:pt x="4981" y="89"/>
                  <a:pt x="4752"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940" name="Google Shape;3940;p84"/>
          <p:cNvGrpSpPr/>
          <p:nvPr/>
        </p:nvGrpSpPr>
        <p:grpSpPr>
          <a:xfrm>
            <a:off x="6078910" y="3400051"/>
            <a:ext cx="267292" cy="405947"/>
            <a:chOff x="6078910" y="3400051"/>
            <a:chExt cx="267292" cy="405947"/>
          </a:xfrm>
        </p:grpSpPr>
        <p:sp>
          <p:nvSpPr>
            <p:cNvPr id="3941" name="Google Shape;3941;p84"/>
            <p:cNvSpPr/>
            <p:nvPr/>
          </p:nvSpPr>
          <p:spPr>
            <a:xfrm>
              <a:off x="6088775" y="3647025"/>
              <a:ext cx="256251" cy="158081"/>
            </a:xfrm>
            <a:custGeom>
              <a:avLst/>
              <a:gdLst/>
              <a:ahLst/>
              <a:cxnLst/>
              <a:rect l="l" t="t" r="r" b="b"/>
              <a:pathLst>
                <a:path w="9160" h="5863" extrusionOk="0">
                  <a:moveTo>
                    <a:pt x="1991" y="1"/>
                  </a:moveTo>
                  <a:cubicBezTo>
                    <a:pt x="1737" y="1"/>
                    <a:pt x="1493" y="95"/>
                    <a:pt x="1305" y="267"/>
                  </a:cubicBezTo>
                  <a:lnTo>
                    <a:pt x="336" y="1154"/>
                  </a:lnTo>
                  <a:cubicBezTo>
                    <a:pt x="122" y="1348"/>
                    <a:pt x="1" y="1623"/>
                    <a:pt x="1" y="1912"/>
                  </a:cubicBezTo>
                  <a:lnTo>
                    <a:pt x="1" y="4504"/>
                  </a:lnTo>
                  <a:cubicBezTo>
                    <a:pt x="1" y="5091"/>
                    <a:pt x="470" y="5565"/>
                    <a:pt x="1051" y="5565"/>
                  </a:cubicBezTo>
                  <a:lnTo>
                    <a:pt x="4714" y="5862"/>
                  </a:lnTo>
                  <a:lnTo>
                    <a:pt x="7712" y="5862"/>
                  </a:lnTo>
                  <a:lnTo>
                    <a:pt x="8065" y="4472"/>
                  </a:lnTo>
                  <a:cubicBezTo>
                    <a:pt x="8105" y="4472"/>
                    <a:pt x="8137" y="4439"/>
                    <a:pt x="8137" y="4400"/>
                  </a:cubicBezTo>
                  <a:lnTo>
                    <a:pt x="9159" y="3715"/>
                  </a:lnTo>
                  <a:lnTo>
                    <a:pt x="9159" y="1918"/>
                  </a:lnTo>
                  <a:cubicBezTo>
                    <a:pt x="9159" y="1628"/>
                    <a:pt x="9038" y="1349"/>
                    <a:pt x="8823" y="1152"/>
                  </a:cubicBezTo>
                  <a:lnTo>
                    <a:pt x="8823" y="1151"/>
                  </a:lnTo>
                  <a:lnTo>
                    <a:pt x="7855" y="267"/>
                  </a:lnTo>
                  <a:cubicBezTo>
                    <a:pt x="7667" y="95"/>
                    <a:pt x="7423" y="1"/>
                    <a:pt x="7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2" name="Google Shape;3942;p84"/>
            <p:cNvSpPr/>
            <p:nvPr/>
          </p:nvSpPr>
          <p:spPr>
            <a:xfrm>
              <a:off x="6118410" y="3488947"/>
              <a:ext cx="187713" cy="74255"/>
            </a:xfrm>
            <a:custGeom>
              <a:avLst/>
              <a:gdLst/>
              <a:ahLst/>
              <a:cxnLst/>
              <a:rect l="l" t="t" r="r" b="b"/>
              <a:pathLst>
                <a:path w="6962" h="2754" extrusionOk="0">
                  <a:moveTo>
                    <a:pt x="1" y="1"/>
                  </a:moveTo>
                  <a:lnTo>
                    <a:pt x="1" y="2547"/>
                  </a:lnTo>
                  <a:lnTo>
                    <a:pt x="6961" y="2754"/>
                  </a:lnTo>
                  <a:lnTo>
                    <a:pt x="6961" y="1357"/>
                  </a:lnTo>
                  <a:lnTo>
                    <a:pt x="3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3" name="Google Shape;3943;p84"/>
            <p:cNvSpPr/>
            <p:nvPr/>
          </p:nvSpPr>
          <p:spPr>
            <a:xfrm>
              <a:off x="6286332" y="3488947"/>
              <a:ext cx="19790" cy="74255"/>
            </a:xfrm>
            <a:custGeom>
              <a:avLst/>
              <a:gdLst/>
              <a:ahLst/>
              <a:cxnLst/>
              <a:rect l="l" t="t" r="r" b="b"/>
              <a:pathLst>
                <a:path w="734" h="2754" extrusionOk="0">
                  <a:moveTo>
                    <a:pt x="1" y="1"/>
                  </a:moveTo>
                  <a:lnTo>
                    <a:pt x="1" y="2733"/>
                  </a:lnTo>
                  <a:lnTo>
                    <a:pt x="733" y="2754"/>
                  </a:lnTo>
                  <a:lnTo>
                    <a:pt x="733"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4" name="Google Shape;3944;p84"/>
            <p:cNvSpPr/>
            <p:nvPr/>
          </p:nvSpPr>
          <p:spPr>
            <a:xfrm>
              <a:off x="6260125" y="3646850"/>
              <a:ext cx="86077" cy="150821"/>
            </a:xfrm>
            <a:custGeom>
              <a:avLst/>
              <a:gdLst/>
              <a:ahLst/>
              <a:cxnLst/>
              <a:rect l="l" t="t" r="r" b="b"/>
              <a:pathLst>
                <a:path w="3171" h="5587" extrusionOk="0">
                  <a:moveTo>
                    <a:pt x="1921" y="5496"/>
                  </a:moveTo>
                  <a:cubicBezTo>
                    <a:pt x="1942" y="5564"/>
                    <a:pt x="1962" y="5587"/>
                    <a:pt x="1987" y="5587"/>
                  </a:cubicBezTo>
                  <a:cubicBezTo>
                    <a:pt x="2009" y="5587"/>
                    <a:pt x="2036" y="5570"/>
                    <a:pt x="2072" y="5551"/>
                  </a:cubicBezTo>
                  <a:lnTo>
                    <a:pt x="2072" y="5496"/>
                  </a:lnTo>
                  <a:close/>
                  <a:moveTo>
                    <a:pt x="1" y="1"/>
                  </a:moveTo>
                  <a:cubicBezTo>
                    <a:pt x="253" y="99"/>
                    <a:pt x="496" y="192"/>
                    <a:pt x="683" y="361"/>
                  </a:cubicBezTo>
                  <a:lnTo>
                    <a:pt x="1654" y="1242"/>
                  </a:lnTo>
                  <a:cubicBezTo>
                    <a:pt x="1870" y="1436"/>
                    <a:pt x="1994" y="1713"/>
                    <a:pt x="2072" y="2003"/>
                  </a:cubicBezTo>
                  <a:lnTo>
                    <a:pt x="2072" y="5496"/>
                  </a:lnTo>
                  <a:lnTo>
                    <a:pt x="2581" y="5496"/>
                  </a:lnTo>
                  <a:cubicBezTo>
                    <a:pt x="2602" y="5564"/>
                    <a:pt x="2622" y="5587"/>
                    <a:pt x="2635" y="5587"/>
                  </a:cubicBezTo>
                  <a:cubicBezTo>
                    <a:pt x="2646" y="5587"/>
                    <a:pt x="2653" y="5570"/>
                    <a:pt x="2653" y="5551"/>
                  </a:cubicBezTo>
                  <a:lnTo>
                    <a:pt x="3171" y="3787"/>
                  </a:lnTo>
                  <a:lnTo>
                    <a:pt x="3171" y="2003"/>
                  </a:lnTo>
                  <a:cubicBezTo>
                    <a:pt x="2948" y="1713"/>
                    <a:pt x="2825" y="1436"/>
                    <a:pt x="2610" y="1242"/>
                  </a:cubicBezTo>
                  <a:lnTo>
                    <a:pt x="1638" y="361"/>
                  </a:lnTo>
                  <a:cubicBezTo>
                    <a:pt x="1451" y="194"/>
                    <a:pt x="1207" y="99"/>
                    <a:pt x="955"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5" name="Google Shape;3945;p84"/>
            <p:cNvSpPr/>
            <p:nvPr/>
          </p:nvSpPr>
          <p:spPr>
            <a:xfrm>
              <a:off x="6296201" y="3745818"/>
              <a:ext cx="49422" cy="59291"/>
            </a:xfrm>
            <a:custGeom>
              <a:avLst/>
              <a:gdLst/>
              <a:ahLst/>
              <a:cxnLst/>
              <a:rect l="l" t="t" r="r" b="b"/>
              <a:pathLst>
                <a:path w="1833" h="2199" extrusionOk="0">
                  <a:moveTo>
                    <a:pt x="1" y="0"/>
                  </a:moveTo>
                  <a:lnTo>
                    <a:pt x="1" y="2198"/>
                  </a:lnTo>
                  <a:lnTo>
                    <a:pt x="1761" y="2198"/>
                  </a:lnTo>
                  <a:cubicBezTo>
                    <a:pt x="1801" y="2198"/>
                    <a:pt x="1833" y="2165"/>
                    <a:pt x="1833" y="2126"/>
                  </a:cubicBezTo>
                  <a:lnTo>
                    <a:pt x="18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6" name="Google Shape;3946;p84"/>
            <p:cNvSpPr/>
            <p:nvPr/>
          </p:nvSpPr>
          <p:spPr>
            <a:xfrm>
              <a:off x="6311947" y="3745818"/>
              <a:ext cx="33676" cy="60180"/>
            </a:xfrm>
            <a:custGeom>
              <a:avLst/>
              <a:gdLst/>
              <a:ahLst/>
              <a:cxnLst/>
              <a:rect l="l" t="t" r="r" b="b"/>
              <a:pathLst>
                <a:path w="1249" h="2232" extrusionOk="0">
                  <a:moveTo>
                    <a:pt x="0" y="2198"/>
                  </a:moveTo>
                  <a:cubicBezTo>
                    <a:pt x="15" y="2219"/>
                    <a:pt x="29" y="2228"/>
                    <a:pt x="45" y="2228"/>
                  </a:cubicBezTo>
                  <a:cubicBezTo>
                    <a:pt x="65" y="2228"/>
                    <a:pt x="88" y="2215"/>
                    <a:pt x="119" y="2198"/>
                  </a:cubicBezTo>
                  <a:close/>
                  <a:moveTo>
                    <a:pt x="150" y="0"/>
                  </a:moveTo>
                  <a:lnTo>
                    <a:pt x="150" y="2182"/>
                  </a:lnTo>
                  <a:cubicBezTo>
                    <a:pt x="139" y="2187"/>
                    <a:pt x="128" y="2193"/>
                    <a:pt x="119" y="2198"/>
                  </a:cubicBezTo>
                  <a:lnTo>
                    <a:pt x="954" y="2198"/>
                  </a:lnTo>
                  <a:cubicBezTo>
                    <a:pt x="969" y="2222"/>
                    <a:pt x="983" y="2231"/>
                    <a:pt x="995" y="2231"/>
                  </a:cubicBezTo>
                  <a:cubicBezTo>
                    <a:pt x="1010" y="2231"/>
                    <a:pt x="1021" y="2215"/>
                    <a:pt x="1024" y="2197"/>
                  </a:cubicBezTo>
                  <a:cubicBezTo>
                    <a:pt x="1024" y="2192"/>
                    <a:pt x="1026" y="2188"/>
                    <a:pt x="1249" y="2182"/>
                  </a:cubicBezTo>
                  <a:lnTo>
                    <a:pt x="1249" y="0"/>
                  </a:lnTo>
                  <a:close/>
                </a:path>
              </a:pathLst>
            </a:custGeom>
            <a:solidFill>
              <a:srgbClr val="EB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7" name="Google Shape;3947;p84"/>
            <p:cNvSpPr/>
            <p:nvPr/>
          </p:nvSpPr>
          <p:spPr>
            <a:xfrm>
              <a:off x="6128305" y="3717912"/>
              <a:ext cx="15045" cy="87197"/>
            </a:xfrm>
            <a:custGeom>
              <a:avLst/>
              <a:gdLst/>
              <a:ahLst/>
              <a:cxnLst/>
              <a:rect l="l" t="t" r="r" b="b"/>
              <a:pathLst>
                <a:path w="558" h="3234" extrusionOk="0">
                  <a:moveTo>
                    <a:pt x="331" y="0"/>
                  </a:moveTo>
                  <a:cubicBezTo>
                    <a:pt x="204" y="0"/>
                    <a:pt x="102" y="102"/>
                    <a:pt x="0" y="228"/>
                  </a:cubicBezTo>
                  <a:lnTo>
                    <a:pt x="0" y="3233"/>
                  </a:lnTo>
                  <a:lnTo>
                    <a:pt x="367" y="3233"/>
                  </a:lnTo>
                  <a:lnTo>
                    <a:pt x="367" y="228"/>
                  </a:lnTo>
                  <a:cubicBezTo>
                    <a:pt x="558" y="102"/>
                    <a:pt x="456" y="0"/>
                    <a:pt x="331"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8" name="Google Shape;3948;p84"/>
            <p:cNvSpPr/>
            <p:nvPr/>
          </p:nvSpPr>
          <p:spPr>
            <a:xfrm>
              <a:off x="6286332" y="3717912"/>
              <a:ext cx="14128" cy="87197"/>
            </a:xfrm>
            <a:custGeom>
              <a:avLst/>
              <a:gdLst/>
              <a:ahLst/>
              <a:cxnLst/>
              <a:rect l="l" t="t" r="r" b="b"/>
              <a:pathLst>
                <a:path w="524" h="3234" extrusionOk="0">
                  <a:moveTo>
                    <a:pt x="297" y="0"/>
                  </a:moveTo>
                  <a:cubicBezTo>
                    <a:pt x="170" y="0"/>
                    <a:pt x="68" y="102"/>
                    <a:pt x="1" y="228"/>
                  </a:cubicBezTo>
                  <a:lnTo>
                    <a:pt x="1" y="3233"/>
                  </a:lnTo>
                  <a:lnTo>
                    <a:pt x="367" y="3233"/>
                  </a:lnTo>
                  <a:lnTo>
                    <a:pt x="367" y="228"/>
                  </a:lnTo>
                  <a:cubicBezTo>
                    <a:pt x="524" y="102"/>
                    <a:pt x="422" y="0"/>
                    <a:pt x="29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9" name="Google Shape;3949;p84"/>
            <p:cNvSpPr/>
            <p:nvPr/>
          </p:nvSpPr>
          <p:spPr>
            <a:xfrm>
              <a:off x="6187569" y="3587764"/>
              <a:ext cx="49395" cy="86145"/>
            </a:xfrm>
            <a:custGeom>
              <a:avLst/>
              <a:gdLst/>
              <a:ahLst/>
              <a:cxnLst/>
              <a:rect l="l" t="t" r="r" b="b"/>
              <a:pathLst>
                <a:path w="1832" h="3195" extrusionOk="0">
                  <a:moveTo>
                    <a:pt x="0" y="1"/>
                  </a:moveTo>
                  <a:lnTo>
                    <a:pt x="0" y="2217"/>
                  </a:lnTo>
                  <a:cubicBezTo>
                    <a:pt x="0" y="2673"/>
                    <a:pt x="304" y="3099"/>
                    <a:pt x="752" y="3180"/>
                  </a:cubicBezTo>
                  <a:cubicBezTo>
                    <a:pt x="808" y="3190"/>
                    <a:pt x="863" y="3195"/>
                    <a:pt x="917" y="3195"/>
                  </a:cubicBezTo>
                  <a:cubicBezTo>
                    <a:pt x="1423" y="3195"/>
                    <a:pt x="1832" y="2768"/>
                    <a:pt x="1832" y="2241"/>
                  </a:cubicBezTo>
                  <a:lnTo>
                    <a:pt x="18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0" name="Google Shape;3950;p84"/>
            <p:cNvSpPr/>
            <p:nvPr/>
          </p:nvSpPr>
          <p:spPr>
            <a:xfrm>
              <a:off x="6098835" y="3548210"/>
              <a:ext cx="233846" cy="39581"/>
            </a:xfrm>
            <a:custGeom>
              <a:avLst/>
              <a:gdLst/>
              <a:ahLst/>
              <a:cxnLst/>
              <a:rect l="l" t="t" r="r" b="b"/>
              <a:pathLst>
                <a:path w="8673" h="1468" extrusionOk="0">
                  <a:moveTo>
                    <a:pt x="921" y="1"/>
                  </a:moveTo>
                  <a:cubicBezTo>
                    <a:pt x="397" y="1"/>
                    <a:pt x="0" y="554"/>
                    <a:pt x="283" y="1110"/>
                  </a:cubicBezTo>
                  <a:cubicBezTo>
                    <a:pt x="400" y="1338"/>
                    <a:pt x="648" y="1468"/>
                    <a:pt x="903" y="1468"/>
                  </a:cubicBezTo>
                  <a:lnTo>
                    <a:pt x="7752" y="1468"/>
                  </a:lnTo>
                  <a:cubicBezTo>
                    <a:pt x="8276" y="1466"/>
                    <a:pt x="8673" y="915"/>
                    <a:pt x="8392" y="360"/>
                  </a:cubicBezTo>
                  <a:cubicBezTo>
                    <a:pt x="8275" y="131"/>
                    <a:pt x="8025" y="1"/>
                    <a:pt x="7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1" name="Google Shape;3951;p84"/>
            <p:cNvSpPr/>
            <p:nvPr/>
          </p:nvSpPr>
          <p:spPr>
            <a:xfrm>
              <a:off x="6148042" y="3494339"/>
              <a:ext cx="128476" cy="132979"/>
            </a:xfrm>
            <a:custGeom>
              <a:avLst/>
              <a:gdLst/>
              <a:ahLst/>
              <a:cxnLst/>
              <a:rect l="l" t="t" r="r" b="b"/>
              <a:pathLst>
                <a:path w="4765" h="4932" extrusionOk="0">
                  <a:moveTo>
                    <a:pt x="1732" y="0"/>
                  </a:moveTo>
                  <a:cubicBezTo>
                    <a:pt x="1657" y="0"/>
                    <a:pt x="1584" y="28"/>
                    <a:pt x="1526" y="81"/>
                  </a:cubicBezTo>
                  <a:cubicBezTo>
                    <a:pt x="1143" y="423"/>
                    <a:pt x="684" y="695"/>
                    <a:pt x="198" y="887"/>
                  </a:cubicBezTo>
                  <a:cubicBezTo>
                    <a:pt x="80" y="930"/>
                    <a:pt x="2" y="1042"/>
                    <a:pt x="1" y="1169"/>
                  </a:cubicBezTo>
                  <a:lnTo>
                    <a:pt x="1" y="3707"/>
                  </a:lnTo>
                  <a:cubicBezTo>
                    <a:pt x="1" y="4382"/>
                    <a:pt x="548" y="4931"/>
                    <a:pt x="1224" y="4931"/>
                  </a:cubicBezTo>
                  <a:lnTo>
                    <a:pt x="3540" y="4931"/>
                  </a:lnTo>
                  <a:cubicBezTo>
                    <a:pt x="4216" y="4931"/>
                    <a:pt x="4763" y="4382"/>
                    <a:pt x="4763" y="3707"/>
                  </a:cubicBezTo>
                  <a:lnTo>
                    <a:pt x="4763" y="807"/>
                  </a:lnTo>
                  <a:lnTo>
                    <a:pt x="4765" y="807"/>
                  </a:lnTo>
                  <a:cubicBezTo>
                    <a:pt x="4765" y="677"/>
                    <a:pt x="4660" y="572"/>
                    <a:pt x="4531" y="572"/>
                  </a:cubicBezTo>
                  <a:cubicBezTo>
                    <a:pt x="4528" y="572"/>
                    <a:pt x="4525" y="572"/>
                    <a:pt x="4523" y="573"/>
                  </a:cubicBezTo>
                  <a:cubicBezTo>
                    <a:pt x="4443" y="576"/>
                    <a:pt x="4364" y="578"/>
                    <a:pt x="4285" y="578"/>
                  </a:cubicBezTo>
                  <a:cubicBezTo>
                    <a:pt x="3449" y="578"/>
                    <a:pt x="2624" y="391"/>
                    <a:pt x="1867" y="31"/>
                  </a:cubicBezTo>
                  <a:cubicBezTo>
                    <a:pt x="1824" y="10"/>
                    <a:pt x="1778" y="0"/>
                    <a:pt x="1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2" name="Google Shape;3952;p84"/>
            <p:cNvSpPr/>
            <p:nvPr/>
          </p:nvSpPr>
          <p:spPr>
            <a:xfrm>
              <a:off x="6191829" y="3490133"/>
              <a:ext cx="88572" cy="137131"/>
            </a:xfrm>
            <a:custGeom>
              <a:avLst/>
              <a:gdLst/>
              <a:ahLst/>
              <a:cxnLst/>
              <a:rect l="l" t="t" r="r" b="b"/>
              <a:pathLst>
                <a:path w="3285" h="5086" extrusionOk="0">
                  <a:moveTo>
                    <a:pt x="233" y="0"/>
                  </a:moveTo>
                  <a:cubicBezTo>
                    <a:pt x="158" y="0"/>
                    <a:pt x="83" y="28"/>
                    <a:pt x="25" y="80"/>
                  </a:cubicBezTo>
                  <a:cubicBezTo>
                    <a:pt x="17" y="87"/>
                    <a:pt x="8" y="95"/>
                    <a:pt x="1" y="101"/>
                  </a:cubicBezTo>
                  <a:cubicBezTo>
                    <a:pt x="721" y="416"/>
                    <a:pt x="1499" y="578"/>
                    <a:pt x="2284" y="578"/>
                  </a:cubicBezTo>
                  <a:cubicBezTo>
                    <a:pt x="2363" y="578"/>
                    <a:pt x="2441" y="576"/>
                    <a:pt x="2520" y="573"/>
                  </a:cubicBezTo>
                  <a:cubicBezTo>
                    <a:pt x="2522" y="573"/>
                    <a:pt x="2524" y="573"/>
                    <a:pt x="2526" y="573"/>
                  </a:cubicBezTo>
                  <a:cubicBezTo>
                    <a:pt x="2658" y="573"/>
                    <a:pt x="2766" y="677"/>
                    <a:pt x="2773" y="808"/>
                  </a:cubicBezTo>
                  <a:lnTo>
                    <a:pt x="2773" y="3707"/>
                  </a:lnTo>
                  <a:cubicBezTo>
                    <a:pt x="2764" y="4383"/>
                    <a:pt x="2217" y="4932"/>
                    <a:pt x="1541" y="5086"/>
                  </a:cubicBezTo>
                  <a:lnTo>
                    <a:pt x="2061" y="5086"/>
                  </a:lnTo>
                  <a:cubicBezTo>
                    <a:pt x="2737" y="4932"/>
                    <a:pt x="3284" y="4383"/>
                    <a:pt x="3139" y="3707"/>
                  </a:cubicBezTo>
                  <a:lnTo>
                    <a:pt x="3139" y="809"/>
                  </a:lnTo>
                  <a:cubicBezTo>
                    <a:pt x="3280" y="680"/>
                    <a:pt x="3179" y="574"/>
                    <a:pt x="3051" y="574"/>
                  </a:cubicBezTo>
                  <a:cubicBezTo>
                    <a:pt x="3048" y="574"/>
                    <a:pt x="3044" y="574"/>
                    <a:pt x="3041" y="575"/>
                  </a:cubicBezTo>
                  <a:lnTo>
                    <a:pt x="3042" y="575"/>
                  </a:lnTo>
                  <a:cubicBezTo>
                    <a:pt x="2964" y="578"/>
                    <a:pt x="2887" y="579"/>
                    <a:pt x="2809" y="579"/>
                  </a:cubicBezTo>
                  <a:cubicBezTo>
                    <a:pt x="1966" y="579"/>
                    <a:pt x="1133" y="393"/>
                    <a:pt x="369" y="32"/>
                  </a:cubicBezTo>
                  <a:cubicBezTo>
                    <a:pt x="325" y="11"/>
                    <a:pt x="279" y="0"/>
                    <a:pt x="233" y="0"/>
                  </a:cubicBezTo>
                  <a:close/>
                </a:path>
              </a:pathLst>
            </a:custGeom>
            <a:solidFill>
              <a:srgbClr val="EB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3" name="Google Shape;3953;p84"/>
            <p:cNvSpPr/>
            <p:nvPr/>
          </p:nvSpPr>
          <p:spPr>
            <a:xfrm>
              <a:off x="6167050" y="3543761"/>
              <a:ext cx="29524" cy="13832"/>
            </a:xfrm>
            <a:custGeom>
              <a:avLst/>
              <a:gdLst/>
              <a:ahLst/>
              <a:cxnLst/>
              <a:rect l="l" t="t" r="r" b="b"/>
              <a:pathLst>
                <a:path w="1095" h="513" extrusionOk="0">
                  <a:moveTo>
                    <a:pt x="838" y="1"/>
                  </a:moveTo>
                  <a:cubicBezTo>
                    <a:pt x="811" y="1"/>
                    <a:pt x="783" y="6"/>
                    <a:pt x="755" y="16"/>
                  </a:cubicBezTo>
                  <a:cubicBezTo>
                    <a:pt x="688" y="43"/>
                    <a:pt x="617" y="57"/>
                    <a:pt x="545" y="57"/>
                  </a:cubicBezTo>
                  <a:cubicBezTo>
                    <a:pt x="474" y="57"/>
                    <a:pt x="402" y="43"/>
                    <a:pt x="335" y="16"/>
                  </a:cubicBezTo>
                  <a:cubicBezTo>
                    <a:pt x="309" y="7"/>
                    <a:pt x="282" y="2"/>
                    <a:pt x="256" y="2"/>
                  </a:cubicBezTo>
                  <a:cubicBezTo>
                    <a:pt x="165" y="2"/>
                    <a:pt x="80" y="58"/>
                    <a:pt x="45" y="148"/>
                  </a:cubicBezTo>
                  <a:cubicBezTo>
                    <a:pt x="0" y="263"/>
                    <a:pt x="56" y="392"/>
                    <a:pt x="169" y="440"/>
                  </a:cubicBezTo>
                  <a:cubicBezTo>
                    <a:pt x="289" y="487"/>
                    <a:pt x="416" y="511"/>
                    <a:pt x="544" y="513"/>
                  </a:cubicBezTo>
                  <a:cubicBezTo>
                    <a:pt x="673" y="511"/>
                    <a:pt x="800" y="487"/>
                    <a:pt x="920" y="440"/>
                  </a:cubicBezTo>
                  <a:cubicBezTo>
                    <a:pt x="1036" y="395"/>
                    <a:pt x="1095" y="263"/>
                    <a:pt x="1050" y="145"/>
                  </a:cubicBezTo>
                  <a:cubicBezTo>
                    <a:pt x="1015" y="56"/>
                    <a:pt x="929"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4" name="Google Shape;3954;p84"/>
            <p:cNvSpPr/>
            <p:nvPr/>
          </p:nvSpPr>
          <p:spPr>
            <a:xfrm>
              <a:off x="6234942" y="3543761"/>
              <a:ext cx="29686" cy="13832"/>
            </a:xfrm>
            <a:custGeom>
              <a:avLst/>
              <a:gdLst/>
              <a:ahLst/>
              <a:cxnLst/>
              <a:rect l="l" t="t" r="r" b="b"/>
              <a:pathLst>
                <a:path w="1101" h="513" extrusionOk="0">
                  <a:moveTo>
                    <a:pt x="257" y="1"/>
                  </a:moveTo>
                  <a:cubicBezTo>
                    <a:pt x="166" y="1"/>
                    <a:pt x="79" y="56"/>
                    <a:pt x="45" y="145"/>
                  </a:cubicBezTo>
                  <a:cubicBezTo>
                    <a:pt x="0" y="263"/>
                    <a:pt x="59" y="395"/>
                    <a:pt x="175" y="440"/>
                  </a:cubicBezTo>
                  <a:cubicBezTo>
                    <a:pt x="295" y="487"/>
                    <a:pt x="422" y="511"/>
                    <a:pt x="550" y="513"/>
                  </a:cubicBezTo>
                  <a:cubicBezTo>
                    <a:pt x="679" y="511"/>
                    <a:pt x="806" y="487"/>
                    <a:pt x="926" y="440"/>
                  </a:cubicBezTo>
                  <a:cubicBezTo>
                    <a:pt x="1042" y="395"/>
                    <a:pt x="1101" y="263"/>
                    <a:pt x="1056" y="145"/>
                  </a:cubicBezTo>
                  <a:cubicBezTo>
                    <a:pt x="1020" y="56"/>
                    <a:pt x="935" y="1"/>
                    <a:pt x="844" y="1"/>
                  </a:cubicBezTo>
                  <a:cubicBezTo>
                    <a:pt x="817" y="1"/>
                    <a:pt x="788" y="6"/>
                    <a:pt x="761" y="16"/>
                  </a:cubicBezTo>
                  <a:cubicBezTo>
                    <a:pt x="693" y="43"/>
                    <a:pt x="621" y="57"/>
                    <a:pt x="550" y="57"/>
                  </a:cubicBezTo>
                  <a:cubicBezTo>
                    <a:pt x="478" y="57"/>
                    <a:pt x="407" y="43"/>
                    <a:pt x="340" y="16"/>
                  </a:cubicBezTo>
                  <a:cubicBezTo>
                    <a:pt x="312" y="6"/>
                    <a:pt x="284" y="1"/>
                    <a:pt x="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5" name="Google Shape;3955;p84"/>
            <p:cNvSpPr/>
            <p:nvPr/>
          </p:nvSpPr>
          <p:spPr>
            <a:xfrm>
              <a:off x="6128305" y="3755687"/>
              <a:ext cx="108659" cy="49422"/>
            </a:xfrm>
            <a:custGeom>
              <a:avLst/>
              <a:gdLst/>
              <a:ahLst/>
              <a:cxnLst/>
              <a:rect l="l" t="t" r="r" b="b"/>
              <a:pathLst>
                <a:path w="4030" h="1833" extrusionOk="0">
                  <a:moveTo>
                    <a:pt x="0" y="0"/>
                  </a:moveTo>
                  <a:lnTo>
                    <a:pt x="0" y="1512"/>
                  </a:lnTo>
                  <a:lnTo>
                    <a:pt x="2384" y="1832"/>
                  </a:lnTo>
                  <a:lnTo>
                    <a:pt x="3460" y="1832"/>
                  </a:lnTo>
                  <a:cubicBezTo>
                    <a:pt x="3776" y="1832"/>
                    <a:pt x="4030" y="1578"/>
                    <a:pt x="4030" y="1264"/>
                  </a:cubicBezTo>
                  <a:lnTo>
                    <a:pt x="4030" y="622"/>
                  </a:lnTo>
                  <a:cubicBezTo>
                    <a:pt x="4030" y="279"/>
                    <a:pt x="3776" y="0"/>
                    <a:pt x="3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6" name="Google Shape;3956;p84"/>
            <p:cNvSpPr/>
            <p:nvPr/>
          </p:nvSpPr>
          <p:spPr>
            <a:xfrm>
              <a:off x="6161307" y="3643658"/>
              <a:ext cx="30279" cy="103105"/>
            </a:xfrm>
            <a:custGeom>
              <a:avLst/>
              <a:gdLst/>
              <a:ahLst/>
              <a:cxnLst/>
              <a:rect l="l" t="t" r="r" b="b"/>
              <a:pathLst>
                <a:path w="1123" h="3824" extrusionOk="0">
                  <a:moveTo>
                    <a:pt x="244" y="1"/>
                  </a:moveTo>
                  <a:cubicBezTo>
                    <a:pt x="231" y="1"/>
                    <a:pt x="217" y="2"/>
                    <a:pt x="203" y="5"/>
                  </a:cubicBezTo>
                  <a:cubicBezTo>
                    <a:pt x="82" y="27"/>
                    <a:pt x="1" y="144"/>
                    <a:pt x="20" y="265"/>
                  </a:cubicBezTo>
                  <a:lnTo>
                    <a:pt x="653" y="3638"/>
                  </a:lnTo>
                  <a:cubicBezTo>
                    <a:pt x="672" y="3746"/>
                    <a:pt x="766" y="3824"/>
                    <a:pt x="876" y="3824"/>
                  </a:cubicBezTo>
                  <a:cubicBezTo>
                    <a:pt x="891" y="3824"/>
                    <a:pt x="904" y="3822"/>
                    <a:pt x="917" y="3821"/>
                  </a:cubicBezTo>
                  <a:cubicBezTo>
                    <a:pt x="1042" y="3797"/>
                    <a:pt x="1122" y="3678"/>
                    <a:pt x="1100" y="3554"/>
                  </a:cubicBezTo>
                  <a:lnTo>
                    <a:pt x="467" y="183"/>
                  </a:lnTo>
                  <a:cubicBezTo>
                    <a:pt x="445" y="75"/>
                    <a:pt x="351"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7" name="Google Shape;3957;p84"/>
            <p:cNvSpPr/>
            <p:nvPr/>
          </p:nvSpPr>
          <p:spPr>
            <a:xfrm>
              <a:off x="6078910" y="3735923"/>
              <a:ext cx="118554" cy="69186"/>
            </a:xfrm>
            <a:custGeom>
              <a:avLst/>
              <a:gdLst/>
              <a:ahLst/>
              <a:cxnLst/>
              <a:rect l="l" t="t" r="r" b="b"/>
              <a:pathLst>
                <a:path w="4397" h="2566" extrusionOk="0">
                  <a:moveTo>
                    <a:pt x="161" y="1"/>
                  </a:moveTo>
                  <a:cubicBezTo>
                    <a:pt x="72" y="1"/>
                    <a:pt x="1" y="77"/>
                    <a:pt x="1" y="173"/>
                  </a:cubicBezTo>
                  <a:lnTo>
                    <a:pt x="1" y="1441"/>
                  </a:lnTo>
                  <a:cubicBezTo>
                    <a:pt x="1" y="2061"/>
                    <a:pt x="505" y="2565"/>
                    <a:pt x="1125" y="2565"/>
                  </a:cubicBezTo>
                  <a:lnTo>
                    <a:pt x="4092" y="2565"/>
                  </a:lnTo>
                  <a:cubicBezTo>
                    <a:pt x="4261" y="2565"/>
                    <a:pt x="4397" y="2429"/>
                    <a:pt x="4397" y="2260"/>
                  </a:cubicBezTo>
                  <a:lnTo>
                    <a:pt x="4397" y="165"/>
                  </a:lnTo>
                  <a:cubicBezTo>
                    <a:pt x="4397" y="74"/>
                    <a:pt x="4323" y="1"/>
                    <a:pt x="4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8" name="Google Shape;3958;p84"/>
            <p:cNvSpPr/>
            <p:nvPr/>
          </p:nvSpPr>
          <p:spPr>
            <a:xfrm>
              <a:off x="6078910" y="3752424"/>
              <a:ext cx="118608" cy="52685"/>
            </a:xfrm>
            <a:custGeom>
              <a:avLst/>
              <a:gdLst/>
              <a:ahLst/>
              <a:cxnLst/>
              <a:rect l="l" t="t" r="r" b="b"/>
              <a:pathLst>
                <a:path w="4399" h="1954" extrusionOk="0">
                  <a:moveTo>
                    <a:pt x="1" y="0"/>
                  </a:moveTo>
                  <a:lnTo>
                    <a:pt x="1" y="890"/>
                  </a:lnTo>
                  <a:cubicBezTo>
                    <a:pt x="1" y="1478"/>
                    <a:pt x="478" y="1953"/>
                    <a:pt x="1064" y="1953"/>
                  </a:cubicBezTo>
                  <a:lnTo>
                    <a:pt x="4111" y="1953"/>
                  </a:lnTo>
                  <a:cubicBezTo>
                    <a:pt x="4270" y="1953"/>
                    <a:pt x="4398" y="1825"/>
                    <a:pt x="4398" y="1666"/>
                  </a:cubicBezTo>
                  <a:lnTo>
                    <a:pt x="4398" y="890"/>
                  </a:lnTo>
                  <a:cubicBezTo>
                    <a:pt x="4398" y="1072"/>
                    <a:pt x="4265" y="1220"/>
                    <a:pt x="4101" y="1220"/>
                  </a:cubicBezTo>
                  <a:lnTo>
                    <a:pt x="1103" y="1220"/>
                  </a:lnTo>
                  <a:cubicBezTo>
                    <a:pt x="494" y="1220"/>
                    <a:pt x="1" y="675"/>
                    <a:pt x="1"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9" name="Google Shape;3959;p84"/>
            <p:cNvSpPr/>
            <p:nvPr/>
          </p:nvSpPr>
          <p:spPr>
            <a:xfrm>
              <a:off x="6118410" y="3400051"/>
              <a:ext cx="187713" cy="126400"/>
            </a:xfrm>
            <a:custGeom>
              <a:avLst/>
              <a:gdLst/>
              <a:ahLst/>
              <a:cxnLst/>
              <a:rect l="l" t="t" r="r" b="b"/>
              <a:pathLst>
                <a:path w="6962" h="4688" extrusionOk="0">
                  <a:moveTo>
                    <a:pt x="2938" y="1"/>
                  </a:moveTo>
                  <a:lnTo>
                    <a:pt x="2938" y="2"/>
                  </a:lnTo>
                  <a:cubicBezTo>
                    <a:pt x="1315" y="2"/>
                    <a:pt x="1" y="1330"/>
                    <a:pt x="1" y="2968"/>
                  </a:cubicBezTo>
                  <a:lnTo>
                    <a:pt x="1" y="3416"/>
                  </a:lnTo>
                  <a:lnTo>
                    <a:pt x="6961" y="4687"/>
                  </a:lnTo>
                  <a:lnTo>
                    <a:pt x="6961" y="2966"/>
                  </a:lnTo>
                  <a:cubicBezTo>
                    <a:pt x="6961" y="1329"/>
                    <a:pt x="5635" y="1"/>
                    <a:pt x="39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0" name="Google Shape;3960;p84"/>
            <p:cNvSpPr/>
            <p:nvPr/>
          </p:nvSpPr>
          <p:spPr>
            <a:xfrm>
              <a:off x="6204043" y="3400051"/>
              <a:ext cx="102080" cy="126400"/>
            </a:xfrm>
            <a:custGeom>
              <a:avLst/>
              <a:gdLst/>
              <a:ahLst/>
              <a:cxnLst/>
              <a:rect l="l" t="t" r="r" b="b"/>
              <a:pathLst>
                <a:path w="3786" h="4688" extrusionOk="0">
                  <a:moveTo>
                    <a:pt x="1" y="1"/>
                  </a:moveTo>
                  <a:cubicBezTo>
                    <a:pt x="1686" y="1"/>
                    <a:pt x="3053" y="1329"/>
                    <a:pt x="3053" y="2965"/>
                  </a:cubicBezTo>
                  <a:lnTo>
                    <a:pt x="3053" y="4557"/>
                  </a:lnTo>
                  <a:lnTo>
                    <a:pt x="3785" y="4687"/>
                  </a:lnTo>
                  <a:lnTo>
                    <a:pt x="3785" y="2965"/>
                  </a:lnTo>
                  <a:cubicBezTo>
                    <a:pt x="3785" y="1329"/>
                    <a:pt x="2419" y="1"/>
                    <a:pt x="734"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1" name="Google Shape;3961;p84"/>
            <p:cNvSpPr/>
            <p:nvPr/>
          </p:nvSpPr>
          <p:spPr>
            <a:xfrm>
              <a:off x="6202225" y="3437550"/>
              <a:ext cx="96345" cy="26801"/>
            </a:xfrm>
            <a:custGeom>
              <a:avLst/>
              <a:gdLst/>
              <a:ahLst/>
              <a:cxnLst/>
              <a:rect l="l" t="t" r="r" b="b"/>
              <a:pathLst>
                <a:path w="4536" h="1197" extrusionOk="0">
                  <a:moveTo>
                    <a:pt x="4316" y="1"/>
                  </a:moveTo>
                  <a:lnTo>
                    <a:pt x="198" y="747"/>
                  </a:lnTo>
                  <a:cubicBezTo>
                    <a:pt x="82" y="766"/>
                    <a:pt x="1" y="872"/>
                    <a:pt x="11" y="990"/>
                  </a:cubicBezTo>
                  <a:cubicBezTo>
                    <a:pt x="22" y="1107"/>
                    <a:pt x="121" y="1197"/>
                    <a:pt x="239" y="1197"/>
                  </a:cubicBezTo>
                  <a:cubicBezTo>
                    <a:pt x="252" y="1197"/>
                    <a:pt x="266" y="1197"/>
                    <a:pt x="279" y="1194"/>
                  </a:cubicBezTo>
                  <a:lnTo>
                    <a:pt x="4536" y="424"/>
                  </a:lnTo>
                  <a:cubicBezTo>
                    <a:pt x="4475" y="277"/>
                    <a:pt x="4401" y="135"/>
                    <a:pt x="4316"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2" name="Google Shape;3962;p84"/>
            <p:cNvSpPr/>
            <p:nvPr/>
          </p:nvSpPr>
          <p:spPr>
            <a:xfrm>
              <a:off x="6119677" y="3446616"/>
              <a:ext cx="186473" cy="45486"/>
            </a:xfrm>
            <a:custGeom>
              <a:avLst/>
              <a:gdLst/>
              <a:ahLst/>
              <a:cxnLst/>
              <a:rect l="l" t="t" r="r" b="b"/>
              <a:pathLst>
                <a:path w="6916" h="1687" extrusionOk="0">
                  <a:moveTo>
                    <a:pt x="162" y="1"/>
                  </a:moveTo>
                  <a:cubicBezTo>
                    <a:pt x="96" y="140"/>
                    <a:pt x="44" y="284"/>
                    <a:pt x="2" y="433"/>
                  </a:cubicBezTo>
                  <a:lnTo>
                    <a:pt x="2" y="433"/>
                  </a:lnTo>
                  <a:lnTo>
                    <a:pt x="0" y="433"/>
                  </a:lnTo>
                  <a:lnTo>
                    <a:pt x="2" y="435"/>
                  </a:lnTo>
                  <a:cubicBezTo>
                    <a:pt x="2" y="434"/>
                    <a:pt x="2" y="434"/>
                    <a:pt x="2" y="433"/>
                  </a:cubicBezTo>
                  <a:lnTo>
                    <a:pt x="2" y="433"/>
                  </a:lnTo>
                  <a:lnTo>
                    <a:pt x="6916" y="1686"/>
                  </a:lnTo>
                  <a:lnTo>
                    <a:pt x="6916" y="1223"/>
                  </a:lnTo>
                  <a:lnTo>
                    <a:pt x="162"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963" name="Google Shape;3963;p84"/>
          <p:cNvGrpSpPr/>
          <p:nvPr/>
        </p:nvGrpSpPr>
        <p:grpSpPr>
          <a:xfrm>
            <a:off x="6664643" y="1575661"/>
            <a:ext cx="414926" cy="385995"/>
            <a:chOff x="6664643" y="1575661"/>
            <a:chExt cx="414926" cy="385995"/>
          </a:xfrm>
        </p:grpSpPr>
        <p:sp>
          <p:nvSpPr>
            <p:cNvPr id="3964" name="Google Shape;3964;p84"/>
            <p:cNvSpPr/>
            <p:nvPr/>
          </p:nvSpPr>
          <p:spPr>
            <a:xfrm>
              <a:off x="6664643" y="1833207"/>
              <a:ext cx="414926" cy="128449"/>
            </a:xfrm>
            <a:custGeom>
              <a:avLst/>
              <a:gdLst/>
              <a:ahLst/>
              <a:cxnLst/>
              <a:rect l="l" t="t" r="r" b="b"/>
              <a:pathLst>
                <a:path w="15389" h="4764" extrusionOk="0">
                  <a:moveTo>
                    <a:pt x="155" y="1"/>
                  </a:moveTo>
                  <a:cubicBezTo>
                    <a:pt x="70" y="1"/>
                    <a:pt x="1" y="70"/>
                    <a:pt x="1" y="155"/>
                  </a:cubicBezTo>
                  <a:lnTo>
                    <a:pt x="1" y="4608"/>
                  </a:lnTo>
                  <a:cubicBezTo>
                    <a:pt x="1" y="4694"/>
                    <a:pt x="70" y="4763"/>
                    <a:pt x="155" y="4763"/>
                  </a:cubicBezTo>
                  <a:lnTo>
                    <a:pt x="15233" y="4763"/>
                  </a:lnTo>
                  <a:cubicBezTo>
                    <a:pt x="15318" y="4763"/>
                    <a:pt x="15388" y="4693"/>
                    <a:pt x="15387" y="4606"/>
                  </a:cubicBezTo>
                  <a:lnTo>
                    <a:pt x="15387" y="155"/>
                  </a:lnTo>
                  <a:cubicBezTo>
                    <a:pt x="15387" y="70"/>
                    <a:pt x="15318" y="1"/>
                    <a:pt x="15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5" name="Google Shape;3965;p84"/>
            <p:cNvSpPr/>
            <p:nvPr/>
          </p:nvSpPr>
          <p:spPr>
            <a:xfrm>
              <a:off x="6664643" y="1833180"/>
              <a:ext cx="414872" cy="19764"/>
            </a:xfrm>
            <a:custGeom>
              <a:avLst/>
              <a:gdLst/>
              <a:ahLst/>
              <a:cxnLst/>
              <a:rect l="l" t="t" r="r" b="b"/>
              <a:pathLst>
                <a:path w="15387" h="733" extrusionOk="0">
                  <a:moveTo>
                    <a:pt x="155" y="0"/>
                  </a:moveTo>
                  <a:cubicBezTo>
                    <a:pt x="70" y="0"/>
                    <a:pt x="1" y="69"/>
                    <a:pt x="1" y="156"/>
                  </a:cubicBezTo>
                  <a:lnTo>
                    <a:pt x="1" y="733"/>
                  </a:lnTo>
                  <a:lnTo>
                    <a:pt x="15387" y="733"/>
                  </a:lnTo>
                  <a:lnTo>
                    <a:pt x="15387" y="156"/>
                  </a:lnTo>
                  <a:cubicBezTo>
                    <a:pt x="15387" y="69"/>
                    <a:pt x="15318" y="0"/>
                    <a:pt x="15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6" name="Google Shape;3966;p84"/>
            <p:cNvSpPr/>
            <p:nvPr/>
          </p:nvSpPr>
          <p:spPr>
            <a:xfrm>
              <a:off x="6686375" y="1575661"/>
              <a:ext cx="118311" cy="116586"/>
            </a:xfrm>
            <a:custGeom>
              <a:avLst/>
              <a:gdLst/>
              <a:ahLst/>
              <a:cxnLst/>
              <a:rect l="l" t="t" r="r" b="b"/>
              <a:pathLst>
                <a:path w="4388" h="4324" extrusionOk="0">
                  <a:moveTo>
                    <a:pt x="1345" y="0"/>
                  </a:moveTo>
                  <a:cubicBezTo>
                    <a:pt x="1291" y="0"/>
                    <a:pt x="1240" y="40"/>
                    <a:pt x="1236" y="101"/>
                  </a:cubicBezTo>
                  <a:cubicBezTo>
                    <a:pt x="1193" y="690"/>
                    <a:pt x="723" y="1160"/>
                    <a:pt x="134" y="1203"/>
                  </a:cubicBezTo>
                  <a:cubicBezTo>
                    <a:pt x="44" y="1209"/>
                    <a:pt x="1" y="1316"/>
                    <a:pt x="59" y="1383"/>
                  </a:cubicBezTo>
                  <a:cubicBezTo>
                    <a:pt x="446" y="1830"/>
                    <a:pt x="446" y="2494"/>
                    <a:pt x="59" y="2941"/>
                  </a:cubicBezTo>
                  <a:cubicBezTo>
                    <a:pt x="1" y="3008"/>
                    <a:pt x="44" y="3114"/>
                    <a:pt x="134" y="3122"/>
                  </a:cubicBezTo>
                  <a:cubicBezTo>
                    <a:pt x="723" y="3164"/>
                    <a:pt x="1193" y="3633"/>
                    <a:pt x="1234" y="4222"/>
                  </a:cubicBezTo>
                  <a:cubicBezTo>
                    <a:pt x="1240" y="4284"/>
                    <a:pt x="1291" y="4324"/>
                    <a:pt x="1345" y="4324"/>
                  </a:cubicBezTo>
                  <a:cubicBezTo>
                    <a:pt x="1369" y="4324"/>
                    <a:pt x="1394" y="4315"/>
                    <a:pt x="1415" y="4297"/>
                  </a:cubicBezTo>
                  <a:cubicBezTo>
                    <a:pt x="1639" y="4103"/>
                    <a:pt x="1917" y="4007"/>
                    <a:pt x="2194" y="4007"/>
                  </a:cubicBezTo>
                  <a:cubicBezTo>
                    <a:pt x="2472" y="4007"/>
                    <a:pt x="2750" y="4103"/>
                    <a:pt x="2973" y="4297"/>
                  </a:cubicBezTo>
                  <a:cubicBezTo>
                    <a:pt x="2994" y="4315"/>
                    <a:pt x="3019" y="4324"/>
                    <a:pt x="3044" y="4324"/>
                  </a:cubicBezTo>
                  <a:cubicBezTo>
                    <a:pt x="3097" y="4324"/>
                    <a:pt x="3149" y="4284"/>
                    <a:pt x="3153" y="4222"/>
                  </a:cubicBezTo>
                  <a:cubicBezTo>
                    <a:pt x="3196" y="3633"/>
                    <a:pt x="3664" y="3164"/>
                    <a:pt x="4255" y="3122"/>
                  </a:cubicBezTo>
                  <a:cubicBezTo>
                    <a:pt x="4343" y="3114"/>
                    <a:pt x="4388" y="3008"/>
                    <a:pt x="4330" y="2941"/>
                  </a:cubicBezTo>
                  <a:cubicBezTo>
                    <a:pt x="3942" y="2494"/>
                    <a:pt x="3942" y="1830"/>
                    <a:pt x="4330" y="1383"/>
                  </a:cubicBezTo>
                  <a:cubicBezTo>
                    <a:pt x="4388" y="1316"/>
                    <a:pt x="4344" y="1209"/>
                    <a:pt x="4255" y="1203"/>
                  </a:cubicBezTo>
                  <a:cubicBezTo>
                    <a:pt x="3666" y="1160"/>
                    <a:pt x="3196" y="690"/>
                    <a:pt x="3153" y="101"/>
                  </a:cubicBezTo>
                  <a:cubicBezTo>
                    <a:pt x="3149" y="40"/>
                    <a:pt x="3097" y="0"/>
                    <a:pt x="3044" y="0"/>
                  </a:cubicBezTo>
                  <a:cubicBezTo>
                    <a:pt x="3019" y="0"/>
                    <a:pt x="2994" y="8"/>
                    <a:pt x="2973" y="27"/>
                  </a:cubicBezTo>
                  <a:cubicBezTo>
                    <a:pt x="2750" y="220"/>
                    <a:pt x="2472" y="317"/>
                    <a:pt x="2194" y="317"/>
                  </a:cubicBezTo>
                  <a:cubicBezTo>
                    <a:pt x="1917" y="317"/>
                    <a:pt x="1639" y="220"/>
                    <a:pt x="1415" y="27"/>
                  </a:cubicBezTo>
                  <a:cubicBezTo>
                    <a:pt x="1394" y="8"/>
                    <a:pt x="1369" y="0"/>
                    <a:pt x="1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7" name="Google Shape;3967;p84"/>
            <p:cNvSpPr/>
            <p:nvPr/>
          </p:nvSpPr>
          <p:spPr>
            <a:xfrm>
              <a:off x="6721265" y="1611467"/>
              <a:ext cx="46753" cy="44973"/>
            </a:xfrm>
            <a:custGeom>
              <a:avLst/>
              <a:gdLst/>
              <a:ahLst/>
              <a:cxnLst/>
              <a:rect l="l" t="t" r="r" b="b"/>
              <a:pathLst>
                <a:path w="1734" h="1668" extrusionOk="0">
                  <a:moveTo>
                    <a:pt x="900" y="1"/>
                  </a:moveTo>
                  <a:cubicBezTo>
                    <a:pt x="562" y="1"/>
                    <a:pt x="259" y="203"/>
                    <a:pt x="130" y="515"/>
                  </a:cubicBezTo>
                  <a:cubicBezTo>
                    <a:pt x="0" y="826"/>
                    <a:pt x="72" y="1185"/>
                    <a:pt x="311" y="1423"/>
                  </a:cubicBezTo>
                  <a:cubicBezTo>
                    <a:pt x="470" y="1583"/>
                    <a:pt x="683" y="1667"/>
                    <a:pt x="900" y="1667"/>
                  </a:cubicBezTo>
                  <a:cubicBezTo>
                    <a:pt x="1007" y="1667"/>
                    <a:pt x="1116" y="1646"/>
                    <a:pt x="1219" y="1604"/>
                  </a:cubicBezTo>
                  <a:cubicBezTo>
                    <a:pt x="1530" y="1475"/>
                    <a:pt x="1733" y="1172"/>
                    <a:pt x="1733" y="834"/>
                  </a:cubicBezTo>
                  <a:cubicBezTo>
                    <a:pt x="1733" y="373"/>
                    <a:pt x="1361" y="1"/>
                    <a:pt x="9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8" name="Google Shape;3968;p84"/>
            <p:cNvSpPr/>
            <p:nvPr/>
          </p:nvSpPr>
          <p:spPr>
            <a:xfrm>
              <a:off x="6714200" y="1645494"/>
              <a:ext cx="337301" cy="247866"/>
            </a:xfrm>
            <a:custGeom>
              <a:avLst/>
              <a:gdLst/>
              <a:ahLst/>
              <a:cxnLst/>
              <a:rect l="l" t="t" r="r" b="b"/>
              <a:pathLst>
                <a:path w="12510" h="9193" extrusionOk="0">
                  <a:moveTo>
                    <a:pt x="5342" y="1"/>
                  </a:moveTo>
                  <a:cubicBezTo>
                    <a:pt x="5240" y="1"/>
                    <a:pt x="5146" y="55"/>
                    <a:pt x="5095" y="141"/>
                  </a:cubicBezTo>
                  <a:lnTo>
                    <a:pt x="2984" y="3664"/>
                  </a:lnTo>
                  <a:lnTo>
                    <a:pt x="1526" y="3664"/>
                  </a:lnTo>
                  <a:cubicBezTo>
                    <a:pt x="1526" y="3664"/>
                    <a:pt x="1408" y="3920"/>
                    <a:pt x="1381" y="3975"/>
                  </a:cubicBezTo>
                  <a:lnTo>
                    <a:pt x="1" y="6963"/>
                  </a:lnTo>
                  <a:lnTo>
                    <a:pt x="6077" y="6963"/>
                  </a:lnTo>
                  <a:cubicBezTo>
                    <a:pt x="6128" y="6921"/>
                    <a:pt x="6175" y="6904"/>
                    <a:pt x="6214" y="6904"/>
                  </a:cubicBezTo>
                  <a:cubicBezTo>
                    <a:pt x="6308" y="6904"/>
                    <a:pt x="6346" y="7012"/>
                    <a:pt x="6225" y="7136"/>
                  </a:cubicBezTo>
                  <a:lnTo>
                    <a:pt x="6225" y="7619"/>
                  </a:lnTo>
                  <a:cubicBezTo>
                    <a:pt x="6393" y="7900"/>
                    <a:pt x="6609" y="8142"/>
                    <a:pt x="6891" y="8156"/>
                  </a:cubicBezTo>
                  <a:cubicBezTo>
                    <a:pt x="6895" y="8156"/>
                    <a:pt x="6899" y="8156"/>
                    <a:pt x="6903" y="8156"/>
                  </a:cubicBezTo>
                  <a:cubicBezTo>
                    <a:pt x="7195" y="8156"/>
                    <a:pt x="7324" y="7634"/>
                    <a:pt x="7324" y="7634"/>
                  </a:cubicBezTo>
                  <a:lnTo>
                    <a:pt x="7324" y="7353"/>
                  </a:lnTo>
                  <a:cubicBezTo>
                    <a:pt x="7324" y="7049"/>
                    <a:pt x="7569" y="6803"/>
                    <a:pt x="7873" y="6803"/>
                  </a:cubicBezTo>
                  <a:cubicBezTo>
                    <a:pt x="8176" y="6803"/>
                    <a:pt x="8423" y="7049"/>
                    <a:pt x="8423" y="7353"/>
                  </a:cubicBezTo>
                  <a:lnTo>
                    <a:pt x="8423" y="8663"/>
                  </a:lnTo>
                  <a:cubicBezTo>
                    <a:pt x="8423" y="8941"/>
                    <a:pt x="8650" y="9179"/>
                    <a:pt x="8947" y="9192"/>
                  </a:cubicBezTo>
                  <a:cubicBezTo>
                    <a:pt x="8955" y="9193"/>
                    <a:pt x="8964" y="9193"/>
                    <a:pt x="8972" y="9193"/>
                  </a:cubicBezTo>
                  <a:cubicBezTo>
                    <a:pt x="9276" y="9193"/>
                    <a:pt x="9522" y="8963"/>
                    <a:pt x="9522" y="8678"/>
                  </a:cubicBezTo>
                  <a:lnTo>
                    <a:pt x="9522" y="7278"/>
                  </a:lnTo>
                  <a:cubicBezTo>
                    <a:pt x="9522" y="7103"/>
                    <a:pt x="9664" y="6963"/>
                    <a:pt x="9838" y="6963"/>
                  </a:cubicBezTo>
                  <a:lnTo>
                    <a:pt x="12510" y="6963"/>
                  </a:lnTo>
                  <a:lnTo>
                    <a:pt x="11523" y="3030"/>
                  </a:lnTo>
                  <a:cubicBezTo>
                    <a:pt x="11506" y="2970"/>
                    <a:pt x="11453" y="2932"/>
                    <a:pt x="11391" y="2932"/>
                  </a:cubicBezTo>
                  <a:lnTo>
                    <a:pt x="11055" y="2932"/>
                  </a:lnTo>
                  <a:cubicBezTo>
                    <a:pt x="11055" y="2932"/>
                    <a:pt x="10991" y="2785"/>
                    <a:pt x="10963" y="2785"/>
                  </a:cubicBezTo>
                  <a:cubicBezTo>
                    <a:pt x="10960" y="2785"/>
                    <a:pt x="10958" y="2786"/>
                    <a:pt x="10956" y="2788"/>
                  </a:cubicBezTo>
                  <a:lnTo>
                    <a:pt x="9987" y="3974"/>
                  </a:lnTo>
                  <a:lnTo>
                    <a:pt x="8150" y="294"/>
                  </a:lnTo>
                  <a:cubicBezTo>
                    <a:pt x="8111" y="216"/>
                    <a:pt x="8037" y="159"/>
                    <a:pt x="7951" y="141"/>
                  </a:cubicBezTo>
                  <a:cubicBezTo>
                    <a:pt x="7933" y="137"/>
                    <a:pt x="7892" y="1"/>
                    <a:pt x="7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9" name="Google Shape;3969;p84"/>
            <p:cNvSpPr/>
            <p:nvPr/>
          </p:nvSpPr>
          <p:spPr>
            <a:xfrm>
              <a:off x="7005361" y="1724496"/>
              <a:ext cx="45513" cy="108713"/>
            </a:xfrm>
            <a:custGeom>
              <a:avLst/>
              <a:gdLst/>
              <a:ahLst/>
              <a:cxnLst/>
              <a:rect l="l" t="t" r="r" b="b"/>
              <a:pathLst>
                <a:path w="1688" h="4032" extrusionOk="0">
                  <a:moveTo>
                    <a:pt x="403" y="1"/>
                  </a:moveTo>
                  <a:cubicBezTo>
                    <a:pt x="365" y="1"/>
                    <a:pt x="330" y="19"/>
                    <a:pt x="306" y="48"/>
                  </a:cubicBezTo>
                  <a:lnTo>
                    <a:pt x="1" y="422"/>
                  </a:lnTo>
                  <a:lnTo>
                    <a:pt x="851" y="4032"/>
                  </a:lnTo>
                  <a:lnTo>
                    <a:pt x="1687" y="4032"/>
                  </a:lnTo>
                  <a:lnTo>
                    <a:pt x="760" y="99"/>
                  </a:lnTo>
                  <a:cubicBezTo>
                    <a:pt x="747" y="41"/>
                    <a:pt x="696" y="1"/>
                    <a:pt x="638" y="1"/>
                  </a:cubicBezTo>
                  <a:close/>
                </a:path>
              </a:pathLst>
            </a:custGeom>
            <a:solidFill>
              <a:srgbClr val="9E99A3">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0" name="Google Shape;3970;p84"/>
            <p:cNvSpPr/>
            <p:nvPr/>
          </p:nvSpPr>
          <p:spPr>
            <a:xfrm>
              <a:off x="6894013" y="1651237"/>
              <a:ext cx="89408" cy="140825"/>
            </a:xfrm>
            <a:custGeom>
              <a:avLst/>
              <a:gdLst/>
              <a:ahLst/>
              <a:cxnLst/>
              <a:rect l="l" t="t" r="r" b="b"/>
              <a:pathLst>
                <a:path w="3316" h="5223" extrusionOk="0">
                  <a:moveTo>
                    <a:pt x="1346" y="1"/>
                  </a:moveTo>
                  <a:cubicBezTo>
                    <a:pt x="1290" y="1"/>
                    <a:pt x="1234" y="31"/>
                    <a:pt x="1208" y="91"/>
                  </a:cubicBezTo>
                  <a:lnTo>
                    <a:pt x="39" y="2777"/>
                  </a:lnTo>
                  <a:cubicBezTo>
                    <a:pt x="0" y="2867"/>
                    <a:pt x="36" y="2970"/>
                    <a:pt x="121" y="3016"/>
                  </a:cubicBezTo>
                  <a:lnTo>
                    <a:pt x="1612" y="3824"/>
                  </a:lnTo>
                  <a:cubicBezTo>
                    <a:pt x="1684" y="3862"/>
                    <a:pt x="1733" y="3931"/>
                    <a:pt x="1750" y="4010"/>
                  </a:cubicBezTo>
                  <a:lnTo>
                    <a:pt x="1974" y="5141"/>
                  </a:lnTo>
                  <a:cubicBezTo>
                    <a:pt x="1984" y="5192"/>
                    <a:pt x="2028" y="5222"/>
                    <a:pt x="2073" y="5222"/>
                  </a:cubicBezTo>
                  <a:cubicBezTo>
                    <a:pt x="2102" y="5222"/>
                    <a:pt x="2131" y="5210"/>
                    <a:pt x="2152" y="5184"/>
                  </a:cubicBezTo>
                  <a:lnTo>
                    <a:pt x="3315" y="3761"/>
                  </a:lnTo>
                  <a:lnTo>
                    <a:pt x="3315" y="3759"/>
                  </a:lnTo>
                  <a:lnTo>
                    <a:pt x="1476" y="80"/>
                  </a:lnTo>
                  <a:cubicBezTo>
                    <a:pt x="1449" y="27"/>
                    <a:pt x="1398" y="1"/>
                    <a:pt x="1346" y="1"/>
                  </a:cubicBezTo>
                  <a:close/>
                </a:path>
              </a:pathLst>
            </a:custGeom>
            <a:solidFill>
              <a:srgbClr val="9E99A3">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1" name="Google Shape;3971;p84"/>
            <p:cNvSpPr/>
            <p:nvPr/>
          </p:nvSpPr>
          <p:spPr>
            <a:xfrm>
              <a:off x="6714874" y="1881038"/>
              <a:ext cx="122760" cy="18388"/>
            </a:xfrm>
            <a:custGeom>
              <a:avLst/>
              <a:gdLst/>
              <a:ahLst/>
              <a:cxnLst/>
              <a:rect l="l" t="t" r="r" b="b"/>
              <a:pathLst>
                <a:path w="4553" h="682" extrusionOk="0">
                  <a:moveTo>
                    <a:pt x="3656" y="1"/>
                  </a:moveTo>
                  <a:cubicBezTo>
                    <a:pt x="3581" y="1"/>
                    <a:pt x="3507" y="29"/>
                    <a:pt x="3450" y="84"/>
                  </a:cubicBezTo>
                  <a:cubicBezTo>
                    <a:pt x="3315" y="214"/>
                    <a:pt x="3141" y="279"/>
                    <a:pt x="2966" y="279"/>
                  </a:cubicBezTo>
                  <a:cubicBezTo>
                    <a:pt x="2791" y="279"/>
                    <a:pt x="2617" y="214"/>
                    <a:pt x="2482" y="84"/>
                  </a:cubicBezTo>
                  <a:cubicBezTo>
                    <a:pt x="2424" y="29"/>
                    <a:pt x="2350" y="2"/>
                    <a:pt x="2276" y="2"/>
                  </a:cubicBezTo>
                  <a:cubicBezTo>
                    <a:pt x="2202" y="2"/>
                    <a:pt x="2129" y="29"/>
                    <a:pt x="2072" y="84"/>
                  </a:cubicBezTo>
                  <a:cubicBezTo>
                    <a:pt x="1937" y="214"/>
                    <a:pt x="1762" y="279"/>
                    <a:pt x="1587" y="279"/>
                  </a:cubicBezTo>
                  <a:cubicBezTo>
                    <a:pt x="1413" y="279"/>
                    <a:pt x="1238" y="214"/>
                    <a:pt x="1103" y="84"/>
                  </a:cubicBezTo>
                  <a:cubicBezTo>
                    <a:pt x="1045" y="29"/>
                    <a:pt x="971" y="2"/>
                    <a:pt x="898" y="2"/>
                  </a:cubicBezTo>
                  <a:cubicBezTo>
                    <a:pt x="824" y="2"/>
                    <a:pt x="750" y="29"/>
                    <a:pt x="693" y="84"/>
                  </a:cubicBezTo>
                  <a:cubicBezTo>
                    <a:pt x="563" y="209"/>
                    <a:pt x="390" y="280"/>
                    <a:pt x="209" y="280"/>
                  </a:cubicBezTo>
                  <a:cubicBezTo>
                    <a:pt x="206" y="280"/>
                    <a:pt x="203" y="280"/>
                    <a:pt x="201" y="280"/>
                  </a:cubicBezTo>
                  <a:cubicBezTo>
                    <a:pt x="91" y="280"/>
                    <a:pt x="1" y="369"/>
                    <a:pt x="1" y="480"/>
                  </a:cubicBezTo>
                  <a:cubicBezTo>
                    <a:pt x="1" y="592"/>
                    <a:pt x="92" y="682"/>
                    <a:pt x="203" y="682"/>
                  </a:cubicBezTo>
                  <a:cubicBezTo>
                    <a:pt x="205" y="682"/>
                    <a:pt x="207" y="682"/>
                    <a:pt x="209" y="682"/>
                  </a:cubicBezTo>
                  <a:cubicBezTo>
                    <a:pt x="410" y="520"/>
                    <a:pt x="654" y="440"/>
                    <a:pt x="898" y="440"/>
                  </a:cubicBezTo>
                  <a:cubicBezTo>
                    <a:pt x="1141" y="440"/>
                    <a:pt x="1386" y="520"/>
                    <a:pt x="1587" y="682"/>
                  </a:cubicBezTo>
                  <a:cubicBezTo>
                    <a:pt x="1789" y="520"/>
                    <a:pt x="2032" y="440"/>
                    <a:pt x="2276" y="440"/>
                  </a:cubicBezTo>
                  <a:cubicBezTo>
                    <a:pt x="2520" y="440"/>
                    <a:pt x="2764" y="520"/>
                    <a:pt x="2966" y="682"/>
                  </a:cubicBezTo>
                  <a:cubicBezTo>
                    <a:pt x="3167" y="520"/>
                    <a:pt x="3411" y="440"/>
                    <a:pt x="3655" y="440"/>
                  </a:cubicBezTo>
                  <a:cubicBezTo>
                    <a:pt x="3899" y="440"/>
                    <a:pt x="4143" y="520"/>
                    <a:pt x="4345" y="682"/>
                  </a:cubicBezTo>
                  <a:cubicBezTo>
                    <a:pt x="4346" y="682"/>
                    <a:pt x="4348" y="682"/>
                    <a:pt x="4350" y="682"/>
                  </a:cubicBezTo>
                  <a:cubicBezTo>
                    <a:pt x="4461" y="682"/>
                    <a:pt x="4552" y="592"/>
                    <a:pt x="4552" y="480"/>
                  </a:cubicBezTo>
                  <a:cubicBezTo>
                    <a:pt x="4552" y="369"/>
                    <a:pt x="4463" y="280"/>
                    <a:pt x="4353" y="280"/>
                  </a:cubicBezTo>
                  <a:cubicBezTo>
                    <a:pt x="4350" y="280"/>
                    <a:pt x="4347" y="280"/>
                    <a:pt x="4345" y="280"/>
                  </a:cubicBezTo>
                  <a:cubicBezTo>
                    <a:pt x="4165" y="280"/>
                    <a:pt x="3990" y="209"/>
                    <a:pt x="3862" y="84"/>
                  </a:cubicBezTo>
                  <a:cubicBezTo>
                    <a:pt x="3804" y="29"/>
                    <a:pt x="3730" y="1"/>
                    <a:pt x="3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2" name="Google Shape;3972;p84"/>
            <p:cNvSpPr/>
            <p:nvPr/>
          </p:nvSpPr>
          <p:spPr>
            <a:xfrm>
              <a:off x="6956054" y="1912908"/>
              <a:ext cx="85579" cy="18388"/>
            </a:xfrm>
            <a:custGeom>
              <a:avLst/>
              <a:gdLst/>
              <a:ahLst/>
              <a:cxnLst/>
              <a:rect l="l" t="t" r="r" b="b"/>
              <a:pathLst>
                <a:path w="3174" h="682" extrusionOk="0">
                  <a:moveTo>
                    <a:pt x="897" y="0"/>
                  </a:moveTo>
                  <a:cubicBezTo>
                    <a:pt x="823" y="0"/>
                    <a:pt x="749" y="28"/>
                    <a:pt x="691" y="85"/>
                  </a:cubicBezTo>
                  <a:cubicBezTo>
                    <a:pt x="561" y="209"/>
                    <a:pt x="388" y="279"/>
                    <a:pt x="207" y="279"/>
                  </a:cubicBezTo>
                  <a:cubicBezTo>
                    <a:pt x="204" y="279"/>
                    <a:pt x="201" y="279"/>
                    <a:pt x="199" y="279"/>
                  </a:cubicBezTo>
                  <a:cubicBezTo>
                    <a:pt x="89" y="279"/>
                    <a:pt x="0" y="368"/>
                    <a:pt x="0" y="479"/>
                  </a:cubicBezTo>
                  <a:cubicBezTo>
                    <a:pt x="0" y="591"/>
                    <a:pt x="90" y="681"/>
                    <a:pt x="201" y="681"/>
                  </a:cubicBezTo>
                  <a:cubicBezTo>
                    <a:pt x="203" y="681"/>
                    <a:pt x="205" y="681"/>
                    <a:pt x="207" y="681"/>
                  </a:cubicBezTo>
                  <a:cubicBezTo>
                    <a:pt x="409" y="520"/>
                    <a:pt x="653" y="439"/>
                    <a:pt x="897" y="439"/>
                  </a:cubicBezTo>
                  <a:cubicBezTo>
                    <a:pt x="1141" y="439"/>
                    <a:pt x="1384" y="520"/>
                    <a:pt x="1585" y="681"/>
                  </a:cubicBezTo>
                  <a:cubicBezTo>
                    <a:pt x="1787" y="520"/>
                    <a:pt x="2031" y="439"/>
                    <a:pt x="2275" y="439"/>
                  </a:cubicBezTo>
                  <a:cubicBezTo>
                    <a:pt x="2519" y="439"/>
                    <a:pt x="2763" y="520"/>
                    <a:pt x="2964" y="681"/>
                  </a:cubicBezTo>
                  <a:lnTo>
                    <a:pt x="2966" y="681"/>
                  </a:lnTo>
                  <a:cubicBezTo>
                    <a:pt x="2967" y="681"/>
                    <a:pt x="2969" y="681"/>
                    <a:pt x="2971" y="681"/>
                  </a:cubicBezTo>
                  <a:cubicBezTo>
                    <a:pt x="3082" y="681"/>
                    <a:pt x="3173" y="591"/>
                    <a:pt x="3173" y="479"/>
                  </a:cubicBezTo>
                  <a:cubicBezTo>
                    <a:pt x="3173" y="368"/>
                    <a:pt x="3084" y="279"/>
                    <a:pt x="2974" y="279"/>
                  </a:cubicBezTo>
                  <a:cubicBezTo>
                    <a:pt x="2971" y="279"/>
                    <a:pt x="2968" y="279"/>
                    <a:pt x="2966" y="279"/>
                  </a:cubicBezTo>
                  <a:cubicBezTo>
                    <a:pt x="2785" y="279"/>
                    <a:pt x="2611" y="209"/>
                    <a:pt x="2481" y="85"/>
                  </a:cubicBezTo>
                  <a:cubicBezTo>
                    <a:pt x="2424" y="28"/>
                    <a:pt x="2350" y="0"/>
                    <a:pt x="2276" y="0"/>
                  </a:cubicBezTo>
                  <a:cubicBezTo>
                    <a:pt x="2202" y="0"/>
                    <a:pt x="2128" y="28"/>
                    <a:pt x="2071" y="85"/>
                  </a:cubicBezTo>
                  <a:cubicBezTo>
                    <a:pt x="1936" y="214"/>
                    <a:pt x="1761" y="279"/>
                    <a:pt x="1587" y="279"/>
                  </a:cubicBezTo>
                  <a:cubicBezTo>
                    <a:pt x="1412" y="279"/>
                    <a:pt x="1238" y="214"/>
                    <a:pt x="1102" y="85"/>
                  </a:cubicBezTo>
                  <a:cubicBezTo>
                    <a:pt x="1046" y="28"/>
                    <a:pt x="972" y="0"/>
                    <a:pt x="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3" name="Google Shape;3973;p84"/>
            <p:cNvSpPr/>
            <p:nvPr/>
          </p:nvSpPr>
          <p:spPr>
            <a:xfrm>
              <a:off x="6818977" y="1753640"/>
              <a:ext cx="53116" cy="44515"/>
            </a:xfrm>
            <a:custGeom>
              <a:avLst/>
              <a:gdLst/>
              <a:ahLst/>
              <a:cxnLst/>
              <a:rect l="l" t="t" r="r" b="b"/>
              <a:pathLst>
                <a:path w="1970" h="1651" extrusionOk="0">
                  <a:moveTo>
                    <a:pt x="131" y="1"/>
                  </a:moveTo>
                  <a:cubicBezTo>
                    <a:pt x="54" y="1"/>
                    <a:pt x="1" y="75"/>
                    <a:pt x="1" y="160"/>
                  </a:cubicBezTo>
                  <a:cubicBezTo>
                    <a:pt x="1" y="271"/>
                    <a:pt x="203" y="386"/>
                    <a:pt x="203" y="386"/>
                  </a:cubicBezTo>
                  <a:lnTo>
                    <a:pt x="368" y="386"/>
                  </a:lnTo>
                  <a:cubicBezTo>
                    <a:pt x="369" y="386"/>
                    <a:pt x="370" y="386"/>
                    <a:pt x="371" y="386"/>
                  </a:cubicBezTo>
                  <a:cubicBezTo>
                    <a:pt x="443" y="386"/>
                    <a:pt x="502" y="442"/>
                    <a:pt x="505" y="515"/>
                  </a:cubicBezTo>
                  <a:lnTo>
                    <a:pt x="505" y="965"/>
                  </a:lnTo>
                  <a:cubicBezTo>
                    <a:pt x="505" y="1343"/>
                    <a:pt x="834" y="1651"/>
                    <a:pt x="1237" y="1651"/>
                  </a:cubicBezTo>
                  <a:cubicBezTo>
                    <a:pt x="1641" y="1651"/>
                    <a:pt x="1970" y="1343"/>
                    <a:pt x="1970" y="965"/>
                  </a:cubicBezTo>
                  <a:lnTo>
                    <a:pt x="1970" y="633"/>
                  </a:lnTo>
                  <a:cubicBezTo>
                    <a:pt x="1970" y="531"/>
                    <a:pt x="1888" y="449"/>
                    <a:pt x="1787" y="449"/>
                  </a:cubicBezTo>
                  <a:cubicBezTo>
                    <a:pt x="1686" y="449"/>
                    <a:pt x="1604" y="531"/>
                    <a:pt x="1604" y="633"/>
                  </a:cubicBezTo>
                  <a:lnTo>
                    <a:pt x="1604" y="939"/>
                  </a:lnTo>
                  <a:cubicBezTo>
                    <a:pt x="1604" y="939"/>
                    <a:pt x="1415" y="1223"/>
                    <a:pt x="1260" y="1223"/>
                  </a:cubicBezTo>
                  <a:cubicBezTo>
                    <a:pt x="1104" y="1223"/>
                    <a:pt x="977" y="1096"/>
                    <a:pt x="871" y="939"/>
                  </a:cubicBezTo>
                  <a:lnTo>
                    <a:pt x="871" y="489"/>
                  </a:lnTo>
                  <a:cubicBezTo>
                    <a:pt x="966" y="228"/>
                    <a:pt x="787" y="11"/>
                    <a:pt x="539" y="11"/>
                  </a:cubicBezTo>
                  <a:cubicBezTo>
                    <a:pt x="509" y="11"/>
                    <a:pt x="478" y="14"/>
                    <a:pt x="446" y="21"/>
                  </a:cubicBezTo>
                  <a:lnTo>
                    <a:pt x="203" y="21"/>
                  </a:lnTo>
                  <a:cubicBezTo>
                    <a:pt x="177" y="7"/>
                    <a:pt x="153" y="1"/>
                    <a:pt x="131" y="1"/>
                  </a:cubicBezTo>
                  <a:close/>
                </a:path>
              </a:pathLst>
            </a:custGeom>
            <a:solidFill>
              <a:srgbClr val="9E99A3">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974" name="Google Shape;3974;p84"/>
          <p:cNvGrpSpPr/>
          <p:nvPr/>
        </p:nvGrpSpPr>
        <p:grpSpPr>
          <a:xfrm>
            <a:off x="6702957" y="2138476"/>
            <a:ext cx="338029" cy="411259"/>
            <a:chOff x="6702957" y="2138476"/>
            <a:chExt cx="338029" cy="411259"/>
          </a:xfrm>
        </p:grpSpPr>
        <p:sp>
          <p:nvSpPr>
            <p:cNvPr id="3975" name="Google Shape;3975;p84"/>
            <p:cNvSpPr/>
            <p:nvPr/>
          </p:nvSpPr>
          <p:spPr>
            <a:xfrm>
              <a:off x="6713634" y="2431774"/>
              <a:ext cx="311902" cy="117961"/>
            </a:xfrm>
            <a:custGeom>
              <a:avLst/>
              <a:gdLst/>
              <a:ahLst/>
              <a:cxnLst/>
              <a:rect l="l" t="t" r="r" b="b"/>
              <a:pathLst>
                <a:path w="11568" h="4375" extrusionOk="0">
                  <a:moveTo>
                    <a:pt x="5814" y="0"/>
                  </a:moveTo>
                  <a:lnTo>
                    <a:pt x="3069" y="442"/>
                  </a:lnTo>
                  <a:lnTo>
                    <a:pt x="83" y="4123"/>
                  </a:lnTo>
                  <a:cubicBezTo>
                    <a:pt x="1" y="4223"/>
                    <a:pt x="74" y="4374"/>
                    <a:pt x="204" y="4374"/>
                  </a:cubicBezTo>
                  <a:lnTo>
                    <a:pt x="11366" y="4374"/>
                  </a:lnTo>
                  <a:cubicBezTo>
                    <a:pt x="11367" y="4374"/>
                    <a:pt x="11367" y="4374"/>
                    <a:pt x="11368" y="4374"/>
                  </a:cubicBezTo>
                  <a:cubicBezTo>
                    <a:pt x="11497" y="4374"/>
                    <a:pt x="11567" y="4223"/>
                    <a:pt x="11486" y="4123"/>
                  </a:cubicBezTo>
                  <a:lnTo>
                    <a:pt x="11487" y="4123"/>
                  </a:lnTo>
                  <a:lnTo>
                    <a:pt x="8613" y="578"/>
                  </a:lnTo>
                  <a:lnTo>
                    <a:pt x="5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6" name="Google Shape;3976;p84"/>
            <p:cNvSpPr/>
            <p:nvPr/>
          </p:nvSpPr>
          <p:spPr>
            <a:xfrm>
              <a:off x="6933513" y="2447331"/>
              <a:ext cx="92050" cy="102404"/>
            </a:xfrm>
            <a:custGeom>
              <a:avLst/>
              <a:gdLst/>
              <a:ahLst/>
              <a:cxnLst/>
              <a:rect l="l" t="t" r="r" b="b"/>
              <a:pathLst>
                <a:path w="3414" h="3798" extrusionOk="0">
                  <a:moveTo>
                    <a:pt x="458" y="1"/>
                  </a:moveTo>
                  <a:lnTo>
                    <a:pt x="1" y="537"/>
                  </a:lnTo>
                  <a:lnTo>
                    <a:pt x="2447" y="3556"/>
                  </a:lnTo>
                  <a:cubicBezTo>
                    <a:pt x="2526" y="3653"/>
                    <a:pt x="2457" y="3797"/>
                    <a:pt x="2332" y="3797"/>
                  </a:cubicBezTo>
                  <a:lnTo>
                    <a:pt x="3211" y="3797"/>
                  </a:lnTo>
                  <a:cubicBezTo>
                    <a:pt x="3212" y="3797"/>
                    <a:pt x="3212" y="3797"/>
                    <a:pt x="3213" y="3797"/>
                  </a:cubicBezTo>
                  <a:cubicBezTo>
                    <a:pt x="3343" y="3797"/>
                    <a:pt x="3414" y="3646"/>
                    <a:pt x="3332" y="3546"/>
                  </a:cubicBezTo>
                  <a:lnTo>
                    <a:pt x="458" y="1"/>
                  </a:ln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7" name="Google Shape;3977;p84"/>
            <p:cNvSpPr/>
            <p:nvPr/>
          </p:nvSpPr>
          <p:spPr>
            <a:xfrm>
              <a:off x="6796355" y="2396885"/>
              <a:ext cx="149534" cy="90675"/>
            </a:xfrm>
            <a:custGeom>
              <a:avLst/>
              <a:gdLst/>
              <a:ahLst/>
              <a:cxnLst/>
              <a:rect l="l" t="t" r="r" b="b"/>
              <a:pathLst>
                <a:path w="5546" h="3363" extrusionOk="0">
                  <a:moveTo>
                    <a:pt x="1590" y="0"/>
                  </a:moveTo>
                  <a:cubicBezTo>
                    <a:pt x="1486" y="0"/>
                    <a:pt x="1385" y="47"/>
                    <a:pt x="1317" y="131"/>
                  </a:cubicBezTo>
                  <a:lnTo>
                    <a:pt x="1" y="1752"/>
                  </a:lnTo>
                  <a:lnTo>
                    <a:pt x="375" y="2435"/>
                  </a:lnTo>
                  <a:cubicBezTo>
                    <a:pt x="393" y="2468"/>
                    <a:pt x="427" y="2486"/>
                    <a:pt x="461" y="2486"/>
                  </a:cubicBezTo>
                  <a:cubicBezTo>
                    <a:pt x="483" y="2486"/>
                    <a:pt x="506" y="2479"/>
                    <a:pt x="524" y="2464"/>
                  </a:cubicBezTo>
                  <a:lnTo>
                    <a:pt x="523" y="2464"/>
                  </a:lnTo>
                  <a:lnTo>
                    <a:pt x="1450" y="1704"/>
                  </a:lnTo>
                  <a:cubicBezTo>
                    <a:pt x="1477" y="1681"/>
                    <a:pt x="1510" y="1670"/>
                    <a:pt x="1543" y="1670"/>
                  </a:cubicBezTo>
                  <a:cubicBezTo>
                    <a:pt x="1588" y="1670"/>
                    <a:pt x="1632" y="1691"/>
                    <a:pt x="1661" y="1731"/>
                  </a:cubicBezTo>
                  <a:lnTo>
                    <a:pt x="2807" y="3303"/>
                  </a:lnTo>
                  <a:cubicBezTo>
                    <a:pt x="2837" y="3343"/>
                    <a:pt x="2882" y="3363"/>
                    <a:pt x="2927" y="3363"/>
                  </a:cubicBezTo>
                  <a:cubicBezTo>
                    <a:pt x="2975" y="3363"/>
                    <a:pt x="3022" y="3340"/>
                    <a:pt x="3051" y="3295"/>
                  </a:cubicBezTo>
                  <a:lnTo>
                    <a:pt x="3751" y="2184"/>
                  </a:lnTo>
                  <a:cubicBezTo>
                    <a:pt x="3779" y="2139"/>
                    <a:pt x="3827" y="2115"/>
                    <a:pt x="3875" y="2115"/>
                  </a:cubicBezTo>
                  <a:cubicBezTo>
                    <a:pt x="3909" y="2115"/>
                    <a:pt x="3944" y="2127"/>
                    <a:pt x="3972" y="2151"/>
                  </a:cubicBezTo>
                  <a:lnTo>
                    <a:pt x="4745" y="2833"/>
                  </a:lnTo>
                  <a:cubicBezTo>
                    <a:pt x="4764" y="2850"/>
                    <a:pt x="4788" y="2858"/>
                    <a:pt x="4811" y="2858"/>
                  </a:cubicBezTo>
                  <a:cubicBezTo>
                    <a:pt x="4841" y="2858"/>
                    <a:pt x="4872" y="2843"/>
                    <a:pt x="4892" y="2817"/>
                  </a:cubicBezTo>
                  <a:lnTo>
                    <a:pt x="5545" y="1888"/>
                  </a:lnTo>
                  <a:lnTo>
                    <a:pt x="4331" y="391"/>
                  </a:lnTo>
                  <a:cubicBezTo>
                    <a:pt x="4271" y="318"/>
                    <a:pt x="4184" y="279"/>
                    <a:pt x="4095" y="279"/>
                  </a:cubicBezTo>
                  <a:cubicBezTo>
                    <a:pt x="4031" y="279"/>
                    <a:pt x="3966" y="300"/>
                    <a:pt x="3911" y="342"/>
                  </a:cubicBezTo>
                  <a:lnTo>
                    <a:pt x="3613" y="572"/>
                  </a:lnTo>
                  <a:cubicBezTo>
                    <a:pt x="3546" y="625"/>
                    <a:pt x="3465" y="651"/>
                    <a:pt x="3382" y="651"/>
                  </a:cubicBezTo>
                  <a:cubicBezTo>
                    <a:pt x="3335" y="651"/>
                    <a:pt x="3288" y="643"/>
                    <a:pt x="3243" y="625"/>
                  </a:cubicBezTo>
                  <a:lnTo>
                    <a:pt x="1719" y="25"/>
                  </a:lnTo>
                  <a:cubicBezTo>
                    <a:pt x="1677" y="8"/>
                    <a:pt x="1633" y="0"/>
                    <a:pt x="15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8" name="Google Shape;3978;p84"/>
            <p:cNvSpPr/>
            <p:nvPr/>
          </p:nvSpPr>
          <p:spPr>
            <a:xfrm>
              <a:off x="6891344" y="2404407"/>
              <a:ext cx="54545" cy="59317"/>
            </a:xfrm>
            <a:custGeom>
              <a:avLst/>
              <a:gdLst/>
              <a:ahLst/>
              <a:cxnLst/>
              <a:rect l="l" t="t" r="r" b="b"/>
              <a:pathLst>
                <a:path w="2023" h="2200" extrusionOk="0">
                  <a:moveTo>
                    <a:pt x="572" y="1"/>
                  </a:moveTo>
                  <a:cubicBezTo>
                    <a:pt x="506" y="1"/>
                    <a:pt x="441" y="22"/>
                    <a:pt x="386" y="65"/>
                  </a:cubicBezTo>
                  <a:lnTo>
                    <a:pt x="90" y="293"/>
                  </a:lnTo>
                  <a:cubicBezTo>
                    <a:pt x="83" y="299"/>
                    <a:pt x="75" y="304"/>
                    <a:pt x="68" y="308"/>
                  </a:cubicBezTo>
                  <a:cubicBezTo>
                    <a:pt x="104" y="340"/>
                    <a:pt x="1" y="220"/>
                    <a:pt x="1606" y="2200"/>
                  </a:cubicBezTo>
                  <a:lnTo>
                    <a:pt x="2022" y="1611"/>
                  </a:lnTo>
                  <a:lnTo>
                    <a:pt x="807" y="114"/>
                  </a:lnTo>
                  <a:cubicBezTo>
                    <a:pt x="787" y="90"/>
                    <a:pt x="766" y="69"/>
                    <a:pt x="741" y="53"/>
                  </a:cubicBezTo>
                  <a:cubicBezTo>
                    <a:pt x="690" y="18"/>
                    <a:pt x="631" y="1"/>
                    <a:pt x="572"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9" name="Google Shape;3979;p84"/>
            <p:cNvSpPr/>
            <p:nvPr/>
          </p:nvSpPr>
          <p:spPr>
            <a:xfrm>
              <a:off x="6781580" y="2138476"/>
              <a:ext cx="167491" cy="223573"/>
            </a:xfrm>
            <a:custGeom>
              <a:avLst/>
              <a:gdLst/>
              <a:ahLst/>
              <a:cxnLst/>
              <a:rect l="l" t="t" r="r" b="b"/>
              <a:pathLst>
                <a:path w="6212" h="8292" extrusionOk="0">
                  <a:moveTo>
                    <a:pt x="3491" y="1"/>
                  </a:moveTo>
                  <a:cubicBezTo>
                    <a:pt x="3148" y="1"/>
                    <a:pt x="2865" y="282"/>
                    <a:pt x="2822" y="645"/>
                  </a:cubicBezTo>
                  <a:cubicBezTo>
                    <a:pt x="2720" y="620"/>
                    <a:pt x="2617" y="608"/>
                    <a:pt x="2512" y="608"/>
                  </a:cubicBezTo>
                  <a:cubicBezTo>
                    <a:pt x="1802" y="608"/>
                    <a:pt x="1214" y="1183"/>
                    <a:pt x="1116" y="1934"/>
                  </a:cubicBezTo>
                  <a:cubicBezTo>
                    <a:pt x="446" y="2182"/>
                    <a:pt x="0" y="2967"/>
                    <a:pt x="203" y="3825"/>
                  </a:cubicBezTo>
                  <a:cubicBezTo>
                    <a:pt x="316" y="4302"/>
                    <a:pt x="654" y="4715"/>
                    <a:pt x="1116" y="4881"/>
                  </a:cubicBezTo>
                  <a:cubicBezTo>
                    <a:pt x="1260" y="4934"/>
                    <a:pt x="1412" y="4960"/>
                    <a:pt x="1565" y="4960"/>
                  </a:cubicBezTo>
                  <a:cubicBezTo>
                    <a:pt x="1656" y="4960"/>
                    <a:pt x="1747" y="4951"/>
                    <a:pt x="1836" y="4932"/>
                  </a:cubicBezTo>
                  <a:lnTo>
                    <a:pt x="1836" y="4932"/>
                  </a:lnTo>
                  <a:cubicBezTo>
                    <a:pt x="1836" y="4942"/>
                    <a:pt x="1835" y="4954"/>
                    <a:pt x="1835" y="4965"/>
                  </a:cubicBezTo>
                  <a:cubicBezTo>
                    <a:pt x="1835" y="5274"/>
                    <a:pt x="2062" y="5524"/>
                    <a:pt x="2343" y="5524"/>
                  </a:cubicBezTo>
                  <a:cubicBezTo>
                    <a:pt x="2424" y="5524"/>
                    <a:pt x="2503" y="5503"/>
                    <a:pt x="2575" y="5463"/>
                  </a:cubicBezTo>
                  <a:cubicBezTo>
                    <a:pt x="2580" y="5460"/>
                    <a:pt x="2585" y="5459"/>
                    <a:pt x="2590" y="5459"/>
                  </a:cubicBezTo>
                  <a:cubicBezTo>
                    <a:pt x="2608" y="5459"/>
                    <a:pt x="2625" y="5475"/>
                    <a:pt x="2624" y="5496"/>
                  </a:cubicBezTo>
                  <a:lnTo>
                    <a:pt x="2624" y="8205"/>
                  </a:lnTo>
                  <a:cubicBezTo>
                    <a:pt x="2624" y="8253"/>
                    <a:pt x="2663" y="8292"/>
                    <a:pt x="2711" y="8292"/>
                  </a:cubicBezTo>
                  <a:lnTo>
                    <a:pt x="3637" y="8292"/>
                  </a:lnTo>
                  <a:cubicBezTo>
                    <a:pt x="3684" y="8292"/>
                    <a:pt x="3723" y="8253"/>
                    <a:pt x="3723" y="8205"/>
                  </a:cubicBezTo>
                  <a:lnTo>
                    <a:pt x="3723" y="5982"/>
                  </a:lnTo>
                  <a:cubicBezTo>
                    <a:pt x="3721" y="5960"/>
                    <a:pt x="3738" y="5944"/>
                    <a:pt x="3756" y="5944"/>
                  </a:cubicBezTo>
                  <a:cubicBezTo>
                    <a:pt x="3764" y="5944"/>
                    <a:pt x="3772" y="5947"/>
                    <a:pt x="3779" y="5953"/>
                  </a:cubicBezTo>
                  <a:cubicBezTo>
                    <a:pt x="3868" y="6037"/>
                    <a:pt x="3986" y="6084"/>
                    <a:pt x="4108" y="6084"/>
                  </a:cubicBezTo>
                  <a:cubicBezTo>
                    <a:pt x="4125" y="6084"/>
                    <a:pt x="4142" y="6084"/>
                    <a:pt x="4158" y="6082"/>
                  </a:cubicBezTo>
                  <a:cubicBezTo>
                    <a:pt x="4368" y="6058"/>
                    <a:pt x="4546" y="5889"/>
                    <a:pt x="4598" y="5663"/>
                  </a:cubicBezTo>
                  <a:cubicBezTo>
                    <a:pt x="4619" y="5573"/>
                    <a:pt x="4619" y="5478"/>
                    <a:pt x="4598" y="5388"/>
                  </a:cubicBezTo>
                  <a:cubicBezTo>
                    <a:pt x="4590" y="5364"/>
                    <a:pt x="4608" y="5342"/>
                    <a:pt x="4632" y="5342"/>
                  </a:cubicBezTo>
                  <a:lnTo>
                    <a:pt x="4674" y="5342"/>
                  </a:lnTo>
                  <a:cubicBezTo>
                    <a:pt x="5215" y="5342"/>
                    <a:pt x="5655" y="4859"/>
                    <a:pt x="5655" y="4262"/>
                  </a:cubicBezTo>
                  <a:cubicBezTo>
                    <a:pt x="5655" y="3935"/>
                    <a:pt x="5525" y="3643"/>
                    <a:pt x="5316" y="3444"/>
                  </a:cubicBezTo>
                  <a:cubicBezTo>
                    <a:pt x="5280" y="3413"/>
                    <a:pt x="5290" y="3353"/>
                    <a:pt x="5337" y="3338"/>
                  </a:cubicBezTo>
                  <a:cubicBezTo>
                    <a:pt x="5848" y="3135"/>
                    <a:pt x="6211" y="2587"/>
                    <a:pt x="6193" y="1949"/>
                  </a:cubicBezTo>
                  <a:cubicBezTo>
                    <a:pt x="6174" y="1204"/>
                    <a:pt x="5624" y="593"/>
                    <a:pt x="4945" y="566"/>
                  </a:cubicBezTo>
                  <a:cubicBezTo>
                    <a:pt x="4928" y="565"/>
                    <a:pt x="4911" y="565"/>
                    <a:pt x="4894" y="565"/>
                  </a:cubicBezTo>
                  <a:cubicBezTo>
                    <a:pt x="4630" y="565"/>
                    <a:pt x="4375" y="651"/>
                    <a:pt x="4164" y="811"/>
                  </a:cubicBezTo>
                  <a:cubicBezTo>
                    <a:pt x="4166" y="790"/>
                    <a:pt x="4167" y="768"/>
                    <a:pt x="4167" y="745"/>
                  </a:cubicBezTo>
                  <a:cubicBezTo>
                    <a:pt x="4167" y="334"/>
                    <a:pt x="3865" y="1"/>
                    <a:pt x="3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0" name="Google Shape;3980;p84"/>
            <p:cNvSpPr/>
            <p:nvPr/>
          </p:nvSpPr>
          <p:spPr>
            <a:xfrm>
              <a:off x="6889484" y="2150879"/>
              <a:ext cx="70237" cy="148806"/>
            </a:xfrm>
            <a:custGeom>
              <a:avLst/>
              <a:gdLst/>
              <a:ahLst/>
              <a:cxnLst/>
              <a:rect l="l" t="t" r="r" b="b"/>
              <a:pathLst>
                <a:path w="2605" h="5519" extrusionOk="0">
                  <a:moveTo>
                    <a:pt x="1155" y="0"/>
                  </a:moveTo>
                  <a:cubicBezTo>
                    <a:pt x="1058" y="0"/>
                    <a:pt x="962" y="10"/>
                    <a:pt x="868" y="30"/>
                  </a:cubicBezTo>
                  <a:cubicBezTo>
                    <a:pt x="1504" y="160"/>
                    <a:pt x="1989" y="719"/>
                    <a:pt x="2009" y="1386"/>
                  </a:cubicBezTo>
                  <a:cubicBezTo>
                    <a:pt x="2027" y="1999"/>
                    <a:pt x="1652" y="2555"/>
                    <a:pt x="1076" y="2769"/>
                  </a:cubicBezTo>
                  <a:cubicBezTo>
                    <a:pt x="1027" y="2787"/>
                    <a:pt x="1013" y="2851"/>
                    <a:pt x="1052" y="2887"/>
                  </a:cubicBezTo>
                  <a:cubicBezTo>
                    <a:pt x="1390" y="3185"/>
                    <a:pt x="1507" y="3659"/>
                    <a:pt x="1348" y="4079"/>
                  </a:cubicBezTo>
                  <a:cubicBezTo>
                    <a:pt x="1190" y="4499"/>
                    <a:pt x="787" y="4777"/>
                    <a:pt x="337" y="4777"/>
                  </a:cubicBezTo>
                  <a:cubicBezTo>
                    <a:pt x="322" y="4777"/>
                    <a:pt x="307" y="4777"/>
                    <a:pt x="291" y="4775"/>
                  </a:cubicBezTo>
                  <a:cubicBezTo>
                    <a:pt x="267" y="4775"/>
                    <a:pt x="248" y="4798"/>
                    <a:pt x="254" y="4822"/>
                  </a:cubicBezTo>
                  <a:cubicBezTo>
                    <a:pt x="277" y="4913"/>
                    <a:pt x="277" y="5007"/>
                    <a:pt x="254" y="5098"/>
                  </a:cubicBezTo>
                  <a:cubicBezTo>
                    <a:pt x="216" y="5240"/>
                    <a:pt x="126" y="5362"/>
                    <a:pt x="1" y="5438"/>
                  </a:cubicBezTo>
                  <a:cubicBezTo>
                    <a:pt x="87" y="5490"/>
                    <a:pt x="186" y="5519"/>
                    <a:pt x="287" y="5519"/>
                  </a:cubicBezTo>
                  <a:cubicBezTo>
                    <a:pt x="307" y="5519"/>
                    <a:pt x="326" y="5518"/>
                    <a:pt x="346" y="5516"/>
                  </a:cubicBezTo>
                  <a:cubicBezTo>
                    <a:pt x="578" y="5490"/>
                    <a:pt x="771" y="5324"/>
                    <a:pt x="831" y="5098"/>
                  </a:cubicBezTo>
                  <a:cubicBezTo>
                    <a:pt x="853" y="5007"/>
                    <a:pt x="853" y="4913"/>
                    <a:pt x="831" y="4822"/>
                  </a:cubicBezTo>
                  <a:cubicBezTo>
                    <a:pt x="825" y="4798"/>
                    <a:pt x="843" y="4775"/>
                    <a:pt x="868" y="4775"/>
                  </a:cubicBezTo>
                  <a:cubicBezTo>
                    <a:pt x="883" y="4775"/>
                    <a:pt x="898" y="4777"/>
                    <a:pt x="914" y="4777"/>
                  </a:cubicBezTo>
                  <a:cubicBezTo>
                    <a:pt x="1363" y="4777"/>
                    <a:pt x="1765" y="4499"/>
                    <a:pt x="1924" y="4079"/>
                  </a:cubicBezTo>
                  <a:cubicBezTo>
                    <a:pt x="2084" y="3659"/>
                    <a:pt x="1966" y="3185"/>
                    <a:pt x="1629" y="2887"/>
                  </a:cubicBezTo>
                  <a:cubicBezTo>
                    <a:pt x="1589" y="2851"/>
                    <a:pt x="1602" y="2787"/>
                    <a:pt x="1652" y="2769"/>
                  </a:cubicBezTo>
                  <a:cubicBezTo>
                    <a:pt x="2227" y="2555"/>
                    <a:pt x="2604" y="1999"/>
                    <a:pt x="2585" y="1386"/>
                  </a:cubicBezTo>
                  <a:cubicBezTo>
                    <a:pt x="2564" y="640"/>
                    <a:pt x="1958" y="30"/>
                    <a:pt x="1212" y="1"/>
                  </a:cubicBezTo>
                  <a:cubicBezTo>
                    <a:pt x="1193" y="0"/>
                    <a:pt x="1174" y="0"/>
                    <a:pt x="1155" y="0"/>
                  </a:cubicBez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1" name="Google Shape;3981;p84"/>
            <p:cNvSpPr/>
            <p:nvPr/>
          </p:nvSpPr>
          <p:spPr>
            <a:xfrm>
              <a:off x="6870879" y="2294238"/>
              <a:ext cx="20977" cy="67811"/>
            </a:xfrm>
            <a:custGeom>
              <a:avLst/>
              <a:gdLst/>
              <a:ahLst/>
              <a:cxnLst/>
              <a:rect l="l" t="t" r="r" b="b"/>
              <a:pathLst>
                <a:path w="778" h="2515" extrusionOk="0">
                  <a:moveTo>
                    <a:pt x="22" y="0"/>
                  </a:moveTo>
                  <a:cubicBezTo>
                    <a:pt x="6" y="0"/>
                    <a:pt x="1" y="15"/>
                    <a:pt x="45" y="37"/>
                  </a:cubicBezTo>
                  <a:lnTo>
                    <a:pt x="45" y="2515"/>
                  </a:lnTo>
                  <a:lnTo>
                    <a:pt x="465" y="2515"/>
                  </a:lnTo>
                  <a:cubicBezTo>
                    <a:pt x="516" y="2409"/>
                    <a:pt x="559" y="2368"/>
                    <a:pt x="778" y="2316"/>
                  </a:cubicBezTo>
                  <a:lnTo>
                    <a:pt x="778" y="118"/>
                  </a:lnTo>
                  <a:cubicBezTo>
                    <a:pt x="526" y="127"/>
                    <a:pt x="493" y="134"/>
                    <a:pt x="461" y="137"/>
                  </a:cubicBezTo>
                  <a:lnTo>
                    <a:pt x="459" y="137"/>
                  </a:lnTo>
                  <a:cubicBezTo>
                    <a:pt x="441" y="139"/>
                    <a:pt x="422" y="140"/>
                    <a:pt x="404" y="140"/>
                  </a:cubicBezTo>
                  <a:cubicBezTo>
                    <a:pt x="273" y="140"/>
                    <a:pt x="144" y="94"/>
                    <a:pt x="43" y="9"/>
                  </a:cubicBezTo>
                  <a:cubicBezTo>
                    <a:pt x="36" y="3"/>
                    <a:pt x="28" y="0"/>
                    <a:pt x="22" y="0"/>
                  </a:cubicBez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2" name="Google Shape;3982;p84"/>
            <p:cNvSpPr/>
            <p:nvPr/>
          </p:nvSpPr>
          <p:spPr>
            <a:xfrm>
              <a:off x="6907953" y="2150825"/>
              <a:ext cx="12484" cy="2157"/>
            </a:xfrm>
            <a:custGeom>
              <a:avLst/>
              <a:gdLst/>
              <a:ahLst/>
              <a:cxnLst/>
              <a:rect l="l" t="t" r="r" b="b"/>
              <a:pathLst>
                <a:path w="463" h="80" extrusionOk="0">
                  <a:moveTo>
                    <a:pt x="463" y="0"/>
                  </a:moveTo>
                  <a:cubicBezTo>
                    <a:pt x="306" y="0"/>
                    <a:pt x="149" y="27"/>
                    <a:pt x="1" y="79"/>
                  </a:cubicBezTo>
                  <a:cubicBezTo>
                    <a:pt x="119" y="41"/>
                    <a:pt x="241" y="21"/>
                    <a:pt x="365" y="21"/>
                  </a:cubicBezTo>
                  <a:cubicBezTo>
                    <a:pt x="398" y="21"/>
                    <a:pt x="431" y="14"/>
                    <a:pt x="463" y="0"/>
                  </a:cubicBezTo>
                  <a:close/>
                </a:path>
              </a:pathLst>
            </a:custGeom>
            <a:solidFill>
              <a:srgbClr val="BED9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3" name="Google Shape;3983;p84"/>
            <p:cNvSpPr/>
            <p:nvPr/>
          </p:nvSpPr>
          <p:spPr>
            <a:xfrm>
              <a:off x="7000030" y="2299793"/>
              <a:ext cx="40956" cy="38017"/>
            </a:xfrm>
            <a:custGeom>
              <a:avLst/>
              <a:gdLst/>
              <a:ahLst/>
              <a:cxnLst/>
              <a:rect l="l" t="t" r="r" b="b"/>
              <a:pathLst>
                <a:path w="1519" h="1410" extrusionOk="0">
                  <a:moveTo>
                    <a:pt x="1277" y="1"/>
                  </a:moveTo>
                  <a:cubicBezTo>
                    <a:pt x="1260" y="1"/>
                    <a:pt x="1244" y="3"/>
                    <a:pt x="1227" y="8"/>
                  </a:cubicBezTo>
                  <a:lnTo>
                    <a:pt x="479" y="203"/>
                  </a:lnTo>
                  <a:cubicBezTo>
                    <a:pt x="418" y="220"/>
                    <a:pt x="369" y="265"/>
                    <a:pt x="346" y="325"/>
                  </a:cubicBezTo>
                  <a:lnTo>
                    <a:pt x="348" y="325"/>
                  </a:lnTo>
                  <a:lnTo>
                    <a:pt x="49" y="1148"/>
                  </a:lnTo>
                  <a:cubicBezTo>
                    <a:pt x="0" y="1280"/>
                    <a:pt x="101" y="1410"/>
                    <a:pt x="229" y="1410"/>
                  </a:cubicBezTo>
                  <a:cubicBezTo>
                    <a:pt x="248" y="1410"/>
                    <a:pt x="267" y="1407"/>
                    <a:pt x="286" y="1401"/>
                  </a:cubicBezTo>
                  <a:lnTo>
                    <a:pt x="1375" y="1075"/>
                  </a:lnTo>
                  <a:cubicBezTo>
                    <a:pt x="1462" y="1050"/>
                    <a:pt x="1518" y="967"/>
                    <a:pt x="1512" y="879"/>
                  </a:cubicBezTo>
                  <a:lnTo>
                    <a:pt x="1468" y="181"/>
                  </a:lnTo>
                  <a:cubicBezTo>
                    <a:pt x="1461" y="77"/>
                    <a:pt x="1375" y="1"/>
                    <a:pt x="1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4" name="Google Shape;3984;p84"/>
            <p:cNvSpPr/>
            <p:nvPr/>
          </p:nvSpPr>
          <p:spPr>
            <a:xfrm>
              <a:off x="6702957" y="2292836"/>
              <a:ext cx="49180" cy="29713"/>
            </a:xfrm>
            <a:custGeom>
              <a:avLst/>
              <a:gdLst/>
              <a:ahLst/>
              <a:cxnLst/>
              <a:rect l="l" t="t" r="r" b="b"/>
              <a:pathLst>
                <a:path w="1824" h="1102" extrusionOk="0">
                  <a:moveTo>
                    <a:pt x="229" y="1"/>
                  </a:moveTo>
                  <a:cubicBezTo>
                    <a:pt x="95" y="1"/>
                    <a:pt x="0" y="137"/>
                    <a:pt x="48" y="263"/>
                  </a:cubicBezTo>
                  <a:lnTo>
                    <a:pt x="293" y="931"/>
                  </a:lnTo>
                  <a:lnTo>
                    <a:pt x="295" y="932"/>
                  </a:lnTo>
                  <a:cubicBezTo>
                    <a:pt x="332" y="1033"/>
                    <a:pt x="427" y="1101"/>
                    <a:pt x="535" y="1101"/>
                  </a:cubicBezTo>
                  <a:cubicBezTo>
                    <a:pt x="536" y="1101"/>
                    <a:pt x="537" y="1101"/>
                    <a:pt x="539" y="1101"/>
                  </a:cubicBezTo>
                  <a:lnTo>
                    <a:pt x="1582" y="1101"/>
                  </a:lnTo>
                  <a:cubicBezTo>
                    <a:pt x="1730" y="1101"/>
                    <a:pt x="1823" y="944"/>
                    <a:pt x="1753" y="816"/>
                  </a:cubicBezTo>
                  <a:lnTo>
                    <a:pt x="1451" y="264"/>
                  </a:lnTo>
                  <a:cubicBezTo>
                    <a:pt x="1364" y="103"/>
                    <a:pt x="1195" y="1"/>
                    <a:pt x="1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5" name="Google Shape;3985;p84"/>
            <p:cNvSpPr/>
            <p:nvPr/>
          </p:nvSpPr>
          <p:spPr>
            <a:xfrm>
              <a:off x="6895388" y="2329721"/>
              <a:ext cx="81642" cy="53790"/>
            </a:xfrm>
            <a:custGeom>
              <a:avLst/>
              <a:gdLst/>
              <a:ahLst/>
              <a:cxnLst/>
              <a:rect l="l" t="t" r="r" b="b"/>
              <a:pathLst>
                <a:path w="3028" h="1995" extrusionOk="0">
                  <a:moveTo>
                    <a:pt x="2766" y="0"/>
                  </a:moveTo>
                  <a:cubicBezTo>
                    <a:pt x="2741" y="0"/>
                    <a:pt x="2715" y="4"/>
                    <a:pt x="2690" y="13"/>
                  </a:cubicBezTo>
                  <a:cubicBezTo>
                    <a:pt x="1736" y="349"/>
                    <a:pt x="869" y="889"/>
                    <a:pt x="148" y="1598"/>
                  </a:cubicBezTo>
                  <a:cubicBezTo>
                    <a:pt x="0" y="1743"/>
                    <a:pt x="103" y="1994"/>
                    <a:pt x="310" y="1994"/>
                  </a:cubicBezTo>
                  <a:lnTo>
                    <a:pt x="310" y="1994"/>
                  </a:lnTo>
                  <a:cubicBezTo>
                    <a:pt x="371" y="1994"/>
                    <a:pt x="429" y="1970"/>
                    <a:pt x="473" y="1928"/>
                  </a:cubicBezTo>
                  <a:cubicBezTo>
                    <a:pt x="1145" y="1269"/>
                    <a:pt x="1954" y="764"/>
                    <a:pt x="2843" y="451"/>
                  </a:cubicBezTo>
                  <a:cubicBezTo>
                    <a:pt x="2964" y="409"/>
                    <a:pt x="3028" y="276"/>
                    <a:pt x="2985" y="157"/>
                  </a:cubicBezTo>
                  <a:cubicBezTo>
                    <a:pt x="2951" y="61"/>
                    <a:pt x="2862" y="0"/>
                    <a:pt x="2766" y="0"/>
                  </a:cubicBezTo>
                  <a:close/>
                  <a:moveTo>
                    <a:pt x="310" y="1994"/>
                  </a:moveTo>
                  <a:cubicBezTo>
                    <a:pt x="310" y="1994"/>
                    <a:pt x="310" y="1994"/>
                    <a:pt x="310" y="1994"/>
                  </a:cubicBezTo>
                  <a:lnTo>
                    <a:pt x="311" y="1994"/>
                  </a:lnTo>
                  <a:cubicBezTo>
                    <a:pt x="311" y="1994"/>
                    <a:pt x="311" y="1994"/>
                    <a:pt x="310" y="199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6" name="Google Shape;3986;p84"/>
            <p:cNvSpPr/>
            <p:nvPr/>
          </p:nvSpPr>
          <p:spPr>
            <a:xfrm>
              <a:off x="6766615" y="2322252"/>
              <a:ext cx="61744" cy="42008"/>
            </a:xfrm>
            <a:custGeom>
              <a:avLst/>
              <a:gdLst/>
              <a:ahLst/>
              <a:cxnLst/>
              <a:rect l="l" t="t" r="r" b="b"/>
              <a:pathLst>
                <a:path w="2290" h="1558" extrusionOk="0">
                  <a:moveTo>
                    <a:pt x="260" y="1"/>
                  </a:moveTo>
                  <a:cubicBezTo>
                    <a:pt x="161" y="1"/>
                    <a:pt x="71" y="65"/>
                    <a:pt x="39" y="163"/>
                  </a:cubicBezTo>
                  <a:cubicBezTo>
                    <a:pt x="0" y="283"/>
                    <a:pt x="66" y="411"/>
                    <a:pt x="184" y="453"/>
                  </a:cubicBezTo>
                  <a:cubicBezTo>
                    <a:pt x="806" y="650"/>
                    <a:pt x="1367" y="1006"/>
                    <a:pt x="1811" y="1483"/>
                  </a:cubicBezTo>
                  <a:cubicBezTo>
                    <a:pt x="1856" y="1531"/>
                    <a:pt x="1917" y="1558"/>
                    <a:pt x="1982" y="1558"/>
                  </a:cubicBezTo>
                  <a:cubicBezTo>
                    <a:pt x="2185" y="1558"/>
                    <a:pt x="2290" y="1316"/>
                    <a:pt x="2152" y="1168"/>
                  </a:cubicBezTo>
                  <a:cubicBezTo>
                    <a:pt x="1653" y="631"/>
                    <a:pt x="1023" y="233"/>
                    <a:pt x="325" y="10"/>
                  </a:cubicBezTo>
                  <a:cubicBezTo>
                    <a:pt x="303" y="4"/>
                    <a:pt x="281"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7" name="Google Shape;3987;p84"/>
            <p:cNvSpPr/>
            <p:nvPr/>
          </p:nvSpPr>
          <p:spPr>
            <a:xfrm>
              <a:off x="6928283" y="2282402"/>
              <a:ext cx="45378" cy="39689"/>
            </a:xfrm>
            <a:custGeom>
              <a:avLst/>
              <a:gdLst/>
              <a:ahLst/>
              <a:cxnLst/>
              <a:rect l="l" t="t" r="r" b="b"/>
              <a:pathLst>
                <a:path w="1683" h="1472" extrusionOk="0">
                  <a:moveTo>
                    <a:pt x="1417" y="0"/>
                  </a:moveTo>
                  <a:cubicBezTo>
                    <a:pt x="1385" y="0"/>
                    <a:pt x="1352" y="7"/>
                    <a:pt x="1321" y="22"/>
                  </a:cubicBezTo>
                  <a:cubicBezTo>
                    <a:pt x="811" y="256"/>
                    <a:pt x="383" y="639"/>
                    <a:pt x="93" y="1121"/>
                  </a:cubicBezTo>
                  <a:cubicBezTo>
                    <a:pt x="0" y="1275"/>
                    <a:pt x="111" y="1472"/>
                    <a:pt x="292" y="1472"/>
                  </a:cubicBezTo>
                  <a:cubicBezTo>
                    <a:pt x="373" y="1472"/>
                    <a:pt x="449" y="1429"/>
                    <a:pt x="491" y="1360"/>
                  </a:cubicBezTo>
                  <a:cubicBezTo>
                    <a:pt x="733" y="959"/>
                    <a:pt x="1089" y="639"/>
                    <a:pt x="1515" y="443"/>
                  </a:cubicBezTo>
                  <a:cubicBezTo>
                    <a:pt x="1632" y="389"/>
                    <a:pt x="1682" y="252"/>
                    <a:pt x="1629" y="135"/>
                  </a:cubicBezTo>
                  <a:cubicBezTo>
                    <a:pt x="1589" y="51"/>
                    <a:pt x="1505" y="0"/>
                    <a:pt x="1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988" name="Google Shape;3988;p84"/>
          <p:cNvGrpSpPr/>
          <p:nvPr/>
        </p:nvGrpSpPr>
        <p:grpSpPr>
          <a:xfrm>
            <a:off x="6669577" y="2747532"/>
            <a:ext cx="405031" cy="418081"/>
            <a:chOff x="6669577" y="2747532"/>
            <a:chExt cx="405031" cy="418081"/>
          </a:xfrm>
        </p:grpSpPr>
        <p:sp>
          <p:nvSpPr>
            <p:cNvPr id="3989" name="Google Shape;3989;p84"/>
            <p:cNvSpPr/>
            <p:nvPr/>
          </p:nvSpPr>
          <p:spPr>
            <a:xfrm>
              <a:off x="6738709" y="2780345"/>
              <a:ext cx="39527" cy="29659"/>
            </a:xfrm>
            <a:custGeom>
              <a:avLst/>
              <a:gdLst/>
              <a:ahLst/>
              <a:cxnLst/>
              <a:rect l="l" t="t" r="r" b="b"/>
              <a:pathLst>
                <a:path w="1466" h="1100" extrusionOk="0">
                  <a:moveTo>
                    <a:pt x="1" y="0"/>
                  </a:moveTo>
                  <a:lnTo>
                    <a:pt x="1" y="1099"/>
                  </a:lnTo>
                  <a:lnTo>
                    <a:pt x="1466" y="1099"/>
                  </a:lnTo>
                  <a:lnTo>
                    <a:pt x="14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0" name="Google Shape;3990;p84"/>
            <p:cNvSpPr/>
            <p:nvPr/>
          </p:nvSpPr>
          <p:spPr>
            <a:xfrm>
              <a:off x="6930170" y="2787463"/>
              <a:ext cx="116532" cy="12645"/>
            </a:xfrm>
            <a:custGeom>
              <a:avLst/>
              <a:gdLst/>
              <a:ahLst/>
              <a:cxnLst/>
              <a:rect l="l" t="t" r="r" b="b"/>
              <a:pathLst>
                <a:path w="4322" h="469" extrusionOk="0">
                  <a:moveTo>
                    <a:pt x="100" y="1"/>
                  </a:moveTo>
                  <a:cubicBezTo>
                    <a:pt x="40" y="1"/>
                    <a:pt x="1" y="71"/>
                    <a:pt x="1" y="150"/>
                  </a:cubicBezTo>
                  <a:cubicBezTo>
                    <a:pt x="1" y="279"/>
                    <a:pt x="105" y="385"/>
                    <a:pt x="235" y="469"/>
                  </a:cubicBezTo>
                  <a:lnTo>
                    <a:pt x="4087" y="469"/>
                  </a:lnTo>
                  <a:lnTo>
                    <a:pt x="4087" y="385"/>
                  </a:lnTo>
                  <a:cubicBezTo>
                    <a:pt x="4217" y="385"/>
                    <a:pt x="4322" y="279"/>
                    <a:pt x="4322" y="150"/>
                  </a:cubicBezTo>
                  <a:cubicBezTo>
                    <a:pt x="4322" y="71"/>
                    <a:pt x="4283" y="1"/>
                    <a:pt x="4223" y="1"/>
                  </a:cubicBezTo>
                  <a:cubicBezTo>
                    <a:pt x="4184" y="1"/>
                    <a:pt x="4138" y="29"/>
                    <a:pt x="4087" y="103"/>
                  </a:cubicBezTo>
                  <a:lnTo>
                    <a:pt x="235" y="103"/>
                  </a:lnTo>
                  <a:cubicBezTo>
                    <a:pt x="185" y="29"/>
                    <a:pt x="138"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1" name="Google Shape;3991;p84"/>
            <p:cNvSpPr/>
            <p:nvPr/>
          </p:nvSpPr>
          <p:spPr>
            <a:xfrm>
              <a:off x="6669577" y="2947216"/>
              <a:ext cx="405031" cy="218396"/>
            </a:xfrm>
            <a:custGeom>
              <a:avLst/>
              <a:gdLst/>
              <a:ahLst/>
              <a:cxnLst/>
              <a:rect l="l" t="t" r="r" b="b"/>
              <a:pathLst>
                <a:path w="15022" h="8100" extrusionOk="0">
                  <a:moveTo>
                    <a:pt x="7511" y="0"/>
                  </a:moveTo>
                  <a:lnTo>
                    <a:pt x="0" y="304"/>
                  </a:lnTo>
                  <a:lnTo>
                    <a:pt x="0" y="7786"/>
                  </a:lnTo>
                  <a:cubicBezTo>
                    <a:pt x="0" y="7959"/>
                    <a:pt x="141" y="8100"/>
                    <a:pt x="314" y="8100"/>
                  </a:cubicBezTo>
                  <a:lnTo>
                    <a:pt x="14707" y="8100"/>
                  </a:lnTo>
                  <a:cubicBezTo>
                    <a:pt x="14881" y="8100"/>
                    <a:pt x="15021" y="7959"/>
                    <a:pt x="15021" y="7786"/>
                  </a:cubicBezTo>
                  <a:lnTo>
                    <a:pt x="15021" y="304"/>
                  </a:lnTo>
                  <a:lnTo>
                    <a:pt x="75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2" name="Google Shape;3992;p84"/>
            <p:cNvSpPr/>
            <p:nvPr/>
          </p:nvSpPr>
          <p:spPr>
            <a:xfrm>
              <a:off x="7026399" y="2958136"/>
              <a:ext cx="48209" cy="207476"/>
            </a:xfrm>
            <a:custGeom>
              <a:avLst/>
              <a:gdLst/>
              <a:ahLst/>
              <a:cxnLst/>
              <a:rect l="l" t="t" r="r" b="b"/>
              <a:pathLst>
                <a:path w="1788" h="7695" extrusionOk="0">
                  <a:moveTo>
                    <a:pt x="322" y="0"/>
                  </a:moveTo>
                  <a:lnTo>
                    <a:pt x="322" y="7385"/>
                  </a:lnTo>
                  <a:cubicBezTo>
                    <a:pt x="322" y="7556"/>
                    <a:pt x="179" y="7695"/>
                    <a:pt x="1" y="7695"/>
                  </a:cubicBezTo>
                  <a:lnTo>
                    <a:pt x="1473" y="7695"/>
                  </a:lnTo>
                  <a:cubicBezTo>
                    <a:pt x="1647" y="7695"/>
                    <a:pt x="1787" y="7554"/>
                    <a:pt x="1787" y="7381"/>
                  </a:cubicBezTo>
                  <a:lnTo>
                    <a:pt x="1787" y="0"/>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3" name="Google Shape;3993;p84"/>
            <p:cNvSpPr/>
            <p:nvPr/>
          </p:nvSpPr>
          <p:spPr>
            <a:xfrm>
              <a:off x="6669577" y="2888977"/>
              <a:ext cx="405031" cy="69186"/>
            </a:xfrm>
            <a:custGeom>
              <a:avLst/>
              <a:gdLst/>
              <a:ahLst/>
              <a:cxnLst/>
              <a:rect l="l" t="t" r="r" b="b"/>
              <a:pathLst>
                <a:path w="15022" h="2566" extrusionOk="0">
                  <a:moveTo>
                    <a:pt x="314" y="1"/>
                  </a:moveTo>
                  <a:cubicBezTo>
                    <a:pt x="141" y="1"/>
                    <a:pt x="0" y="141"/>
                    <a:pt x="0" y="315"/>
                  </a:cubicBezTo>
                  <a:lnTo>
                    <a:pt x="0" y="2565"/>
                  </a:lnTo>
                  <a:lnTo>
                    <a:pt x="15021" y="2565"/>
                  </a:lnTo>
                  <a:lnTo>
                    <a:pt x="15021" y="315"/>
                  </a:lnTo>
                  <a:cubicBezTo>
                    <a:pt x="15021" y="141"/>
                    <a:pt x="14881" y="1"/>
                    <a:pt x="14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4" name="Google Shape;3994;p84"/>
            <p:cNvSpPr/>
            <p:nvPr/>
          </p:nvSpPr>
          <p:spPr>
            <a:xfrm>
              <a:off x="7026399" y="2888977"/>
              <a:ext cx="48209" cy="69186"/>
            </a:xfrm>
            <a:custGeom>
              <a:avLst/>
              <a:gdLst/>
              <a:ahLst/>
              <a:cxnLst/>
              <a:rect l="l" t="t" r="r" b="b"/>
              <a:pathLst>
                <a:path w="1788" h="2566" extrusionOk="0">
                  <a:moveTo>
                    <a:pt x="1" y="1"/>
                  </a:moveTo>
                  <a:cubicBezTo>
                    <a:pt x="179" y="1"/>
                    <a:pt x="322" y="138"/>
                    <a:pt x="322" y="306"/>
                  </a:cubicBezTo>
                  <a:lnTo>
                    <a:pt x="322" y="2565"/>
                  </a:lnTo>
                  <a:lnTo>
                    <a:pt x="1787" y="2565"/>
                  </a:lnTo>
                  <a:lnTo>
                    <a:pt x="1787" y="306"/>
                  </a:lnTo>
                  <a:cubicBezTo>
                    <a:pt x="1787" y="138"/>
                    <a:pt x="1644" y="1"/>
                    <a:pt x="1466"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5" name="Google Shape;3995;p84"/>
            <p:cNvSpPr/>
            <p:nvPr/>
          </p:nvSpPr>
          <p:spPr>
            <a:xfrm>
              <a:off x="6728841" y="2927803"/>
              <a:ext cx="39527" cy="60019"/>
            </a:xfrm>
            <a:custGeom>
              <a:avLst/>
              <a:gdLst/>
              <a:ahLst/>
              <a:cxnLst/>
              <a:rect l="l" t="t" r="r" b="b"/>
              <a:pathLst>
                <a:path w="1466" h="2226" extrusionOk="0">
                  <a:moveTo>
                    <a:pt x="114" y="0"/>
                  </a:moveTo>
                  <a:cubicBezTo>
                    <a:pt x="61" y="0"/>
                    <a:pt x="24" y="53"/>
                    <a:pt x="24" y="116"/>
                  </a:cubicBezTo>
                  <a:lnTo>
                    <a:pt x="0" y="116"/>
                  </a:lnTo>
                  <a:lnTo>
                    <a:pt x="0" y="1931"/>
                  </a:lnTo>
                  <a:cubicBezTo>
                    <a:pt x="24" y="2018"/>
                    <a:pt x="95" y="2088"/>
                    <a:pt x="181" y="2226"/>
                  </a:cubicBezTo>
                  <a:lnTo>
                    <a:pt x="1183" y="2226"/>
                  </a:lnTo>
                  <a:cubicBezTo>
                    <a:pt x="1253" y="2106"/>
                    <a:pt x="1349" y="2006"/>
                    <a:pt x="1466" y="1931"/>
                  </a:cubicBezTo>
                  <a:lnTo>
                    <a:pt x="1466" y="116"/>
                  </a:lnTo>
                  <a:cubicBezTo>
                    <a:pt x="1375" y="53"/>
                    <a:pt x="1313" y="0"/>
                    <a:pt x="1253" y="0"/>
                  </a:cubicBezTo>
                  <a:cubicBezTo>
                    <a:pt x="1230" y="0"/>
                    <a:pt x="1207" y="8"/>
                    <a:pt x="1183" y="26"/>
                  </a:cubicBezTo>
                  <a:lnTo>
                    <a:pt x="181" y="26"/>
                  </a:lnTo>
                  <a:cubicBezTo>
                    <a:pt x="157" y="8"/>
                    <a:pt x="134"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6" name="Google Shape;3996;p84"/>
            <p:cNvSpPr/>
            <p:nvPr/>
          </p:nvSpPr>
          <p:spPr>
            <a:xfrm>
              <a:off x="6975818" y="2927803"/>
              <a:ext cx="39473" cy="60019"/>
            </a:xfrm>
            <a:custGeom>
              <a:avLst/>
              <a:gdLst/>
              <a:ahLst/>
              <a:cxnLst/>
              <a:rect l="l" t="t" r="r" b="b"/>
              <a:pathLst>
                <a:path w="1464" h="2226" extrusionOk="0">
                  <a:moveTo>
                    <a:pt x="150" y="0"/>
                  </a:moveTo>
                  <a:cubicBezTo>
                    <a:pt x="97" y="0"/>
                    <a:pt x="60" y="53"/>
                    <a:pt x="60" y="116"/>
                  </a:cubicBezTo>
                  <a:lnTo>
                    <a:pt x="0" y="116"/>
                  </a:lnTo>
                  <a:lnTo>
                    <a:pt x="0" y="1931"/>
                  </a:lnTo>
                  <a:cubicBezTo>
                    <a:pt x="60" y="2018"/>
                    <a:pt x="130" y="2088"/>
                    <a:pt x="217" y="2226"/>
                  </a:cubicBezTo>
                  <a:lnTo>
                    <a:pt x="1219" y="2226"/>
                  </a:lnTo>
                  <a:cubicBezTo>
                    <a:pt x="1305" y="2088"/>
                    <a:pt x="1376" y="2018"/>
                    <a:pt x="1464" y="1931"/>
                  </a:cubicBezTo>
                  <a:lnTo>
                    <a:pt x="1464" y="116"/>
                  </a:lnTo>
                  <a:cubicBezTo>
                    <a:pt x="1400" y="53"/>
                    <a:pt x="1346" y="0"/>
                    <a:pt x="1288" y="0"/>
                  </a:cubicBezTo>
                  <a:cubicBezTo>
                    <a:pt x="1266" y="0"/>
                    <a:pt x="1243" y="8"/>
                    <a:pt x="1219" y="26"/>
                  </a:cubicBezTo>
                  <a:lnTo>
                    <a:pt x="217" y="26"/>
                  </a:lnTo>
                  <a:cubicBezTo>
                    <a:pt x="193" y="8"/>
                    <a:pt x="170" y="0"/>
                    <a:pt x="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7" name="Google Shape;3997;p84"/>
            <p:cNvSpPr/>
            <p:nvPr/>
          </p:nvSpPr>
          <p:spPr>
            <a:xfrm>
              <a:off x="6817736" y="3005374"/>
              <a:ext cx="110250" cy="110870"/>
            </a:xfrm>
            <a:custGeom>
              <a:avLst/>
              <a:gdLst/>
              <a:ahLst/>
              <a:cxnLst/>
              <a:rect l="l" t="t" r="r" b="b"/>
              <a:pathLst>
                <a:path w="4089" h="4112" extrusionOk="0">
                  <a:moveTo>
                    <a:pt x="1400" y="22"/>
                  </a:moveTo>
                  <a:cubicBezTo>
                    <a:pt x="1396" y="22"/>
                    <a:pt x="1403" y="37"/>
                    <a:pt x="1430" y="81"/>
                  </a:cubicBezTo>
                  <a:lnTo>
                    <a:pt x="1455" y="81"/>
                  </a:lnTo>
                  <a:cubicBezTo>
                    <a:pt x="1437" y="60"/>
                    <a:pt x="1406" y="22"/>
                    <a:pt x="1400" y="22"/>
                  </a:cubicBezTo>
                  <a:close/>
                  <a:moveTo>
                    <a:pt x="2624" y="0"/>
                  </a:moveTo>
                  <a:cubicBezTo>
                    <a:pt x="2606" y="0"/>
                    <a:pt x="2574" y="23"/>
                    <a:pt x="2538" y="81"/>
                  </a:cubicBezTo>
                  <a:lnTo>
                    <a:pt x="1455" y="81"/>
                  </a:lnTo>
                  <a:cubicBezTo>
                    <a:pt x="1462" y="90"/>
                    <a:pt x="1467" y="96"/>
                    <a:pt x="1467" y="96"/>
                  </a:cubicBezTo>
                  <a:lnTo>
                    <a:pt x="1467" y="1023"/>
                  </a:lnTo>
                  <a:cubicBezTo>
                    <a:pt x="1467" y="1110"/>
                    <a:pt x="1397" y="1180"/>
                    <a:pt x="1310" y="1180"/>
                  </a:cubicBezTo>
                  <a:lnTo>
                    <a:pt x="157" y="1180"/>
                  </a:lnTo>
                  <a:cubicBezTo>
                    <a:pt x="71" y="1180"/>
                    <a:pt x="0" y="1251"/>
                    <a:pt x="2" y="1337"/>
                  </a:cubicBezTo>
                  <a:lnTo>
                    <a:pt x="2" y="2489"/>
                  </a:lnTo>
                  <a:cubicBezTo>
                    <a:pt x="2" y="2575"/>
                    <a:pt x="71" y="2646"/>
                    <a:pt x="157" y="2646"/>
                  </a:cubicBezTo>
                  <a:lnTo>
                    <a:pt x="942" y="2646"/>
                  </a:lnTo>
                  <a:cubicBezTo>
                    <a:pt x="1029" y="2646"/>
                    <a:pt x="1099" y="2716"/>
                    <a:pt x="1099" y="2803"/>
                  </a:cubicBezTo>
                  <a:lnTo>
                    <a:pt x="1099" y="3954"/>
                  </a:lnTo>
                  <a:cubicBezTo>
                    <a:pt x="1099" y="4041"/>
                    <a:pt x="1170" y="4111"/>
                    <a:pt x="1256" y="4111"/>
                  </a:cubicBezTo>
                  <a:lnTo>
                    <a:pt x="2409" y="4111"/>
                  </a:lnTo>
                  <a:cubicBezTo>
                    <a:pt x="2496" y="4111"/>
                    <a:pt x="2566" y="4041"/>
                    <a:pt x="2566" y="3954"/>
                  </a:cubicBezTo>
                  <a:lnTo>
                    <a:pt x="2566" y="2912"/>
                  </a:lnTo>
                  <a:cubicBezTo>
                    <a:pt x="2566" y="2912"/>
                    <a:pt x="2764" y="2756"/>
                    <a:pt x="2850" y="2646"/>
                  </a:cubicBezTo>
                  <a:lnTo>
                    <a:pt x="3933" y="2646"/>
                  </a:lnTo>
                  <a:cubicBezTo>
                    <a:pt x="3964" y="2686"/>
                    <a:pt x="3993" y="2703"/>
                    <a:pt x="4015" y="2703"/>
                  </a:cubicBezTo>
                  <a:cubicBezTo>
                    <a:pt x="4052" y="2703"/>
                    <a:pt x="4067" y="2654"/>
                    <a:pt x="4031" y="2599"/>
                  </a:cubicBezTo>
                  <a:lnTo>
                    <a:pt x="4031" y="1491"/>
                  </a:lnTo>
                  <a:cubicBezTo>
                    <a:pt x="4088" y="1405"/>
                    <a:pt x="4018" y="1334"/>
                    <a:pt x="3933" y="1334"/>
                  </a:cubicBezTo>
                  <a:lnTo>
                    <a:pt x="3933" y="1547"/>
                  </a:lnTo>
                  <a:lnTo>
                    <a:pt x="2850" y="1547"/>
                  </a:lnTo>
                  <a:cubicBezTo>
                    <a:pt x="2850" y="1547"/>
                    <a:pt x="2693" y="1264"/>
                    <a:pt x="2566" y="1177"/>
                  </a:cubicBezTo>
                  <a:lnTo>
                    <a:pt x="2566" y="96"/>
                  </a:lnTo>
                  <a:cubicBezTo>
                    <a:pt x="2641" y="45"/>
                    <a:pt x="2648" y="0"/>
                    <a:pt x="2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8" name="Google Shape;3998;p84"/>
            <p:cNvSpPr/>
            <p:nvPr/>
          </p:nvSpPr>
          <p:spPr>
            <a:xfrm>
              <a:off x="6778209" y="2760582"/>
              <a:ext cx="177872" cy="69159"/>
            </a:xfrm>
            <a:custGeom>
              <a:avLst/>
              <a:gdLst/>
              <a:ahLst/>
              <a:cxnLst/>
              <a:rect l="l" t="t" r="r" b="b"/>
              <a:pathLst>
                <a:path w="6597" h="2565" extrusionOk="0">
                  <a:moveTo>
                    <a:pt x="161" y="1"/>
                  </a:moveTo>
                  <a:cubicBezTo>
                    <a:pt x="74" y="1"/>
                    <a:pt x="2" y="69"/>
                    <a:pt x="1" y="158"/>
                  </a:cubicBezTo>
                  <a:lnTo>
                    <a:pt x="1" y="2408"/>
                  </a:lnTo>
                  <a:cubicBezTo>
                    <a:pt x="1" y="2495"/>
                    <a:pt x="71" y="2565"/>
                    <a:pt x="158" y="2565"/>
                  </a:cubicBezTo>
                  <a:lnTo>
                    <a:pt x="6019" y="2565"/>
                  </a:lnTo>
                  <a:cubicBezTo>
                    <a:pt x="6338" y="2565"/>
                    <a:pt x="6596" y="2306"/>
                    <a:pt x="6596" y="1988"/>
                  </a:cubicBezTo>
                  <a:lnTo>
                    <a:pt x="6596" y="578"/>
                  </a:lnTo>
                  <a:cubicBezTo>
                    <a:pt x="6596" y="259"/>
                    <a:pt x="6338" y="1"/>
                    <a:pt x="60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9" name="Google Shape;3999;p84"/>
            <p:cNvSpPr/>
            <p:nvPr/>
          </p:nvSpPr>
          <p:spPr>
            <a:xfrm>
              <a:off x="6778209" y="2793853"/>
              <a:ext cx="177872" cy="35887"/>
            </a:xfrm>
            <a:custGeom>
              <a:avLst/>
              <a:gdLst/>
              <a:ahLst/>
              <a:cxnLst/>
              <a:rect l="l" t="t" r="r" b="b"/>
              <a:pathLst>
                <a:path w="6597" h="1331" extrusionOk="0">
                  <a:moveTo>
                    <a:pt x="6596" y="0"/>
                  </a:moveTo>
                  <a:cubicBezTo>
                    <a:pt x="6596" y="331"/>
                    <a:pt x="6335" y="598"/>
                    <a:pt x="6009" y="598"/>
                  </a:cubicBezTo>
                  <a:lnTo>
                    <a:pt x="161" y="598"/>
                  </a:lnTo>
                  <a:cubicBezTo>
                    <a:pt x="71" y="598"/>
                    <a:pt x="1" y="525"/>
                    <a:pt x="1" y="435"/>
                  </a:cubicBezTo>
                  <a:lnTo>
                    <a:pt x="1" y="1174"/>
                  </a:lnTo>
                  <a:cubicBezTo>
                    <a:pt x="1" y="1261"/>
                    <a:pt x="71" y="1331"/>
                    <a:pt x="158" y="1331"/>
                  </a:cubicBezTo>
                  <a:lnTo>
                    <a:pt x="6019" y="1331"/>
                  </a:lnTo>
                  <a:cubicBezTo>
                    <a:pt x="6338" y="1331"/>
                    <a:pt x="6596" y="1072"/>
                    <a:pt x="6596" y="754"/>
                  </a:cubicBezTo>
                  <a:lnTo>
                    <a:pt x="65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0" name="Google Shape;4000;p84"/>
            <p:cNvSpPr/>
            <p:nvPr/>
          </p:nvSpPr>
          <p:spPr>
            <a:xfrm>
              <a:off x="6699209" y="2747532"/>
              <a:ext cx="39527" cy="92104"/>
            </a:xfrm>
            <a:custGeom>
              <a:avLst/>
              <a:gdLst/>
              <a:ahLst/>
              <a:cxnLst/>
              <a:rect l="l" t="t" r="r" b="b"/>
              <a:pathLst>
                <a:path w="1466" h="3416" extrusionOk="0">
                  <a:moveTo>
                    <a:pt x="147" y="0"/>
                  </a:moveTo>
                  <a:cubicBezTo>
                    <a:pt x="103" y="0"/>
                    <a:pt x="56" y="42"/>
                    <a:pt x="0" y="88"/>
                  </a:cubicBezTo>
                  <a:lnTo>
                    <a:pt x="0" y="3175"/>
                  </a:lnTo>
                  <a:cubicBezTo>
                    <a:pt x="105" y="3260"/>
                    <a:pt x="175" y="3330"/>
                    <a:pt x="262" y="3415"/>
                  </a:cubicBezTo>
                  <a:lnTo>
                    <a:pt x="1259" y="3415"/>
                  </a:lnTo>
                  <a:cubicBezTo>
                    <a:pt x="1346" y="3330"/>
                    <a:pt x="1415" y="3260"/>
                    <a:pt x="1466" y="3175"/>
                  </a:cubicBezTo>
                  <a:lnTo>
                    <a:pt x="1466" y="88"/>
                  </a:lnTo>
                  <a:lnTo>
                    <a:pt x="1415" y="88"/>
                  </a:lnTo>
                  <a:cubicBezTo>
                    <a:pt x="1415" y="42"/>
                    <a:pt x="1395" y="0"/>
                    <a:pt x="1363" y="0"/>
                  </a:cubicBezTo>
                  <a:cubicBezTo>
                    <a:pt x="1336" y="0"/>
                    <a:pt x="1300" y="31"/>
                    <a:pt x="1259" y="118"/>
                  </a:cubicBezTo>
                  <a:lnTo>
                    <a:pt x="262" y="118"/>
                  </a:lnTo>
                  <a:cubicBezTo>
                    <a:pt x="222" y="31"/>
                    <a:pt x="185" y="0"/>
                    <a:pt x="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1" name="Google Shape;4001;p84"/>
            <p:cNvSpPr/>
            <p:nvPr/>
          </p:nvSpPr>
          <p:spPr>
            <a:xfrm>
              <a:off x="6894364" y="2760582"/>
              <a:ext cx="12699" cy="26828"/>
            </a:xfrm>
            <a:custGeom>
              <a:avLst/>
              <a:gdLst/>
              <a:ahLst/>
              <a:cxnLst/>
              <a:rect l="l" t="t" r="r" b="b"/>
              <a:pathLst>
                <a:path w="471" h="995" extrusionOk="0">
                  <a:moveTo>
                    <a:pt x="90" y="1"/>
                  </a:moveTo>
                  <a:lnTo>
                    <a:pt x="90" y="760"/>
                  </a:lnTo>
                  <a:cubicBezTo>
                    <a:pt x="1" y="890"/>
                    <a:pt x="105" y="995"/>
                    <a:pt x="236" y="995"/>
                  </a:cubicBezTo>
                  <a:cubicBezTo>
                    <a:pt x="366" y="995"/>
                    <a:pt x="470" y="890"/>
                    <a:pt x="457" y="760"/>
                  </a:cubicBezTo>
                  <a:lnTo>
                    <a:pt x="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2" name="Google Shape;4002;p84"/>
            <p:cNvSpPr/>
            <p:nvPr/>
          </p:nvSpPr>
          <p:spPr>
            <a:xfrm>
              <a:off x="6857290" y="2760582"/>
              <a:ext cx="15746" cy="26828"/>
            </a:xfrm>
            <a:custGeom>
              <a:avLst/>
              <a:gdLst/>
              <a:ahLst/>
              <a:cxnLst/>
              <a:rect l="l" t="t" r="r" b="b"/>
              <a:pathLst>
                <a:path w="584" h="995" extrusionOk="0">
                  <a:moveTo>
                    <a:pt x="0" y="1"/>
                  </a:moveTo>
                  <a:lnTo>
                    <a:pt x="0" y="760"/>
                  </a:lnTo>
                  <a:cubicBezTo>
                    <a:pt x="114" y="890"/>
                    <a:pt x="218" y="995"/>
                    <a:pt x="349" y="995"/>
                  </a:cubicBezTo>
                  <a:cubicBezTo>
                    <a:pt x="479" y="995"/>
                    <a:pt x="583" y="890"/>
                    <a:pt x="366" y="760"/>
                  </a:cubicBezTo>
                  <a:lnTo>
                    <a:pt x="3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3" name="Google Shape;4003;p84"/>
            <p:cNvSpPr/>
            <p:nvPr/>
          </p:nvSpPr>
          <p:spPr>
            <a:xfrm>
              <a:off x="6826310" y="2760582"/>
              <a:ext cx="12726" cy="26828"/>
            </a:xfrm>
            <a:custGeom>
              <a:avLst/>
              <a:gdLst/>
              <a:ahLst/>
              <a:cxnLst/>
              <a:rect l="l" t="t" r="r" b="b"/>
              <a:pathLst>
                <a:path w="472" h="995" extrusionOk="0">
                  <a:moveTo>
                    <a:pt x="49" y="1"/>
                  </a:moveTo>
                  <a:lnTo>
                    <a:pt x="49" y="760"/>
                  </a:lnTo>
                  <a:cubicBezTo>
                    <a:pt x="1" y="890"/>
                    <a:pt x="107" y="995"/>
                    <a:pt x="236" y="995"/>
                  </a:cubicBezTo>
                  <a:lnTo>
                    <a:pt x="237" y="995"/>
                  </a:lnTo>
                  <a:cubicBezTo>
                    <a:pt x="366" y="995"/>
                    <a:pt x="472" y="890"/>
                    <a:pt x="415" y="760"/>
                  </a:cubicBez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04" name="Google Shape;4004;p84"/>
          <p:cNvGrpSpPr/>
          <p:nvPr/>
        </p:nvGrpSpPr>
        <p:grpSpPr>
          <a:xfrm>
            <a:off x="6671600" y="3410809"/>
            <a:ext cx="395270" cy="385193"/>
            <a:chOff x="6671600" y="3410809"/>
            <a:chExt cx="395270" cy="385193"/>
          </a:xfrm>
        </p:grpSpPr>
        <p:sp>
          <p:nvSpPr>
            <p:cNvPr id="4005" name="Google Shape;4005;p84"/>
            <p:cNvSpPr/>
            <p:nvPr/>
          </p:nvSpPr>
          <p:spPr>
            <a:xfrm>
              <a:off x="6671600" y="3686717"/>
              <a:ext cx="395135" cy="59857"/>
            </a:xfrm>
            <a:custGeom>
              <a:avLst/>
              <a:gdLst/>
              <a:ahLst/>
              <a:cxnLst/>
              <a:rect l="l" t="t" r="r" b="b"/>
              <a:pathLst>
                <a:path w="14655" h="2220" extrusionOk="0">
                  <a:moveTo>
                    <a:pt x="8794" y="0"/>
                  </a:moveTo>
                  <a:cubicBezTo>
                    <a:pt x="8720" y="0"/>
                    <a:pt x="8647" y="24"/>
                    <a:pt x="8586" y="72"/>
                  </a:cubicBezTo>
                  <a:lnTo>
                    <a:pt x="8058" y="482"/>
                  </a:lnTo>
                  <a:cubicBezTo>
                    <a:pt x="7843" y="648"/>
                    <a:pt x="7586" y="731"/>
                    <a:pt x="7329" y="731"/>
                  </a:cubicBezTo>
                  <a:cubicBezTo>
                    <a:pt x="7072" y="731"/>
                    <a:pt x="6815" y="648"/>
                    <a:pt x="6600" y="482"/>
                  </a:cubicBezTo>
                  <a:lnTo>
                    <a:pt x="6071" y="72"/>
                  </a:lnTo>
                  <a:cubicBezTo>
                    <a:pt x="6009" y="25"/>
                    <a:pt x="5936" y="1"/>
                    <a:pt x="5863" y="1"/>
                  </a:cubicBezTo>
                  <a:cubicBezTo>
                    <a:pt x="5790" y="1"/>
                    <a:pt x="5717" y="25"/>
                    <a:pt x="5657" y="72"/>
                  </a:cubicBezTo>
                  <a:lnTo>
                    <a:pt x="5127" y="482"/>
                  </a:lnTo>
                  <a:cubicBezTo>
                    <a:pt x="4913" y="648"/>
                    <a:pt x="4656" y="731"/>
                    <a:pt x="4398" y="731"/>
                  </a:cubicBezTo>
                  <a:cubicBezTo>
                    <a:pt x="4141" y="731"/>
                    <a:pt x="3884" y="648"/>
                    <a:pt x="3669" y="482"/>
                  </a:cubicBezTo>
                  <a:lnTo>
                    <a:pt x="3140" y="72"/>
                  </a:lnTo>
                  <a:cubicBezTo>
                    <a:pt x="3080" y="25"/>
                    <a:pt x="3007" y="1"/>
                    <a:pt x="2934" y="1"/>
                  </a:cubicBezTo>
                  <a:cubicBezTo>
                    <a:pt x="2860" y="1"/>
                    <a:pt x="2787" y="25"/>
                    <a:pt x="2726" y="72"/>
                  </a:cubicBezTo>
                  <a:lnTo>
                    <a:pt x="2197" y="482"/>
                  </a:lnTo>
                  <a:cubicBezTo>
                    <a:pt x="1982" y="648"/>
                    <a:pt x="1725" y="731"/>
                    <a:pt x="1468" y="731"/>
                  </a:cubicBezTo>
                  <a:cubicBezTo>
                    <a:pt x="1210" y="731"/>
                    <a:pt x="953" y="648"/>
                    <a:pt x="739" y="482"/>
                  </a:cubicBezTo>
                  <a:lnTo>
                    <a:pt x="145" y="21"/>
                  </a:lnTo>
                  <a:lnTo>
                    <a:pt x="144" y="21"/>
                  </a:lnTo>
                  <a:cubicBezTo>
                    <a:pt x="127" y="8"/>
                    <a:pt x="108" y="3"/>
                    <a:pt x="89" y="3"/>
                  </a:cubicBezTo>
                  <a:cubicBezTo>
                    <a:pt x="43" y="3"/>
                    <a:pt x="1" y="39"/>
                    <a:pt x="2" y="93"/>
                  </a:cubicBezTo>
                  <a:lnTo>
                    <a:pt x="2" y="2219"/>
                  </a:lnTo>
                  <a:lnTo>
                    <a:pt x="14655" y="2219"/>
                  </a:lnTo>
                  <a:lnTo>
                    <a:pt x="14655" y="94"/>
                  </a:lnTo>
                  <a:cubicBezTo>
                    <a:pt x="14655" y="41"/>
                    <a:pt x="14611" y="4"/>
                    <a:pt x="14565" y="4"/>
                  </a:cubicBezTo>
                  <a:cubicBezTo>
                    <a:pt x="14547" y="4"/>
                    <a:pt x="14528" y="10"/>
                    <a:pt x="14511" y="23"/>
                  </a:cubicBezTo>
                  <a:lnTo>
                    <a:pt x="13919" y="482"/>
                  </a:lnTo>
                  <a:cubicBezTo>
                    <a:pt x="13705" y="648"/>
                    <a:pt x="13447" y="731"/>
                    <a:pt x="13190" y="731"/>
                  </a:cubicBezTo>
                  <a:cubicBezTo>
                    <a:pt x="12933" y="731"/>
                    <a:pt x="12676" y="648"/>
                    <a:pt x="12461" y="482"/>
                  </a:cubicBezTo>
                  <a:lnTo>
                    <a:pt x="11932" y="72"/>
                  </a:lnTo>
                  <a:cubicBezTo>
                    <a:pt x="11871" y="25"/>
                    <a:pt x="11797" y="1"/>
                    <a:pt x="11724" y="1"/>
                  </a:cubicBezTo>
                  <a:cubicBezTo>
                    <a:pt x="11651" y="1"/>
                    <a:pt x="11578" y="25"/>
                    <a:pt x="11516" y="72"/>
                  </a:cubicBezTo>
                  <a:lnTo>
                    <a:pt x="10989" y="482"/>
                  </a:lnTo>
                  <a:cubicBezTo>
                    <a:pt x="10774" y="648"/>
                    <a:pt x="10517" y="731"/>
                    <a:pt x="10260" y="731"/>
                  </a:cubicBezTo>
                  <a:cubicBezTo>
                    <a:pt x="10002" y="731"/>
                    <a:pt x="9745" y="648"/>
                    <a:pt x="9531" y="482"/>
                  </a:cubicBezTo>
                  <a:lnTo>
                    <a:pt x="9001" y="72"/>
                  </a:lnTo>
                  <a:cubicBezTo>
                    <a:pt x="8940" y="24"/>
                    <a:pt x="8867" y="0"/>
                    <a:pt x="87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6" name="Google Shape;4006;p84"/>
            <p:cNvSpPr/>
            <p:nvPr/>
          </p:nvSpPr>
          <p:spPr>
            <a:xfrm>
              <a:off x="6671707" y="3710417"/>
              <a:ext cx="395162" cy="46025"/>
            </a:xfrm>
            <a:custGeom>
              <a:avLst/>
              <a:gdLst/>
              <a:ahLst/>
              <a:cxnLst/>
              <a:rect l="l" t="t" r="r" b="b"/>
              <a:pathLst>
                <a:path w="14656" h="1707" extrusionOk="0">
                  <a:moveTo>
                    <a:pt x="1" y="0"/>
                  </a:moveTo>
                  <a:lnTo>
                    <a:pt x="1" y="1706"/>
                  </a:lnTo>
                  <a:lnTo>
                    <a:pt x="14655" y="1706"/>
                  </a:lnTo>
                  <a:lnTo>
                    <a:pt x="14655" y="2"/>
                  </a:lnTo>
                  <a:lnTo>
                    <a:pt x="13905" y="583"/>
                  </a:lnTo>
                  <a:cubicBezTo>
                    <a:pt x="13694" y="746"/>
                    <a:pt x="13442" y="828"/>
                    <a:pt x="13189" y="828"/>
                  </a:cubicBezTo>
                  <a:cubicBezTo>
                    <a:pt x="12937" y="828"/>
                    <a:pt x="12685" y="746"/>
                    <a:pt x="12475" y="583"/>
                  </a:cubicBezTo>
                  <a:lnTo>
                    <a:pt x="12472" y="582"/>
                  </a:lnTo>
                  <a:lnTo>
                    <a:pt x="11930" y="160"/>
                  </a:lnTo>
                  <a:cubicBezTo>
                    <a:pt x="11868" y="113"/>
                    <a:pt x="11795" y="90"/>
                    <a:pt x="11722" y="90"/>
                  </a:cubicBezTo>
                  <a:cubicBezTo>
                    <a:pt x="11649" y="90"/>
                    <a:pt x="11576" y="113"/>
                    <a:pt x="11515" y="160"/>
                  </a:cubicBezTo>
                  <a:lnTo>
                    <a:pt x="10986" y="570"/>
                  </a:lnTo>
                  <a:cubicBezTo>
                    <a:pt x="10772" y="736"/>
                    <a:pt x="10514" y="819"/>
                    <a:pt x="10257" y="819"/>
                  </a:cubicBezTo>
                  <a:cubicBezTo>
                    <a:pt x="10000" y="819"/>
                    <a:pt x="9743" y="736"/>
                    <a:pt x="9528" y="570"/>
                  </a:cubicBezTo>
                  <a:lnTo>
                    <a:pt x="8999" y="162"/>
                  </a:lnTo>
                  <a:cubicBezTo>
                    <a:pt x="8938" y="114"/>
                    <a:pt x="8864" y="90"/>
                    <a:pt x="8791" y="90"/>
                  </a:cubicBezTo>
                  <a:cubicBezTo>
                    <a:pt x="8718" y="90"/>
                    <a:pt x="8645" y="114"/>
                    <a:pt x="8585" y="162"/>
                  </a:cubicBezTo>
                  <a:lnTo>
                    <a:pt x="8055" y="570"/>
                  </a:lnTo>
                  <a:cubicBezTo>
                    <a:pt x="7841" y="736"/>
                    <a:pt x="7584" y="819"/>
                    <a:pt x="7326" y="819"/>
                  </a:cubicBezTo>
                  <a:cubicBezTo>
                    <a:pt x="7069" y="819"/>
                    <a:pt x="6812" y="736"/>
                    <a:pt x="6598" y="570"/>
                  </a:cubicBezTo>
                  <a:lnTo>
                    <a:pt x="6068" y="162"/>
                  </a:lnTo>
                  <a:cubicBezTo>
                    <a:pt x="6008" y="114"/>
                    <a:pt x="5935" y="90"/>
                    <a:pt x="5862" y="90"/>
                  </a:cubicBezTo>
                  <a:cubicBezTo>
                    <a:pt x="5789" y="90"/>
                    <a:pt x="5715" y="114"/>
                    <a:pt x="5654" y="162"/>
                  </a:cubicBezTo>
                  <a:lnTo>
                    <a:pt x="5125" y="570"/>
                  </a:lnTo>
                  <a:cubicBezTo>
                    <a:pt x="4910" y="736"/>
                    <a:pt x="4653" y="819"/>
                    <a:pt x="4396" y="819"/>
                  </a:cubicBezTo>
                  <a:cubicBezTo>
                    <a:pt x="4139" y="819"/>
                    <a:pt x="3881" y="736"/>
                    <a:pt x="3667" y="570"/>
                  </a:cubicBezTo>
                  <a:lnTo>
                    <a:pt x="3139" y="162"/>
                  </a:lnTo>
                  <a:cubicBezTo>
                    <a:pt x="3078" y="115"/>
                    <a:pt x="3004" y="91"/>
                    <a:pt x="2931" y="91"/>
                  </a:cubicBezTo>
                  <a:cubicBezTo>
                    <a:pt x="2858" y="91"/>
                    <a:pt x="2785" y="115"/>
                    <a:pt x="2723" y="162"/>
                  </a:cubicBezTo>
                  <a:lnTo>
                    <a:pt x="2194" y="570"/>
                  </a:lnTo>
                  <a:cubicBezTo>
                    <a:pt x="1980" y="736"/>
                    <a:pt x="1722" y="819"/>
                    <a:pt x="1465" y="819"/>
                  </a:cubicBezTo>
                  <a:cubicBezTo>
                    <a:pt x="1208" y="819"/>
                    <a:pt x="951" y="736"/>
                    <a:pt x="736" y="57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7" name="Google Shape;4007;p84"/>
            <p:cNvSpPr/>
            <p:nvPr/>
          </p:nvSpPr>
          <p:spPr>
            <a:xfrm>
              <a:off x="6696351" y="3410809"/>
              <a:ext cx="346279" cy="355015"/>
            </a:xfrm>
            <a:custGeom>
              <a:avLst/>
              <a:gdLst/>
              <a:ahLst/>
              <a:cxnLst/>
              <a:rect l="l" t="t" r="r" b="b"/>
              <a:pathLst>
                <a:path w="12843" h="13167" extrusionOk="0">
                  <a:moveTo>
                    <a:pt x="11833" y="0"/>
                  </a:moveTo>
                  <a:cubicBezTo>
                    <a:pt x="11782" y="0"/>
                    <a:pt x="11730" y="7"/>
                    <a:pt x="11678" y="21"/>
                  </a:cubicBezTo>
                  <a:lnTo>
                    <a:pt x="512" y="3013"/>
                  </a:lnTo>
                  <a:cubicBezTo>
                    <a:pt x="192" y="3099"/>
                    <a:pt x="0" y="3428"/>
                    <a:pt x="87" y="3750"/>
                  </a:cubicBezTo>
                  <a:lnTo>
                    <a:pt x="229" y="4282"/>
                  </a:lnTo>
                  <a:cubicBezTo>
                    <a:pt x="469" y="5177"/>
                    <a:pt x="1280" y="5769"/>
                    <a:pt x="2165" y="5769"/>
                  </a:cubicBezTo>
                  <a:cubicBezTo>
                    <a:pt x="2337" y="5769"/>
                    <a:pt x="2512" y="5746"/>
                    <a:pt x="2686" y="5700"/>
                  </a:cubicBezTo>
                  <a:lnTo>
                    <a:pt x="3251" y="5549"/>
                  </a:lnTo>
                  <a:lnTo>
                    <a:pt x="3251" y="5549"/>
                  </a:lnTo>
                  <a:cubicBezTo>
                    <a:pt x="3224" y="5664"/>
                    <a:pt x="3227" y="5785"/>
                    <a:pt x="3257" y="5898"/>
                  </a:cubicBezTo>
                  <a:cubicBezTo>
                    <a:pt x="3403" y="6450"/>
                    <a:pt x="4218" y="6754"/>
                    <a:pt x="5340" y="6766"/>
                  </a:cubicBezTo>
                  <a:cubicBezTo>
                    <a:pt x="7527" y="10791"/>
                    <a:pt x="2328" y="9327"/>
                    <a:pt x="5542" y="12886"/>
                  </a:cubicBezTo>
                  <a:lnTo>
                    <a:pt x="6626" y="13167"/>
                  </a:lnTo>
                  <a:cubicBezTo>
                    <a:pt x="3885" y="9071"/>
                    <a:pt x="8858" y="11088"/>
                    <a:pt x="8574" y="6171"/>
                  </a:cubicBezTo>
                  <a:cubicBezTo>
                    <a:pt x="10340" y="5526"/>
                    <a:pt x="11521" y="4515"/>
                    <a:pt x="11313" y="3741"/>
                  </a:cubicBezTo>
                  <a:cubicBezTo>
                    <a:pt x="11282" y="3627"/>
                    <a:pt x="11223" y="3521"/>
                    <a:pt x="11143" y="3434"/>
                  </a:cubicBezTo>
                  <a:cubicBezTo>
                    <a:pt x="12210" y="3147"/>
                    <a:pt x="12843" y="2048"/>
                    <a:pt x="12557" y="979"/>
                  </a:cubicBezTo>
                  <a:lnTo>
                    <a:pt x="12414" y="447"/>
                  </a:lnTo>
                  <a:cubicBezTo>
                    <a:pt x="12342" y="177"/>
                    <a:pt x="12098" y="0"/>
                    <a:pt x="118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8" name="Google Shape;4008;p84"/>
            <p:cNvSpPr/>
            <p:nvPr/>
          </p:nvSpPr>
          <p:spPr>
            <a:xfrm>
              <a:off x="6798135" y="3410809"/>
              <a:ext cx="244496" cy="355069"/>
            </a:xfrm>
            <a:custGeom>
              <a:avLst/>
              <a:gdLst/>
              <a:ahLst/>
              <a:cxnLst/>
              <a:rect l="l" t="t" r="r" b="b"/>
              <a:pathLst>
                <a:path w="9068" h="13169" extrusionOk="0">
                  <a:moveTo>
                    <a:pt x="8058" y="0"/>
                  </a:moveTo>
                  <a:cubicBezTo>
                    <a:pt x="8007" y="0"/>
                    <a:pt x="7955" y="7"/>
                    <a:pt x="7903" y="21"/>
                  </a:cubicBezTo>
                  <a:lnTo>
                    <a:pt x="7312" y="179"/>
                  </a:lnTo>
                  <a:cubicBezTo>
                    <a:pt x="7517" y="237"/>
                    <a:pt x="7674" y="400"/>
                    <a:pt x="7724" y="607"/>
                  </a:cubicBezTo>
                  <a:lnTo>
                    <a:pt x="7861" y="1142"/>
                  </a:lnTo>
                  <a:cubicBezTo>
                    <a:pt x="8129" y="2186"/>
                    <a:pt x="7561" y="3258"/>
                    <a:pt x="6586" y="3581"/>
                  </a:cubicBezTo>
                  <a:cubicBezTo>
                    <a:pt x="6548" y="3593"/>
                    <a:pt x="6533" y="3638"/>
                    <a:pt x="6554" y="3671"/>
                  </a:cubicBezTo>
                  <a:cubicBezTo>
                    <a:pt x="6607" y="3744"/>
                    <a:pt x="6645" y="3826"/>
                    <a:pt x="6666" y="3914"/>
                  </a:cubicBezTo>
                  <a:cubicBezTo>
                    <a:pt x="6867" y="4692"/>
                    <a:pt x="5943" y="5625"/>
                    <a:pt x="4249" y="6271"/>
                  </a:cubicBezTo>
                  <a:cubicBezTo>
                    <a:pt x="4612" y="9780"/>
                    <a:pt x="1" y="9041"/>
                    <a:pt x="2024" y="12953"/>
                  </a:cubicBezTo>
                  <a:lnTo>
                    <a:pt x="2849" y="13168"/>
                  </a:lnTo>
                  <a:cubicBezTo>
                    <a:pt x="108" y="9071"/>
                    <a:pt x="5083" y="11088"/>
                    <a:pt x="4797" y="6171"/>
                  </a:cubicBezTo>
                  <a:cubicBezTo>
                    <a:pt x="6565" y="5528"/>
                    <a:pt x="7744" y="4517"/>
                    <a:pt x="7537" y="3741"/>
                  </a:cubicBezTo>
                  <a:cubicBezTo>
                    <a:pt x="7505" y="3627"/>
                    <a:pt x="7447" y="3522"/>
                    <a:pt x="7366" y="3436"/>
                  </a:cubicBezTo>
                  <a:cubicBezTo>
                    <a:pt x="8434" y="3147"/>
                    <a:pt x="9068" y="2048"/>
                    <a:pt x="8781" y="981"/>
                  </a:cubicBezTo>
                  <a:lnTo>
                    <a:pt x="8782" y="979"/>
                  </a:lnTo>
                  <a:lnTo>
                    <a:pt x="8639" y="447"/>
                  </a:lnTo>
                  <a:cubicBezTo>
                    <a:pt x="8567" y="177"/>
                    <a:pt x="8323" y="0"/>
                    <a:pt x="8058"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9" name="Google Shape;4009;p84"/>
            <p:cNvSpPr/>
            <p:nvPr/>
          </p:nvSpPr>
          <p:spPr>
            <a:xfrm>
              <a:off x="6854291" y="3545482"/>
              <a:ext cx="86981" cy="45755"/>
            </a:xfrm>
            <a:custGeom>
              <a:avLst/>
              <a:gdLst/>
              <a:ahLst/>
              <a:cxnLst/>
              <a:rect l="l" t="t" r="r" b="b"/>
              <a:pathLst>
                <a:path w="3226" h="1697" extrusionOk="0">
                  <a:moveTo>
                    <a:pt x="2968" y="1"/>
                  </a:moveTo>
                  <a:cubicBezTo>
                    <a:pt x="2916" y="1"/>
                    <a:pt x="2863" y="19"/>
                    <a:pt x="2820" y="57"/>
                  </a:cubicBezTo>
                  <a:cubicBezTo>
                    <a:pt x="2164" y="549"/>
                    <a:pt x="1225" y="976"/>
                    <a:pt x="177" y="1257"/>
                  </a:cubicBezTo>
                  <a:cubicBezTo>
                    <a:pt x="69" y="1287"/>
                    <a:pt x="0" y="1392"/>
                    <a:pt x="14" y="1501"/>
                  </a:cubicBezTo>
                  <a:cubicBezTo>
                    <a:pt x="29" y="1612"/>
                    <a:pt x="123" y="1695"/>
                    <a:pt x="234" y="1697"/>
                  </a:cubicBezTo>
                  <a:cubicBezTo>
                    <a:pt x="253" y="1697"/>
                    <a:pt x="272" y="1694"/>
                    <a:pt x="292" y="1690"/>
                  </a:cubicBezTo>
                  <a:cubicBezTo>
                    <a:pt x="1395" y="1393"/>
                    <a:pt x="2388" y="940"/>
                    <a:pt x="3089" y="414"/>
                  </a:cubicBezTo>
                  <a:cubicBezTo>
                    <a:pt x="3199" y="344"/>
                    <a:pt x="3226" y="194"/>
                    <a:pt x="3148" y="91"/>
                  </a:cubicBezTo>
                  <a:cubicBezTo>
                    <a:pt x="3103" y="32"/>
                    <a:pt x="3036" y="1"/>
                    <a:pt x="2968"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0" name="Google Shape;4010;p84"/>
            <p:cNvSpPr/>
            <p:nvPr/>
          </p:nvSpPr>
          <p:spPr>
            <a:xfrm>
              <a:off x="6844753" y="3469695"/>
              <a:ext cx="56783" cy="23835"/>
            </a:xfrm>
            <a:custGeom>
              <a:avLst/>
              <a:gdLst/>
              <a:ahLst/>
              <a:cxnLst/>
              <a:rect l="l" t="t" r="r" b="b"/>
              <a:pathLst>
                <a:path w="2106" h="884" extrusionOk="0">
                  <a:moveTo>
                    <a:pt x="1855" y="1"/>
                  </a:moveTo>
                  <a:cubicBezTo>
                    <a:pt x="1831" y="1"/>
                    <a:pt x="1807" y="4"/>
                    <a:pt x="1784" y="12"/>
                  </a:cubicBezTo>
                  <a:lnTo>
                    <a:pt x="174" y="444"/>
                  </a:lnTo>
                  <a:cubicBezTo>
                    <a:pt x="67" y="476"/>
                    <a:pt x="0" y="579"/>
                    <a:pt x="15" y="688"/>
                  </a:cubicBezTo>
                  <a:cubicBezTo>
                    <a:pt x="29" y="797"/>
                    <a:pt x="120" y="879"/>
                    <a:pt x="229" y="884"/>
                  </a:cubicBezTo>
                  <a:lnTo>
                    <a:pt x="230" y="884"/>
                  </a:lnTo>
                  <a:cubicBezTo>
                    <a:pt x="251" y="884"/>
                    <a:pt x="271" y="882"/>
                    <a:pt x="289" y="876"/>
                  </a:cubicBezTo>
                  <a:lnTo>
                    <a:pt x="1901" y="444"/>
                  </a:lnTo>
                  <a:cubicBezTo>
                    <a:pt x="2026" y="419"/>
                    <a:pt x="2105" y="292"/>
                    <a:pt x="2073" y="168"/>
                  </a:cubicBezTo>
                  <a:cubicBezTo>
                    <a:pt x="2045" y="66"/>
                    <a:pt x="1953" y="1"/>
                    <a:pt x="1855"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1" name="Google Shape;4011;p84"/>
            <p:cNvSpPr/>
            <p:nvPr/>
          </p:nvSpPr>
          <p:spPr>
            <a:xfrm>
              <a:off x="6944172" y="3431364"/>
              <a:ext cx="91295" cy="33110"/>
            </a:xfrm>
            <a:custGeom>
              <a:avLst/>
              <a:gdLst/>
              <a:ahLst/>
              <a:cxnLst/>
              <a:rect l="l" t="t" r="r" b="b"/>
              <a:pathLst>
                <a:path w="3386" h="1228" extrusionOk="0">
                  <a:moveTo>
                    <a:pt x="3138" y="1"/>
                  </a:moveTo>
                  <a:cubicBezTo>
                    <a:pt x="3124" y="1"/>
                    <a:pt x="3110" y="2"/>
                    <a:pt x="3096" y="5"/>
                  </a:cubicBezTo>
                  <a:lnTo>
                    <a:pt x="177" y="788"/>
                  </a:lnTo>
                  <a:cubicBezTo>
                    <a:pt x="69" y="818"/>
                    <a:pt x="1" y="923"/>
                    <a:pt x="16" y="1032"/>
                  </a:cubicBezTo>
                  <a:cubicBezTo>
                    <a:pt x="31" y="1143"/>
                    <a:pt x="123" y="1226"/>
                    <a:pt x="234" y="1228"/>
                  </a:cubicBezTo>
                  <a:cubicBezTo>
                    <a:pt x="255" y="1228"/>
                    <a:pt x="274" y="1225"/>
                    <a:pt x="292" y="1220"/>
                  </a:cubicBezTo>
                  <a:lnTo>
                    <a:pt x="3211" y="438"/>
                  </a:lnTo>
                  <a:cubicBezTo>
                    <a:pt x="3323" y="399"/>
                    <a:pt x="3386" y="281"/>
                    <a:pt x="3356" y="168"/>
                  </a:cubicBezTo>
                  <a:cubicBezTo>
                    <a:pt x="3328" y="68"/>
                    <a:pt x="3238" y="1"/>
                    <a:pt x="3138"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2" name="Google Shape;4012;p84"/>
            <p:cNvSpPr/>
            <p:nvPr/>
          </p:nvSpPr>
          <p:spPr>
            <a:xfrm>
              <a:off x="6712063" y="3525432"/>
              <a:ext cx="64602" cy="25938"/>
            </a:xfrm>
            <a:custGeom>
              <a:avLst/>
              <a:gdLst/>
              <a:ahLst/>
              <a:cxnLst/>
              <a:rect l="l" t="t" r="r" b="b"/>
              <a:pathLst>
                <a:path w="2396" h="962" extrusionOk="0">
                  <a:moveTo>
                    <a:pt x="2148" y="1"/>
                  </a:moveTo>
                  <a:cubicBezTo>
                    <a:pt x="2133" y="1"/>
                    <a:pt x="2119" y="2"/>
                    <a:pt x="2104" y="5"/>
                  </a:cubicBezTo>
                  <a:lnTo>
                    <a:pt x="177" y="522"/>
                  </a:lnTo>
                  <a:cubicBezTo>
                    <a:pt x="69" y="552"/>
                    <a:pt x="0" y="657"/>
                    <a:pt x="15" y="768"/>
                  </a:cubicBezTo>
                  <a:cubicBezTo>
                    <a:pt x="30" y="877"/>
                    <a:pt x="123" y="960"/>
                    <a:pt x="234" y="962"/>
                  </a:cubicBezTo>
                  <a:cubicBezTo>
                    <a:pt x="253" y="962"/>
                    <a:pt x="273" y="959"/>
                    <a:pt x="292" y="954"/>
                  </a:cubicBezTo>
                  <a:lnTo>
                    <a:pt x="2221" y="437"/>
                  </a:lnTo>
                  <a:cubicBezTo>
                    <a:pt x="2333" y="400"/>
                    <a:pt x="2396" y="282"/>
                    <a:pt x="2364" y="168"/>
                  </a:cubicBezTo>
                  <a:cubicBezTo>
                    <a:pt x="2338" y="67"/>
                    <a:pt x="2248" y="1"/>
                    <a:pt x="2148"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3" name="Google Shape;4013;p84"/>
            <p:cNvSpPr/>
            <p:nvPr/>
          </p:nvSpPr>
          <p:spPr>
            <a:xfrm>
              <a:off x="6899621" y="3506418"/>
              <a:ext cx="65438" cy="26154"/>
            </a:xfrm>
            <a:custGeom>
              <a:avLst/>
              <a:gdLst/>
              <a:ahLst/>
              <a:cxnLst/>
              <a:rect l="l" t="t" r="r" b="b"/>
              <a:pathLst>
                <a:path w="2427" h="970" extrusionOk="0">
                  <a:moveTo>
                    <a:pt x="2177" y="0"/>
                  </a:moveTo>
                  <a:cubicBezTo>
                    <a:pt x="2153" y="0"/>
                    <a:pt x="2128" y="4"/>
                    <a:pt x="2104" y="12"/>
                  </a:cubicBezTo>
                  <a:lnTo>
                    <a:pt x="177" y="530"/>
                  </a:lnTo>
                  <a:cubicBezTo>
                    <a:pt x="69" y="560"/>
                    <a:pt x="0" y="664"/>
                    <a:pt x="15" y="773"/>
                  </a:cubicBezTo>
                  <a:cubicBezTo>
                    <a:pt x="29" y="884"/>
                    <a:pt x="123" y="968"/>
                    <a:pt x="233" y="969"/>
                  </a:cubicBezTo>
                  <a:cubicBezTo>
                    <a:pt x="253" y="969"/>
                    <a:pt x="272" y="966"/>
                    <a:pt x="292" y="962"/>
                  </a:cubicBezTo>
                  <a:lnTo>
                    <a:pt x="2221" y="445"/>
                  </a:lnTo>
                  <a:cubicBezTo>
                    <a:pt x="2348" y="419"/>
                    <a:pt x="2427" y="292"/>
                    <a:pt x="2393" y="166"/>
                  </a:cubicBezTo>
                  <a:cubicBezTo>
                    <a:pt x="2366" y="65"/>
                    <a:pt x="2275" y="0"/>
                    <a:pt x="217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4" name="Google Shape;4014;p84"/>
            <p:cNvSpPr/>
            <p:nvPr/>
          </p:nvSpPr>
          <p:spPr>
            <a:xfrm>
              <a:off x="6895874" y="3573906"/>
              <a:ext cx="92131" cy="57835"/>
            </a:xfrm>
            <a:custGeom>
              <a:avLst/>
              <a:gdLst/>
              <a:ahLst/>
              <a:cxnLst/>
              <a:rect l="l" t="t" r="r" b="b"/>
              <a:pathLst>
                <a:path w="3417" h="2145" extrusionOk="0">
                  <a:moveTo>
                    <a:pt x="2469" y="1"/>
                  </a:moveTo>
                  <a:cubicBezTo>
                    <a:pt x="2366" y="1"/>
                    <a:pt x="2273" y="73"/>
                    <a:pt x="2250" y="177"/>
                  </a:cubicBezTo>
                  <a:cubicBezTo>
                    <a:pt x="2223" y="291"/>
                    <a:pt x="2291" y="407"/>
                    <a:pt x="2404" y="440"/>
                  </a:cubicBezTo>
                  <a:cubicBezTo>
                    <a:pt x="2763" y="521"/>
                    <a:pt x="2908" y="651"/>
                    <a:pt x="2923" y="739"/>
                  </a:cubicBezTo>
                  <a:cubicBezTo>
                    <a:pt x="2937" y="827"/>
                    <a:pt x="2843" y="998"/>
                    <a:pt x="2527" y="1189"/>
                  </a:cubicBezTo>
                  <a:cubicBezTo>
                    <a:pt x="2194" y="1391"/>
                    <a:pt x="1726" y="1550"/>
                    <a:pt x="1211" y="1635"/>
                  </a:cubicBezTo>
                  <a:cubicBezTo>
                    <a:pt x="967" y="1676"/>
                    <a:pt x="722" y="1697"/>
                    <a:pt x="476" y="1697"/>
                  </a:cubicBezTo>
                  <a:cubicBezTo>
                    <a:pt x="395" y="1697"/>
                    <a:pt x="313" y="1695"/>
                    <a:pt x="232" y="1690"/>
                  </a:cubicBezTo>
                  <a:cubicBezTo>
                    <a:pt x="231" y="1690"/>
                    <a:pt x="230" y="1690"/>
                    <a:pt x="229" y="1690"/>
                  </a:cubicBezTo>
                  <a:cubicBezTo>
                    <a:pt x="112" y="1690"/>
                    <a:pt x="15" y="1782"/>
                    <a:pt x="8" y="1899"/>
                  </a:cubicBezTo>
                  <a:cubicBezTo>
                    <a:pt x="0" y="2018"/>
                    <a:pt x="85" y="2121"/>
                    <a:pt x="203" y="2136"/>
                  </a:cubicBezTo>
                  <a:cubicBezTo>
                    <a:pt x="290" y="2142"/>
                    <a:pt x="380" y="2145"/>
                    <a:pt x="471" y="2145"/>
                  </a:cubicBezTo>
                  <a:cubicBezTo>
                    <a:pt x="743" y="2145"/>
                    <a:pt x="1015" y="2121"/>
                    <a:pt x="1283" y="2077"/>
                  </a:cubicBezTo>
                  <a:cubicBezTo>
                    <a:pt x="1853" y="1983"/>
                    <a:pt x="2378" y="1805"/>
                    <a:pt x="2760" y="1572"/>
                  </a:cubicBezTo>
                  <a:cubicBezTo>
                    <a:pt x="3201" y="1303"/>
                    <a:pt x="3417" y="983"/>
                    <a:pt x="3364" y="667"/>
                  </a:cubicBezTo>
                  <a:cubicBezTo>
                    <a:pt x="3312" y="352"/>
                    <a:pt x="3007" y="117"/>
                    <a:pt x="2503" y="3"/>
                  </a:cubicBezTo>
                  <a:cubicBezTo>
                    <a:pt x="2492" y="2"/>
                    <a:pt x="2480" y="1"/>
                    <a:pt x="2469"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5" name="Google Shape;4015;p84"/>
            <p:cNvSpPr/>
            <p:nvPr/>
          </p:nvSpPr>
          <p:spPr>
            <a:xfrm>
              <a:off x="6810775" y="3620482"/>
              <a:ext cx="57727" cy="35321"/>
            </a:xfrm>
            <a:custGeom>
              <a:avLst/>
              <a:gdLst/>
              <a:ahLst/>
              <a:cxnLst/>
              <a:rect l="l" t="t" r="r" b="b"/>
              <a:pathLst>
                <a:path w="2141" h="1310" extrusionOk="0">
                  <a:moveTo>
                    <a:pt x="319" y="0"/>
                  </a:moveTo>
                  <a:cubicBezTo>
                    <a:pt x="241" y="0"/>
                    <a:pt x="165" y="41"/>
                    <a:pt x="123" y="115"/>
                  </a:cubicBezTo>
                  <a:cubicBezTo>
                    <a:pt x="40" y="237"/>
                    <a:pt x="1" y="385"/>
                    <a:pt x="13" y="533"/>
                  </a:cubicBezTo>
                  <a:cubicBezTo>
                    <a:pt x="58" y="998"/>
                    <a:pt x="614" y="1309"/>
                    <a:pt x="1349" y="1309"/>
                  </a:cubicBezTo>
                  <a:lnTo>
                    <a:pt x="1351" y="1308"/>
                  </a:lnTo>
                  <a:cubicBezTo>
                    <a:pt x="1436" y="1308"/>
                    <a:pt x="1523" y="1305"/>
                    <a:pt x="1613" y="1296"/>
                  </a:cubicBezTo>
                  <a:cubicBezTo>
                    <a:pt x="1729" y="1284"/>
                    <a:pt x="1846" y="1266"/>
                    <a:pt x="1960" y="1239"/>
                  </a:cubicBezTo>
                  <a:cubicBezTo>
                    <a:pt x="2073" y="1205"/>
                    <a:pt x="2140" y="1088"/>
                    <a:pt x="2114" y="973"/>
                  </a:cubicBezTo>
                  <a:cubicBezTo>
                    <a:pt x="2090" y="870"/>
                    <a:pt x="1998" y="801"/>
                    <a:pt x="1895" y="801"/>
                  </a:cubicBezTo>
                  <a:cubicBezTo>
                    <a:pt x="1883" y="801"/>
                    <a:pt x="1870" y="802"/>
                    <a:pt x="1858" y="804"/>
                  </a:cubicBezTo>
                  <a:cubicBezTo>
                    <a:pt x="1764" y="826"/>
                    <a:pt x="1666" y="841"/>
                    <a:pt x="1569" y="850"/>
                  </a:cubicBezTo>
                  <a:cubicBezTo>
                    <a:pt x="1498" y="857"/>
                    <a:pt x="1429" y="860"/>
                    <a:pt x="1362" y="860"/>
                  </a:cubicBezTo>
                  <a:cubicBezTo>
                    <a:pt x="860" y="860"/>
                    <a:pt x="477" y="680"/>
                    <a:pt x="458" y="491"/>
                  </a:cubicBezTo>
                  <a:cubicBezTo>
                    <a:pt x="457" y="444"/>
                    <a:pt x="470" y="397"/>
                    <a:pt x="499" y="358"/>
                  </a:cubicBezTo>
                  <a:cubicBezTo>
                    <a:pt x="576" y="254"/>
                    <a:pt x="550" y="107"/>
                    <a:pt x="442" y="37"/>
                  </a:cubicBezTo>
                  <a:cubicBezTo>
                    <a:pt x="404" y="12"/>
                    <a:pt x="361" y="0"/>
                    <a:pt x="319"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6" name="Google Shape;4016;p84"/>
            <p:cNvSpPr/>
            <p:nvPr/>
          </p:nvSpPr>
          <p:spPr>
            <a:xfrm>
              <a:off x="6671700" y="3730250"/>
              <a:ext cx="395162" cy="65752"/>
            </a:xfrm>
            <a:custGeom>
              <a:avLst/>
              <a:gdLst/>
              <a:ahLst/>
              <a:cxnLst/>
              <a:rect l="l" t="t" r="r" b="b"/>
              <a:pathLst>
                <a:path w="14656" h="2246" extrusionOk="0">
                  <a:moveTo>
                    <a:pt x="14654" y="1"/>
                  </a:moveTo>
                  <a:lnTo>
                    <a:pt x="13917" y="572"/>
                  </a:lnTo>
                  <a:cubicBezTo>
                    <a:pt x="13702" y="738"/>
                    <a:pt x="13445" y="821"/>
                    <a:pt x="13188" y="821"/>
                  </a:cubicBezTo>
                  <a:cubicBezTo>
                    <a:pt x="12931" y="821"/>
                    <a:pt x="12673" y="738"/>
                    <a:pt x="12459" y="572"/>
                  </a:cubicBezTo>
                  <a:lnTo>
                    <a:pt x="11930" y="162"/>
                  </a:lnTo>
                  <a:cubicBezTo>
                    <a:pt x="11869" y="115"/>
                    <a:pt x="11796" y="92"/>
                    <a:pt x="11723" y="92"/>
                  </a:cubicBezTo>
                  <a:cubicBezTo>
                    <a:pt x="11650" y="92"/>
                    <a:pt x="11577" y="115"/>
                    <a:pt x="11515" y="162"/>
                  </a:cubicBezTo>
                  <a:lnTo>
                    <a:pt x="10986" y="571"/>
                  </a:lnTo>
                  <a:cubicBezTo>
                    <a:pt x="10772" y="737"/>
                    <a:pt x="10514" y="821"/>
                    <a:pt x="10257" y="821"/>
                  </a:cubicBezTo>
                  <a:cubicBezTo>
                    <a:pt x="10000" y="821"/>
                    <a:pt x="9743" y="737"/>
                    <a:pt x="9528" y="571"/>
                  </a:cubicBezTo>
                  <a:lnTo>
                    <a:pt x="8999" y="162"/>
                  </a:lnTo>
                  <a:cubicBezTo>
                    <a:pt x="8938" y="115"/>
                    <a:pt x="8865" y="92"/>
                    <a:pt x="8792" y="92"/>
                  </a:cubicBezTo>
                  <a:cubicBezTo>
                    <a:pt x="8719" y="92"/>
                    <a:pt x="8646" y="115"/>
                    <a:pt x="8585" y="162"/>
                  </a:cubicBezTo>
                  <a:lnTo>
                    <a:pt x="8055" y="572"/>
                  </a:lnTo>
                  <a:cubicBezTo>
                    <a:pt x="7841" y="738"/>
                    <a:pt x="7584" y="821"/>
                    <a:pt x="7326" y="821"/>
                  </a:cubicBezTo>
                  <a:cubicBezTo>
                    <a:pt x="7069" y="821"/>
                    <a:pt x="6812" y="738"/>
                    <a:pt x="6598" y="572"/>
                  </a:cubicBezTo>
                  <a:lnTo>
                    <a:pt x="6070" y="162"/>
                  </a:lnTo>
                  <a:cubicBezTo>
                    <a:pt x="6008" y="115"/>
                    <a:pt x="5935" y="92"/>
                    <a:pt x="5862" y="92"/>
                  </a:cubicBezTo>
                  <a:cubicBezTo>
                    <a:pt x="5789" y="92"/>
                    <a:pt x="5715" y="115"/>
                    <a:pt x="5654" y="162"/>
                  </a:cubicBezTo>
                  <a:lnTo>
                    <a:pt x="5125" y="572"/>
                  </a:lnTo>
                  <a:cubicBezTo>
                    <a:pt x="4910" y="738"/>
                    <a:pt x="4653" y="821"/>
                    <a:pt x="4396" y="821"/>
                  </a:cubicBezTo>
                  <a:cubicBezTo>
                    <a:pt x="4139" y="821"/>
                    <a:pt x="3881" y="738"/>
                    <a:pt x="3667" y="572"/>
                  </a:cubicBezTo>
                  <a:lnTo>
                    <a:pt x="3139" y="162"/>
                  </a:lnTo>
                  <a:cubicBezTo>
                    <a:pt x="3078" y="115"/>
                    <a:pt x="3004" y="92"/>
                    <a:pt x="2931" y="92"/>
                  </a:cubicBezTo>
                  <a:cubicBezTo>
                    <a:pt x="2858" y="92"/>
                    <a:pt x="2785" y="115"/>
                    <a:pt x="2723" y="162"/>
                  </a:cubicBezTo>
                  <a:lnTo>
                    <a:pt x="2194" y="572"/>
                  </a:lnTo>
                  <a:cubicBezTo>
                    <a:pt x="1980" y="738"/>
                    <a:pt x="1722" y="821"/>
                    <a:pt x="1465" y="821"/>
                  </a:cubicBezTo>
                  <a:cubicBezTo>
                    <a:pt x="1208" y="821"/>
                    <a:pt x="951" y="738"/>
                    <a:pt x="736" y="572"/>
                  </a:cubicBezTo>
                  <a:lnTo>
                    <a:pt x="1" y="2"/>
                  </a:lnTo>
                  <a:lnTo>
                    <a:pt x="1" y="2043"/>
                  </a:lnTo>
                  <a:cubicBezTo>
                    <a:pt x="1" y="2154"/>
                    <a:pt x="90" y="2245"/>
                    <a:pt x="202" y="2245"/>
                  </a:cubicBezTo>
                  <a:lnTo>
                    <a:pt x="14457" y="2245"/>
                  </a:lnTo>
                  <a:cubicBezTo>
                    <a:pt x="14567" y="2244"/>
                    <a:pt x="14655" y="2154"/>
                    <a:pt x="14655" y="2043"/>
                  </a:cubicBezTo>
                  <a:lnTo>
                    <a:pt x="14654" y="2043"/>
                  </a:lnTo>
                  <a:lnTo>
                    <a:pt x="146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7" name="Google Shape;4017;p84"/>
            <p:cNvSpPr/>
            <p:nvPr/>
          </p:nvSpPr>
          <p:spPr>
            <a:xfrm>
              <a:off x="6780151" y="3535472"/>
              <a:ext cx="81454" cy="30414"/>
            </a:xfrm>
            <a:custGeom>
              <a:avLst/>
              <a:gdLst/>
              <a:ahLst/>
              <a:cxnLst/>
              <a:rect l="l" t="t" r="r" b="b"/>
              <a:pathLst>
                <a:path w="3021" h="1128" extrusionOk="0">
                  <a:moveTo>
                    <a:pt x="2771" y="0"/>
                  </a:moveTo>
                  <a:cubicBezTo>
                    <a:pt x="2747" y="0"/>
                    <a:pt x="2723" y="4"/>
                    <a:pt x="2699" y="12"/>
                  </a:cubicBezTo>
                  <a:lnTo>
                    <a:pt x="175" y="688"/>
                  </a:lnTo>
                  <a:cubicBezTo>
                    <a:pt x="69" y="718"/>
                    <a:pt x="0" y="823"/>
                    <a:pt x="14" y="933"/>
                  </a:cubicBezTo>
                  <a:cubicBezTo>
                    <a:pt x="29" y="1044"/>
                    <a:pt x="121" y="1126"/>
                    <a:pt x="234" y="1128"/>
                  </a:cubicBezTo>
                  <a:cubicBezTo>
                    <a:pt x="253" y="1128"/>
                    <a:pt x="272" y="1125"/>
                    <a:pt x="292" y="1120"/>
                  </a:cubicBezTo>
                  <a:lnTo>
                    <a:pt x="2814" y="445"/>
                  </a:lnTo>
                  <a:cubicBezTo>
                    <a:pt x="2941" y="419"/>
                    <a:pt x="3021" y="292"/>
                    <a:pt x="2986" y="166"/>
                  </a:cubicBezTo>
                  <a:cubicBezTo>
                    <a:pt x="2960" y="66"/>
                    <a:pt x="2869" y="0"/>
                    <a:pt x="2771"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18" name="Google Shape;4018;p84"/>
          <p:cNvGrpSpPr/>
          <p:nvPr/>
        </p:nvGrpSpPr>
        <p:grpSpPr>
          <a:xfrm>
            <a:off x="7348682" y="1571455"/>
            <a:ext cx="365962" cy="395108"/>
            <a:chOff x="7348682" y="1571455"/>
            <a:chExt cx="365962" cy="395108"/>
          </a:xfrm>
        </p:grpSpPr>
        <p:sp>
          <p:nvSpPr>
            <p:cNvPr id="4019" name="Google Shape;4019;p84"/>
            <p:cNvSpPr/>
            <p:nvPr/>
          </p:nvSpPr>
          <p:spPr>
            <a:xfrm>
              <a:off x="7652630" y="1703490"/>
              <a:ext cx="19575" cy="58643"/>
            </a:xfrm>
            <a:custGeom>
              <a:avLst/>
              <a:gdLst/>
              <a:ahLst/>
              <a:cxnLst/>
              <a:rect l="l" t="t" r="r" b="b"/>
              <a:pathLst>
                <a:path w="726" h="2175" extrusionOk="0">
                  <a:moveTo>
                    <a:pt x="521" y="0"/>
                  </a:moveTo>
                  <a:cubicBezTo>
                    <a:pt x="430" y="0"/>
                    <a:pt x="351" y="65"/>
                    <a:pt x="334" y="157"/>
                  </a:cubicBezTo>
                  <a:lnTo>
                    <a:pt x="18" y="1951"/>
                  </a:lnTo>
                  <a:cubicBezTo>
                    <a:pt x="0" y="2055"/>
                    <a:pt x="69" y="2152"/>
                    <a:pt x="172" y="2171"/>
                  </a:cubicBezTo>
                  <a:cubicBezTo>
                    <a:pt x="182" y="2173"/>
                    <a:pt x="193" y="2174"/>
                    <a:pt x="204" y="2174"/>
                  </a:cubicBezTo>
                  <a:lnTo>
                    <a:pt x="204" y="2174"/>
                  </a:lnTo>
                  <a:cubicBezTo>
                    <a:pt x="297" y="2174"/>
                    <a:pt x="374" y="2108"/>
                    <a:pt x="390" y="2017"/>
                  </a:cubicBezTo>
                  <a:lnTo>
                    <a:pt x="707" y="223"/>
                  </a:lnTo>
                  <a:cubicBezTo>
                    <a:pt x="725" y="120"/>
                    <a:pt x="657" y="21"/>
                    <a:pt x="553" y="3"/>
                  </a:cubicBezTo>
                  <a:cubicBezTo>
                    <a:pt x="542" y="1"/>
                    <a:pt x="531" y="0"/>
                    <a:pt x="521" y="0"/>
                  </a:cubicBezTo>
                  <a:close/>
                  <a:moveTo>
                    <a:pt x="204" y="2174"/>
                  </a:moveTo>
                  <a:cubicBezTo>
                    <a:pt x="204" y="2174"/>
                    <a:pt x="204" y="2174"/>
                    <a:pt x="204" y="2174"/>
                  </a:cubicBezTo>
                  <a:lnTo>
                    <a:pt x="205" y="2174"/>
                  </a:lnTo>
                  <a:cubicBezTo>
                    <a:pt x="205" y="2174"/>
                    <a:pt x="205" y="2174"/>
                    <a:pt x="204" y="21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0" name="Google Shape;4020;p84"/>
            <p:cNvSpPr/>
            <p:nvPr/>
          </p:nvSpPr>
          <p:spPr>
            <a:xfrm>
              <a:off x="7639877" y="1637890"/>
              <a:ext cx="57026" cy="80160"/>
            </a:xfrm>
            <a:custGeom>
              <a:avLst/>
              <a:gdLst/>
              <a:ahLst/>
              <a:cxnLst/>
              <a:rect l="l" t="t" r="r" b="b"/>
              <a:pathLst>
                <a:path w="2115" h="2973" extrusionOk="0">
                  <a:moveTo>
                    <a:pt x="1374" y="1"/>
                  </a:moveTo>
                  <a:cubicBezTo>
                    <a:pt x="978" y="1"/>
                    <a:pt x="583" y="494"/>
                    <a:pt x="502" y="960"/>
                  </a:cubicBezTo>
                  <a:cubicBezTo>
                    <a:pt x="481" y="1081"/>
                    <a:pt x="503" y="1205"/>
                    <a:pt x="563" y="1313"/>
                  </a:cubicBezTo>
                  <a:cubicBezTo>
                    <a:pt x="612" y="1407"/>
                    <a:pt x="579" y="1524"/>
                    <a:pt x="488" y="1578"/>
                  </a:cubicBezTo>
                  <a:cubicBezTo>
                    <a:pt x="280" y="1706"/>
                    <a:pt x="129" y="1910"/>
                    <a:pt x="86" y="2156"/>
                  </a:cubicBezTo>
                  <a:cubicBezTo>
                    <a:pt x="1" y="2641"/>
                    <a:pt x="409" y="2840"/>
                    <a:pt x="940" y="2932"/>
                  </a:cubicBezTo>
                  <a:cubicBezTo>
                    <a:pt x="1079" y="2957"/>
                    <a:pt x="1212" y="2972"/>
                    <a:pt x="1335" y="2972"/>
                  </a:cubicBezTo>
                  <a:cubicBezTo>
                    <a:pt x="1681" y="2972"/>
                    <a:pt x="1943" y="2853"/>
                    <a:pt x="2007" y="2496"/>
                  </a:cubicBezTo>
                  <a:cubicBezTo>
                    <a:pt x="2051" y="2248"/>
                    <a:pt x="1977" y="2005"/>
                    <a:pt x="1826" y="1814"/>
                  </a:cubicBezTo>
                  <a:lnTo>
                    <a:pt x="1826" y="1816"/>
                  </a:lnTo>
                  <a:cubicBezTo>
                    <a:pt x="1759" y="1732"/>
                    <a:pt x="1768" y="1611"/>
                    <a:pt x="1847" y="1540"/>
                  </a:cubicBezTo>
                  <a:cubicBezTo>
                    <a:pt x="1941" y="1460"/>
                    <a:pt x="2004" y="1351"/>
                    <a:pt x="2027" y="1229"/>
                  </a:cubicBezTo>
                  <a:cubicBezTo>
                    <a:pt x="2115" y="732"/>
                    <a:pt x="1877" y="83"/>
                    <a:pt x="1456" y="8"/>
                  </a:cubicBezTo>
                  <a:cubicBezTo>
                    <a:pt x="1429" y="3"/>
                    <a:pt x="1401" y="1"/>
                    <a:pt x="1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1" name="Google Shape;4021;p84"/>
            <p:cNvSpPr/>
            <p:nvPr/>
          </p:nvSpPr>
          <p:spPr>
            <a:xfrm>
              <a:off x="7377262" y="1603378"/>
              <a:ext cx="163824" cy="173450"/>
            </a:xfrm>
            <a:custGeom>
              <a:avLst/>
              <a:gdLst/>
              <a:ahLst/>
              <a:cxnLst/>
              <a:rect l="l" t="t" r="r" b="b"/>
              <a:pathLst>
                <a:path w="6076" h="6433" extrusionOk="0">
                  <a:moveTo>
                    <a:pt x="5101" y="0"/>
                  </a:moveTo>
                  <a:lnTo>
                    <a:pt x="1" y="901"/>
                  </a:lnTo>
                  <a:lnTo>
                    <a:pt x="976" y="6433"/>
                  </a:lnTo>
                  <a:lnTo>
                    <a:pt x="3633" y="6248"/>
                  </a:lnTo>
                  <a:lnTo>
                    <a:pt x="6076" y="5533"/>
                  </a:lnTo>
                  <a:lnTo>
                    <a:pt x="51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2" name="Google Shape;4022;p84"/>
            <p:cNvSpPr/>
            <p:nvPr/>
          </p:nvSpPr>
          <p:spPr>
            <a:xfrm>
              <a:off x="7377262" y="1603324"/>
              <a:ext cx="140852" cy="42843"/>
            </a:xfrm>
            <a:custGeom>
              <a:avLst/>
              <a:gdLst/>
              <a:ahLst/>
              <a:cxnLst/>
              <a:rect l="l" t="t" r="r" b="b"/>
              <a:pathLst>
                <a:path w="5224" h="1589" extrusionOk="0">
                  <a:moveTo>
                    <a:pt x="5102" y="1"/>
                  </a:moveTo>
                  <a:lnTo>
                    <a:pt x="1" y="903"/>
                  </a:lnTo>
                  <a:lnTo>
                    <a:pt x="123" y="1589"/>
                  </a:lnTo>
                  <a:lnTo>
                    <a:pt x="5224" y="687"/>
                  </a:lnTo>
                  <a:lnTo>
                    <a:pt x="51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3" name="Google Shape;4023;p84"/>
            <p:cNvSpPr/>
            <p:nvPr/>
          </p:nvSpPr>
          <p:spPr>
            <a:xfrm>
              <a:off x="7356825" y="1571455"/>
              <a:ext cx="173153" cy="58563"/>
            </a:xfrm>
            <a:custGeom>
              <a:avLst/>
              <a:gdLst/>
              <a:ahLst/>
              <a:cxnLst/>
              <a:rect l="l" t="t" r="r" b="b"/>
              <a:pathLst>
                <a:path w="6422" h="2172" extrusionOk="0">
                  <a:moveTo>
                    <a:pt x="6165" y="0"/>
                  </a:moveTo>
                  <a:cubicBezTo>
                    <a:pt x="6160" y="0"/>
                    <a:pt x="6155" y="1"/>
                    <a:pt x="6149" y="2"/>
                  </a:cubicBezTo>
                  <a:lnTo>
                    <a:pt x="80" y="1071"/>
                  </a:lnTo>
                  <a:cubicBezTo>
                    <a:pt x="32" y="1080"/>
                    <a:pt x="1" y="1125"/>
                    <a:pt x="10" y="1172"/>
                  </a:cubicBezTo>
                  <a:lnTo>
                    <a:pt x="173" y="2099"/>
                  </a:lnTo>
                  <a:cubicBezTo>
                    <a:pt x="181" y="2141"/>
                    <a:pt x="217" y="2171"/>
                    <a:pt x="258" y="2171"/>
                  </a:cubicBezTo>
                  <a:cubicBezTo>
                    <a:pt x="264" y="2171"/>
                    <a:pt x="269" y="2171"/>
                    <a:pt x="274" y="2170"/>
                  </a:cubicBezTo>
                  <a:lnTo>
                    <a:pt x="6343" y="1099"/>
                  </a:lnTo>
                  <a:cubicBezTo>
                    <a:pt x="6390" y="1092"/>
                    <a:pt x="6421" y="1045"/>
                    <a:pt x="6414" y="999"/>
                  </a:cubicBezTo>
                  <a:lnTo>
                    <a:pt x="6251" y="72"/>
                  </a:lnTo>
                  <a:cubicBezTo>
                    <a:pt x="6243" y="30"/>
                    <a:pt x="6207" y="0"/>
                    <a:pt x="6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4" name="Google Shape;4024;p84"/>
            <p:cNvSpPr/>
            <p:nvPr/>
          </p:nvSpPr>
          <p:spPr>
            <a:xfrm>
              <a:off x="7450034" y="1722175"/>
              <a:ext cx="40659" cy="45270"/>
            </a:xfrm>
            <a:custGeom>
              <a:avLst/>
              <a:gdLst/>
              <a:ahLst/>
              <a:cxnLst/>
              <a:rect l="l" t="t" r="r" b="b"/>
              <a:pathLst>
                <a:path w="1508" h="1679" extrusionOk="0">
                  <a:moveTo>
                    <a:pt x="1200" y="1"/>
                  </a:moveTo>
                  <a:cubicBezTo>
                    <a:pt x="1195" y="1"/>
                    <a:pt x="1191" y="1"/>
                    <a:pt x="1186" y="2"/>
                  </a:cubicBezTo>
                  <a:lnTo>
                    <a:pt x="57" y="201"/>
                  </a:lnTo>
                  <a:cubicBezTo>
                    <a:pt x="23" y="206"/>
                    <a:pt x="1" y="236"/>
                    <a:pt x="5" y="270"/>
                  </a:cubicBezTo>
                  <a:lnTo>
                    <a:pt x="253" y="1679"/>
                  </a:lnTo>
                  <a:lnTo>
                    <a:pt x="1508" y="1457"/>
                  </a:lnTo>
                  <a:lnTo>
                    <a:pt x="1260" y="49"/>
                  </a:lnTo>
                  <a:cubicBezTo>
                    <a:pt x="1253" y="20"/>
                    <a:pt x="1228" y="1"/>
                    <a:pt x="1200" y="1"/>
                  </a:cubicBezTo>
                  <a:close/>
                </a:path>
              </a:pathLst>
            </a:custGeom>
            <a:solidFill>
              <a:srgbClr val="5D9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5" name="Google Shape;4025;p84"/>
            <p:cNvSpPr/>
            <p:nvPr/>
          </p:nvSpPr>
          <p:spPr>
            <a:xfrm>
              <a:off x="7414363" y="1648513"/>
              <a:ext cx="82802" cy="44407"/>
            </a:xfrm>
            <a:custGeom>
              <a:avLst/>
              <a:gdLst/>
              <a:ahLst/>
              <a:cxnLst/>
              <a:rect l="l" t="t" r="r" b="b"/>
              <a:pathLst>
                <a:path w="3071" h="1647" extrusionOk="0">
                  <a:moveTo>
                    <a:pt x="2824" y="0"/>
                  </a:moveTo>
                  <a:cubicBezTo>
                    <a:pt x="2820" y="0"/>
                    <a:pt x="2816" y="0"/>
                    <a:pt x="2813" y="1"/>
                  </a:cubicBezTo>
                  <a:lnTo>
                    <a:pt x="53" y="487"/>
                  </a:lnTo>
                  <a:cubicBezTo>
                    <a:pt x="21" y="493"/>
                    <a:pt x="0" y="523"/>
                    <a:pt x="6" y="554"/>
                  </a:cubicBezTo>
                  <a:lnTo>
                    <a:pt x="190" y="1599"/>
                  </a:lnTo>
                  <a:cubicBezTo>
                    <a:pt x="194" y="1627"/>
                    <a:pt x="219" y="1647"/>
                    <a:pt x="247" y="1647"/>
                  </a:cubicBezTo>
                  <a:cubicBezTo>
                    <a:pt x="250" y="1647"/>
                    <a:pt x="254" y="1647"/>
                    <a:pt x="257" y="1646"/>
                  </a:cubicBezTo>
                  <a:lnTo>
                    <a:pt x="3018" y="1160"/>
                  </a:lnTo>
                  <a:cubicBezTo>
                    <a:pt x="3049" y="1154"/>
                    <a:pt x="3070" y="1124"/>
                    <a:pt x="3064" y="1093"/>
                  </a:cubicBezTo>
                  <a:lnTo>
                    <a:pt x="2880" y="49"/>
                  </a:lnTo>
                  <a:cubicBezTo>
                    <a:pt x="2876" y="20"/>
                    <a:pt x="2851" y="0"/>
                    <a:pt x="2824" y="0"/>
                  </a:cubicBezTo>
                  <a:close/>
                </a:path>
              </a:pathLst>
            </a:custGeom>
            <a:solidFill>
              <a:srgbClr val="5D9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6" name="Google Shape;4026;p84"/>
            <p:cNvSpPr/>
            <p:nvPr/>
          </p:nvSpPr>
          <p:spPr>
            <a:xfrm>
              <a:off x="7447176" y="1649053"/>
              <a:ext cx="17148" cy="41387"/>
            </a:xfrm>
            <a:custGeom>
              <a:avLst/>
              <a:gdLst/>
              <a:ahLst/>
              <a:cxnLst/>
              <a:rect l="l" t="t" r="r" b="b"/>
              <a:pathLst>
                <a:path w="636" h="1535" extrusionOk="0">
                  <a:moveTo>
                    <a:pt x="166" y="1"/>
                  </a:moveTo>
                  <a:lnTo>
                    <a:pt x="0" y="262"/>
                  </a:lnTo>
                  <a:lnTo>
                    <a:pt x="205" y="1421"/>
                  </a:lnTo>
                  <a:lnTo>
                    <a:pt x="240" y="1535"/>
                  </a:lnTo>
                  <a:lnTo>
                    <a:pt x="468" y="1494"/>
                  </a:lnTo>
                  <a:lnTo>
                    <a:pt x="636" y="1345"/>
                  </a:lnTo>
                  <a:lnTo>
                    <a:pt x="431" y="186"/>
                  </a:lnTo>
                  <a:lnTo>
                    <a:pt x="1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7" name="Google Shape;4027;p84"/>
            <p:cNvSpPr/>
            <p:nvPr/>
          </p:nvSpPr>
          <p:spPr>
            <a:xfrm>
              <a:off x="7348682" y="1702735"/>
              <a:ext cx="25345" cy="62688"/>
            </a:xfrm>
            <a:custGeom>
              <a:avLst/>
              <a:gdLst/>
              <a:ahLst/>
              <a:cxnLst/>
              <a:rect l="l" t="t" r="r" b="b"/>
              <a:pathLst>
                <a:path w="940" h="2325" extrusionOk="0">
                  <a:moveTo>
                    <a:pt x="240" y="0"/>
                  </a:moveTo>
                  <a:cubicBezTo>
                    <a:pt x="185" y="0"/>
                    <a:pt x="130" y="21"/>
                    <a:pt x="87" y="62"/>
                  </a:cubicBezTo>
                  <a:cubicBezTo>
                    <a:pt x="1" y="148"/>
                    <a:pt x="1" y="285"/>
                    <a:pt x="84" y="372"/>
                  </a:cubicBezTo>
                  <a:lnTo>
                    <a:pt x="277" y="566"/>
                  </a:lnTo>
                  <a:cubicBezTo>
                    <a:pt x="286" y="575"/>
                    <a:pt x="289" y="590"/>
                    <a:pt x="283" y="604"/>
                  </a:cubicBezTo>
                  <a:lnTo>
                    <a:pt x="170" y="852"/>
                  </a:lnTo>
                  <a:cubicBezTo>
                    <a:pt x="89" y="1030"/>
                    <a:pt x="126" y="1238"/>
                    <a:pt x="262" y="1377"/>
                  </a:cubicBezTo>
                  <a:lnTo>
                    <a:pt x="455" y="1571"/>
                  </a:lnTo>
                  <a:cubicBezTo>
                    <a:pt x="464" y="1582"/>
                    <a:pt x="467" y="1597"/>
                    <a:pt x="461" y="1609"/>
                  </a:cubicBezTo>
                  <a:lnTo>
                    <a:pt x="274" y="2015"/>
                  </a:lnTo>
                  <a:cubicBezTo>
                    <a:pt x="208" y="2160"/>
                    <a:pt x="313" y="2325"/>
                    <a:pt x="473" y="2325"/>
                  </a:cubicBezTo>
                  <a:cubicBezTo>
                    <a:pt x="558" y="2325"/>
                    <a:pt x="636" y="2274"/>
                    <a:pt x="672" y="2196"/>
                  </a:cubicBezTo>
                  <a:lnTo>
                    <a:pt x="859" y="1791"/>
                  </a:lnTo>
                  <a:cubicBezTo>
                    <a:pt x="940" y="1613"/>
                    <a:pt x="902" y="1404"/>
                    <a:pt x="766" y="1265"/>
                  </a:cubicBezTo>
                  <a:lnTo>
                    <a:pt x="573" y="1070"/>
                  </a:lnTo>
                  <a:cubicBezTo>
                    <a:pt x="564" y="1061"/>
                    <a:pt x="561" y="1046"/>
                    <a:pt x="567" y="1033"/>
                  </a:cubicBezTo>
                  <a:lnTo>
                    <a:pt x="681" y="785"/>
                  </a:lnTo>
                  <a:cubicBezTo>
                    <a:pt x="762" y="607"/>
                    <a:pt x="724" y="399"/>
                    <a:pt x="587" y="260"/>
                  </a:cubicBezTo>
                  <a:lnTo>
                    <a:pt x="395" y="65"/>
                  </a:lnTo>
                  <a:cubicBezTo>
                    <a:pt x="353" y="22"/>
                    <a:pt x="297" y="0"/>
                    <a:pt x="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8" name="Google Shape;4028;p84"/>
            <p:cNvSpPr/>
            <p:nvPr/>
          </p:nvSpPr>
          <p:spPr>
            <a:xfrm>
              <a:off x="7540898" y="1609903"/>
              <a:ext cx="26720" cy="62715"/>
            </a:xfrm>
            <a:custGeom>
              <a:avLst/>
              <a:gdLst/>
              <a:ahLst/>
              <a:cxnLst/>
              <a:rect l="l" t="t" r="r" b="b"/>
              <a:pathLst>
                <a:path w="991" h="2326" extrusionOk="0">
                  <a:moveTo>
                    <a:pt x="466" y="1"/>
                  </a:moveTo>
                  <a:cubicBezTo>
                    <a:pt x="383" y="1"/>
                    <a:pt x="304" y="48"/>
                    <a:pt x="267" y="128"/>
                  </a:cubicBezTo>
                  <a:lnTo>
                    <a:pt x="82" y="534"/>
                  </a:lnTo>
                  <a:cubicBezTo>
                    <a:pt x="1" y="712"/>
                    <a:pt x="38" y="920"/>
                    <a:pt x="174" y="1059"/>
                  </a:cubicBezTo>
                  <a:lnTo>
                    <a:pt x="366" y="1254"/>
                  </a:lnTo>
                  <a:cubicBezTo>
                    <a:pt x="376" y="1264"/>
                    <a:pt x="379" y="1279"/>
                    <a:pt x="373" y="1291"/>
                  </a:cubicBezTo>
                  <a:lnTo>
                    <a:pt x="260" y="1539"/>
                  </a:lnTo>
                  <a:cubicBezTo>
                    <a:pt x="179" y="1717"/>
                    <a:pt x="216" y="1927"/>
                    <a:pt x="352" y="2066"/>
                  </a:cubicBezTo>
                  <a:lnTo>
                    <a:pt x="545" y="2260"/>
                  </a:lnTo>
                  <a:cubicBezTo>
                    <a:pt x="585" y="2302"/>
                    <a:pt x="642" y="2324"/>
                    <a:pt x="701" y="2324"/>
                  </a:cubicBezTo>
                  <a:lnTo>
                    <a:pt x="698" y="2326"/>
                  </a:lnTo>
                  <a:cubicBezTo>
                    <a:pt x="892" y="2326"/>
                    <a:pt x="991" y="2091"/>
                    <a:pt x="853" y="1953"/>
                  </a:cubicBezTo>
                  <a:lnTo>
                    <a:pt x="662" y="1759"/>
                  </a:lnTo>
                  <a:cubicBezTo>
                    <a:pt x="653" y="1749"/>
                    <a:pt x="650" y="1734"/>
                    <a:pt x="656" y="1722"/>
                  </a:cubicBezTo>
                  <a:lnTo>
                    <a:pt x="769" y="1473"/>
                  </a:lnTo>
                  <a:cubicBezTo>
                    <a:pt x="850" y="1296"/>
                    <a:pt x="813" y="1088"/>
                    <a:pt x="677" y="947"/>
                  </a:cubicBezTo>
                  <a:lnTo>
                    <a:pt x="485" y="753"/>
                  </a:lnTo>
                  <a:cubicBezTo>
                    <a:pt x="475" y="744"/>
                    <a:pt x="472" y="729"/>
                    <a:pt x="478" y="715"/>
                  </a:cubicBezTo>
                  <a:lnTo>
                    <a:pt x="665" y="310"/>
                  </a:lnTo>
                  <a:cubicBezTo>
                    <a:pt x="714" y="201"/>
                    <a:pt x="666" y="71"/>
                    <a:pt x="557" y="20"/>
                  </a:cubicBezTo>
                  <a:cubicBezTo>
                    <a:pt x="528" y="7"/>
                    <a:pt x="497" y="1"/>
                    <a:pt x="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9" name="Google Shape;4029;p84"/>
            <p:cNvSpPr/>
            <p:nvPr/>
          </p:nvSpPr>
          <p:spPr>
            <a:xfrm>
              <a:off x="7368931" y="1773026"/>
              <a:ext cx="345713" cy="193537"/>
            </a:xfrm>
            <a:custGeom>
              <a:avLst/>
              <a:gdLst/>
              <a:ahLst/>
              <a:cxnLst/>
              <a:rect l="l" t="t" r="r" b="b"/>
              <a:pathLst>
                <a:path w="12822" h="7178" extrusionOk="0">
                  <a:moveTo>
                    <a:pt x="9698" y="0"/>
                  </a:moveTo>
                  <a:lnTo>
                    <a:pt x="10159" y="1711"/>
                  </a:lnTo>
                  <a:cubicBezTo>
                    <a:pt x="10171" y="1756"/>
                    <a:pt x="10160" y="1804"/>
                    <a:pt x="10130" y="1839"/>
                  </a:cubicBezTo>
                  <a:lnTo>
                    <a:pt x="9145" y="3058"/>
                  </a:lnTo>
                  <a:cubicBezTo>
                    <a:pt x="9121" y="3087"/>
                    <a:pt x="9109" y="3124"/>
                    <a:pt x="9112" y="3160"/>
                  </a:cubicBezTo>
                  <a:lnTo>
                    <a:pt x="9239" y="4909"/>
                  </a:lnTo>
                  <a:cubicBezTo>
                    <a:pt x="9241" y="4945"/>
                    <a:pt x="9211" y="4971"/>
                    <a:pt x="9180" y="4971"/>
                  </a:cubicBezTo>
                  <a:cubicBezTo>
                    <a:pt x="9166" y="4971"/>
                    <a:pt x="9152" y="4966"/>
                    <a:pt x="9141" y="4954"/>
                  </a:cubicBezTo>
                  <a:lnTo>
                    <a:pt x="7013" y="2901"/>
                  </a:lnTo>
                  <a:lnTo>
                    <a:pt x="8321" y="1319"/>
                  </a:lnTo>
                  <a:lnTo>
                    <a:pt x="8333" y="1271"/>
                  </a:lnTo>
                  <a:lnTo>
                    <a:pt x="8161" y="265"/>
                  </a:lnTo>
                  <a:cubicBezTo>
                    <a:pt x="8157" y="236"/>
                    <a:pt x="8131" y="217"/>
                    <a:pt x="8102" y="217"/>
                  </a:cubicBezTo>
                  <a:cubicBezTo>
                    <a:pt x="8100" y="217"/>
                    <a:pt x="8097" y="217"/>
                    <a:pt x="8094" y="217"/>
                  </a:cubicBezTo>
                  <a:lnTo>
                    <a:pt x="0" y="1653"/>
                  </a:lnTo>
                  <a:lnTo>
                    <a:pt x="0" y="7032"/>
                  </a:lnTo>
                  <a:cubicBezTo>
                    <a:pt x="0" y="7113"/>
                    <a:pt x="64" y="7177"/>
                    <a:pt x="145" y="7177"/>
                  </a:cubicBezTo>
                  <a:lnTo>
                    <a:pt x="12677" y="7177"/>
                  </a:lnTo>
                  <a:cubicBezTo>
                    <a:pt x="12758" y="7177"/>
                    <a:pt x="12822" y="7113"/>
                    <a:pt x="12822" y="7032"/>
                  </a:cubicBezTo>
                  <a:lnTo>
                    <a:pt x="12822" y="555"/>
                  </a:lnTo>
                  <a:lnTo>
                    <a:pt x="96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0" name="Google Shape;4030;p84"/>
            <p:cNvSpPr/>
            <p:nvPr/>
          </p:nvSpPr>
          <p:spPr>
            <a:xfrm>
              <a:off x="7629928" y="1764749"/>
              <a:ext cx="84716" cy="36399"/>
            </a:xfrm>
            <a:custGeom>
              <a:avLst/>
              <a:gdLst/>
              <a:ahLst/>
              <a:cxnLst/>
              <a:rect l="l" t="t" r="r" b="b"/>
              <a:pathLst>
                <a:path w="3142" h="1350" extrusionOk="0">
                  <a:moveTo>
                    <a:pt x="1446" y="1"/>
                  </a:moveTo>
                  <a:lnTo>
                    <a:pt x="0" y="123"/>
                  </a:lnTo>
                  <a:lnTo>
                    <a:pt x="190" y="829"/>
                  </a:lnTo>
                  <a:lnTo>
                    <a:pt x="3142" y="1350"/>
                  </a:lnTo>
                  <a:lnTo>
                    <a:pt x="3142" y="678"/>
                  </a:lnTo>
                  <a:lnTo>
                    <a:pt x="14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1" name="Google Shape;4031;p84"/>
            <p:cNvSpPr/>
            <p:nvPr/>
          </p:nvSpPr>
          <p:spPr>
            <a:xfrm>
              <a:off x="7607872" y="1738272"/>
              <a:ext cx="106771" cy="44785"/>
            </a:xfrm>
            <a:custGeom>
              <a:avLst/>
              <a:gdLst/>
              <a:ahLst/>
              <a:cxnLst/>
              <a:rect l="l" t="t" r="r" b="b"/>
              <a:pathLst>
                <a:path w="3960" h="1661" extrusionOk="0">
                  <a:moveTo>
                    <a:pt x="588" y="0"/>
                  </a:moveTo>
                  <a:lnTo>
                    <a:pt x="518" y="18"/>
                  </a:lnTo>
                  <a:lnTo>
                    <a:pt x="44" y="404"/>
                  </a:lnTo>
                  <a:cubicBezTo>
                    <a:pt x="8" y="433"/>
                    <a:pt x="0" y="483"/>
                    <a:pt x="26" y="521"/>
                  </a:cubicBezTo>
                  <a:lnTo>
                    <a:pt x="346" y="995"/>
                  </a:lnTo>
                  <a:lnTo>
                    <a:pt x="404" y="1032"/>
                  </a:lnTo>
                  <a:lnTo>
                    <a:pt x="3960" y="1660"/>
                  </a:lnTo>
                  <a:lnTo>
                    <a:pt x="3960" y="669"/>
                  </a:lnTo>
                  <a:cubicBezTo>
                    <a:pt x="3960" y="625"/>
                    <a:pt x="3930" y="590"/>
                    <a:pt x="3888" y="582"/>
                  </a:cubicBezTo>
                  <a:lnTo>
                    <a:pt x="5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2" name="Google Shape;4032;p84"/>
            <p:cNvSpPr/>
            <p:nvPr/>
          </p:nvSpPr>
          <p:spPr>
            <a:xfrm>
              <a:off x="7359036" y="1748140"/>
              <a:ext cx="211116" cy="64548"/>
            </a:xfrm>
            <a:custGeom>
              <a:avLst/>
              <a:gdLst/>
              <a:ahLst/>
              <a:cxnLst/>
              <a:rect l="l" t="t" r="r" b="b"/>
              <a:pathLst>
                <a:path w="7830" h="2394" extrusionOk="0">
                  <a:moveTo>
                    <a:pt x="7546" y="0"/>
                  </a:moveTo>
                  <a:cubicBezTo>
                    <a:pt x="7543" y="0"/>
                    <a:pt x="7540" y="0"/>
                    <a:pt x="7537" y="1"/>
                  </a:cubicBezTo>
                  <a:lnTo>
                    <a:pt x="73" y="1317"/>
                  </a:lnTo>
                  <a:cubicBezTo>
                    <a:pt x="31" y="1324"/>
                    <a:pt x="1" y="1360"/>
                    <a:pt x="1" y="1403"/>
                  </a:cubicBezTo>
                  <a:lnTo>
                    <a:pt x="1" y="2393"/>
                  </a:lnTo>
                  <a:lnTo>
                    <a:pt x="4469" y="1948"/>
                  </a:lnTo>
                  <a:lnTo>
                    <a:pt x="7830" y="1013"/>
                  </a:lnTo>
                  <a:lnTo>
                    <a:pt x="7437" y="491"/>
                  </a:lnTo>
                  <a:cubicBezTo>
                    <a:pt x="7423" y="473"/>
                    <a:pt x="7420" y="449"/>
                    <a:pt x="7431" y="430"/>
                  </a:cubicBezTo>
                  <a:lnTo>
                    <a:pt x="7598" y="83"/>
                  </a:lnTo>
                  <a:cubicBezTo>
                    <a:pt x="7618" y="44"/>
                    <a:pt x="7588" y="0"/>
                    <a:pt x="7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3" name="Google Shape;4033;p84"/>
            <p:cNvSpPr/>
            <p:nvPr/>
          </p:nvSpPr>
          <p:spPr>
            <a:xfrm>
              <a:off x="7520595" y="1846310"/>
              <a:ext cx="41900" cy="88329"/>
            </a:xfrm>
            <a:custGeom>
              <a:avLst/>
              <a:gdLst/>
              <a:ahLst/>
              <a:cxnLst/>
              <a:rect l="l" t="t" r="r" b="b"/>
              <a:pathLst>
                <a:path w="1554" h="3276" extrusionOk="0">
                  <a:moveTo>
                    <a:pt x="1210" y="1"/>
                  </a:moveTo>
                  <a:lnTo>
                    <a:pt x="716" y="594"/>
                  </a:lnTo>
                  <a:cubicBezTo>
                    <a:pt x="600" y="733"/>
                    <a:pt x="577" y="929"/>
                    <a:pt x="658" y="1094"/>
                  </a:cubicBezTo>
                  <a:lnTo>
                    <a:pt x="1074" y="1939"/>
                  </a:lnTo>
                  <a:cubicBezTo>
                    <a:pt x="1078" y="1949"/>
                    <a:pt x="1077" y="1959"/>
                    <a:pt x="1069" y="1968"/>
                  </a:cubicBezTo>
                  <a:lnTo>
                    <a:pt x="136" y="2903"/>
                  </a:lnTo>
                  <a:cubicBezTo>
                    <a:pt x="0" y="3041"/>
                    <a:pt x="97" y="3275"/>
                    <a:pt x="292" y="3275"/>
                  </a:cubicBezTo>
                  <a:cubicBezTo>
                    <a:pt x="350" y="3275"/>
                    <a:pt x="405" y="3251"/>
                    <a:pt x="447" y="3211"/>
                  </a:cubicBezTo>
                  <a:lnTo>
                    <a:pt x="1379" y="2276"/>
                  </a:lnTo>
                  <a:cubicBezTo>
                    <a:pt x="1519" y="2136"/>
                    <a:pt x="1554" y="1924"/>
                    <a:pt x="1467" y="1746"/>
                  </a:cubicBezTo>
                  <a:lnTo>
                    <a:pt x="1050" y="901"/>
                  </a:lnTo>
                  <a:cubicBezTo>
                    <a:pt x="1045" y="892"/>
                    <a:pt x="1047" y="880"/>
                    <a:pt x="1053" y="872"/>
                  </a:cubicBezTo>
                  <a:lnTo>
                    <a:pt x="1525" y="304"/>
                  </a:lnTo>
                  <a:lnTo>
                    <a:pt x="12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4" name="Google Shape;4034;p84"/>
            <p:cNvSpPr/>
            <p:nvPr/>
          </p:nvSpPr>
          <p:spPr>
            <a:xfrm>
              <a:off x="7359036" y="1773943"/>
              <a:ext cx="224382" cy="57808"/>
            </a:xfrm>
            <a:custGeom>
              <a:avLst/>
              <a:gdLst/>
              <a:ahLst/>
              <a:cxnLst/>
              <a:rect l="l" t="t" r="r" b="b"/>
              <a:pathLst>
                <a:path w="8322" h="2144" extrusionOk="0">
                  <a:moveTo>
                    <a:pt x="8151" y="0"/>
                  </a:moveTo>
                  <a:cubicBezTo>
                    <a:pt x="8148" y="0"/>
                    <a:pt x="8145" y="0"/>
                    <a:pt x="8142" y="1"/>
                  </a:cubicBezTo>
                  <a:lnTo>
                    <a:pt x="1" y="1436"/>
                  </a:lnTo>
                  <a:lnTo>
                    <a:pt x="1" y="2143"/>
                  </a:lnTo>
                  <a:lnTo>
                    <a:pt x="928" y="1979"/>
                  </a:lnTo>
                  <a:lnTo>
                    <a:pt x="8275" y="687"/>
                  </a:lnTo>
                  <a:cubicBezTo>
                    <a:pt x="8279" y="686"/>
                    <a:pt x="8282" y="686"/>
                    <a:pt x="8286" y="686"/>
                  </a:cubicBezTo>
                  <a:cubicBezTo>
                    <a:pt x="8299" y="686"/>
                    <a:pt x="8311" y="691"/>
                    <a:pt x="8322" y="699"/>
                  </a:cubicBezTo>
                  <a:lnTo>
                    <a:pt x="8210" y="49"/>
                  </a:lnTo>
                  <a:cubicBezTo>
                    <a:pt x="8204" y="20"/>
                    <a:pt x="8179"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35" name="Google Shape;4035;p84"/>
          <p:cNvGrpSpPr/>
          <p:nvPr/>
        </p:nvGrpSpPr>
        <p:grpSpPr>
          <a:xfrm>
            <a:off x="7359009" y="2124968"/>
            <a:ext cx="345767" cy="434635"/>
            <a:chOff x="7359009" y="2124968"/>
            <a:chExt cx="345767" cy="434635"/>
          </a:xfrm>
        </p:grpSpPr>
        <p:sp>
          <p:nvSpPr>
            <p:cNvPr id="4036" name="Google Shape;4036;p84"/>
            <p:cNvSpPr/>
            <p:nvPr/>
          </p:nvSpPr>
          <p:spPr>
            <a:xfrm>
              <a:off x="7359009" y="2292890"/>
              <a:ext cx="345767" cy="266713"/>
            </a:xfrm>
            <a:custGeom>
              <a:avLst/>
              <a:gdLst/>
              <a:ahLst/>
              <a:cxnLst/>
              <a:rect l="l" t="t" r="r" b="b"/>
              <a:pathLst>
                <a:path w="12824" h="9892" extrusionOk="0">
                  <a:moveTo>
                    <a:pt x="2200" y="0"/>
                  </a:moveTo>
                  <a:lnTo>
                    <a:pt x="2200" y="150"/>
                  </a:lnTo>
                  <a:lnTo>
                    <a:pt x="2396" y="528"/>
                  </a:lnTo>
                  <a:cubicBezTo>
                    <a:pt x="2396" y="621"/>
                    <a:pt x="2325" y="773"/>
                    <a:pt x="2254" y="838"/>
                  </a:cubicBezTo>
                  <a:lnTo>
                    <a:pt x="1527" y="1138"/>
                  </a:lnTo>
                  <a:lnTo>
                    <a:pt x="112" y="2399"/>
                  </a:lnTo>
                  <a:cubicBezTo>
                    <a:pt x="42" y="2462"/>
                    <a:pt x="0" y="2553"/>
                    <a:pt x="0" y="2647"/>
                  </a:cubicBezTo>
                  <a:lnTo>
                    <a:pt x="0" y="9693"/>
                  </a:lnTo>
                  <a:cubicBezTo>
                    <a:pt x="0" y="9802"/>
                    <a:pt x="90" y="9891"/>
                    <a:pt x="199" y="9891"/>
                  </a:cubicBezTo>
                  <a:lnTo>
                    <a:pt x="12625" y="9891"/>
                  </a:lnTo>
                  <a:cubicBezTo>
                    <a:pt x="12734" y="9891"/>
                    <a:pt x="12823" y="9802"/>
                    <a:pt x="12823" y="9693"/>
                  </a:cubicBezTo>
                  <a:lnTo>
                    <a:pt x="12823" y="2648"/>
                  </a:lnTo>
                  <a:cubicBezTo>
                    <a:pt x="12823" y="2553"/>
                    <a:pt x="12782" y="2463"/>
                    <a:pt x="12711" y="2400"/>
                  </a:cubicBezTo>
                  <a:lnTo>
                    <a:pt x="11297" y="1138"/>
                  </a:lnTo>
                  <a:lnTo>
                    <a:pt x="10634" y="965"/>
                  </a:lnTo>
                  <a:cubicBezTo>
                    <a:pt x="10563" y="901"/>
                    <a:pt x="10454" y="486"/>
                    <a:pt x="10454" y="392"/>
                  </a:cubicBezTo>
                  <a:lnTo>
                    <a:pt x="10455" y="392"/>
                  </a:lnTo>
                  <a:lnTo>
                    <a:pt x="10626" y="150"/>
                  </a:lnTo>
                  <a:lnTo>
                    <a:pt x="106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7" name="Google Shape;4037;p84"/>
            <p:cNvSpPr/>
            <p:nvPr/>
          </p:nvSpPr>
          <p:spPr>
            <a:xfrm>
              <a:off x="7359036" y="2431181"/>
              <a:ext cx="345740" cy="9895"/>
            </a:xfrm>
            <a:custGeom>
              <a:avLst/>
              <a:gdLst/>
              <a:ahLst/>
              <a:cxnLst/>
              <a:rect l="l" t="t" r="r" b="b"/>
              <a:pathLst>
                <a:path w="12823" h="367" extrusionOk="0">
                  <a:moveTo>
                    <a:pt x="1" y="0"/>
                  </a:moveTo>
                  <a:lnTo>
                    <a:pt x="1" y="366"/>
                  </a:lnTo>
                  <a:lnTo>
                    <a:pt x="12822" y="366"/>
                  </a:lnTo>
                  <a:lnTo>
                    <a:pt x="128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8" name="Google Shape;4038;p84"/>
            <p:cNvSpPr/>
            <p:nvPr/>
          </p:nvSpPr>
          <p:spPr>
            <a:xfrm>
              <a:off x="7359036" y="2500313"/>
              <a:ext cx="345740" cy="9895"/>
            </a:xfrm>
            <a:custGeom>
              <a:avLst/>
              <a:gdLst/>
              <a:ahLst/>
              <a:cxnLst/>
              <a:rect l="l" t="t" r="r" b="b"/>
              <a:pathLst>
                <a:path w="12823" h="367" extrusionOk="0">
                  <a:moveTo>
                    <a:pt x="1" y="0"/>
                  </a:moveTo>
                  <a:lnTo>
                    <a:pt x="1" y="367"/>
                  </a:lnTo>
                  <a:lnTo>
                    <a:pt x="12822" y="367"/>
                  </a:lnTo>
                  <a:lnTo>
                    <a:pt x="128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9" name="Google Shape;4039;p84"/>
            <p:cNvSpPr/>
            <p:nvPr/>
          </p:nvSpPr>
          <p:spPr>
            <a:xfrm>
              <a:off x="7400935" y="2296314"/>
              <a:ext cx="271836" cy="99087"/>
            </a:xfrm>
            <a:custGeom>
              <a:avLst/>
              <a:gdLst/>
              <a:ahLst/>
              <a:cxnLst/>
              <a:rect l="l" t="t" r="r" b="b"/>
              <a:pathLst>
                <a:path w="10082" h="3675" extrusionOk="0">
                  <a:moveTo>
                    <a:pt x="645" y="0"/>
                  </a:moveTo>
                  <a:lnTo>
                    <a:pt x="645" y="244"/>
                  </a:lnTo>
                  <a:cubicBezTo>
                    <a:pt x="645" y="337"/>
                    <a:pt x="606" y="427"/>
                    <a:pt x="537" y="491"/>
                  </a:cubicBezTo>
                  <a:lnTo>
                    <a:pt x="0" y="992"/>
                  </a:lnTo>
                  <a:lnTo>
                    <a:pt x="5041" y="3674"/>
                  </a:lnTo>
                  <a:lnTo>
                    <a:pt x="10081" y="992"/>
                  </a:lnTo>
                  <a:lnTo>
                    <a:pt x="9544" y="491"/>
                  </a:lnTo>
                  <a:cubicBezTo>
                    <a:pt x="9476" y="427"/>
                    <a:pt x="9437" y="337"/>
                    <a:pt x="9437" y="244"/>
                  </a:cubicBezTo>
                  <a:lnTo>
                    <a:pt x="9437" y="0"/>
                  </a:lnTo>
                  <a:lnTo>
                    <a:pt x="5041" y="2318"/>
                  </a:lnTo>
                  <a:lnTo>
                    <a:pt x="6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0" name="Google Shape;4040;p84"/>
            <p:cNvSpPr/>
            <p:nvPr/>
          </p:nvSpPr>
          <p:spPr>
            <a:xfrm>
              <a:off x="7418299" y="2188464"/>
              <a:ext cx="237081" cy="171374"/>
            </a:xfrm>
            <a:custGeom>
              <a:avLst/>
              <a:gdLst/>
              <a:ahLst/>
              <a:cxnLst/>
              <a:rect l="l" t="t" r="r" b="b"/>
              <a:pathLst>
                <a:path w="8793" h="6356" extrusionOk="0">
                  <a:moveTo>
                    <a:pt x="4397" y="1"/>
                  </a:moveTo>
                  <a:lnTo>
                    <a:pt x="236" y="1279"/>
                  </a:lnTo>
                  <a:cubicBezTo>
                    <a:pt x="97" y="1321"/>
                    <a:pt x="1" y="1450"/>
                    <a:pt x="1" y="1596"/>
                  </a:cubicBezTo>
                  <a:lnTo>
                    <a:pt x="1" y="4038"/>
                  </a:lnTo>
                  <a:lnTo>
                    <a:pt x="4397" y="6355"/>
                  </a:lnTo>
                  <a:lnTo>
                    <a:pt x="8793" y="4038"/>
                  </a:lnTo>
                  <a:lnTo>
                    <a:pt x="8793" y="1601"/>
                  </a:lnTo>
                  <a:cubicBezTo>
                    <a:pt x="8793" y="1453"/>
                    <a:pt x="8697" y="1321"/>
                    <a:pt x="8555" y="1278"/>
                  </a:cubicBezTo>
                  <a:lnTo>
                    <a:pt x="43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1" name="Google Shape;4041;p84"/>
            <p:cNvSpPr/>
            <p:nvPr/>
          </p:nvSpPr>
          <p:spPr>
            <a:xfrm>
              <a:off x="7417409" y="2124968"/>
              <a:ext cx="229019" cy="159429"/>
            </a:xfrm>
            <a:custGeom>
              <a:avLst/>
              <a:gdLst/>
              <a:ahLst/>
              <a:cxnLst/>
              <a:rect l="l" t="t" r="r" b="b"/>
              <a:pathLst>
                <a:path w="8494" h="5913" extrusionOk="0">
                  <a:moveTo>
                    <a:pt x="2250" y="1"/>
                  </a:moveTo>
                  <a:cubicBezTo>
                    <a:pt x="1546" y="1"/>
                    <a:pt x="883" y="358"/>
                    <a:pt x="524" y="962"/>
                  </a:cubicBezTo>
                  <a:cubicBezTo>
                    <a:pt x="511" y="983"/>
                    <a:pt x="499" y="1006"/>
                    <a:pt x="487" y="1026"/>
                  </a:cubicBezTo>
                  <a:cubicBezTo>
                    <a:pt x="1" y="1916"/>
                    <a:pt x="234" y="3026"/>
                    <a:pt x="1034" y="3645"/>
                  </a:cubicBezTo>
                  <a:lnTo>
                    <a:pt x="3791" y="5757"/>
                  </a:lnTo>
                  <a:cubicBezTo>
                    <a:pt x="3926" y="5861"/>
                    <a:pt x="4087" y="5912"/>
                    <a:pt x="4247" y="5912"/>
                  </a:cubicBezTo>
                  <a:cubicBezTo>
                    <a:pt x="4408" y="5912"/>
                    <a:pt x="4569" y="5861"/>
                    <a:pt x="4703" y="5757"/>
                  </a:cubicBezTo>
                  <a:lnTo>
                    <a:pt x="7459" y="3645"/>
                  </a:lnTo>
                  <a:cubicBezTo>
                    <a:pt x="8261" y="3026"/>
                    <a:pt x="8494" y="1916"/>
                    <a:pt x="8008" y="1026"/>
                  </a:cubicBezTo>
                  <a:lnTo>
                    <a:pt x="8009" y="1026"/>
                  </a:lnTo>
                  <a:cubicBezTo>
                    <a:pt x="7997" y="1006"/>
                    <a:pt x="7986" y="983"/>
                    <a:pt x="7972" y="962"/>
                  </a:cubicBezTo>
                  <a:cubicBezTo>
                    <a:pt x="7613" y="358"/>
                    <a:pt x="6949" y="1"/>
                    <a:pt x="6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2" name="Google Shape;4042;p84"/>
            <p:cNvSpPr/>
            <p:nvPr/>
          </p:nvSpPr>
          <p:spPr>
            <a:xfrm>
              <a:off x="7525421" y="2224756"/>
              <a:ext cx="13050" cy="334847"/>
            </a:xfrm>
            <a:custGeom>
              <a:avLst/>
              <a:gdLst/>
              <a:ahLst/>
              <a:cxnLst/>
              <a:rect l="l" t="t" r="r" b="b"/>
              <a:pathLst>
                <a:path w="484" h="12419" extrusionOk="0">
                  <a:moveTo>
                    <a:pt x="243" y="0"/>
                  </a:moveTo>
                  <a:cubicBezTo>
                    <a:pt x="108" y="0"/>
                    <a:pt x="1" y="110"/>
                    <a:pt x="58" y="243"/>
                  </a:cubicBezTo>
                  <a:lnTo>
                    <a:pt x="58" y="12418"/>
                  </a:lnTo>
                  <a:lnTo>
                    <a:pt x="424" y="12418"/>
                  </a:lnTo>
                  <a:lnTo>
                    <a:pt x="424" y="243"/>
                  </a:lnTo>
                  <a:cubicBezTo>
                    <a:pt x="484" y="110"/>
                    <a:pt x="376" y="0"/>
                    <a:pt x="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3" name="Google Shape;4043;p84"/>
            <p:cNvSpPr/>
            <p:nvPr/>
          </p:nvSpPr>
          <p:spPr>
            <a:xfrm>
              <a:off x="7507194" y="2421286"/>
              <a:ext cx="49449" cy="39581"/>
            </a:xfrm>
            <a:custGeom>
              <a:avLst/>
              <a:gdLst/>
              <a:ahLst/>
              <a:cxnLst/>
              <a:rect l="l" t="t" r="r" b="b"/>
              <a:pathLst>
                <a:path w="1834" h="1468" extrusionOk="0">
                  <a:moveTo>
                    <a:pt x="263" y="1"/>
                  </a:moveTo>
                  <a:cubicBezTo>
                    <a:pt x="117" y="1"/>
                    <a:pt x="1" y="117"/>
                    <a:pt x="1" y="262"/>
                  </a:cubicBezTo>
                  <a:lnTo>
                    <a:pt x="1" y="1206"/>
                  </a:lnTo>
                  <a:cubicBezTo>
                    <a:pt x="1" y="1351"/>
                    <a:pt x="117" y="1468"/>
                    <a:pt x="263" y="1468"/>
                  </a:cubicBezTo>
                  <a:lnTo>
                    <a:pt x="1572" y="1468"/>
                  </a:lnTo>
                  <a:cubicBezTo>
                    <a:pt x="1716" y="1468"/>
                    <a:pt x="1834" y="1351"/>
                    <a:pt x="1834" y="1206"/>
                  </a:cubicBezTo>
                  <a:lnTo>
                    <a:pt x="1834" y="262"/>
                  </a:lnTo>
                  <a:cubicBezTo>
                    <a:pt x="1834" y="119"/>
                    <a:pt x="1726"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4" name="Google Shape;4044;p84"/>
            <p:cNvSpPr/>
            <p:nvPr/>
          </p:nvSpPr>
          <p:spPr>
            <a:xfrm>
              <a:off x="7507194" y="2490444"/>
              <a:ext cx="49449" cy="39554"/>
            </a:xfrm>
            <a:custGeom>
              <a:avLst/>
              <a:gdLst/>
              <a:ahLst/>
              <a:cxnLst/>
              <a:rect l="l" t="t" r="r" b="b"/>
              <a:pathLst>
                <a:path w="1834" h="1467" extrusionOk="0">
                  <a:moveTo>
                    <a:pt x="263" y="0"/>
                  </a:moveTo>
                  <a:cubicBezTo>
                    <a:pt x="117" y="0"/>
                    <a:pt x="1" y="118"/>
                    <a:pt x="1" y="262"/>
                  </a:cubicBezTo>
                  <a:lnTo>
                    <a:pt x="1" y="1205"/>
                  </a:lnTo>
                  <a:cubicBezTo>
                    <a:pt x="1" y="1350"/>
                    <a:pt x="117" y="1467"/>
                    <a:pt x="263" y="1467"/>
                  </a:cubicBezTo>
                  <a:lnTo>
                    <a:pt x="1572" y="1467"/>
                  </a:lnTo>
                  <a:cubicBezTo>
                    <a:pt x="1716" y="1467"/>
                    <a:pt x="1834" y="1350"/>
                    <a:pt x="1834" y="1205"/>
                  </a:cubicBezTo>
                  <a:lnTo>
                    <a:pt x="1834" y="262"/>
                  </a:lnTo>
                  <a:cubicBezTo>
                    <a:pt x="1834" y="117"/>
                    <a:pt x="1726"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5" name="Google Shape;4045;p84"/>
            <p:cNvSpPr/>
            <p:nvPr/>
          </p:nvSpPr>
          <p:spPr>
            <a:xfrm>
              <a:off x="7464944" y="2164495"/>
              <a:ext cx="134004" cy="72583"/>
            </a:xfrm>
            <a:custGeom>
              <a:avLst/>
              <a:gdLst/>
              <a:ahLst/>
              <a:cxnLst/>
              <a:rect l="l" t="t" r="r" b="b"/>
              <a:pathLst>
                <a:path w="4970" h="2692" extrusionOk="0">
                  <a:moveTo>
                    <a:pt x="675" y="0"/>
                  </a:moveTo>
                  <a:cubicBezTo>
                    <a:pt x="460" y="0"/>
                    <a:pt x="264" y="103"/>
                    <a:pt x="165" y="271"/>
                  </a:cubicBezTo>
                  <a:cubicBezTo>
                    <a:pt x="161" y="278"/>
                    <a:pt x="156" y="284"/>
                    <a:pt x="153" y="292"/>
                  </a:cubicBezTo>
                  <a:cubicBezTo>
                    <a:pt x="1" y="568"/>
                    <a:pt x="73" y="914"/>
                    <a:pt x="322" y="1108"/>
                  </a:cubicBezTo>
                  <a:lnTo>
                    <a:pt x="2315" y="2633"/>
                  </a:lnTo>
                  <a:cubicBezTo>
                    <a:pt x="2366" y="2672"/>
                    <a:pt x="2425" y="2691"/>
                    <a:pt x="2485" y="2691"/>
                  </a:cubicBezTo>
                  <a:cubicBezTo>
                    <a:pt x="2545" y="2691"/>
                    <a:pt x="2606" y="2672"/>
                    <a:pt x="2656" y="2633"/>
                  </a:cubicBezTo>
                  <a:lnTo>
                    <a:pt x="4648" y="1108"/>
                  </a:lnTo>
                  <a:cubicBezTo>
                    <a:pt x="4898" y="914"/>
                    <a:pt x="4970" y="568"/>
                    <a:pt x="4818" y="292"/>
                  </a:cubicBezTo>
                  <a:cubicBezTo>
                    <a:pt x="4814" y="284"/>
                    <a:pt x="4810" y="278"/>
                    <a:pt x="4807" y="272"/>
                  </a:cubicBezTo>
                  <a:cubicBezTo>
                    <a:pt x="4708" y="103"/>
                    <a:pt x="4512" y="0"/>
                    <a:pt x="4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46" name="Google Shape;4046;p84"/>
          <p:cNvGrpSpPr/>
          <p:nvPr/>
        </p:nvGrpSpPr>
        <p:grpSpPr>
          <a:xfrm>
            <a:off x="7407460" y="2749123"/>
            <a:ext cx="247003" cy="414926"/>
            <a:chOff x="7407460" y="2749123"/>
            <a:chExt cx="247003" cy="414926"/>
          </a:xfrm>
        </p:grpSpPr>
        <p:sp>
          <p:nvSpPr>
            <p:cNvPr id="4047" name="Google Shape;4047;p84"/>
            <p:cNvSpPr/>
            <p:nvPr/>
          </p:nvSpPr>
          <p:spPr>
            <a:xfrm>
              <a:off x="7407460" y="2949211"/>
              <a:ext cx="246950" cy="214783"/>
            </a:xfrm>
            <a:custGeom>
              <a:avLst/>
              <a:gdLst/>
              <a:ahLst/>
              <a:cxnLst/>
              <a:rect l="l" t="t" r="r" b="b"/>
              <a:pathLst>
                <a:path w="9159" h="7966" extrusionOk="0">
                  <a:moveTo>
                    <a:pt x="4579" y="0"/>
                  </a:moveTo>
                  <a:cubicBezTo>
                    <a:pt x="3721" y="0"/>
                    <a:pt x="2863" y="201"/>
                    <a:pt x="2140" y="603"/>
                  </a:cubicBezTo>
                  <a:cubicBezTo>
                    <a:pt x="1500" y="959"/>
                    <a:pt x="1427" y="1649"/>
                    <a:pt x="1986" y="2073"/>
                  </a:cubicBezTo>
                  <a:lnTo>
                    <a:pt x="2176" y="2217"/>
                  </a:lnTo>
                  <a:cubicBezTo>
                    <a:pt x="2282" y="2297"/>
                    <a:pt x="2227" y="2471"/>
                    <a:pt x="2094" y="2471"/>
                  </a:cubicBezTo>
                  <a:lnTo>
                    <a:pt x="1852" y="2471"/>
                  </a:lnTo>
                  <a:cubicBezTo>
                    <a:pt x="1612" y="2471"/>
                    <a:pt x="1384" y="2561"/>
                    <a:pt x="1209" y="2722"/>
                  </a:cubicBezTo>
                  <a:lnTo>
                    <a:pt x="309" y="3555"/>
                  </a:lnTo>
                  <a:cubicBezTo>
                    <a:pt x="113" y="3736"/>
                    <a:pt x="1" y="3990"/>
                    <a:pt x="1" y="4258"/>
                  </a:cubicBezTo>
                  <a:lnTo>
                    <a:pt x="1" y="7875"/>
                  </a:lnTo>
                  <a:cubicBezTo>
                    <a:pt x="1" y="7926"/>
                    <a:pt x="41" y="7966"/>
                    <a:pt x="92" y="7966"/>
                  </a:cubicBezTo>
                  <a:lnTo>
                    <a:pt x="9068" y="7966"/>
                  </a:lnTo>
                  <a:cubicBezTo>
                    <a:pt x="9119" y="7966"/>
                    <a:pt x="9159" y="7926"/>
                    <a:pt x="9159" y="7875"/>
                  </a:cubicBezTo>
                  <a:lnTo>
                    <a:pt x="9159" y="4270"/>
                  </a:lnTo>
                  <a:lnTo>
                    <a:pt x="9159" y="4268"/>
                  </a:lnTo>
                  <a:cubicBezTo>
                    <a:pt x="9159" y="3996"/>
                    <a:pt x="9045" y="3734"/>
                    <a:pt x="8846" y="3549"/>
                  </a:cubicBezTo>
                  <a:lnTo>
                    <a:pt x="7951" y="2722"/>
                  </a:lnTo>
                  <a:cubicBezTo>
                    <a:pt x="7777" y="2562"/>
                    <a:pt x="7549" y="2471"/>
                    <a:pt x="7314" y="2471"/>
                  </a:cubicBezTo>
                  <a:cubicBezTo>
                    <a:pt x="7312" y="2471"/>
                    <a:pt x="7310" y="2471"/>
                    <a:pt x="7308" y="2471"/>
                  </a:cubicBezTo>
                  <a:lnTo>
                    <a:pt x="7064" y="2471"/>
                  </a:lnTo>
                  <a:cubicBezTo>
                    <a:pt x="6933" y="2471"/>
                    <a:pt x="6877" y="2297"/>
                    <a:pt x="6983" y="2217"/>
                  </a:cubicBezTo>
                  <a:lnTo>
                    <a:pt x="7172" y="2073"/>
                  </a:lnTo>
                  <a:cubicBezTo>
                    <a:pt x="7731" y="1650"/>
                    <a:pt x="7659" y="959"/>
                    <a:pt x="7019" y="603"/>
                  </a:cubicBezTo>
                  <a:cubicBezTo>
                    <a:pt x="6296" y="201"/>
                    <a:pt x="5438" y="0"/>
                    <a:pt x="4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8" name="Google Shape;4048;p84"/>
            <p:cNvSpPr/>
            <p:nvPr/>
          </p:nvSpPr>
          <p:spPr>
            <a:xfrm>
              <a:off x="7456855" y="3094836"/>
              <a:ext cx="158054" cy="29659"/>
            </a:xfrm>
            <a:custGeom>
              <a:avLst/>
              <a:gdLst/>
              <a:ahLst/>
              <a:cxnLst/>
              <a:rect l="l" t="t" r="r" b="b"/>
              <a:pathLst>
                <a:path w="5862" h="1100" extrusionOk="0">
                  <a:moveTo>
                    <a:pt x="0" y="1"/>
                  </a:moveTo>
                  <a:lnTo>
                    <a:pt x="0" y="1100"/>
                  </a:lnTo>
                  <a:lnTo>
                    <a:pt x="5862" y="1100"/>
                  </a:lnTo>
                  <a:lnTo>
                    <a:pt x="58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9" name="Google Shape;4049;p84"/>
            <p:cNvSpPr/>
            <p:nvPr/>
          </p:nvSpPr>
          <p:spPr>
            <a:xfrm>
              <a:off x="7605014" y="3069114"/>
              <a:ext cx="13778" cy="94935"/>
            </a:xfrm>
            <a:custGeom>
              <a:avLst/>
              <a:gdLst/>
              <a:ahLst/>
              <a:cxnLst/>
              <a:rect l="l" t="t" r="r" b="b"/>
              <a:pathLst>
                <a:path w="511" h="3521" extrusionOk="0">
                  <a:moveTo>
                    <a:pt x="281" y="1"/>
                  </a:moveTo>
                  <a:cubicBezTo>
                    <a:pt x="154" y="1"/>
                    <a:pt x="53" y="104"/>
                    <a:pt x="0" y="231"/>
                  </a:cubicBezTo>
                  <a:lnTo>
                    <a:pt x="0" y="3520"/>
                  </a:lnTo>
                  <a:lnTo>
                    <a:pt x="367" y="3520"/>
                  </a:lnTo>
                  <a:lnTo>
                    <a:pt x="367" y="231"/>
                  </a:lnTo>
                  <a:lnTo>
                    <a:pt x="510" y="231"/>
                  </a:lnTo>
                  <a:cubicBezTo>
                    <a:pt x="510" y="104"/>
                    <a:pt x="407" y="1"/>
                    <a:pt x="281" y="1"/>
                  </a:cubicBezTo>
                  <a:close/>
                </a:path>
              </a:pathLst>
            </a:custGeom>
            <a:solidFill>
              <a:srgbClr val="5C463F">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0" name="Google Shape;4050;p84"/>
            <p:cNvSpPr/>
            <p:nvPr/>
          </p:nvSpPr>
          <p:spPr>
            <a:xfrm>
              <a:off x="7445046" y="3069114"/>
              <a:ext cx="12403" cy="94935"/>
            </a:xfrm>
            <a:custGeom>
              <a:avLst/>
              <a:gdLst/>
              <a:ahLst/>
              <a:cxnLst/>
              <a:rect l="l" t="t" r="r" b="b"/>
              <a:pathLst>
                <a:path w="460" h="3521" extrusionOk="0">
                  <a:moveTo>
                    <a:pt x="229" y="1"/>
                  </a:moveTo>
                  <a:cubicBezTo>
                    <a:pt x="102" y="1"/>
                    <a:pt x="0" y="104"/>
                    <a:pt x="72" y="231"/>
                  </a:cubicBezTo>
                  <a:lnTo>
                    <a:pt x="72" y="3520"/>
                  </a:lnTo>
                  <a:lnTo>
                    <a:pt x="438" y="3520"/>
                  </a:lnTo>
                  <a:lnTo>
                    <a:pt x="438" y="231"/>
                  </a:lnTo>
                  <a:lnTo>
                    <a:pt x="459" y="231"/>
                  </a:lnTo>
                  <a:cubicBezTo>
                    <a:pt x="459" y="104"/>
                    <a:pt x="356" y="1"/>
                    <a:pt x="229" y="1"/>
                  </a:cubicBezTo>
                  <a:close/>
                </a:path>
              </a:pathLst>
            </a:custGeom>
            <a:solidFill>
              <a:srgbClr val="5C463F">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1" name="Google Shape;4051;p84"/>
            <p:cNvSpPr/>
            <p:nvPr/>
          </p:nvSpPr>
          <p:spPr>
            <a:xfrm>
              <a:off x="7478857" y="2966764"/>
              <a:ext cx="106097" cy="88599"/>
            </a:xfrm>
            <a:custGeom>
              <a:avLst/>
              <a:gdLst/>
              <a:ahLst/>
              <a:cxnLst/>
              <a:rect l="l" t="t" r="r" b="b"/>
              <a:pathLst>
                <a:path w="3935" h="3286" extrusionOk="0">
                  <a:moveTo>
                    <a:pt x="1968" y="1"/>
                  </a:moveTo>
                  <a:cubicBezTo>
                    <a:pt x="1432" y="1"/>
                    <a:pt x="896" y="171"/>
                    <a:pt x="446" y="510"/>
                  </a:cubicBezTo>
                  <a:cubicBezTo>
                    <a:pt x="46" y="812"/>
                    <a:pt x="1" y="1395"/>
                    <a:pt x="351" y="1756"/>
                  </a:cubicBezTo>
                  <a:lnTo>
                    <a:pt x="1744" y="3191"/>
                  </a:lnTo>
                  <a:cubicBezTo>
                    <a:pt x="1805" y="3254"/>
                    <a:pt x="1887" y="3285"/>
                    <a:pt x="1968" y="3285"/>
                  </a:cubicBezTo>
                  <a:cubicBezTo>
                    <a:pt x="2049" y="3285"/>
                    <a:pt x="2130" y="3254"/>
                    <a:pt x="2191" y="3191"/>
                  </a:cubicBezTo>
                  <a:lnTo>
                    <a:pt x="3586" y="1756"/>
                  </a:lnTo>
                  <a:cubicBezTo>
                    <a:pt x="3935" y="1395"/>
                    <a:pt x="3890" y="812"/>
                    <a:pt x="3489" y="510"/>
                  </a:cubicBezTo>
                  <a:cubicBezTo>
                    <a:pt x="3039" y="171"/>
                    <a:pt x="2503" y="1"/>
                    <a:pt x="1968" y="1"/>
                  </a:cubicBezTo>
                  <a:close/>
                </a:path>
              </a:pathLst>
            </a:custGeom>
            <a:solidFill>
              <a:srgbClr val="5C463F">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2" name="Google Shape;4052;p84"/>
            <p:cNvSpPr/>
            <p:nvPr/>
          </p:nvSpPr>
          <p:spPr>
            <a:xfrm>
              <a:off x="7488051" y="2964823"/>
              <a:ext cx="85768" cy="88976"/>
            </a:xfrm>
            <a:custGeom>
              <a:avLst/>
              <a:gdLst/>
              <a:ahLst/>
              <a:cxnLst/>
              <a:rect l="l" t="t" r="r" b="b"/>
              <a:pathLst>
                <a:path w="3181" h="3300" extrusionOk="0">
                  <a:moveTo>
                    <a:pt x="1591" y="0"/>
                  </a:moveTo>
                  <a:cubicBezTo>
                    <a:pt x="1282" y="0"/>
                    <a:pt x="973" y="50"/>
                    <a:pt x="675" y="148"/>
                  </a:cubicBezTo>
                  <a:lnTo>
                    <a:pt x="675" y="1524"/>
                  </a:lnTo>
                  <a:cubicBezTo>
                    <a:pt x="675" y="1727"/>
                    <a:pt x="510" y="1892"/>
                    <a:pt x="307" y="1892"/>
                  </a:cubicBezTo>
                  <a:lnTo>
                    <a:pt x="1" y="1892"/>
                  </a:lnTo>
                  <a:lnTo>
                    <a:pt x="1375" y="3212"/>
                  </a:lnTo>
                  <a:cubicBezTo>
                    <a:pt x="1435" y="3271"/>
                    <a:pt x="1513" y="3300"/>
                    <a:pt x="1591" y="3300"/>
                  </a:cubicBezTo>
                  <a:cubicBezTo>
                    <a:pt x="1669" y="3300"/>
                    <a:pt x="1746" y="3271"/>
                    <a:pt x="1807" y="3212"/>
                  </a:cubicBezTo>
                  <a:lnTo>
                    <a:pt x="3181" y="1892"/>
                  </a:lnTo>
                  <a:lnTo>
                    <a:pt x="2874" y="1892"/>
                  </a:lnTo>
                  <a:cubicBezTo>
                    <a:pt x="2671" y="1892"/>
                    <a:pt x="2507" y="1727"/>
                    <a:pt x="2507" y="1524"/>
                  </a:cubicBezTo>
                  <a:lnTo>
                    <a:pt x="2507" y="148"/>
                  </a:lnTo>
                  <a:cubicBezTo>
                    <a:pt x="2210" y="50"/>
                    <a:pt x="1901" y="0"/>
                    <a:pt x="1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3" name="Google Shape;4053;p84"/>
            <p:cNvSpPr/>
            <p:nvPr/>
          </p:nvSpPr>
          <p:spPr>
            <a:xfrm>
              <a:off x="7446960" y="2867650"/>
              <a:ext cx="177818" cy="59291"/>
            </a:xfrm>
            <a:custGeom>
              <a:avLst/>
              <a:gdLst/>
              <a:ahLst/>
              <a:cxnLst/>
              <a:rect l="l" t="t" r="r" b="b"/>
              <a:pathLst>
                <a:path w="6595" h="2199" extrusionOk="0">
                  <a:moveTo>
                    <a:pt x="1" y="1"/>
                  </a:moveTo>
                  <a:lnTo>
                    <a:pt x="1" y="2199"/>
                  </a:lnTo>
                  <a:lnTo>
                    <a:pt x="6595" y="2199"/>
                  </a:lnTo>
                  <a:lnTo>
                    <a:pt x="6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4" name="Google Shape;4054;p84"/>
            <p:cNvSpPr/>
            <p:nvPr/>
          </p:nvSpPr>
          <p:spPr>
            <a:xfrm>
              <a:off x="7446960" y="2749123"/>
              <a:ext cx="167949" cy="79054"/>
            </a:xfrm>
            <a:custGeom>
              <a:avLst/>
              <a:gdLst/>
              <a:ahLst/>
              <a:cxnLst/>
              <a:rect l="l" t="t" r="r" b="b"/>
              <a:pathLst>
                <a:path w="6229" h="2932" extrusionOk="0">
                  <a:moveTo>
                    <a:pt x="2362" y="1"/>
                  </a:moveTo>
                  <a:cubicBezTo>
                    <a:pt x="1058" y="1"/>
                    <a:pt x="1" y="1059"/>
                    <a:pt x="1" y="2365"/>
                  </a:cubicBezTo>
                  <a:lnTo>
                    <a:pt x="1" y="2932"/>
                  </a:lnTo>
                  <a:lnTo>
                    <a:pt x="6229" y="2932"/>
                  </a:lnTo>
                  <a:lnTo>
                    <a:pt x="6229" y="2365"/>
                  </a:lnTo>
                  <a:cubicBezTo>
                    <a:pt x="6229" y="1058"/>
                    <a:pt x="5170" y="1"/>
                    <a:pt x="3865" y="1"/>
                  </a:cubicBezTo>
                  <a:lnTo>
                    <a:pt x="2365" y="1"/>
                  </a:lnTo>
                  <a:cubicBezTo>
                    <a:pt x="2364" y="1"/>
                    <a:pt x="2363" y="1"/>
                    <a:pt x="2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5" name="Google Shape;4055;p84"/>
            <p:cNvSpPr/>
            <p:nvPr/>
          </p:nvSpPr>
          <p:spPr>
            <a:xfrm>
              <a:off x="7431699" y="2907177"/>
              <a:ext cx="200439" cy="39527"/>
            </a:xfrm>
            <a:custGeom>
              <a:avLst/>
              <a:gdLst/>
              <a:ahLst/>
              <a:cxnLst/>
              <a:rect l="l" t="t" r="r" b="b"/>
              <a:pathLst>
                <a:path w="7434" h="1466" extrusionOk="0">
                  <a:moveTo>
                    <a:pt x="657" y="0"/>
                  </a:moveTo>
                  <a:cubicBezTo>
                    <a:pt x="293" y="84"/>
                    <a:pt x="0" y="379"/>
                    <a:pt x="0" y="740"/>
                  </a:cubicBezTo>
                  <a:cubicBezTo>
                    <a:pt x="0" y="1104"/>
                    <a:pt x="293" y="1397"/>
                    <a:pt x="657" y="1466"/>
                  </a:cubicBezTo>
                  <a:lnTo>
                    <a:pt x="6777" y="1466"/>
                  </a:lnTo>
                  <a:lnTo>
                    <a:pt x="6777" y="1397"/>
                  </a:lnTo>
                  <a:cubicBezTo>
                    <a:pt x="7139" y="1397"/>
                    <a:pt x="7433" y="1104"/>
                    <a:pt x="7433" y="740"/>
                  </a:cubicBezTo>
                  <a:cubicBezTo>
                    <a:pt x="7433" y="379"/>
                    <a:pt x="7139" y="84"/>
                    <a:pt x="6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6" name="Google Shape;4056;p84"/>
            <p:cNvSpPr/>
            <p:nvPr/>
          </p:nvSpPr>
          <p:spPr>
            <a:xfrm>
              <a:off x="7466724" y="2857782"/>
              <a:ext cx="128503" cy="118608"/>
            </a:xfrm>
            <a:custGeom>
              <a:avLst/>
              <a:gdLst/>
              <a:ahLst/>
              <a:cxnLst/>
              <a:rect l="l" t="t" r="r" b="b"/>
              <a:pathLst>
                <a:path w="4766" h="4399" extrusionOk="0">
                  <a:moveTo>
                    <a:pt x="1" y="1"/>
                  </a:moveTo>
                  <a:lnTo>
                    <a:pt x="1" y="3202"/>
                  </a:lnTo>
                  <a:cubicBezTo>
                    <a:pt x="1" y="3863"/>
                    <a:pt x="536" y="4398"/>
                    <a:pt x="1197" y="4398"/>
                  </a:cubicBezTo>
                  <a:lnTo>
                    <a:pt x="3570" y="4398"/>
                  </a:lnTo>
                  <a:cubicBezTo>
                    <a:pt x="4229" y="4398"/>
                    <a:pt x="4766" y="3863"/>
                    <a:pt x="4766" y="3202"/>
                  </a:cubicBezTo>
                  <a:lnTo>
                    <a:pt x="47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7" name="Google Shape;4057;p84"/>
            <p:cNvSpPr/>
            <p:nvPr/>
          </p:nvSpPr>
          <p:spPr>
            <a:xfrm>
              <a:off x="7543998" y="2857782"/>
              <a:ext cx="51202" cy="118554"/>
            </a:xfrm>
            <a:custGeom>
              <a:avLst/>
              <a:gdLst/>
              <a:ahLst/>
              <a:cxnLst/>
              <a:rect l="l" t="t" r="r" b="b"/>
              <a:pathLst>
                <a:path w="1899" h="4397" extrusionOk="0">
                  <a:moveTo>
                    <a:pt x="1164" y="1"/>
                  </a:moveTo>
                  <a:lnTo>
                    <a:pt x="1164" y="3214"/>
                  </a:lnTo>
                  <a:cubicBezTo>
                    <a:pt x="1164" y="3869"/>
                    <a:pt x="644" y="4397"/>
                    <a:pt x="1" y="4397"/>
                  </a:cubicBezTo>
                  <a:lnTo>
                    <a:pt x="702" y="4397"/>
                  </a:lnTo>
                  <a:cubicBezTo>
                    <a:pt x="1363" y="4397"/>
                    <a:pt x="1898" y="3861"/>
                    <a:pt x="1898" y="3200"/>
                  </a:cubicBezTo>
                  <a:lnTo>
                    <a:pt x="1898" y="1"/>
                  </a:ln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8" name="Google Shape;4058;p84"/>
            <p:cNvSpPr/>
            <p:nvPr/>
          </p:nvSpPr>
          <p:spPr>
            <a:xfrm>
              <a:off x="7494252" y="2902485"/>
              <a:ext cx="12403" cy="13913"/>
            </a:xfrm>
            <a:custGeom>
              <a:avLst/>
              <a:gdLst/>
              <a:ahLst/>
              <a:cxnLst/>
              <a:rect l="l" t="t" r="r" b="b"/>
              <a:pathLst>
                <a:path w="460" h="516" extrusionOk="0">
                  <a:moveTo>
                    <a:pt x="230" y="1"/>
                  </a:moveTo>
                  <a:cubicBezTo>
                    <a:pt x="104" y="1"/>
                    <a:pt x="1" y="104"/>
                    <a:pt x="79" y="231"/>
                  </a:cubicBezTo>
                  <a:lnTo>
                    <a:pt x="79" y="285"/>
                  </a:lnTo>
                  <a:cubicBezTo>
                    <a:pt x="1" y="412"/>
                    <a:pt x="104" y="515"/>
                    <a:pt x="230" y="515"/>
                  </a:cubicBezTo>
                  <a:lnTo>
                    <a:pt x="230" y="514"/>
                  </a:lnTo>
                  <a:cubicBezTo>
                    <a:pt x="357" y="514"/>
                    <a:pt x="460" y="411"/>
                    <a:pt x="445" y="285"/>
                  </a:cubicBezTo>
                  <a:lnTo>
                    <a:pt x="445" y="231"/>
                  </a:lnTo>
                  <a:cubicBezTo>
                    <a:pt x="460" y="104"/>
                    <a:pt x="357"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9" name="Google Shape;4059;p84"/>
            <p:cNvSpPr/>
            <p:nvPr/>
          </p:nvSpPr>
          <p:spPr>
            <a:xfrm>
              <a:off x="7555619" y="2902485"/>
              <a:ext cx="13940" cy="13913"/>
            </a:xfrm>
            <a:custGeom>
              <a:avLst/>
              <a:gdLst/>
              <a:ahLst/>
              <a:cxnLst/>
              <a:rect l="l" t="t" r="r" b="b"/>
              <a:pathLst>
                <a:path w="517" h="516" extrusionOk="0">
                  <a:moveTo>
                    <a:pt x="288" y="1"/>
                  </a:moveTo>
                  <a:cubicBezTo>
                    <a:pt x="161" y="1"/>
                    <a:pt x="57" y="104"/>
                    <a:pt x="1" y="231"/>
                  </a:cubicBezTo>
                  <a:lnTo>
                    <a:pt x="1" y="285"/>
                  </a:lnTo>
                  <a:cubicBezTo>
                    <a:pt x="57" y="412"/>
                    <a:pt x="161" y="515"/>
                    <a:pt x="288" y="515"/>
                  </a:cubicBezTo>
                  <a:lnTo>
                    <a:pt x="288" y="514"/>
                  </a:lnTo>
                  <a:cubicBezTo>
                    <a:pt x="413" y="514"/>
                    <a:pt x="516" y="411"/>
                    <a:pt x="367" y="285"/>
                  </a:cubicBezTo>
                  <a:lnTo>
                    <a:pt x="367" y="231"/>
                  </a:lnTo>
                  <a:cubicBezTo>
                    <a:pt x="516" y="104"/>
                    <a:pt x="415"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0" name="Google Shape;4060;p84"/>
            <p:cNvSpPr/>
            <p:nvPr/>
          </p:nvSpPr>
          <p:spPr>
            <a:xfrm>
              <a:off x="7417328" y="2847913"/>
              <a:ext cx="237135" cy="29659"/>
            </a:xfrm>
            <a:custGeom>
              <a:avLst/>
              <a:gdLst/>
              <a:ahLst/>
              <a:cxnLst/>
              <a:rect l="l" t="t" r="r" b="b"/>
              <a:pathLst>
                <a:path w="8795" h="1100" extrusionOk="0">
                  <a:moveTo>
                    <a:pt x="287" y="0"/>
                  </a:moveTo>
                  <a:cubicBezTo>
                    <a:pt x="130" y="0"/>
                    <a:pt x="1" y="121"/>
                    <a:pt x="1" y="271"/>
                  </a:cubicBezTo>
                  <a:lnTo>
                    <a:pt x="1" y="815"/>
                  </a:lnTo>
                  <a:cubicBezTo>
                    <a:pt x="1" y="972"/>
                    <a:pt x="128" y="1099"/>
                    <a:pt x="285" y="1099"/>
                  </a:cubicBezTo>
                  <a:lnTo>
                    <a:pt x="8510" y="1099"/>
                  </a:lnTo>
                  <a:cubicBezTo>
                    <a:pt x="8667" y="1099"/>
                    <a:pt x="8794" y="972"/>
                    <a:pt x="8794" y="815"/>
                  </a:cubicBezTo>
                  <a:lnTo>
                    <a:pt x="8794" y="284"/>
                  </a:lnTo>
                  <a:cubicBezTo>
                    <a:pt x="8794" y="127"/>
                    <a:pt x="8667" y="0"/>
                    <a:pt x="85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1" name="Google Shape;4061;p84"/>
            <p:cNvSpPr/>
            <p:nvPr/>
          </p:nvSpPr>
          <p:spPr>
            <a:xfrm>
              <a:off x="7437092" y="2779159"/>
              <a:ext cx="187767" cy="88707"/>
            </a:xfrm>
            <a:custGeom>
              <a:avLst/>
              <a:gdLst/>
              <a:ahLst/>
              <a:cxnLst/>
              <a:rect l="l" t="t" r="r" b="b"/>
              <a:pathLst>
                <a:path w="6964" h="3290" extrusionOk="0">
                  <a:moveTo>
                    <a:pt x="3482" y="1"/>
                  </a:moveTo>
                  <a:cubicBezTo>
                    <a:pt x="2427" y="1"/>
                    <a:pt x="1372" y="279"/>
                    <a:pt x="318" y="835"/>
                  </a:cubicBezTo>
                  <a:cubicBezTo>
                    <a:pt x="123" y="938"/>
                    <a:pt x="1" y="1142"/>
                    <a:pt x="2" y="1363"/>
                  </a:cubicBezTo>
                  <a:lnTo>
                    <a:pt x="1" y="1363"/>
                  </a:lnTo>
                  <a:lnTo>
                    <a:pt x="1" y="2758"/>
                  </a:lnTo>
                  <a:cubicBezTo>
                    <a:pt x="1" y="2869"/>
                    <a:pt x="57" y="2972"/>
                    <a:pt x="150" y="3033"/>
                  </a:cubicBezTo>
                  <a:lnTo>
                    <a:pt x="461" y="3237"/>
                  </a:lnTo>
                  <a:cubicBezTo>
                    <a:pt x="515" y="3271"/>
                    <a:pt x="578" y="3289"/>
                    <a:pt x="641" y="3289"/>
                  </a:cubicBezTo>
                  <a:cubicBezTo>
                    <a:pt x="684" y="3289"/>
                    <a:pt x="728" y="3281"/>
                    <a:pt x="769" y="3264"/>
                  </a:cubicBezTo>
                  <a:cubicBezTo>
                    <a:pt x="1673" y="2896"/>
                    <a:pt x="2577" y="2712"/>
                    <a:pt x="3482" y="2712"/>
                  </a:cubicBezTo>
                  <a:cubicBezTo>
                    <a:pt x="4386" y="2712"/>
                    <a:pt x="5291" y="2896"/>
                    <a:pt x="6195" y="3264"/>
                  </a:cubicBezTo>
                  <a:cubicBezTo>
                    <a:pt x="6237" y="3281"/>
                    <a:pt x="6280" y="3289"/>
                    <a:pt x="6324" y="3289"/>
                  </a:cubicBezTo>
                  <a:cubicBezTo>
                    <a:pt x="6386" y="3289"/>
                    <a:pt x="6448" y="3272"/>
                    <a:pt x="6502" y="3237"/>
                  </a:cubicBezTo>
                  <a:lnTo>
                    <a:pt x="6780" y="3056"/>
                  </a:lnTo>
                  <a:cubicBezTo>
                    <a:pt x="6907" y="2972"/>
                    <a:pt x="6962" y="2869"/>
                    <a:pt x="6962" y="2758"/>
                  </a:cubicBezTo>
                  <a:lnTo>
                    <a:pt x="6962" y="1369"/>
                  </a:lnTo>
                  <a:cubicBezTo>
                    <a:pt x="6964" y="1146"/>
                    <a:pt x="6843" y="941"/>
                    <a:pt x="6647" y="835"/>
                  </a:cubicBezTo>
                  <a:cubicBezTo>
                    <a:pt x="5592" y="279"/>
                    <a:pt x="4537" y="1"/>
                    <a:pt x="34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2" name="Google Shape;4062;p84"/>
            <p:cNvSpPr/>
            <p:nvPr/>
          </p:nvSpPr>
          <p:spPr>
            <a:xfrm>
              <a:off x="7437092" y="2832194"/>
              <a:ext cx="187740" cy="36103"/>
            </a:xfrm>
            <a:custGeom>
              <a:avLst/>
              <a:gdLst/>
              <a:ahLst/>
              <a:cxnLst/>
              <a:rect l="l" t="t" r="r" b="b"/>
              <a:pathLst>
                <a:path w="6963" h="1339" extrusionOk="0">
                  <a:moveTo>
                    <a:pt x="3482" y="0"/>
                  </a:moveTo>
                  <a:cubicBezTo>
                    <a:pt x="2577" y="0"/>
                    <a:pt x="1672" y="184"/>
                    <a:pt x="768" y="552"/>
                  </a:cubicBezTo>
                  <a:cubicBezTo>
                    <a:pt x="727" y="569"/>
                    <a:pt x="683" y="577"/>
                    <a:pt x="640" y="577"/>
                  </a:cubicBezTo>
                  <a:cubicBezTo>
                    <a:pt x="577" y="577"/>
                    <a:pt x="514" y="559"/>
                    <a:pt x="460" y="523"/>
                  </a:cubicBezTo>
                  <a:lnTo>
                    <a:pt x="147" y="319"/>
                  </a:lnTo>
                  <a:cubicBezTo>
                    <a:pt x="56" y="259"/>
                    <a:pt x="1" y="157"/>
                    <a:pt x="1" y="48"/>
                  </a:cubicBezTo>
                  <a:lnTo>
                    <a:pt x="1" y="808"/>
                  </a:lnTo>
                  <a:cubicBezTo>
                    <a:pt x="1" y="918"/>
                    <a:pt x="57" y="1021"/>
                    <a:pt x="150" y="1083"/>
                  </a:cubicBezTo>
                  <a:lnTo>
                    <a:pt x="461" y="1286"/>
                  </a:lnTo>
                  <a:cubicBezTo>
                    <a:pt x="515" y="1321"/>
                    <a:pt x="578" y="1338"/>
                    <a:pt x="641" y="1338"/>
                  </a:cubicBezTo>
                  <a:cubicBezTo>
                    <a:pt x="684" y="1338"/>
                    <a:pt x="728" y="1330"/>
                    <a:pt x="769" y="1313"/>
                  </a:cubicBezTo>
                  <a:cubicBezTo>
                    <a:pt x="1673" y="945"/>
                    <a:pt x="2577" y="761"/>
                    <a:pt x="3482" y="761"/>
                  </a:cubicBezTo>
                  <a:cubicBezTo>
                    <a:pt x="4386" y="761"/>
                    <a:pt x="5291" y="945"/>
                    <a:pt x="6195" y="1313"/>
                  </a:cubicBezTo>
                  <a:cubicBezTo>
                    <a:pt x="6236" y="1330"/>
                    <a:pt x="6279" y="1338"/>
                    <a:pt x="6323" y="1338"/>
                  </a:cubicBezTo>
                  <a:cubicBezTo>
                    <a:pt x="6385" y="1338"/>
                    <a:pt x="6448" y="1321"/>
                    <a:pt x="6502" y="1286"/>
                  </a:cubicBezTo>
                  <a:lnTo>
                    <a:pt x="6780" y="1105"/>
                  </a:lnTo>
                  <a:cubicBezTo>
                    <a:pt x="6907" y="1021"/>
                    <a:pt x="6962" y="918"/>
                    <a:pt x="6962" y="808"/>
                  </a:cubicBezTo>
                  <a:lnTo>
                    <a:pt x="6962" y="48"/>
                  </a:lnTo>
                  <a:cubicBezTo>
                    <a:pt x="6962" y="157"/>
                    <a:pt x="6907" y="259"/>
                    <a:pt x="6816" y="319"/>
                  </a:cubicBezTo>
                  <a:lnTo>
                    <a:pt x="6502" y="523"/>
                  </a:lnTo>
                  <a:cubicBezTo>
                    <a:pt x="6448" y="559"/>
                    <a:pt x="6385" y="577"/>
                    <a:pt x="6322" y="577"/>
                  </a:cubicBezTo>
                  <a:cubicBezTo>
                    <a:pt x="6279" y="577"/>
                    <a:pt x="6236" y="569"/>
                    <a:pt x="6195" y="552"/>
                  </a:cubicBezTo>
                  <a:cubicBezTo>
                    <a:pt x="5291" y="184"/>
                    <a:pt x="4386" y="0"/>
                    <a:pt x="3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3" name="Google Shape;4063;p84"/>
            <p:cNvSpPr/>
            <p:nvPr/>
          </p:nvSpPr>
          <p:spPr>
            <a:xfrm>
              <a:off x="7580209" y="2787787"/>
              <a:ext cx="44650" cy="78623"/>
            </a:xfrm>
            <a:custGeom>
              <a:avLst/>
              <a:gdLst/>
              <a:ahLst/>
              <a:cxnLst/>
              <a:rect l="l" t="t" r="r" b="b"/>
              <a:pathLst>
                <a:path w="1656" h="2916" extrusionOk="0">
                  <a:moveTo>
                    <a:pt x="1" y="1"/>
                  </a:moveTo>
                  <a:lnTo>
                    <a:pt x="1" y="1"/>
                  </a:lnTo>
                  <a:cubicBezTo>
                    <a:pt x="206" y="97"/>
                    <a:pt x="410" y="203"/>
                    <a:pt x="617" y="322"/>
                  </a:cubicBezTo>
                  <a:cubicBezTo>
                    <a:pt x="805" y="430"/>
                    <a:pt x="922" y="647"/>
                    <a:pt x="922" y="880"/>
                  </a:cubicBezTo>
                  <a:lnTo>
                    <a:pt x="922" y="2357"/>
                  </a:lnTo>
                  <a:cubicBezTo>
                    <a:pt x="923" y="2471"/>
                    <a:pt x="871" y="2577"/>
                    <a:pt x="780" y="2644"/>
                  </a:cubicBezTo>
                  <a:lnTo>
                    <a:pt x="602" y="2773"/>
                  </a:lnTo>
                  <a:cubicBezTo>
                    <a:pt x="705" y="2809"/>
                    <a:pt x="808" y="2848"/>
                    <a:pt x="911" y="2890"/>
                  </a:cubicBezTo>
                  <a:cubicBezTo>
                    <a:pt x="952" y="2907"/>
                    <a:pt x="995" y="2915"/>
                    <a:pt x="1038" y="2915"/>
                  </a:cubicBezTo>
                  <a:cubicBezTo>
                    <a:pt x="1101" y="2915"/>
                    <a:pt x="1164" y="2897"/>
                    <a:pt x="1218" y="2863"/>
                  </a:cubicBezTo>
                  <a:lnTo>
                    <a:pt x="1505" y="2674"/>
                  </a:lnTo>
                  <a:cubicBezTo>
                    <a:pt x="1599" y="2613"/>
                    <a:pt x="1654" y="2510"/>
                    <a:pt x="1654" y="2399"/>
                  </a:cubicBezTo>
                  <a:lnTo>
                    <a:pt x="1654" y="1062"/>
                  </a:lnTo>
                  <a:cubicBezTo>
                    <a:pt x="1656" y="850"/>
                    <a:pt x="1538" y="654"/>
                    <a:pt x="1351" y="554"/>
                  </a:cubicBezTo>
                  <a:lnTo>
                    <a:pt x="1349" y="554"/>
                  </a:lnTo>
                  <a:cubicBezTo>
                    <a:pt x="919" y="325"/>
                    <a:pt x="467" y="14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4" name="Google Shape;4064;p84"/>
            <p:cNvSpPr/>
            <p:nvPr/>
          </p:nvSpPr>
          <p:spPr>
            <a:xfrm>
              <a:off x="7525745" y="3053071"/>
              <a:ext cx="12376" cy="110924"/>
            </a:xfrm>
            <a:custGeom>
              <a:avLst/>
              <a:gdLst/>
              <a:ahLst/>
              <a:cxnLst/>
              <a:rect l="l" t="t" r="r" b="b"/>
              <a:pathLst>
                <a:path w="459" h="4114" extrusionOk="0">
                  <a:moveTo>
                    <a:pt x="16" y="1"/>
                  </a:moveTo>
                  <a:cubicBezTo>
                    <a:pt x="4" y="26"/>
                    <a:pt x="1" y="56"/>
                    <a:pt x="10" y="84"/>
                  </a:cubicBezTo>
                  <a:lnTo>
                    <a:pt x="10" y="4114"/>
                  </a:lnTo>
                  <a:lnTo>
                    <a:pt x="376" y="4114"/>
                  </a:lnTo>
                  <a:lnTo>
                    <a:pt x="376" y="84"/>
                  </a:lnTo>
                  <a:lnTo>
                    <a:pt x="458" y="84"/>
                  </a:lnTo>
                  <a:cubicBezTo>
                    <a:pt x="458" y="56"/>
                    <a:pt x="452" y="27"/>
                    <a:pt x="442" y="1"/>
                  </a:cubicBezTo>
                  <a:cubicBezTo>
                    <a:pt x="382" y="57"/>
                    <a:pt x="305" y="85"/>
                    <a:pt x="229" y="85"/>
                  </a:cubicBezTo>
                  <a:cubicBezTo>
                    <a:pt x="152" y="85"/>
                    <a:pt x="75" y="57"/>
                    <a:pt x="16" y="1"/>
                  </a:cubicBezTo>
                  <a:close/>
                </a:path>
              </a:pathLst>
            </a:custGeom>
            <a:solidFill>
              <a:srgbClr val="5C463F">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65" name="Google Shape;4065;p84"/>
          <p:cNvGrpSpPr/>
          <p:nvPr/>
        </p:nvGrpSpPr>
        <p:grpSpPr>
          <a:xfrm>
            <a:off x="7324389" y="3440172"/>
            <a:ext cx="414980" cy="326300"/>
            <a:chOff x="7324389" y="3440172"/>
            <a:chExt cx="414980" cy="326300"/>
          </a:xfrm>
        </p:grpSpPr>
        <p:sp>
          <p:nvSpPr>
            <p:cNvPr id="4066" name="Google Shape;4066;p84"/>
            <p:cNvSpPr/>
            <p:nvPr/>
          </p:nvSpPr>
          <p:spPr>
            <a:xfrm>
              <a:off x="7527605" y="3709392"/>
              <a:ext cx="35779" cy="57080"/>
            </a:xfrm>
            <a:custGeom>
              <a:avLst/>
              <a:gdLst/>
              <a:ahLst/>
              <a:cxnLst/>
              <a:rect l="l" t="t" r="r" b="b"/>
              <a:pathLst>
                <a:path w="1327" h="2117" extrusionOk="0">
                  <a:moveTo>
                    <a:pt x="1069" y="0"/>
                  </a:moveTo>
                  <a:cubicBezTo>
                    <a:pt x="1028" y="0"/>
                    <a:pt x="986" y="12"/>
                    <a:pt x="948" y="35"/>
                  </a:cubicBezTo>
                  <a:cubicBezTo>
                    <a:pt x="323" y="435"/>
                    <a:pt x="0" y="1097"/>
                    <a:pt x="38" y="1903"/>
                  </a:cubicBezTo>
                  <a:cubicBezTo>
                    <a:pt x="44" y="2022"/>
                    <a:pt x="141" y="2117"/>
                    <a:pt x="262" y="2117"/>
                  </a:cubicBezTo>
                  <a:lnTo>
                    <a:pt x="274" y="2117"/>
                  </a:lnTo>
                  <a:cubicBezTo>
                    <a:pt x="398" y="2111"/>
                    <a:pt x="494" y="2006"/>
                    <a:pt x="488" y="1880"/>
                  </a:cubicBezTo>
                  <a:cubicBezTo>
                    <a:pt x="467" y="1430"/>
                    <a:pt x="572" y="811"/>
                    <a:pt x="1191" y="417"/>
                  </a:cubicBezTo>
                  <a:cubicBezTo>
                    <a:pt x="1295" y="349"/>
                    <a:pt x="1327" y="210"/>
                    <a:pt x="1259" y="104"/>
                  </a:cubicBezTo>
                  <a:cubicBezTo>
                    <a:pt x="1216" y="37"/>
                    <a:pt x="1143" y="0"/>
                    <a:pt x="1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7" name="Google Shape;4067;p84"/>
            <p:cNvSpPr/>
            <p:nvPr/>
          </p:nvSpPr>
          <p:spPr>
            <a:xfrm>
              <a:off x="7527848" y="3637456"/>
              <a:ext cx="100570" cy="96741"/>
            </a:xfrm>
            <a:custGeom>
              <a:avLst/>
              <a:gdLst/>
              <a:ahLst/>
              <a:cxnLst/>
              <a:rect l="l" t="t" r="r" b="b"/>
              <a:pathLst>
                <a:path w="3730" h="3588" extrusionOk="0">
                  <a:moveTo>
                    <a:pt x="2259" y="1"/>
                  </a:moveTo>
                  <a:cubicBezTo>
                    <a:pt x="2042" y="1"/>
                    <a:pt x="1824" y="16"/>
                    <a:pt x="1620" y="84"/>
                  </a:cubicBezTo>
                  <a:cubicBezTo>
                    <a:pt x="1392" y="160"/>
                    <a:pt x="1183" y="311"/>
                    <a:pt x="1081" y="526"/>
                  </a:cubicBezTo>
                  <a:cubicBezTo>
                    <a:pt x="1026" y="644"/>
                    <a:pt x="1010" y="779"/>
                    <a:pt x="1034" y="908"/>
                  </a:cubicBezTo>
                  <a:cubicBezTo>
                    <a:pt x="781" y="966"/>
                    <a:pt x="539" y="1084"/>
                    <a:pt x="376" y="1275"/>
                  </a:cubicBezTo>
                  <a:cubicBezTo>
                    <a:pt x="207" y="1473"/>
                    <a:pt x="147" y="1742"/>
                    <a:pt x="196" y="1992"/>
                  </a:cubicBezTo>
                  <a:cubicBezTo>
                    <a:pt x="96" y="2143"/>
                    <a:pt x="39" y="2319"/>
                    <a:pt x="30" y="2500"/>
                  </a:cubicBezTo>
                  <a:cubicBezTo>
                    <a:pt x="0" y="3037"/>
                    <a:pt x="391" y="3506"/>
                    <a:pt x="923" y="3578"/>
                  </a:cubicBezTo>
                  <a:cubicBezTo>
                    <a:pt x="969" y="3584"/>
                    <a:pt x="1016" y="3587"/>
                    <a:pt x="1061" y="3587"/>
                  </a:cubicBezTo>
                  <a:cubicBezTo>
                    <a:pt x="1541" y="3587"/>
                    <a:pt x="1966" y="3253"/>
                    <a:pt x="2070" y="2772"/>
                  </a:cubicBezTo>
                  <a:cubicBezTo>
                    <a:pt x="2088" y="2690"/>
                    <a:pt x="2095" y="2605"/>
                    <a:pt x="2092" y="2519"/>
                  </a:cubicBezTo>
                  <a:cubicBezTo>
                    <a:pt x="2092" y="2501"/>
                    <a:pt x="2104" y="2485"/>
                    <a:pt x="2121" y="2482"/>
                  </a:cubicBezTo>
                  <a:cubicBezTo>
                    <a:pt x="2321" y="2437"/>
                    <a:pt x="2500" y="2327"/>
                    <a:pt x="2632" y="2168"/>
                  </a:cubicBezTo>
                  <a:cubicBezTo>
                    <a:pt x="2804" y="1954"/>
                    <a:pt x="2865" y="1660"/>
                    <a:pt x="2807" y="1392"/>
                  </a:cubicBezTo>
                  <a:cubicBezTo>
                    <a:pt x="2802" y="1374"/>
                    <a:pt x="2813" y="1355"/>
                    <a:pt x="2831" y="1349"/>
                  </a:cubicBezTo>
                  <a:cubicBezTo>
                    <a:pt x="2967" y="1301"/>
                    <a:pt x="3094" y="1232"/>
                    <a:pt x="3208" y="1145"/>
                  </a:cubicBezTo>
                  <a:cubicBezTo>
                    <a:pt x="3463" y="948"/>
                    <a:pt x="3643" y="629"/>
                    <a:pt x="3709" y="306"/>
                  </a:cubicBezTo>
                  <a:cubicBezTo>
                    <a:pt x="3730" y="203"/>
                    <a:pt x="3656" y="105"/>
                    <a:pt x="3552" y="94"/>
                  </a:cubicBezTo>
                  <a:cubicBezTo>
                    <a:pt x="3145" y="48"/>
                    <a:pt x="2737" y="7"/>
                    <a:pt x="2327" y="1"/>
                  </a:cubicBezTo>
                  <a:cubicBezTo>
                    <a:pt x="2304" y="1"/>
                    <a:pt x="2282" y="1"/>
                    <a:pt x="2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8" name="Google Shape;4068;p84"/>
            <p:cNvSpPr/>
            <p:nvPr/>
          </p:nvSpPr>
          <p:spPr>
            <a:xfrm>
              <a:off x="7547611" y="3638400"/>
              <a:ext cx="80807" cy="95825"/>
            </a:xfrm>
            <a:custGeom>
              <a:avLst/>
              <a:gdLst/>
              <a:ahLst/>
              <a:cxnLst/>
              <a:rect l="l" t="t" r="r" b="b"/>
              <a:pathLst>
                <a:path w="2997" h="3554" extrusionOk="0">
                  <a:moveTo>
                    <a:pt x="2238" y="1"/>
                  </a:moveTo>
                  <a:cubicBezTo>
                    <a:pt x="2309" y="38"/>
                    <a:pt x="2348" y="117"/>
                    <a:pt x="2331" y="197"/>
                  </a:cubicBezTo>
                  <a:cubicBezTo>
                    <a:pt x="2265" y="529"/>
                    <a:pt x="2084" y="853"/>
                    <a:pt x="1829" y="1055"/>
                  </a:cubicBezTo>
                  <a:cubicBezTo>
                    <a:pt x="1715" y="1145"/>
                    <a:pt x="1588" y="1215"/>
                    <a:pt x="1452" y="1264"/>
                  </a:cubicBezTo>
                  <a:cubicBezTo>
                    <a:pt x="1434" y="1270"/>
                    <a:pt x="1424" y="1290"/>
                    <a:pt x="1428" y="1308"/>
                  </a:cubicBezTo>
                  <a:cubicBezTo>
                    <a:pt x="1485" y="1581"/>
                    <a:pt x="1425" y="1882"/>
                    <a:pt x="1252" y="2102"/>
                  </a:cubicBezTo>
                  <a:cubicBezTo>
                    <a:pt x="1123" y="2262"/>
                    <a:pt x="942" y="2375"/>
                    <a:pt x="740" y="2422"/>
                  </a:cubicBezTo>
                  <a:cubicBezTo>
                    <a:pt x="724" y="2426"/>
                    <a:pt x="710" y="2441"/>
                    <a:pt x="712" y="2460"/>
                  </a:cubicBezTo>
                  <a:cubicBezTo>
                    <a:pt x="728" y="2925"/>
                    <a:pt x="440" y="3347"/>
                    <a:pt x="0" y="3500"/>
                  </a:cubicBezTo>
                  <a:cubicBezTo>
                    <a:pt x="109" y="3536"/>
                    <a:pt x="219" y="3553"/>
                    <a:pt x="327" y="3553"/>
                  </a:cubicBezTo>
                  <a:cubicBezTo>
                    <a:pt x="799" y="3553"/>
                    <a:pt x="1231" y="3227"/>
                    <a:pt x="1337" y="2739"/>
                  </a:cubicBezTo>
                  <a:cubicBezTo>
                    <a:pt x="1355" y="2655"/>
                    <a:pt x="1362" y="2570"/>
                    <a:pt x="1359" y="2484"/>
                  </a:cubicBezTo>
                  <a:cubicBezTo>
                    <a:pt x="1359" y="2466"/>
                    <a:pt x="1371" y="2452"/>
                    <a:pt x="1388" y="2447"/>
                  </a:cubicBezTo>
                  <a:cubicBezTo>
                    <a:pt x="1588" y="2402"/>
                    <a:pt x="1769" y="2292"/>
                    <a:pt x="1899" y="2135"/>
                  </a:cubicBezTo>
                  <a:cubicBezTo>
                    <a:pt x="2071" y="1919"/>
                    <a:pt x="2132" y="1625"/>
                    <a:pt x="2074" y="1357"/>
                  </a:cubicBezTo>
                  <a:cubicBezTo>
                    <a:pt x="2069" y="1339"/>
                    <a:pt x="2080" y="1321"/>
                    <a:pt x="2098" y="1315"/>
                  </a:cubicBezTo>
                  <a:cubicBezTo>
                    <a:pt x="2234" y="1267"/>
                    <a:pt x="2361" y="1198"/>
                    <a:pt x="2475" y="1110"/>
                  </a:cubicBezTo>
                  <a:cubicBezTo>
                    <a:pt x="2730" y="913"/>
                    <a:pt x="2910" y="596"/>
                    <a:pt x="2976" y="271"/>
                  </a:cubicBezTo>
                  <a:cubicBezTo>
                    <a:pt x="2997" y="168"/>
                    <a:pt x="2923" y="70"/>
                    <a:pt x="2819" y="59"/>
                  </a:cubicBezTo>
                  <a:cubicBezTo>
                    <a:pt x="2626" y="37"/>
                    <a:pt x="2433" y="17"/>
                    <a:pt x="2238"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9" name="Google Shape;4069;p84"/>
            <p:cNvSpPr/>
            <p:nvPr/>
          </p:nvSpPr>
          <p:spPr>
            <a:xfrm>
              <a:off x="7555053" y="3649562"/>
              <a:ext cx="30360" cy="12295"/>
            </a:xfrm>
            <a:custGeom>
              <a:avLst/>
              <a:gdLst/>
              <a:ahLst/>
              <a:cxnLst/>
              <a:rect l="l" t="t" r="r" b="b"/>
              <a:pathLst>
                <a:path w="1126" h="456" extrusionOk="0">
                  <a:moveTo>
                    <a:pt x="662" y="0"/>
                  </a:moveTo>
                  <a:cubicBezTo>
                    <a:pt x="473" y="0"/>
                    <a:pt x="281" y="9"/>
                    <a:pt x="90" y="43"/>
                  </a:cubicBezTo>
                  <a:cubicBezTo>
                    <a:pt x="84" y="55"/>
                    <a:pt x="78" y="65"/>
                    <a:pt x="72" y="77"/>
                  </a:cubicBezTo>
                  <a:cubicBezTo>
                    <a:pt x="17" y="195"/>
                    <a:pt x="1" y="328"/>
                    <a:pt x="25" y="456"/>
                  </a:cubicBezTo>
                  <a:cubicBezTo>
                    <a:pt x="58" y="448"/>
                    <a:pt x="90" y="439"/>
                    <a:pt x="125" y="433"/>
                  </a:cubicBezTo>
                  <a:cubicBezTo>
                    <a:pt x="293" y="400"/>
                    <a:pt x="470" y="391"/>
                    <a:pt x="647" y="391"/>
                  </a:cubicBezTo>
                  <a:cubicBezTo>
                    <a:pt x="740" y="391"/>
                    <a:pt x="832" y="393"/>
                    <a:pt x="923" y="396"/>
                  </a:cubicBezTo>
                  <a:cubicBezTo>
                    <a:pt x="924" y="396"/>
                    <a:pt x="925" y="396"/>
                    <a:pt x="926" y="396"/>
                  </a:cubicBezTo>
                  <a:cubicBezTo>
                    <a:pt x="1032" y="396"/>
                    <a:pt x="1121" y="311"/>
                    <a:pt x="1122" y="204"/>
                  </a:cubicBezTo>
                  <a:cubicBezTo>
                    <a:pt x="1125" y="97"/>
                    <a:pt x="1040" y="7"/>
                    <a:pt x="932" y="5"/>
                  </a:cubicBezTo>
                  <a:lnTo>
                    <a:pt x="932" y="4"/>
                  </a:lnTo>
                  <a:cubicBezTo>
                    <a:pt x="843" y="2"/>
                    <a:pt x="753" y="0"/>
                    <a:pt x="662"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0" name="Google Shape;4070;p84"/>
            <p:cNvSpPr/>
            <p:nvPr/>
          </p:nvSpPr>
          <p:spPr>
            <a:xfrm>
              <a:off x="7632894" y="3709392"/>
              <a:ext cx="35806" cy="57080"/>
            </a:xfrm>
            <a:custGeom>
              <a:avLst/>
              <a:gdLst/>
              <a:ahLst/>
              <a:cxnLst/>
              <a:rect l="l" t="t" r="r" b="b"/>
              <a:pathLst>
                <a:path w="1328" h="2117" extrusionOk="0">
                  <a:moveTo>
                    <a:pt x="1070" y="0"/>
                  </a:moveTo>
                  <a:cubicBezTo>
                    <a:pt x="1028" y="0"/>
                    <a:pt x="986" y="12"/>
                    <a:pt x="949" y="35"/>
                  </a:cubicBezTo>
                  <a:cubicBezTo>
                    <a:pt x="324" y="435"/>
                    <a:pt x="1" y="1097"/>
                    <a:pt x="38" y="1903"/>
                  </a:cubicBezTo>
                  <a:cubicBezTo>
                    <a:pt x="43" y="2022"/>
                    <a:pt x="143" y="2117"/>
                    <a:pt x="263" y="2117"/>
                  </a:cubicBezTo>
                  <a:lnTo>
                    <a:pt x="275" y="2117"/>
                  </a:lnTo>
                  <a:cubicBezTo>
                    <a:pt x="399" y="2111"/>
                    <a:pt x="494" y="2006"/>
                    <a:pt x="488" y="1880"/>
                  </a:cubicBezTo>
                  <a:cubicBezTo>
                    <a:pt x="468" y="1430"/>
                    <a:pt x="572" y="811"/>
                    <a:pt x="1191" y="417"/>
                  </a:cubicBezTo>
                  <a:cubicBezTo>
                    <a:pt x="1296" y="349"/>
                    <a:pt x="1327" y="210"/>
                    <a:pt x="1260" y="104"/>
                  </a:cubicBezTo>
                  <a:cubicBezTo>
                    <a:pt x="1217" y="37"/>
                    <a:pt x="1144" y="0"/>
                    <a:pt x="10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1" name="Google Shape;4071;p84"/>
            <p:cNvSpPr/>
            <p:nvPr/>
          </p:nvSpPr>
          <p:spPr>
            <a:xfrm>
              <a:off x="7633136" y="3637456"/>
              <a:ext cx="100597" cy="96768"/>
            </a:xfrm>
            <a:custGeom>
              <a:avLst/>
              <a:gdLst/>
              <a:ahLst/>
              <a:cxnLst/>
              <a:rect l="l" t="t" r="r" b="b"/>
              <a:pathLst>
                <a:path w="3731" h="3589" extrusionOk="0">
                  <a:moveTo>
                    <a:pt x="2260" y="1"/>
                  </a:moveTo>
                  <a:cubicBezTo>
                    <a:pt x="2044" y="1"/>
                    <a:pt x="1826" y="16"/>
                    <a:pt x="1620" y="84"/>
                  </a:cubicBezTo>
                  <a:cubicBezTo>
                    <a:pt x="1395" y="160"/>
                    <a:pt x="1184" y="311"/>
                    <a:pt x="1082" y="526"/>
                  </a:cubicBezTo>
                  <a:cubicBezTo>
                    <a:pt x="1027" y="644"/>
                    <a:pt x="1010" y="779"/>
                    <a:pt x="1036" y="908"/>
                  </a:cubicBezTo>
                  <a:cubicBezTo>
                    <a:pt x="781" y="966"/>
                    <a:pt x="539" y="1084"/>
                    <a:pt x="376" y="1275"/>
                  </a:cubicBezTo>
                  <a:cubicBezTo>
                    <a:pt x="209" y="1473"/>
                    <a:pt x="147" y="1742"/>
                    <a:pt x="197" y="1992"/>
                  </a:cubicBezTo>
                  <a:cubicBezTo>
                    <a:pt x="98" y="2143"/>
                    <a:pt x="40" y="2319"/>
                    <a:pt x="31" y="2500"/>
                  </a:cubicBezTo>
                  <a:cubicBezTo>
                    <a:pt x="1" y="3038"/>
                    <a:pt x="391" y="3508"/>
                    <a:pt x="925" y="3580"/>
                  </a:cubicBezTo>
                  <a:cubicBezTo>
                    <a:pt x="971" y="3586"/>
                    <a:pt x="1018" y="3589"/>
                    <a:pt x="1063" y="3589"/>
                  </a:cubicBezTo>
                  <a:cubicBezTo>
                    <a:pt x="1543" y="3589"/>
                    <a:pt x="1968" y="3254"/>
                    <a:pt x="2070" y="2772"/>
                  </a:cubicBezTo>
                  <a:cubicBezTo>
                    <a:pt x="2088" y="2690"/>
                    <a:pt x="2096" y="2605"/>
                    <a:pt x="2093" y="2519"/>
                  </a:cubicBezTo>
                  <a:cubicBezTo>
                    <a:pt x="2093" y="2501"/>
                    <a:pt x="2105" y="2485"/>
                    <a:pt x="2123" y="2482"/>
                  </a:cubicBezTo>
                  <a:cubicBezTo>
                    <a:pt x="2323" y="2437"/>
                    <a:pt x="2502" y="2327"/>
                    <a:pt x="2633" y="2168"/>
                  </a:cubicBezTo>
                  <a:cubicBezTo>
                    <a:pt x="2805" y="1954"/>
                    <a:pt x="2866" y="1660"/>
                    <a:pt x="2808" y="1392"/>
                  </a:cubicBezTo>
                  <a:cubicBezTo>
                    <a:pt x="2805" y="1374"/>
                    <a:pt x="2815" y="1355"/>
                    <a:pt x="2831" y="1349"/>
                  </a:cubicBezTo>
                  <a:cubicBezTo>
                    <a:pt x="2968" y="1301"/>
                    <a:pt x="3095" y="1232"/>
                    <a:pt x="3210" y="1145"/>
                  </a:cubicBezTo>
                  <a:cubicBezTo>
                    <a:pt x="3464" y="948"/>
                    <a:pt x="3643" y="629"/>
                    <a:pt x="3711" y="306"/>
                  </a:cubicBezTo>
                  <a:cubicBezTo>
                    <a:pt x="3730" y="203"/>
                    <a:pt x="3658" y="105"/>
                    <a:pt x="3554" y="94"/>
                  </a:cubicBezTo>
                  <a:cubicBezTo>
                    <a:pt x="3145" y="48"/>
                    <a:pt x="2737" y="7"/>
                    <a:pt x="2328" y="1"/>
                  </a:cubicBezTo>
                  <a:cubicBezTo>
                    <a:pt x="2305" y="1"/>
                    <a:pt x="2283" y="1"/>
                    <a:pt x="22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2" name="Google Shape;4072;p84"/>
            <p:cNvSpPr/>
            <p:nvPr/>
          </p:nvSpPr>
          <p:spPr>
            <a:xfrm>
              <a:off x="7652900" y="3638400"/>
              <a:ext cx="80834" cy="95825"/>
            </a:xfrm>
            <a:custGeom>
              <a:avLst/>
              <a:gdLst/>
              <a:ahLst/>
              <a:cxnLst/>
              <a:rect l="l" t="t" r="r" b="b"/>
              <a:pathLst>
                <a:path w="2998" h="3554" extrusionOk="0">
                  <a:moveTo>
                    <a:pt x="2239" y="1"/>
                  </a:moveTo>
                  <a:lnTo>
                    <a:pt x="2239" y="1"/>
                  </a:lnTo>
                  <a:cubicBezTo>
                    <a:pt x="2311" y="38"/>
                    <a:pt x="2348" y="117"/>
                    <a:pt x="2333" y="197"/>
                  </a:cubicBezTo>
                  <a:cubicBezTo>
                    <a:pt x="2266" y="529"/>
                    <a:pt x="2086" y="853"/>
                    <a:pt x="1831" y="1055"/>
                  </a:cubicBezTo>
                  <a:cubicBezTo>
                    <a:pt x="1717" y="1145"/>
                    <a:pt x="1590" y="1215"/>
                    <a:pt x="1454" y="1264"/>
                  </a:cubicBezTo>
                  <a:cubicBezTo>
                    <a:pt x="1435" y="1270"/>
                    <a:pt x="1426" y="1290"/>
                    <a:pt x="1430" y="1308"/>
                  </a:cubicBezTo>
                  <a:cubicBezTo>
                    <a:pt x="1487" y="1581"/>
                    <a:pt x="1426" y="1882"/>
                    <a:pt x="1254" y="2102"/>
                  </a:cubicBezTo>
                  <a:cubicBezTo>
                    <a:pt x="1124" y="2262"/>
                    <a:pt x="944" y="2375"/>
                    <a:pt x="742" y="2422"/>
                  </a:cubicBezTo>
                  <a:cubicBezTo>
                    <a:pt x="724" y="2426"/>
                    <a:pt x="712" y="2441"/>
                    <a:pt x="714" y="2460"/>
                  </a:cubicBezTo>
                  <a:cubicBezTo>
                    <a:pt x="729" y="2925"/>
                    <a:pt x="440" y="3347"/>
                    <a:pt x="1" y="3500"/>
                  </a:cubicBezTo>
                  <a:cubicBezTo>
                    <a:pt x="110" y="3536"/>
                    <a:pt x="220" y="3553"/>
                    <a:pt x="329" y="3553"/>
                  </a:cubicBezTo>
                  <a:cubicBezTo>
                    <a:pt x="801" y="3553"/>
                    <a:pt x="1233" y="3227"/>
                    <a:pt x="1337" y="2739"/>
                  </a:cubicBezTo>
                  <a:cubicBezTo>
                    <a:pt x="1357" y="2655"/>
                    <a:pt x="1364" y="2570"/>
                    <a:pt x="1361" y="2484"/>
                  </a:cubicBezTo>
                  <a:cubicBezTo>
                    <a:pt x="1360" y="2466"/>
                    <a:pt x="1372" y="2452"/>
                    <a:pt x="1390" y="2447"/>
                  </a:cubicBezTo>
                  <a:cubicBezTo>
                    <a:pt x="1590" y="2402"/>
                    <a:pt x="1769" y="2292"/>
                    <a:pt x="1900" y="2135"/>
                  </a:cubicBezTo>
                  <a:cubicBezTo>
                    <a:pt x="2073" y="1919"/>
                    <a:pt x="2133" y="1625"/>
                    <a:pt x="2076" y="1357"/>
                  </a:cubicBezTo>
                  <a:cubicBezTo>
                    <a:pt x="2072" y="1339"/>
                    <a:pt x="2082" y="1321"/>
                    <a:pt x="2100" y="1315"/>
                  </a:cubicBezTo>
                  <a:cubicBezTo>
                    <a:pt x="2235" y="1267"/>
                    <a:pt x="2362" y="1198"/>
                    <a:pt x="2477" y="1110"/>
                  </a:cubicBezTo>
                  <a:cubicBezTo>
                    <a:pt x="2731" y="913"/>
                    <a:pt x="2912" y="596"/>
                    <a:pt x="2978" y="271"/>
                  </a:cubicBezTo>
                  <a:cubicBezTo>
                    <a:pt x="2997" y="168"/>
                    <a:pt x="2925" y="70"/>
                    <a:pt x="2821" y="59"/>
                  </a:cubicBezTo>
                  <a:cubicBezTo>
                    <a:pt x="2626" y="37"/>
                    <a:pt x="2433" y="17"/>
                    <a:pt x="2239"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3" name="Google Shape;4073;p84"/>
            <p:cNvSpPr/>
            <p:nvPr/>
          </p:nvSpPr>
          <p:spPr>
            <a:xfrm>
              <a:off x="7660368" y="3649562"/>
              <a:ext cx="30333" cy="12295"/>
            </a:xfrm>
            <a:custGeom>
              <a:avLst/>
              <a:gdLst/>
              <a:ahLst/>
              <a:cxnLst/>
              <a:rect l="l" t="t" r="r" b="b"/>
              <a:pathLst>
                <a:path w="1125" h="456" extrusionOk="0">
                  <a:moveTo>
                    <a:pt x="662" y="0"/>
                  </a:moveTo>
                  <a:cubicBezTo>
                    <a:pt x="473" y="0"/>
                    <a:pt x="282" y="9"/>
                    <a:pt x="91" y="43"/>
                  </a:cubicBezTo>
                  <a:cubicBezTo>
                    <a:pt x="84" y="55"/>
                    <a:pt x="78" y="65"/>
                    <a:pt x="72" y="77"/>
                  </a:cubicBezTo>
                  <a:cubicBezTo>
                    <a:pt x="17" y="195"/>
                    <a:pt x="0" y="328"/>
                    <a:pt x="24" y="456"/>
                  </a:cubicBezTo>
                  <a:cubicBezTo>
                    <a:pt x="57" y="448"/>
                    <a:pt x="90" y="439"/>
                    <a:pt x="124" y="433"/>
                  </a:cubicBezTo>
                  <a:cubicBezTo>
                    <a:pt x="293" y="400"/>
                    <a:pt x="470" y="391"/>
                    <a:pt x="648" y="391"/>
                  </a:cubicBezTo>
                  <a:cubicBezTo>
                    <a:pt x="740" y="391"/>
                    <a:pt x="832" y="393"/>
                    <a:pt x="923" y="396"/>
                  </a:cubicBezTo>
                  <a:cubicBezTo>
                    <a:pt x="924" y="396"/>
                    <a:pt x="925" y="396"/>
                    <a:pt x="926" y="396"/>
                  </a:cubicBezTo>
                  <a:cubicBezTo>
                    <a:pt x="1032" y="396"/>
                    <a:pt x="1120" y="311"/>
                    <a:pt x="1123" y="204"/>
                  </a:cubicBezTo>
                  <a:cubicBezTo>
                    <a:pt x="1125" y="97"/>
                    <a:pt x="1039" y="7"/>
                    <a:pt x="932" y="5"/>
                  </a:cubicBezTo>
                  <a:lnTo>
                    <a:pt x="932" y="4"/>
                  </a:lnTo>
                  <a:cubicBezTo>
                    <a:pt x="843" y="2"/>
                    <a:pt x="752" y="0"/>
                    <a:pt x="662"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4" name="Google Shape;4074;p84"/>
            <p:cNvSpPr/>
            <p:nvPr/>
          </p:nvSpPr>
          <p:spPr>
            <a:xfrm>
              <a:off x="7558127" y="3551041"/>
              <a:ext cx="161128" cy="47211"/>
            </a:xfrm>
            <a:custGeom>
              <a:avLst/>
              <a:gdLst/>
              <a:ahLst/>
              <a:cxnLst/>
              <a:rect l="l" t="t" r="r" b="b"/>
              <a:pathLst>
                <a:path w="5976" h="1751" extrusionOk="0">
                  <a:moveTo>
                    <a:pt x="4987" y="0"/>
                  </a:moveTo>
                  <a:cubicBezTo>
                    <a:pt x="4780" y="0"/>
                    <a:pt x="4571" y="78"/>
                    <a:pt x="4407" y="241"/>
                  </a:cubicBezTo>
                  <a:cubicBezTo>
                    <a:pt x="4317" y="330"/>
                    <a:pt x="4317" y="473"/>
                    <a:pt x="4405" y="561"/>
                  </a:cubicBezTo>
                  <a:cubicBezTo>
                    <a:pt x="4449" y="605"/>
                    <a:pt x="4507" y="628"/>
                    <a:pt x="4565" y="628"/>
                  </a:cubicBezTo>
                  <a:cubicBezTo>
                    <a:pt x="4623" y="628"/>
                    <a:pt x="4681" y="605"/>
                    <a:pt x="4725" y="561"/>
                  </a:cubicBezTo>
                  <a:cubicBezTo>
                    <a:pt x="4801" y="485"/>
                    <a:pt x="4895" y="451"/>
                    <a:pt x="4986" y="451"/>
                  </a:cubicBezTo>
                  <a:cubicBezTo>
                    <a:pt x="5178" y="451"/>
                    <a:pt x="5362" y="600"/>
                    <a:pt x="5362" y="825"/>
                  </a:cubicBezTo>
                  <a:cubicBezTo>
                    <a:pt x="5362" y="1031"/>
                    <a:pt x="5195" y="1198"/>
                    <a:pt x="4988" y="1384"/>
                  </a:cubicBezTo>
                  <a:lnTo>
                    <a:pt x="226" y="1384"/>
                  </a:lnTo>
                  <a:cubicBezTo>
                    <a:pt x="177" y="1311"/>
                    <a:pt x="131" y="1282"/>
                    <a:pt x="94" y="1282"/>
                  </a:cubicBezTo>
                  <a:cubicBezTo>
                    <a:pt x="37" y="1282"/>
                    <a:pt x="0" y="1349"/>
                    <a:pt x="0" y="1424"/>
                  </a:cubicBezTo>
                  <a:cubicBezTo>
                    <a:pt x="0" y="1548"/>
                    <a:pt x="101" y="1650"/>
                    <a:pt x="226" y="1750"/>
                  </a:cubicBezTo>
                  <a:lnTo>
                    <a:pt x="4988" y="1750"/>
                  </a:lnTo>
                  <a:lnTo>
                    <a:pt x="4990" y="1650"/>
                  </a:lnTo>
                  <a:cubicBezTo>
                    <a:pt x="5576" y="1650"/>
                    <a:pt x="5975" y="1052"/>
                    <a:pt x="5751" y="509"/>
                  </a:cubicBezTo>
                  <a:cubicBezTo>
                    <a:pt x="5615" y="181"/>
                    <a:pt x="5304" y="0"/>
                    <a:pt x="4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5" name="Google Shape;4075;p84"/>
            <p:cNvSpPr/>
            <p:nvPr/>
          </p:nvSpPr>
          <p:spPr>
            <a:xfrm>
              <a:off x="7520298" y="3497008"/>
              <a:ext cx="139315" cy="44461"/>
            </a:xfrm>
            <a:custGeom>
              <a:avLst/>
              <a:gdLst/>
              <a:ahLst/>
              <a:cxnLst/>
              <a:rect l="l" t="t" r="r" b="b"/>
              <a:pathLst>
                <a:path w="5167" h="1649" extrusionOk="0">
                  <a:moveTo>
                    <a:pt x="4178" y="0"/>
                  </a:moveTo>
                  <a:cubicBezTo>
                    <a:pt x="3971" y="0"/>
                    <a:pt x="3761" y="77"/>
                    <a:pt x="3597" y="242"/>
                  </a:cubicBezTo>
                  <a:cubicBezTo>
                    <a:pt x="3501" y="327"/>
                    <a:pt x="3497" y="478"/>
                    <a:pt x="3588" y="569"/>
                  </a:cubicBezTo>
                  <a:cubicBezTo>
                    <a:pt x="3632" y="613"/>
                    <a:pt x="3690" y="635"/>
                    <a:pt x="3747" y="635"/>
                  </a:cubicBezTo>
                  <a:cubicBezTo>
                    <a:pt x="3810" y="635"/>
                    <a:pt x="3872" y="609"/>
                    <a:pt x="3917" y="559"/>
                  </a:cubicBezTo>
                  <a:cubicBezTo>
                    <a:pt x="3993" y="483"/>
                    <a:pt x="4086" y="449"/>
                    <a:pt x="4177" y="449"/>
                  </a:cubicBezTo>
                  <a:cubicBezTo>
                    <a:pt x="4369" y="449"/>
                    <a:pt x="4554" y="599"/>
                    <a:pt x="4554" y="823"/>
                  </a:cubicBezTo>
                  <a:cubicBezTo>
                    <a:pt x="4555" y="1026"/>
                    <a:pt x="4392" y="1190"/>
                    <a:pt x="4191" y="1190"/>
                  </a:cubicBezTo>
                  <a:cubicBezTo>
                    <a:pt x="4187" y="1190"/>
                    <a:pt x="4184" y="1190"/>
                    <a:pt x="4180" y="1190"/>
                  </a:cubicBezTo>
                  <a:lnTo>
                    <a:pt x="227" y="1190"/>
                  </a:lnTo>
                  <a:cubicBezTo>
                    <a:pt x="101" y="1196"/>
                    <a:pt x="2" y="1297"/>
                    <a:pt x="1" y="1423"/>
                  </a:cubicBezTo>
                  <a:cubicBezTo>
                    <a:pt x="1" y="1514"/>
                    <a:pt x="54" y="1591"/>
                    <a:pt x="132" y="1591"/>
                  </a:cubicBezTo>
                  <a:cubicBezTo>
                    <a:pt x="161" y="1591"/>
                    <a:pt x="193" y="1581"/>
                    <a:pt x="227" y="1556"/>
                  </a:cubicBezTo>
                  <a:lnTo>
                    <a:pt x="4180" y="1556"/>
                  </a:lnTo>
                  <a:lnTo>
                    <a:pt x="4180" y="1649"/>
                  </a:lnTo>
                  <a:cubicBezTo>
                    <a:pt x="4768" y="1649"/>
                    <a:pt x="5167" y="1052"/>
                    <a:pt x="4941" y="509"/>
                  </a:cubicBezTo>
                  <a:cubicBezTo>
                    <a:pt x="4805" y="181"/>
                    <a:pt x="4494" y="0"/>
                    <a:pt x="4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6" name="Google Shape;4076;p84"/>
            <p:cNvSpPr/>
            <p:nvPr/>
          </p:nvSpPr>
          <p:spPr>
            <a:xfrm>
              <a:off x="7432185" y="3440172"/>
              <a:ext cx="139315" cy="44488"/>
            </a:xfrm>
            <a:custGeom>
              <a:avLst/>
              <a:gdLst/>
              <a:ahLst/>
              <a:cxnLst/>
              <a:rect l="l" t="t" r="r" b="b"/>
              <a:pathLst>
                <a:path w="5167" h="1650" extrusionOk="0">
                  <a:moveTo>
                    <a:pt x="4178" y="1"/>
                  </a:moveTo>
                  <a:cubicBezTo>
                    <a:pt x="3971" y="1"/>
                    <a:pt x="3761" y="78"/>
                    <a:pt x="3596" y="243"/>
                  </a:cubicBezTo>
                  <a:cubicBezTo>
                    <a:pt x="3508" y="330"/>
                    <a:pt x="3508" y="473"/>
                    <a:pt x="3596" y="561"/>
                  </a:cubicBezTo>
                  <a:cubicBezTo>
                    <a:pt x="3640" y="606"/>
                    <a:pt x="3698" y="628"/>
                    <a:pt x="3755" y="628"/>
                  </a:cubicBezTo>
                  <a:cubicBezTo>
                    <a:pt x="3813" y="628"/>
                    <a:pt x="3871" y="606"/>
                    <a:pt x="3915" y="561"/>
                  </a:cubicBezTo>
                  <a:cubicBezTo>
                    <a:pt x="3991" y="486"/>
                    <a:pt x="4085" y="452"/>
                    <a:pt x="4177" y="452"/>
                  </a:cubicBezTo>
                  <a:cubicBezTo>
                    <a:pt x="4369" y="452"/>
                    <a:pt x="4552" y="600"/>
                    <a:pt x="4553" y="825"/>
                  </a:cubicBezTo>
                  <a:cubicBezTo>
                    <a:pt x="4553" y="989"/>
                    <a:pt x="4446" y="1129"/>
                    <a:pt x="4299" y="1129"/>
                  </a:cubicBezTo>
                  <a:cubicBezTo>
                    <a:pt x="4261" y="1129"/>
                    <a:pt x="4221" y="1120"/>
                    <a:pt x="4179" y="1100"/>
                  </a:cubicBezTo>
                  <a:lnTo>
                    <a:pt x="224" y="1100"/>
                  </a:lnTo>
                  <a:cubicBezTo>
                    <a:pt x="100" y="1198"/>
                    <a:pt x="0" y="1300"/>
                    <a:pt x="0" y="1424"/>
                  </a:cubicBezTo>
                  <a:cubicBezTo>
                    <a:pt x="0" y="1500"/>
                    <a:pt x="37" y="1567"/>
                    <a:pt x="94" y="1567"/>
                  </a:cubicBezTo>
                  <a:cubicBezTo>
                    <a:pt x="131" y="1567"/>
                    <a:pt x="176" y="1538"/>
                    <a:pt x="224" y="1466"/>
                  </a:cubicBezTo>
                  <a:lnTo>
                    <a:pt x="4179" y="1466"/>
                  </a:lnTo>
                  <a:lnTo>
                    <a:pt x="4179" y="1650"/>
                  </a:lnTo>
                  <a:cubicBezTo>
                    <a:pt x="4767" y="1650"/>
                    <a:pt x="5166" y="1053"/>
                    <a:pt x="4940" y="509"/>
                  </a:cubicBezTo>
                  <a:cubicBezTo>
                    <a:pt x="4805" y="181"/>
                    <a:pt x="4494" y="1"/>
                    <a:pt x="4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7" name="Google Shape;4077;p84"/>
            <p:cNvSpPr/>
            <p:nvPr/>
          </p:nvSpPr>
          <p:spPr>
            <a:xfrm>
              <a:off x="7389449" y="3519199"/>
              <a:ext cx="49638" cy="50015"/>
            </a:xfrm>
            <a:custGeom>
              <a:avLst/>
              <a:gdLst/>
              <a:ahLst/>
              <a:cxnLst/>
              <a:rect l="l" t="t" r="r" b="b"/>
              <a:pathLst>
                <a:path w="1841" h="1855" extrusionOk="0">
                  <a:moveTo>
                    <a:pt x="1067" y="0"/>
                  </a:moveTo>
                  <a:cubicBezTo>
                    <a:pt x="1035" y="0"/>
                    <a:pt x="1003" y="17"/>
                    <a:pt x="986" y="47"/>
                  </a:cubicBezTo>
                  <a:lnTo>
                    <a:pt x="0" y="1754"/>
                  </a:lnTo>
                  <a:lnTo>
                    <a:pt x="1048" y="1855"/>
                  </a:lnTo>
                  <a:lnTo>
                    <a:pt x="1815" y="527"/>
                  </a:lnTo>
                  <a:cubicBezTo>
                    <a:pt x="1841" y="482"/>
                    <a:pt x="1826" y="424"/>
                    <a:pt x="1781" y="398"/>
                  </a:cubicBezTo>
                  <a:lnTo>
                    <a:pt x="1114" y="12"/>
                  </a:lnTo>
                  <a:cubicBezTo>
                    <a:pt x="1099" y="4"/>
                    <a:pt x="1083" y="0"/>
                    <a:pt x="10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8" name="Google Shape;4078;p84"/>
            <p:cNvSpPr/>
            <p:nvPr/>
          </p:nvSpPr>
          <p:spPr>
            <a:xfrm>
              <a:off x="7363242" y="3556515"/>
              <a:ext cx="161047" cy="103833"/>
            </a:xfrm>
            <a:custGeom>
              <a:avLst/>
              <a:gdLst/>
              <a:ahLst/>
              <a:cxnLst/>
              <a:rect l="l" t="t" r="r" b="b"/>
              <a:pathLst>
                <a:path w="5973" h="3851" extrusionOk="0">
                  <a:moveTo>
                    <a:pt x="182" y="1"/>
                  </a:moveTo>
                  <a:cubicBezTo>
                    <a:pt x="118" y="1"/>
                    <a:pt x="63" y="50"/>
                    <a:pt x="57" y="115"/>
                  </a:cubicBezTo>
                  <a:lnTo>
                    <a:pt x="6" y="705"/>
                  </a:lnTo>
                  <a:cubicBezTo>
                    <a:pt x="0" y="774"/>
                    <a:pt x="51" y="834"/>
                    <a:pt x="120" y="840"/>
                  </a:cubicBezTo>
                  <a:lnTo>
                    <a:pt x="3260" y="1112"/>
                  </a:lnTo>
                  <a:cubicBezTo>
                    <a:pt x="3332" y="1118"/>
                    <a:pt x="3398" y="1155"/>
                    <a:pt x="3438" y="1214"/>
                  </a:cubicBezTo>
                  <a:lnTo>
                    <a:pt x="5243" y="3797"/>
                  </a:lnTo>
                  <a:cubicBezTo>
                    <a:pt x="5266" y="3832"/>
                    <a:pt x="5305" y="3851"/>
                    <a:pt x="5344" y="3851"/>
                  </a:cubicBezTo>
                  <a:cubicBezTo>
                    <a:pt x="5369" y="3851"/>
                    <a:pt x="5394" y="3843"/>
                    <a:pt x="5416" y="3827"/>
                  </a:cubicBezTo>
                  <a:lnTo>
                    <a:pt x="5902" y="3489"/>
                  </a:lnTo>
                  <a:cubicBezTo>
                    <a:pt x="5957" y="3449"/>
                    <a:pt x="5972" y="3371"/>
                    <a:pt x="5932" y="3316"/>
                  </a:cubicBezTo>
                  <a:lnTo>
                    <a:pt x="3951" y="476"/>
                  </a:lnTo>
                  <a:cubicBezTo>
                    <a:pt x="3879" y="375"/>
                    <a:pt x="3765" y="309"/>
                    <a:pt x="3641" y="299"/>
                  </a:cubicBezTo>
                  <a:lnTo>
                    <a:pt x="193" y="1"/>
                  </a:lnTo>
                  <a:cubicBezTo>
                    <a:pt x="190" y="1"/>
                    <a:pt x="186" y="1"/>
                    <a:pt x="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9" name="Google Shape;4079;p84"/>
            <p:cNvSpPr/>
            <p:nvPr/>
          </p:nvSpPr>
          <p:spPr>
            <a:xfrm>
              <a:off x="7343640" y="3634194"/>
              <a:ext cx="148752" cy="126211"/>
            </a:xfrm>
            <a:custGeom>
              <a:avLst/>
              <a:gdLst/>
              <a:ahLst/>
              <a:cxnLst/>
              <a:rect l="l" t="t" r="r" b="b"/>
              <a:pathLst>
                <a:path w="5517" h="4681" extrusionOk="0">
                  <a:moveTo>
                    <a:pt x="3422" y="0"/>
                  </a:moveTo>
                  <a:cubicBezTo>
                    <a:pt x="3417" y="0"/>
                    <a:pt x="3412" y="0"/>
                    <a:pt x="3407" y="1"/>
                  </a:cubicBezTo>
                  <a:lnTo>
                    <a:pt x="837" y="457"/>
                  </a:lnTo>
                  <a:cubicBezTo>
                    <a:pt x="802" y="463"/>
                    <a:pt x="775" y="489"/>
                    <a:pt x="766" y="523"/>
                  </a:cubicBezTo>
                  <a:lnTo>
                    <a:pt x="22" y="3298"/>
                  </a:lnTo>
                  <a:cubicBezTo>
                    <a:pt x="1" y="3379"/>
                    <a:pt x="49" y="3461"/>
                    <a:pt x="128" y="3482"/>
                  </a:cubicBezTo>
                  <a:lnTo>
                    <a:pt x="4581" y="4675"/>
                  </a:lnTo>
                  <a:cubicBezTo>
                    <a:pt x="4594" y="4679"/>
                    <a:pt x="4607" y="4681"/>
                    <a:pt x="4620" y="4681"/>
                  </a:cubicBezTo>
                  <a:cubicBezTo>
                    <a:pt x="4686" y="4681"/>
                    <a:pt x="4747" y="4637"/>
                    <a:pt x="4764" y="4569"/>
                  </a:cubicBezTo>
                  <a:lnTo>
                    <a:pt x="5508" y="1794"/>
                  </a:lnTo>
                  <a:cubicBezTo>
                    <a:pt x="5517" y="1760"/>
                    <a:pt x="5505" y="1724"/>
                    <a:pt x="5479" y="1701"/>
                  </a:cubicBezTo>
                  <a:lnTo>
                    <a:pt x="3482" y="21"/>
                  </a:lnTo>
                  <a:cubicBezTo>
                    <a:pt x="3465" y="7"/>
                    <a:pt x="3444" y="0"/>
                    <a:pt x="3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0" name="Google Shape;4080;p84"/>
            <p:cNvSpPr/>
            <p:nvPr/>
          </p:nvSpPr>
          <p:spPr>
            <a:xfrm>
              <a:off x="7388317" y="3689709"/>
              <a:ext cx="49773" cy="59506"/>
            </a:xfrm>
            <a:custGeom>
              <a:avLst/>
              <a:gdLst/>
              <a:ahLst/>
              <a:cxnLst/>
              <a:rect l="l" t="t" r="r" b="b"/>
              <a:pathLst>
                <a:path w="1846" h="2207" extrusionOk="0">
                  <a:moveTo>
                    <a:pt x="1044" y="0"/>
                  </a:moveTo>
                  <a:cubicBezTo>
                    <a:pt x="726" y="0"/>
                    <a:pt x="435" y="212"/>
                    <a:pt x="349" y="535"/>
                  </a:cubicBezTo>
                  <a:lnTo>
                    <a:pt x="0" y="1833"/>
                  </a:lnTo>
                  <a:lnTo>
                    <a:pt x="1394" y="2207"/>
                  </a:lnTo>
                  <a:lnTo>
                    <a:pt x="1742" y="909"/>
                  </a:lnTo>
                  <a:cubicBezTo>
                    <a:pt x="1846" y="523"/>
                    <a:pt x="1617" y="128"/>
                    <a:pt x="1232" y="25"/>
                  </a:cubicBezTo>
                  <a:cubicBezTo>
                    <a:pt x="1170" y="8"/>
                    <a:pt x="1106" y="0"/>
                    <a:pt x="10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1" name="Google Shape;4081;p84"/>
            <p:cNvSpPr/>
            <p:nvPr/>
          </p:nvSpPr>
          <p:spPr>
            <a:xfrm>
              <a:off x="7324389" y="3755633"/>
              <a:ext cx="414980" cy="10839"/>
            </a:xfrm>
            <a:custGeom>
              <a:avLst/>
              <a:gdLst/>
              <a:ahLst/>
              <a:cxnLst/>
              <a:rect l="l" t="t" r="r" b="b"/>
              <a:pathLst>
                <a:path w="15391" h="402" extrusionOk="0">
                  <a:moveTo>
                    <a:pt x="146" y="0"/>
                  </a:moveTo>
                  <a:cubicBezTo>
                    <a:pt x="62" y="0"/>
                    <a:pt x="3" y="81"/>
                    <a:pt x="3" y="177"/>
                  </a:cubicBezTo>
                  <a:cubicBezTo>
                    <a:pt x="0" y="295"/>
                    <a:pt x="96" y="392"/>
                    <a:pt x="213" y="392"/>
                  </a:cubicBezTo>
                  <a:cubicBezTo>
                    <a:pt x="218" y="392"/>
                    <a:pt x="224" y="392"/>
                    <a:pt x="229" y="391"/>
                  </a:cubicBezTo>
                  <a:lnTo>
                    <a:pt x="15165" y="391"/>
                  </a:lnTo>
                  <a:lnTo>
                    <a:pt x="15165" y="402"/>
                  </a:lnTo>
                  <a:cubicBezTo>
                    <a:pt x="15289" y="402"/>
                    <a:pt x="15390" y="301"/>
                    <a:pt x="15390" y="177"/>
                  </a:cubicBezTo>
                  <a:cubicBezTo>
                    <a:pt x="15390" y="81"/>
                    <a:pt x="15331" y="0"/>
                    <a:pt x="15247" y="0"/>
                  </a:cubicBezTo>
                  <a:cubicBezTo>
                    <a:pt x="15222" y="0"/>
                    <a:pt x="15194" y="8"/>
                    <a:pt x="15165" y="25"/>
                  </a:cubicBezTo>
                  <a:lnTo>
                    <a:pt x="229" y="25"/>
                  </a:lnTo>
                  <a:cubicBezTo>
                    <a:pt x="200" y="8"/>
                    <a:pt x="172" y="0"/>
                    <a:pt x="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82" name="Google Shape;4082;p84"/>
          <p:cNvGrpSpPr/>
          <p:nvPr/>
        </p:nvGrpSpPr>
        <p:grpSpPr>
          <a:xfrm>
            <a:off x="7984296" y="1629909"/>
            <a:ext cx="434662" cy="278226"/>
            <a:chOff x="7984296" y="1629909"/>
            <a:chExt cx="434662" cy="278226"/>
          </a:xfrm>
        </p:grpSpPr>
        <p:sp>
          <p:nvSpPr>
            <p:cNvPr id="4083" name="Google Shape;4083;p84"/>
            <p:cNvSpPr/>
            <p:nvPr/>
          </p:nvSpPr>
          <p:spPr>
            <a:xfrm>
              <a:off x="8369509" y="1629909"/>
              <a:ext cx="14506" cy="29362"/>
            </a:xfrm>
            <a:custGeom>
              <a:avLst/>
              <a:gdLst/>
              <a:ahLst/>
              <a:cxnLst/>
              <a:rect l="l" t="t" r="r" b="b"/>
              <a:pathLst>
                <a:path w="538" h="1089" extrusionOk="0">
                  <a:moveTo>
                    <a:pt x="295" y="0"/>
                  </a:moveTo>
                  <a:cubicBezTo>
                    <a:pt x="160" y="0"/>
                    <a:pt x="51" y="109"/>
                    <a:pt x="0" y="244"/>
                  </a:cubicBezTo>
                  <a:lnTo>
                    <a:pt x="0" y="845"/>
                  </a:lnTo>
                  <a:cubicBezTo>
                    <a:pt x="51" y="980"/>
                    <a:pt x="160" y="1089"/>
                    <a:pt x="295" y="1089"/>
                  </a:cubicBezTo>
                  <a:cubicBezTo>
                    <a:pt x="430" y="1089"/>
                    <a:pt x="537" y="980"/>
                    <a:pt x="367" y="845"/>
                  </a:cubicBezTo>
                  <a:lnTo>
                    <a:pt x="367" y="244"/>
                  </a:lnTo>
                  <a:cubicBezTo>
                    <a:pt x="537" y="109"/>
                    <a:pt x="428" y="0"/>
                    <a:pt x="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4" name="Google Shape;4084;p84"/>
            <p:cNvSpPr/>
            <p:nvPr/>
          </p:nvSpPr>
          <p:spPr>
            <a:xfrm>
              <a:off x="8068877" y="1629909"/>
              <a:ext cx="14209" cy="29362"/>
            </a:xfrm>
            <a:custGeom>
              <a:avLst/>
              <a:gdLst/>
              <a:ahLst/>
              <a:cxnLst/>
              <a:rect l="l" t="t" r="r" b="b"/>
              <a:pathLst>
                <a:path w="527" h="1089" extrusionOk="0">
                  <a:moveTo>
                    <a:pt x="244" y="0"/>
                  </a:moveTo>
                  <a:cubicBezTo>
                    <a:pt x="110" y="0"/>
                    <a:pt x="0" y="109"/>
                    <a:pt x="160" y="244"/>
                  </a:cubicBezTo>
                  <a:lnTo>
                    <a:pt x="160" y="845"/>
                  </a:lnTo>
                  <a:cubicBezTo>
                    <a:pt x="2" y="980"/>
                    <a:pt x="110" y="1089"/>
                    <a:pt x="244" y="1089"/>
                  </a:cubicBezTo>
                  <a:cubicBezTo>
                    <a:pt x="379" y="1089"/>
                    <a:pt x="488" y="980"/>
                    <a:pt x="527" y="845"/>
                  </a:cubicBezTo>
                  <a:lnTo>
                    <a:pt x="527" y="244"/>
                  </a:lnTo>
                  <a:cubicBezTo>
                    <a:pt x="488" y="109"/>
                    <a:pt x="379"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5" name="Google Shape;4085;p84"/>
            <p:cNvSpPr/>
            <p:nvPr/>
          </p:nvSpPr>
          <p:spPr>
            <a:xfrm>
              <a:off x="8310246" y="1640182"/>
              <a:ext cx="79054" cy="80699"/>
            </a:xfrm>
            <a:custGeom>
              <a:avLst/>
              <a:gdLst/>
              <a:ahLst/>
              <a:cxnLst/>
              <a:rect l="l" t="t" r="r" b="b"/>
              <a:pathLst>
                <a:path w="2932" h="2993" extrusionOk="0">
                  <a:moveTo>
                    <a:pt x="1467" y="1"/>
                  </a:moveTo>
                  <a:cubicBezTo>
                    <a:pt x="1393" y="1"/>
                    <a:pt x="1318" y="18"/>
                    <a:pt x="1250" y="51"/>
                  </a:cubicBezTo>
                  <a:lnTo>
                    <a:pt x="0" y="676"/>
                  </a:lnTo>
                  <a:lnTo>
                    <a:pt x="0" y="2665"/>
                  </a:lnTo>
                  <a:lnTo>
                    <a:pt x="1466" y="2993"/>
                  </a:lnTo>
                  <a:lnTo>
                    <a:pt x="2931" y="2665"/>
                  </a:lnTo>
                  <a:lnTo>
                    <a:pt x="2931" y="676"/>
                  </a:lnTo>
                  <a:lnTo>
                    <a:pt x="1683" y="51"/>
                  </a:lnTo>
                  <a:cubicBezTo>
                    <a:pt x="1615" y="18"/>
                    <a:pt x="1541" y="1"/>
                    <a:pt x="1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6" name="Google Shape;4086;p84"/>
            <p:cNvSpPr/>
            <p:nvPr/>
          </p:nvSpPr>
          <p:spPr>
            <a:xfrm>
              <a:off x="8295416" y="1635221"/>
              <a:ext cx="114024" cy="36480"/>
            </a:xfrm>
            <a:custGeom>
              <a:avLst/>
              <a:gdLst/>
              <a:ahLst/>
              <a:cxnLst/>
              <a:rect l="l" t="t" r="r" b="b"/>
              <a:pathLst>
                <a:path w="4229" h="1353" extrusionOk="0">
                  <a:moveTo>
                    <a:pt x="2121" y="1"/>
                  </a:moveTo>
                  <a:cubicBezTo>
                    <a:pt x="2010" y="1"/>
                    <a:pt x="1898" y="26"/>
                    <a:pt x="1796" y="77"/>
                  </a:cubicBezTo>
                  <a:lnTo>
                    <a:pt x="169" y="892"/>
                  </a:lnTo>
                  <a:cubicBezTo>
                    <a:pt x="48" y="952"/>
                    <a:pt x="0" y="1098"/>
                    <a:pt x="60" y="1218"/>
                  </a:cubicBezTo>
                  <a:cubicBezTo>
                    <a:pt x="103" y="1303"/>
                    <a:pt x="189" y="1352"/>
                    <a:pt x="278" y="1352"/>
                  </a:cubicBezTo>
                  <a:cubicBezTo>
                    <a:pt x="315" y="1352"/>
                    <a:pt x="351" y="1344"/>
                    <a:pt x="386" y="1327"/>
                  </a:cubicBezTo>
                  <a:lnTo>
                    <a:pt x="2014" y="512"/>
                  </a:lnTo>
                  <a:cubicBezTo>
                    <a:pt x="2048" y="496"/>
                    <a:pt x="2085" y="487"/>
                    <a:pt x="2121" y="487"/>
                  </a:cubicBezTo>
                  <a:cubicBezTo>
                    <a:pt x="2158" y="487"/>
                    <a:pt x="2194" y="496"/>
                    <a:pt x="2228" y="512"/>
                  </a:cubicBezTo>
                  <a:lnTo>
                    <a:pt x="3856" y="1327"/>
                  </a:lnTo>
                  <a:cubicBezTo>
                    <a:pt x="3889" y="1343"/>
                    <a:pt x="3927" y="1352"/>
                    <a:pt x="3964" y="1352"/>
                  </a:cubicBezTo>
                  <a:cubicBezTo>
                    <a:pt x="4078" y="1352"/>
                    <a:pt x="4176" y="1275"/>
                    <a:pt x="4202" y="1165"/>
                  </a:cubicBezTo>
                  <a:cubicBezTo>
                    <a:pt x="4229" y="1055"/>
                    <a:pt x="4175" y="941"/>
                    <a:pt x="4073" y="892"/>
                  </a:cubicBezTo>
                  <a:lnTo>
                    <a:pt x="2446" y="77"/>
                  </a:lnTo>
                  <a:cubicBezTo>
                    <a:pt x="2344" y="26"/>
                    <a:pt x="2233" y="1"/>
                    <a:pt x="2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7" name="Google Shape;4087;p84"/>
            <p:cNvSpPr/>
            <p:nvPr/>
          </p:nvSpPr>
          <p:spPr>
            <a:xfrm>
              <a:off x="8339877" y="1677309"/>
              <a:ext cx="29659" cy="33083"/>
            </a:xfrm>
            <a:custGeom>
              <a:avLst/>
              <a:gdLst/>
              <a:ahLst/>
              <a:cxnLst/>
              <a:rect l="l" t="t" r="r" b="b"/>
              <a:pathLst>
                <a:path w="1100" h="1227" extrusionOk="0">
                  <a:moveTo>
                    <a:pt x="549" y="1"/>
                  </a:moveTo>
                  <a:cubicBezTo>
                    <a:pt x="246" y="1"/>
                    <a:pt x="0" y="225"/>
                    <a:pt x="0" y="502"/>
                  </a:cubicBezTo>
                  <a:lnTo>
                    <a:pt x="0" y="1227"/>
                  </a:lnTo>
                  <a:lnTo>
                    <a:pt x="1099" y="1227"/>
                  </a:lnTo>
                  <a:lnTo>
                    <a:pt x="1099" y="502"/>
                  </a:lnTo>
                  <a:cubicBezTo>
                    <a:pt x="1099" y="225"/>
                    <a:pt x="853" y="1"/>
                    <a:pt x="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8" name="Google Shape;4088;p84"/>
            <p:cNvSpPr/>
            <p:nvPr/>
          </p:nvSpPr>
          <p:spPr>
            <a:xfrm>
              <a:off x="8013928" y="1640182"/>
              <a:ext cx="79054" cy="80699"/>
            </a:xfrm>
            <a:custGeom>
              <a:avLst/>
              <a:gdLst/>
              <a:ahLst/>
              <a:cxnLst/>
              <a:rect l="l" t="t" r="r" b="b"/>
              <a:pathLst>
                <a:path w="2932" h="2993" extrusionOk="0">
                  <a:moveTo>
                    <a:pt x="1465" y="1"/>
                  </a:moveTo>
                  <a:cubicBezTo>
                    <a:pt x="1391" y="1"/>
                    <a:pt x="1317" y="18"/>
                    <a:pt x="1249" y="51"/>
                  </a:cubicBezTo>
                  <a:lnTo>
                    <a:pt x="0" y="676"/>
                  </a:lnTo>
                  <a:lnTo>
                    <a:pt x="0" y="2665"/>
                  </a:lnTo>
                  <a:lnTo>
                    <a:pt x="1466" y="2993"/>
                  </a:lnTo>
                  <a:lnTo>
                    <a:pt x="2931" y="2665"/>
                  </a:lnTo>
                  <a:lnTo>
                    <a:pt x="2931" y="676"/>
                  </a:lnTo>
                  <a:lnTo>
                    <a:pt x="1681" y="51"/>
                  </a:lnTo>
                  <a:cubicBezTo>
                    <a:pt x="1613" y="18"/>
                    <a:pt x="1539" y="1"/>
                    <a:pt x="14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9" name="Google Shape;4089;p84"/>
            <p:cNvSpPr/>
            <p:nvPr/>
          </p:nvSpPr>
          <p:spPr>
            <a:xfrm>
              <a:off x="7993409" y="1635221"/>
              <a:ext cx="114024" cy="36480"/>
            </a:xfrm>
            <a:custGeom>
              <a:avLst/>
              <a:gdLst/>
              <a:ahLst/>
              <a:cxnLst/>
              <a:rect l="l" t="t" r="r" b="b"/>
              <a:pathLst>
                <a:path w="4229" h="1353" extrusionOk="0">
                  <a:moveTo>
                    <a:pt x="2121" y="1"/>
                  </a:moveTo>
                  <a:cubicBezTo>
                    <a:pt x="2010" y="1"/>
                    <a:pt x="1899" y="26"/>
                    <a:pt x="1796" y="77"/>
                  </a:cubicBezTo>
                  <a:lnTo>
                    <a:pt x="169" y="892"/>
                  </a:lnTo>
                  <a:cubicBezTo>
                    <a:pt x="50" y="952"/>
                    <a:pt x="0" y="1098"/>
                    <a:pt x="60" y="1218"/>
                  </a:cubicBezTo>
                  <a:cubicBezTo>
                    <a:pt x="103" y="1303"/>
                    <a:pt x="189" y="1352"/>
                    <a:pt x="279" y="1352"/>
                  </a:cubicBezTo>
                  <a:cubicBezTo>
                    <a:pt x="315" y="1352"/>
                    <a:pt x="352" y="1344"/>
                    <a:pt x="386" y="1327"/>
                  </a:cubicBezTo>
                  <a:lnTo>
                    <a:pt x="2014" y="512"/>
                  </a:lnTo>
                  <a:cubicBezTo>
                    <a:pt x="2048" y="496"/>
                    <a:pt x="2085" y="487"/>
                    <a:pt x="2121" y="487"/>
                  </a:cubicBezTo>
                  <a:cubicBezTo>
                    <a:pt x="2158" y="487"/>
                    <a:pt x="2195" y="496"/>
                    <a:pt x="2228" y="512"/>
                  </a:cubicBezTo>
                  <a:lnTo>
                    <a:pt x="3857" y="1327"/>
                  </a:lnTo>
                  <a:cubicBezTo>
                    <a:pt x="3889" y="1343"/>
                    <a:pt x="3927" y="1352"/>
                    <a:pt x="3966" y="1352"/>
                  </a:cubicBezTo>
                  <a:cubicBezTo>
                    <a:pt x="4078" y="1352"/>
                    <a:pt x="4177" y="1275"/>
                    <a:pt x="4203" y="1165"/>
                  </a:cubicBezTo>
                  <a:cubicBezTo>
                    <a:pt x="4229" y="1055"/>
                    <a:pt x="4175" y="941"/>
                    <a:pt x="4073" y="892"/>
                  </a:cubicBezTo>
                  <a:lnTo>
                    <a:pt x="2447" y="77"/>
                  </a:lnTo>
                  <a:cubicBezTo>
                    <a:pt x="2344" y="26"/>
                    <a:pt x="2233" y="1"/>
                    <a:pt x="2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0" name="Google Shape;4090;p84"/>
            <p:cNvSpPr/>
            <p:nvPr/>
          </p:nvSpPr>
          <p:spPr>
            <a:xfrm>
              <a:off x="8033691" y="1677309"/>
              <a:ext cx="29659" cy="33083"/>
            </a:xfrm>
            <a:custGeom>
              <a:avLst/>
              <a:gdLst/>
              <a:ahLst/>
              <a:cxnLst/>
              <a:rect l="l" t="t" r="r" b="b"/>
              <a:pathLst>
                <a:path w="1100" h="1227" extrusionOk="0">
                  <a:moveTo>
                    <a:pt x="549" y="1"/>
                  </a:moveTo>
                  <a:cubicBezTo>
                    <a:pt x="245" y="1"/>
                    <a:pt x="0" y="225"/>
                    <a:pt x="0" y="502"/>
                  </a:cubicBezTo>
                  <a:lnTo>
                    <a:pt x="0" y="1227"/>
                  </a:lnTo>
                  <a:lnTo>
                    <a:pt x="1099" y="1227"/>
                  </a:lnTo>
                  <a:lnTo>
                    <a:pt x="1099" y="502"/>
                  </a:lnTo>
                  <a:cubicBezTo>
                    <a:pt x="1099" y="225"/>
                    <a:pt x="852" y="1"/>
                    <a:pt x="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1" name="Google Shape;4091;p84"/>
            <p:cNvSpPr/>
            <p:nvPr/>
          </p:nvSpPr>
          <p:spPr>
            <a:xfrm>
              <a:off x="7984296" y="1740887"/>
              <a:ext cx="434662" cy="167087"/>
            </a:xfrm>
            <a:custGeom>
              <a:avLst/>
              <a:gdLst/>
              <a:ahLst/>
              <a:cxnLst/>
              <a:rect l="l" t="t" r="r" b="b"/>
              <a:pathLst>
                <a:path w="16121" h="6197" extrusionOk="0">
                  <a:moveTo>
                    <a:pt x="2789" y="1"/>
                  </a:moveTo>
                  <a:lnTo>
                    <a:pt x="0" y="312"/>
                  </a:lnTo>
                  <a:lnTo>
                    <a:pt x="0" y="6034"/>
                  </a:lnTo>
                  <a:cubicBezTo>
                    <a:pt x="0" y="6124"/>
                    <a:pt x="72" y="6197"/>
                    <a:pt x="162" y="6197"/>
                  </a:cubicBezTo>
                  <a:lnTo>
                    <a:pt x="15958" y="6197"/>
                  </a:lnTo>
                  <a:cubicBezTo>
                    <a:pt x="16047" y="6197"/>
                    <a:pt x="16121" y="6124"/>
                    <a:pt x="16121" y="6034"/>
                  </a:cubicBezTo>
                  <a:lnTo>
                    <a:pt x="16121" y="312"/>
                  </a:lnTo>
                  <a:lnTo>
                    <a:pt x="13743" y="1"/>
                  </a:lnTo>
                  <a:lnTo>
                    <a:pt x="10990" y="312"/>
                  </a:lnTo>
                  <a:lnTo>
                    <a:pt x="10990" y="2695"/>
                  </a:lnTo>
                  <a:cubicBezTo>
                    <a:pt x="10990" y="3392"/>
                    <a:pt x="10659" y="4048"/>
                    <a:pt x="10098" y="4462"/>
                  </a:cubicBezTo>
                  <a:lnTo>
                    <a:pt x="9405" y="4972"/>
                  </a:lnTo>
                  <a:cubicBezTo>
                    <a:pt x="9295" y="5053"/>
                    <a:pt x="9160" y="5098"/>
                    <a:pt x="9023" y="5098"/>
                  </a:cubicBezTo>
                  <a:lnTo>
                    <a:pt x="7931" y="5098"/>
                  </a:lnTo>
                  <a:cubicBezTo>
                    <a:pt x="7800" y="5098"/>
                    <a:pt x="7671" y="5058"/>
                    <a:pt x="7563" y="4983"/>
                  </a:cubicBezTo>
                  <a:lnTo>
                    <a:pt x="6807" y="4459"/>
                  </a:lnTo>
                  <a:cubicBezTo>
                    <a:pt x="6216" y="4050"/>
                    <a:pt x="5863" y="3375"/>
                    <a:pt x="5863" y="2656"/>
                  </a:cubicBezTo>
                  <a:lnTo>
                    <a:pt x="5863" y="312"/>
                  </a:lnTo>
                  <a:lnTo>
                    <a:pt x="27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2" name="Google Shape;4092;p84"/>
            <p:cNvSpPr/>
            <p:nvPr/>
          </p:nvSpPr>
          <p:spPr>
            <a:xfrm>
              <a:off x="8389866" y="1744122"/>
              <a:ext cx="29093" cy="164013"/>
            </a:xfrm>
            <a:custGeom>
              <a:avLst/>
              <a:gdLst/>
              <a:ahLst/>
              <a:cxnLst/>
              <a:rect l="l" t="t" r="r" b="b"/>
              <a:pathLst>
                <a:path w="1079" h="6083" extrusionOk="0">
                  <a:moveTo>
                    <a:pt x="1" y="6077"/>
                  </a:moveTo>
                  <a:cubicBezTo>
                    <a:pt x="13" y="6080"/>
                    <a:pt x="25" y="6082"/>
                    <a:pt x="37" y="6082"/>
                  </a:cubicBezTo>
                  <a:cubicBezTo>
                    <a:pt x="50" y="6082"/>
                    <a:pt x="62" y="6080"/>
                    <a:pt x="75" y="6077"/>
                  </a:cubicBezTo>
                  <a:close/>
                  <a:moveTo>
                    <a:pt x="346" y="0"/>
                  </a:moveTo>
                  <a:lnTo>
                    <a:pt x="346" y="5941"/>
                  </a:lnTo>
                  <a:cubicBezTo>
                    <a:pt x="214" y="6005"/>
                    <a:pt x="140" y="6060"/>
                    <a:pt x="75" y="6077"/>
                  </a:cubicBezTo>
                  <a:lnTo>
                    <a:pt x="916" y="6077"/>
                  </a:lnTo>
                  <a:cubicBezTo>
                    <a:pt x="928" y="6080"/>
                    <a:pt x="940" y="6082"/>
                    <a:pt x="952" y="6082"/>
                  </a:cubicBezTo>
                  <a:cubicBezTo>
                    <a:pt x="1024" y="6082"/>
                    <a:pt x="1079" y="6018"/>
                    <a:pt x="1079" y="5941"/>
                  </a:cubicBezTo>
                  <a:lnTo>
                    <a:pt x="1079" y="159"/>
                  </a:lnTo>
                  <a:lnTo>
                    <a:pt x="346" y="0"/>
                  </a:ln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3" name="Google Shape;4093;p84"/>
            <p:cNvSpPr/>
            <p:nvPr/>
          </p:nvSpPr>
          <p:spPr>
            <a:xfrm>
              <a:off x="8112691" y="1744958"/>
              <a:ext cx="80267" cy="133464"/>
            </a:xfrm>
            <a:custGeom>
              <a:avLst/>
              <a:gdLst/>
              <a:ahLst/>
              <a:cxnLst/>
              <a:rect l="l" t="t" r="r" b="b"/>
              <a:pathLst>
                <a:path w="2977" h="4950" extrusionOk="0">
                  <a:moveTo>
                    <a:pt x="1" y="1"/>
                  </a:moveTo>
                  <a:lnTo>
                    <a:pt x="1" y="2531"/>
                  </a:lnTo>
                  <a:cubicBezTo>
                    <a:pt x="35" y="3236"/>
                    <a:pt x="375" y="3900"/>
                    <a:pt x="949" y="4311"/>
                  </a:cubicBezTo>
                  <a:lnTo>
                    <a:pt x="1684" y="4841"/>
                  </a:lnTo>
                  <a:cubicBezTo>
                    <a:pt x="1779" y="4912"/>
                    <a:pt x="1894" y="4949"/>
                    <a:pt x="2012" y="4949"/>
                  </a:cubicBezTo>
                  <a:cubicBezTo>
                    <a:pt x="2028" y="4949"/>
                    <a:pt x="2045" y="4948"/>
                    <a:pt x="2061" y="4947"/>
                  </a:cubicBezTo>
                  <a:lnTo>
                    <a:pt x="2878" y="4947"/>
                  </a:lnTo>
                  <a:cubicBezTo>
                    <a:pt x="2778" y="4938"/>
                    <a:pt x="2682" y="4902"/>
                    <a:pt x="2601" y="4841"/>
                  </a:cubicBezTo>
                  <a:lnTo>
                    <a:pt x="2600" y="4841"/>
                  </a:lnTo>
                  <a:lnTo>
                    <a:pt x="1864" y="4311"/>
                  </a:lnTo>
                  <a:cubicBezTo>
                    <a:pt x="1290" y="3900"/>
                    <a:pt x="950" y="3236"/>
                    <a:pt x="733" y="2531"/>
                  </a:cubicBezTo>
                  <a:lnTo>
                    <a:pt x="733" y="128"/>
                  </a:lnTo>
                  <a:lnTo>
                    <a:pt x="1" y="1"/>
                  </a:lnTo>
                  <a:close/>
                  <a:moveTo>
                    <a:pt x="2878" y="4947"/>
                  </a:moveTo>
                  <a:cubicBezTo>
                    <a:pt x="2894" y="4948"/>
                    <a:pt x="2911" y="4949"/>
                    <a:pt x="2927" y="4949"/>
                  </a:cubicBezTo>
                  <a:cubicBezTo>
                    <a:pt x="2943" y="4949"/>
                    <a:pt x="2960" y="4948"/>
                    <a:pt x="2976" y="4947"/>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4" name="Google Shape;4094;p84"/>
            <p:cNvSpPr/>
            <p:nvPr/>
          </p:nvSpPr>
          <p:spPr>
            <a:xfrm>
              <a:off x="8280614" y="1710365"/>
              <a:ext cx="138318" cy="39554"/>
            </a:xfrm>
            <a:custGeom>
              <a:avLst/>
              <a:gdLst/>
              <a:ahLst/>
              <a:cxnLst/>
              <a:rect l="l" t="t" r="r" b="b"/>
              <a:pathLst>
                <a:path w="5130" h="1467" extrusionOk="0">
                  <a:moveTo>
                    <a:pt x="163" y="1"/>
                  </a:moveTo>
                  <a:cubicBezTo>
                    <a:pt x="74" y="1"/>
                    <a:pt x="0" y="74"/>
                    <a:pt x="0" y="164"/>
                  </a:cubicBezTo>
                  <a:lnTo>
                    <a:pt x="0" y="1466"/>
                  </a:lnTo>
                  <a:lnTo>
                    <a:pt x="5129" y="1466"/>
                  </a:lnTo>
                  <a:lnTo>
                    <a:pt x="5129" y="164"/>
                  </a:lnTo>
                  <a:cubicBezTo>
                    <a:pt x="5129" y="74"/>
                    <a:pt x="5057" y="1"/>
                    <a:pt x="4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5" name="Google Shape;4095;p84"/>
            <p:cNvSpPr/>
            <p:nvPr/>
          </p:nvSpPr>
          <p:spPr>
            <a:xfrm>
              <a:off x="8389839" y="1710365"/>
              <a:ext cx="29093" cy="39554"/>
            </a:xfrm>
            <a:custGeom>
              <a:avLst/>
              <a:gdLst/>
              <a:ahLst/>
              <a:cxnLst/>
              <a:rect l="l" t="t" r="r" b="b"/>
              <a:pathLst>
                <a:path w="1079" h="1467" extrusionOk="0">
                  <a:moveTo>
                    <a:pt x="0" y="1"/>
                  </a:moveTo>
                  <a:cubicBezTo>
                    <a:pt x="90" y="16"/>
                    <a:pt x="163" y="89"/>
                    <a:pt x="345" y="179"/>
                  </a:cubicBezTo>
                  <a:lnTo>
                    <a:pt x="345" y="1466"/>
                  </a:lnTo>
                  <a:lnTo>
                    <a:pt x="1078" y="1466"/>
                  </a:lnTo>
                  <a:lnTo>
                    <a:pt x="1078" y="179"/>
                  </a:lnTo>
                  <a:cubicBezTo>
                    <a:pt x="1078" y="156"/>
                    <a:pt x="1074" y="135"/>
                    <a:pt x="1066" y="114"/>
                  </a:cubicBezTo>
                  <a:cubicBezTo>
                    <a:pt x="1050" y="76"/>
                    <a:pt x="1018" y="46"/>
                    <a:pt x="979" y="29"/>
                  </a:cubicBezTo>
                  <a:cubicBezTo>
                    <a:pt x="957" y="22"/>
                    <a:pt x="936" y="13"/>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6" name="Google Shape;4096;p84"/>
            <p:cNvSpPr/>
            <p:nvPr/>
          </p:nvSpPr>
          <p:spPr>
            <a:xfrm>
              <a:off x="7984296" y="1710365"/>
              <a:ext cx="158054" cy="39554"/>
            </a:xfrm>
            <a:custGeom>
              <a:avLst/>
              <a:gdLst/>
              <a:ahLst/>
              <a:cxnLst/>
              <a:rect l="l" t="t" r="r" b="b"/>
              <a:pathLst>
                <a:path w="5862" h="1467" extrusionOk="0">
                  <a:moveTo>
                    <a:pt x="162" y="1"/>
                  </a:moveTo>
                  <a:cubicBezTo>
                    <a:pt x="72" y="1"/>
                    <a:pt x="0" y="74"/>
                    <a:pt x="0" y="164"/>
                  </a:cubicBezTo>
                  <a:lnTo>
                    <a:pt x="0" y="1466"/>
                  </a:lnTo>
                  <a:lnTo>
                    <a:pt x="5862" y="1466"/>
                  </a:lnTo>
                  <a:lnTo>
                    <a:pt x="5862" y="164"/>
                  </a:lnTo>
                  <a:cubicBezTo>
                    <a:pt x="5862" y="74"/>
                    <a:pt x="5789" y="1"/>
                    <a:pt x="5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7" name="Google Shape;4097;p84"/>
            <p:cNvSpPr/>
            <p:nvPr/>
          </p:nvSpPr>
          <p:spPr>
            <a:xfrm>
              <a:off x="8109240" y="1710365"/>
              <a:ext cx="29093" cy="39554"/>
            </a:xfrm>
            <a:custGeom>
              <a:avLst/>
              <a:gdLst/>
              <a:ahLst/>
              <a:cxnLst/>
              <a:rect l="l" t="t" r="r" b="b"/>
              <a:pathLst>
                <a:path w="1079" h="1467" extrusionOk="0">
                  <a:moveTo>
                    <a:pt x="0" y="1"/>
                  </a:moveTo>
                  <a:cubicBezTo>
                    <a:pt x="90" y="16"/>
                    <a:pt x="162" y="89"/>
                    <a:pt x="162" y="179"/>
                  </a:cubicBezTo>
                  <a:lnTo>
                    <a:pt x="129" y="179"/>
                  </a:lnTo>
                  <a:lnTo>
                    <a:pt x="129" y="1466"/>
                  </a:lnTo>
                  <a:lnTo>
                    <a:pt x="861" y="1466"/>
                  </a:lnTo>
                  <a:lnTo>
                    <a:pt x="861" y="179"/>
                  </a:lnTo>
                  <a:cubicBezTo>
                    <a:pt x="1078" y="156"/>
                    <a:pt x="1074" y="134"/>
                    <a:pt x="1065" y="114"/>
                  </a:cubicBezTo>
                  <a:cubicBezTo>
                    <a:pt x="1048" y="76"/>
                    <a:pt x="1018" y="46"/>
                    <a:pt x="980" y="29"/>
                  </a:cubicBezTo>
                  <a:cubicBezTo>
                    <a:pt x="957" y="22"/>
                    <a:pt x="936" y="13"/>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8" name="Google Shape;4098;p84"/>
            <p:cNvSpPr/>
            <p:nvPr/>
          </p:nvSpPr>
          <p:spPr>
            <a:xfrm>
              <a:off x="8161275" y="1828950"/>
              <a:ext cx="100578" cy="49400"/>
            </a:xfrm>
            <a:custGeom>
              <a:avLst/>
              <a:gdLst/>
              <a:ahLst/>
              <a:cxnLst/>
              <a:rect l="l" t="t" r="r" b="b"/>
              <a:pathLst>
                <a:path w="3467" h="1832" extrusionOk="0">
                  <a:moveTo>
                    <a:pt x="1749" y="1"/>
                  </a:moveTo>
                  <a:cubicBezTo>
                    <a:pt x="1694" y="1"/>
                    <a:pt x="1639" y="7"/>
                    <a:pt x="1585" y="20"/>
                  </a:cubicBezTo>
                  <a:cubicBezTo>
                    <a:pt x="1279" y="93"/>
                    <a:pt x="1046" y="388"/>
                    <a:pt x="1022" y="703"/>
                  </a:cubicBezTo>
                  <a:cubicBezTo>
                    <a:pt x="937" y="677"/>
                    <a:pt x="852" y="664"/>
                    <a:pt x="767" y="664"/>
                  </a:cubicBezTo>
                  <a:cubicBezTo>
                    <a:pt x="450" y="664"/>
                    <a:pt x="149" y="840"/>
                    <a:pt x="1" y="1137"/>
                  </a:cubicBezTo>
                  <a:cubicBezTo>
                    <a:pt x="20" y="1152"/>
                    <a:pt x="41" y="1167"/>
                    <a:pt x="62" y="1181"/>
                  </a:cubicBezTo>
                  <a:lnTo>
                    <a:pt x="832" y="1735"/>
                  </a:lnTo>
                  <a:cubicBezTo>
                    <a:pt x="920" y="1798"/>
                    <a:pt x="1025" y="1832"/>
                    <a:pt x="1134" y="1832"/>
                  </a:cubicBezTo>
                  <a:lnTo>
                    <a:pt x="2261" y="1832"/>
                  </a:lnTo>
                  <a:cubicBezTo>
                    <a:pt x="2369" y="1832"/>
                    <a:pt x="2475" y="1798"/>
                    <a:pt x="2562" y="1735"/>
                  </a:cubicBezTo>
                  <a:lnTo>
                    <a:pt x="3404" y="1129"/>
                  </a:lnTo>
                  <a:lnTo>
                    <a:pt x="3467" y="977"/>
                  </a:lnTo>
                  <a:cubicBezTo>
                    <a:pt x="3431" y="811"/>
                    <a:pt x="3345" y="660"/>
                    <a:pt x="3223" y="545"/>
                  </a:cubicBezTo>
                  <a:cubicBezTo>
                    <a:pt x="3080" y="413"/>
                    <a:pt x="2842" y="309"/>
                    <a:pt x="2632" y="309"/>
                  </a:cubicBezTo>
                  <a:cubicBezTo>
                    <a:pt x="2550" y="309"/>
                    <a:pt x="2472" y="325"/>
                    <a:pt x="2406" y="361"/>
                  </a:cubicBezTo>
                  <a:cubicBezTo>
                    <a:pt x="2271" y="138"/>
                    <a:pt x="2009" y="1"/>
                    <a:pt x="1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9" name="Google Shape;4099;p84"/>
            <p:cNvSpPr/>
            <p:nvPr/>
          </p:nvSpPr>
          <p:spPr>
            <a:xfrm>
              <a:off x="8364440" y="1779875"/>
              <a:ext cx="14964" cy="16636"/>
            </a:xfrm>
            <a:custGeom>
              <a:avLst/>
              <a:gdLst/>
              <a:ahLst/>
              <a:cxnLst/>
              <a:rect l="l" t="t" r="r" b="b"/>
              <a:pathLst>
                <a:path w="555" h="617" extrusionOk="0">
                  <a:moveTo>
                    <a:pt x="244" y="1"/>
                  </a:moveTo>
                  <a:cubicBezTo>
                    <a:pt x="109" y="1"/>
                    <a:pt x="0" y="108"/>
                    <a:pt x="188" y="243"/>
                  </a:cubicBezTo>
                  <a:lnTo>
                    <a:pt x="188" y="374"/>
                  </a:lnTo>
                  <a:cubicBezTo>
                    <a:pt x="0" y="507"/>
                    <a:pt x="109" y="617"/>
                    <a:pt x="244" y="617"/>
                  </a:cubicBezTo>
                  <a:cubicBezTo>
                    <a:pt x="378" y="617"/>
                    <a:pt x="487" y="507"/>
                    <a:pt x="555" y="374"/>
                  </a:cubicBezTo>
                  <a:lnTo>
                    <a:pt x="555" y="243"/>
                  </a:lnTo>
                  <a:cubicBezTo>
                    <a:pt x="486" y="110"/>
                    <a:pt x="378" y="1"/>
                    <a:pt x="244"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0" name="Google Shape;4100;p84"/>
            <p:cNvSpPr/>
            <p:nvPr/>
          </p:nvSpPr>
          <p:spPr>
            <a:xfrm>
              <a:off x="8339877" y="1832640"/>
              <a:ext cx="14047" cy="16636"/>
            </a:xfrm>
            <a:custGeom>
              <a:avLst/>
              <a:gdLst/>
              <a:ahLst/>
              <a:cxnLst/>
              <a:rect l="l" t="t" r="r" b="b"/>
              <a:pathLst>
                <a:path w="521" h="617" extrusionOk="0">
                  <a:moveTo>
                    <a:pt x="277" y="1"/>
                  </a:moveTo>
                  <a:cubicBezTo>
                    <a:pt x="142" y="1"/>
                    <a:pt x="33" y="110"/>
                    <a:pt x="0" y="245"/>
                  </a:cubicBezTo>
                  <a:lnTo>
                    <a:pt x="0" y="375"/>
                  </a:lnTo>
                  <a:cubicBezTo>
                    <a:pt x="33" y="508"/>
                    <a:pt x="142" y="617"/>
                    <a:pt x="277" y="617"/>
                  </a:cubicBezTo>
                  <a:cubicBezTo>
                    <a:pt x="412" y="617"/>
                    <a:pt x="521" y="508"/>
                    <a:pt x="367" y="375"/>
                  </a:cubicBezTo>
                  <a:lnTo>
                    <a:pt x="367" y="245"/>
                  </a:lnTo>
                  <a:cubicBezTo>
                    <a:pt x="519" y="110"/>
                    <a:pt x="412" y="1"/>
                    <a:pt x="277"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1" name="Google Shape;4101;p84"/>
            <p:cNvSpPr/>
            <p:nvPr/>
          </p:nvSpPr>
          <p:spPr>
            <a:xfrm>
              <a:off x="8369509" y="1854453"/>
              <a:ext cx="14506" cy="16636"/>
            </a:xfrm>
            <a:custGeom>
              <a:avLst/>
              <a:gdLst/>
              <a:ahLst/>
              <a:cxnLst/>
              <a:rect l="l" t="t" r="r" b="b"/>
              <a:pathLst>
                <a:path w="538" h="617" extrusionOk="0">
                  <a:moveTo>
                    <a:pt x="295" y="1"/>
                  </a:moveTo>
                  <a:cubicBezTo>
                    <a:pt x="160" y="1"/>
                    <a:pt x="51" y="108"/>
                    <a:pt x="0" y="243"/>
                  </a:cubicBezTo>
                  <a:lnTo>
                    <a:pt x="0" y="375"/>
                  </a:lnTo>
                  <a:cubicBezTo>
                    <a:pt x="51" y="508"/>
                    <a:pt x="160" y="617"/>
                    <a:pt x="295" y="617"/>
                  </a:cubicBezTo>
                  <a:cubicBezTo>
                    <a:pt x="430" y="617"/>
                    <a:pt x="537" y="508"/>
                    <a:pt x="367" y="375"/>
                  </a:cubicBezTo>
                  <a:lnTo>
                    <a:pt x="367" y="243"/>
                  </a:lnTo>
                  <a:cubicBezTo>
                    <a:pt x="537" y="108"/>
                    <a:pt x="428" y="1"/>
                    <a:pt x="295"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2" name="Google Shape;4102;p84"/>
            <p:cNvSpPr/>
            <p:nvPr/>
          </p:nvSpPr>
          <p:spPr>
            <a:xfrm>
              <a:off x="8300377" y="1868689"/>
              <a:ext cx="16097" cy="16609"/>
            </a:xfrm>
            <a:custGeom>
              <a:avLst/>
              <a:gdLst/>
              <a:ahLst/>
              <a:cxnLst/>
              <a:rect l="l" t="t" r="r" b="b"/>
              <a:pathLst>
                <a:path w="597" h="616" extrusionOk="0">
                  <a:moveTo>
                    <a:pt x="353" y="1"/>
                  </a:moveTo>
                  <a:cubicBezTo>
                    <a:pt x="218" y="1"/>
                    <a:pt x="109" y="108"/>
                    <a:pt x="0" y="243"/>
                  </a:cubicBezTo>
                  <a:lnTo>
                    <a:pt x="0" y="373"/>
                  </a:lnTo>
                  <a:cubicBezTo>
                    <a:pt x="109" y="507"/>
                    <a:pt x="218" y="615"/>
                    <a:pt x="353" y="615"/>
                  </a:cubicBezTo>
                  <a:cubicBezTo>
                    <a:pt x="488" y="615"/>
                    <a:pt x="597" y="507"/>
                    <a:pt x="366" y="373"/>
                  </a:cubicBezTo>
                  <a:lnTo>
                    <a:pt x="366" y="243"/>
                  </a:lnTo>
                  <a:cubicBezTo>
                    <a:pt x="595" y="108"/>
                    <a:pt x="488" y="1"/>
                    <a:pt x="353"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3" name="Google Shape;4103;p84"/>
            <p:cNvSpPr/>
            <p:nvPr/>
          </p:nvSpPr>
          <p:spPr>
            <a:xfrm>
              <a:off x="8310246" y="1799962"/>
              <a:ext cx="15989" cy="16636"/>
            </a:xfrm>
            <a:custGeom>
              <a:avLst/>
              <a:gdLst/>
              <a:ahLst/>
              <a:cxnLst/>
              <a:rect l="l" t="t" r="r" b="b"/>
              <a:pathLst>
                <a:path w="593" h="617" extrusionOk="0">
                  <a:moveTo>
                    <a:pt x="349" y="0"/>
                  </a:moveTo>
                  <a:cubicBezTo>
                    <a:pt x="216" y="0"/>
                    <a:pt x="107" y="108"/>
                    <a:pt x="0" y="242"/>
                  </a:cubicBezTo>
                  <a:lnTo>
                    <a:pt x="0" y="372"/>
                  </a:lnTo>
                  <a:cubicBezTo>
                    <a:pt x="107" y="507"/>
                    <a:pt x="214" y="616"/>
                    <a:pt x="349" y="616"/>
                  </a:cubicBezTo>
                  <a:cubicBezTo>
                    <a:pt x="483" y="616"/>
                    <a:pt x="593" y="507"/>
                    <a:pt x="367" y="372"/>
                  </a:cubicBezTo>
                  <a:lnTo>
                    <a:pt x="367" y="242"/>
                  </a:lnTo>
                  <a:cubicBezTo>
                    <a:pt x="593" y="109"/>
                    <a:pt x="483" y="0"/>
                    <a:pt x="349" y="0"/>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4" name="Google Shape;4104;p84"/>
            <p:cNvSpPr/>
            <p:nvPr/>
          </p:nvSpPr>
          <p:spPr>
            <a:xfrm>
              <a:off x="8057553" y="1778149"/>
              <a:ext cx="15611" cy="16636"/>
            </a:xfrm>
            <a:custGeom>
              <a:avLst/>
              <a:gdLst/>
              <a:ahLst/>
              <a:cxnLst/>
              <a:rect l="l" t="t" r="r" b="b"/>
              <a:pathLst>
                <a:path w="579" h="617" extrusionOk="0">
                  <a:moveTo>
                    <a:pt x="243" y="0"/>
                  </a:moveTo>
                  <a:cubicBezTo>
                    <a:pt x="109" y="0"/>
                    <a:pt x="0" y="109"/>
                    <a:pt x="214" y="242"/>
                  </a:cubicBezTo>
                  <a:lnTo>
                    <a:pt x="214" y="373"/>
                  </a:lnTo>
                  <a:cubicBezTo>
                    <a:pt x="0" y="507"/>
                    <a:pt x="109" y="616"/>
                    <a:pt x="243" y="616"/>
                  </a:cubicBezTo>
                  <a:cubicBezTo>
                    <a:pt x="377" y="616"/>
                    <a:pt x="486" y="507"/>
                    <a:pt x="579" y="373"/>
                  </a:cubicBezTo>
                  <a:lnTo>
                    <a:pt x="579" y="242"/>
                  </a:lnTo>
                  <a:cubicBezTo>
                    <a:pt x="486" y="109"/>
                    <a:pt x="377" y="0"/>
                    <a:pt x="243" y="0"/>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5" name="Google Shape;4105;p84"/>
            <p:cNvSpPr/>
            <p:nvPr/>
          </p:nvSpPr>
          <p:spPr>
            <a:xfrm>
              <a:off x="8072275" y="1865184"/>
              <a:ext cx="13104" cy="16636"/>
            </a:xfrm>
            <a:custGeom>
              <a:avLst/>
              <a:gdLst/>
              <a:ahLst/>
              <a:cxnLst/>
              <a:rect l="l" t="t" r="r" b="b"/>
              <a:pathLst>
                <a:path w="486" h="617" extrusionOk="0">
                  <a:moveTo>
                    <a:pt x="244" y="0"/>
                  </a:moveTo>
                  <a:cubicBezTo>
                    <a:pt x="109" y="0"/>
                    <a:pt x="0" y="110"/>
                    <a:pt x="34" y="243"/>
                  </a:cubicBezTo>
                  <a:lnTo>
                    <a:pt x="34" y="373"/>
                  </a:lnTo>
                  <a:cubicBezTo>
                    <a:pt x="0" y="507"/>
                    <a:pt x="109" y="617"/>
                    <a:pt x="244" y="617"/>
                  </a:cubicBezTo>
                  <a:cubicBezTo>
                    <a:pt x="377" y="617"/>
                    <a:pt x="486" y="507"/>
                    <a:pt x="401" y="373"/>
                  </a:cubicBezTo>
                  <a:lnTo>
                    <a:pt x="401" y="243"/>
                  </a:lnTo>
                  <a:cubicBezTo>
                    <a:pt x="486" y="110"/>
                    <a:pt x="377" y="0"/>
                    <a:pt x="244" y="0"/>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6" name="Google Shape;4106;p84"/>
            <p:cNvSpPr/>
            <p:nvPr/>
          </p:nvSpPr>
          <p:spPr>
            <a:xfrm>
              <a:off x="8038410" y="1842239"/>
              <a:ext cx="15045" cy="16636"/>
            </a:xfrm>
            <a:custGeom>
              <a:avLst/>
              <a:gdLst/>
              <a:ahLst/>
              <a:cxnLst/>
              <a:rect l="l" t="t" r="r" b="b"/>
              <a:pathLst>
                <a:path w="558" h="617" extrusionOk="0">
                  <a:moveTo>
                    <a:pt x="244" y="1"/>
                  </a:moveTo>
                  <a:cubicBezTo>
                    <a:pt x="109" y="1"/>
                    <a:pt x="0" y="110"/>
                    <a:pt x="191" y="244"/>
                  </a:cubicBezTo>
                  <a:lnTo>
                    <a:pt x="191" y="374"/>
                  </a:lnTo>
                  <a:cubicBezTo>
                    <a:pt x="0" y="508"/>
                    <a:pt x="109" y="617"/>
                    <a:pt x="244" y="617"/>
                  </a:cubicBezTo>
                  <a:cubicBezTo>
                    <a:pt x="378" y="617"/>
                    <a:pt x="486" y="508"/>
                    <a:pt x="558" y="374"/>
                  </a:cubicBezTo>
                  <a:lnTo>
                    <a:pt x="558" y="244"/>
                  </a:lnTo>
                  <a:cubicBezTo>
                    <a:pt x="486" y="110"/>
                    <a:pt x="377" y="1"/>
                    <a:pt x="244"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7" name="Google Shape;4107;p84"/>
            <p:cNvSpPr/>
            <p:nvPr/>
          </p:nvSpPr>
          <p:spPr>
            <a:xfrm>
              <a:off x="8092011" y="1821073"/>
              <a:ext cx="13131" cy="16636"/>
            </a:xfrm>
            <a:custGeom>
              <a:avLst/>
              <a:gdLst/>
              <a:ahLst/>
              <a:cxnLst/>
              <a:rect l="l" t="t" r="r" b="b"/>
              <a:pathLst>
                <a:path w="487" h="617" extrusionOk="0">
                  <a:moveTo>
                    <a:pt x="244" y="1"/>
                  </a:moveTo>
                  <a:cubicBezTo>
                    <a:pt x="110" y="1"/>
                    <a:pt x="1" y="108"/>
                    <a:pt x="35" y="243"/>
                  </a:cubicBezTo>
                  <a:lnTo>
                    <a:pt x="35" y="373"/>
                  </a:lnTo>
                  <a:cubicBezTo>
                    <a:pt x="1" y="508"/>
                    <a:pt x="110" y="617"/>
                    <a:pt x="244" y="617"/>
                  </a:cubicBezTo>
                  <a:cubicBezTo>
                    <a:pt x="379" y="617"/>
                    <a:pt x="487" y="508"/>
                    <a:pt x="401" y="373"/>
                  </a:cubicBezTo>
                  <a:lnTo>
                    <a:pt x="401" y="243"/>
                  </a:lnTo>
                  <a:cubicBezTo>
                    <a:pt x="487" y="110"/>
                    <a:pt x="379" y="1"/>
                    <a:pt x="244"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8" name="Google Shape;4108;p84"/>
            <p:cNvSpPr/>
            <p:nvPr/>
          </p:nvSpPr>
          <p:spPr>
            <a:xfrm>
              <a:off x="8017433" y="1799962"/>
              <a:ext cx="16285" cy="16636"/>
            </a:xfrm>
            <a:custGeom>
              <a:avLst/>
              <a:gdLst/>
              <a:ahLst/>
              <a:cxnLst/>
              <a:rect l="l" t="t" r="r" b="b"/>
              <a:pathLst>
                <a:path w="604" h="617" extrusionOk="0">
                  <a:moveTo>
                    <a:pt x="244" y="0"/>
                  </a:moveTo>
                  <a:cubicBezTo>
                    <a:pt x="110" y="0"/>
                    <a:pt x="1" y="108"/>
                    <a:pt x="237" y="242"/>
                  </a:cubicBezTo>
                  <a:lnTo>
                    <a:pt x="237" y="372"/>
                  </a:lnTo>
                  <a:cubicBezTo>
                    <a:pt x="1" y="507"/>
                    <a:pt x="110" y="616"/>
                    <a:pt x="244" y="616"/>
                  </a:cubicBezTo>
                  <a:cubicBezTo>
                    <a:pt x="379" y="616"/>
                    <a:pt x="488" y="507"/>
                    <a:pt x="603" y="372"/>
                  </a:cubicBezTo>
                  <a:lnTo>
                    <a:pt x="603" y="242"/>
                  </a:lnTo>
                  <a:cubicBezTo>
                    <a:pt x="486" y="109"/>
                    <a:pt x="379" y="0"/>
                    <a:pt x="244" y="0"/>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09" name="Google Shape;4109;p84"/>
          <p:cNvGrpSpPr/>
          <p:nvPr/>
        </p:nvGrpSpPr>
        <p:grpSpPr>
          <a:xfrm>
            <a:off x="7984296" y="2129012"/>
            <a:ext cx="434635" cy="426439"/>
            <a:chOff x="7984296" y="2129012"/>
            <a:chExt cx="434635" cy="426439"/>
          </a:xfrm>
        </p:grpSpPr>
        <p:sp>
          <p:nvSpPr>
            <p:cNvPr id="4110" name="Google Shape;4110;p84"/>
            <p:cNvSpPr/>
            <p:nvPr/>
          </p:nvSpPr>
          <p:spPr>
            <a:xfrm>
              <a:off x="7998370" y="2129012"/>
              <a:ext cx="203810" cy="203863"/>
            </a:xfrm>
            <a:custGeom>
              <a:avLst/>
              <a:gdLst/>
              <a:ahLst/>
              <a:cxnLst/>
              <a:rect l="l" t="t" r="r" b="b"/>
              <a:pathLst>
                <a:path w="7559" h="7561" extrusionOk="0">
                  <a:moveTo>
                    <a:pt x="3779" y="0"/>
                  </a:moveTo>
                  <a:cubicBezTo>
                    <a:pt x="1724" y="0"/>
                    <a:pt x="47" y="1644"/>
                    <a:pt x="3" y="3698"/>
                  </a:cubicBezTo>
                  <a:cubicBezTo>
                    <a:pt x="2" y="3728"/>
                    <a:pt x="2" y="3752"/>
                    <a:pt x="2" y="3783"/>
                  </a:cubicBezTo>
                  <a:cubicBezTo>
                    <a:pt x="0" y="5869"/>
                    <a:pt x="1693" y="7560"/>
                    <a:pt x="3779" y="7560"/>
                  </a:cubicBezTo>
                  <a:cubicBezTo>
                    <a:pt x="3780" y="7560"/>
                    <a:pt x="3781" y="7560"/>
                    <a:pt x="3782" y="7560"/>
                  </a:cubicBezTo>
                  <a:cubicBezTo>
                    <a:pt x="5868" y="7560"/>
                    <a:pt x="7559" y="5868"/>
                    <a:pt x="7557" y="3782"/>
                  </a:cubicBezTo>
                  <a:cubicBezTo>
                    <a:pt x="7557" y="3752"/>
                    <a:pt x="7556" y="3728"/>
                    <a:pt x="7556" y="3698"/>
                  </a:cubicBezTo>
                  <a:cubicBezTo>
                    <a:pt x="7512" y="1644"/>
                    <a:pt x="5835" y="0"/>
                    <a:pt x="3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1" name="Google Shape;4111;p84"/>
            <p:cNvSpPr/>
            <p:nvPr/>
          </p:nvSpPr>
          <p:spPr>
            <a:xfrm>
              <a:off x="8063808" y="2264633"/>
              <a:ext cx="72907" cy="43491"/>
            </a:xfrm>
            <a:custGeom>
              <a:avLst/>
              <a:gdLst/>
              <a:ahLst/>
              <a:cxnLst/>
              <a:rect l="l" t="t" r="r" b="b"/>
              <a:pathLst>
                <a:path w="2704" h="1613" extrusionOk="0">
                  <a:moveTo>
                    <a:pt x="754" y="0"/>
                  </a:moveTo>
                  <a:cubicBezTo>
                    <a:pt x="721" y="0"/>
                    <a:pt x="689" y="18"/>
                    <a:pt x="673" y="48"/>
                  </a:cubicBezTo>
                  <a:lnTo>
                    <a:pt x="27" y="1177"/>
                  </a:lnTo>
                  <a:cubicBezTo>
                    <a:pt x="0" y="1225"/>
                    <a:pt x="18" y="1283"/>
                    <a:pt x="67" y="1309"/>
                  </a:cubicBezTo>
                  <a:cubicBezTo>
                    <a:pt x="471" y="1511"/>
                    <a:pt x="911" y="1612"/>
                    <a:pt x="1352" y="1612"/>
                  </a:cubicBezTo>
                  <a:cubicBezTo>
                    <a:pt x="1792" y="1612"/>
                    <a:pt x="2233" y="1511"/>
                    <a:pt x="2638" y="1309"/>
                  </a:cubicBezTo>
                  <a:cubicBezTo>
                    <a:pt x="2686" y="1283"/>
                    <a:pt x="2703" y="1225"/>
                    <a:pt x="2677" y="1177"/>
                  </a:cubicBezTo>
                  <a:lnTo>
                    <a:pt x="2032" y="48"/>
                  </a:lnTo>
                  <a:cubicBezTo>
                    <a:pt x="2015" y="18"/>
                    <a:pt x="1983" y="0"/>
                    <a:pt x="1950" y="0"/>
                  </a:cubicBezTo>
                  <a:cubicBezTo>
                    <a:pt x="1937" y="0"/>
                    <a:pt x="1924" y="3"/>
                    <a:pt x="1911" y="9"/>
                  </a:cubicBezTo>
                  <a:cubicBezTo>
                    <a:pt x="1733" y="88"/>
                    <a:pt x="1542" y="128"/>
                    <a:pt x="1352" y="128"/>
                  </a:cubicBezTo>
                  <a:cubicBezTo>
                    <a:pt x="1161" y="128"/>
                    <a:pt x="970" y="88"/>
                    <a:pt x="793" y="9"/>
                  </a:cubicBezTo>
                  <a:cubicBezTo>
                    <a:pt x="780" y="3"/>
                    <a:pt x="767" y="0"/>
                    <a:pt x="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2" name="Google Shape;4112;p84"/>
            <p:cNvSpPr/>
            <p:nvPr/>
          </p:nvSpPr>
          <p:spPr>
            <a:xfrm>
              <a:off x="8120726" y="2164630"/>
              <a:ext cx="56675" cy="63308"/>
            </a:xfrm>
            <a:custGeom>
              <a:avLst/>
              <a:gdLst/>
              <a:ahLst/>
              <a:cxnLst/>
              <a:rect l="l" t="t" r="r" b="b"/>
              <a:pathLst>
                <a:path w="2102" h="2348" extrusionOk="0">
                  <a:moveTo>
                    <a:pt x="761" y="1"/>
                  </a:moveTo>
                  <a:cubicBezTo>
                    <a:pt x="728" y="1"/>
                    <a:pt x="697" y="18"/>
                    <a:pt x="679" y="49"/>
                  </a:cubicBezTo>
                  <a:lnTo>
                    <a:pt x="24" y="1172"/>
                  </a:lnTo>
                  <a:cubicBezTo>
                    <a:pt x="0" y="1214"/>
                    <a:pt x="12" y="1268"/>
                    <a:pt x="53" y="1297"/>
                  </a:cubicBezTo>
                  <a:cubicBezTo>
                    <a:pt x="365" y="1525"/>
                    <a:pt x="567" y="1875"/>
                    <a:pt x="609" y="2259"/>
                  </a:cubicBezTo>
                  <a:cubicBezTo>
                    <a:pt x="615" y="2308"/>
                    <a:pt x="654" y="2346"/>
                    <a:pt x="703" y="2347"/>
                  </a:cubicBezTo>
                  <a:lnTo>
                    <a:pt x="2004" y="2347"/>
                  </a:lnTo>
                  <a:cubicBezTo>
                    <a:pt x="2058" y="2347"/>
                    <a:pt x="2101" y="2301"/>
                    <a:pt x="2098" y="2247"/>
                  </a:cubicBezTo>
                  <a:cubicBezTo>
                    <a:pt x="2046" y="1341"/>
                    <a:pt x="1569" y="514"/>
                    <a:pt x="812" y="16"/>
                  </a:cubicBezTo>
                  <a:cubicBezTo>
                    <a:pt x="796" y="6"/>
                    <a:pt x="778"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3" name="Google Shape;4113;p84"/>
            <p:cNvSpPr/>
            <p:nvPr/>
          </p:nvSpPr>
          <p:spPr>
            <a:xfrm>
              <a:off x="8023149" y="2164630"/>
              <a:ext cx="56729" cy="63308"/>
            </a:xfrm>
            <a:custGeom>
              <a:avLst/>
              <a:gdLst/>
              <a:ahLst/>
              <a:cxnLst/>
              <a:rect l="l" t="t" r="r" b="b"/>
              <a:pathLst>
                <a:path w="2104" h="2348" extrusionOk="0">
                  <a:moveTo>
                    <a:pt x="1343" y="1"/>
                  </a:moveTo>
                  <a:cubicBezTo>
                    <a:pt x="1325" y="1"/>
                    <a:pt x="1307" y="5"/>
                    <a:pt x="1291" y="16"/>
                  </a:cubicBezTo>
                  <a:cubicBezTo>
                    <a:pt x="533" y="514"/>
                    <a:pt x="56" y="1342"/>
                    <a:pt x="5" y="2248"/>
                  </a:cubicBezTo>
                  <a:cubicBezTo>
                    <a:pt x="1" y="2301"/>
                    <a:pt x="44" y="2347"/>
                    <a:pt x="97" y="2347"/>
                  </a:cubicBezTo>
                  <a:cubicBezTo>
                    <a:pt x="98" y="2347"/>
                    <a:pt x="99" y="2347"/>
                    <a:pt x="100" y="2347"/>
                  </a:cubicBezTo>
                  <a:lnTo>
                    <a:pt x="1399" y="2347"/>
                  </a:lnTo>
                  <a:cubicBezTo>
                    <a:pt x="1448" y="2346"/>
                    <a:pt x="1487" y="2308"/>
                    <a:pt x="1493" y="2259"/>
                  </a:cubicBezTo>
                  <a:cubicBezTo>
                    <a:pt x="1535" y="1873"/>
                    <a:pt x="1737" y="1523"/>
                    <a:pt x="2052" y="1296"/>
                  </a:cubicBezTo>
                  <a:cubicBezTo>
                    <a:pt x="2091" y="1268"/>
                    <a:pt x="2103" y="1214"/>
                    <a:pt x="2079" y="1172"/>
                  </a:cubicBezTo>
                  <a:lnTo>
                    <a:pt x="1424" y="47"/>
                  </a:lnTo>
                  <a:cubicBezTo>
                    <a:pt x="1407" y="17"/>
                    <a:pt x="1375" y="1"/>
                    <a:pt x="1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4" name="Google Shape;4114;p84"/>
            <p:cNvSpPr/>
            <p:nvPr/>
          </p:nvSpPr>
          <p:spPr>
            <a:xfrm>
              <a:off x="8083707" y="2218635"/>
              <a:ext cx="28931" cy="24779"/>
            </a:xfrm>
            <a:custGeom>
              <a:avLst/>
              <a:gdLst/>
              <a:ahLst/>
              <a:cxnLst/>
              <a:rect l="l" t="t" r="r" b="b"/>
              <a:pathLst>
                <a:path w="1073" h="919" extrusionOk="0">
                  <a:moveTo>
                    <a:pt x="614" y="0"/>
                  </a:moveTo>
                  <a:cubicBezTo>
                    <a:pt x="206" y="0"/>
                    <a:pt x="1" y="494"/>
                    <a:pt x="289" y="782"/>
                  </a:cubicBezTo>
                  <a:cubicBezTo>
                    <a:pt x="383" y="876"/>
                    <a:pt x="498" y="918"/>
                    <a:pt x="611" y="918"/>
                  </a:cubicBezTo>
                  <a:cubicBezTo>
                    <a:pt x="847" y="918"/>
                    <a:pt x="1073" y="735"/>
                    <a:pt x="1073" y="459"/>
                  </a:cubicBezTo>
                  <a:cubicBezTo>
                    <a:pt x="1073" y="205"/>
                    <a:pt x="868" y="0"/>
                    <a:pt x="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5" name="Google Shape;4115;p84"/>
            <p:cNvSpPr/>
            <p:nvPr/>
          </p:nvSpPr>
          <p:spPr>
            <a:xfrm>
              <a:off x="8228118" y="2429887"/>
              <a:ext cx="107176" cy="125564"/>
            </a:xfrm>
            <a:custGeom>
              <a:avLst/>
              <a:gdLst/>
              <a:ahLst/>
              <a:cxnLst/>
              <a:rect l="l" t="t" r="r" b="b"/>
              <a:pathLst>
                <a:path w="3975" h="4657" extrusionOk="0">
                  <a:moveTo>
                    <a:pt x="1324" y="1"/>
                  </a:moveTo>
                  <a:cubicBezTo>
                    <a:pt x="1281" y="1"/>
                    <a:pt x="1238" y="12"/>
                    <a:pt x="1200" y="36"/>
                  </a:cubicBezTo>
                  <a:cubicBezTo>
                    <a:pt x="1088" y="105"/>
                    <a:pt x="1055" y="250"/>
                    <a:pt x="1124" y="361"/>
                  </a:cubicBezTo>
                  <a:lnTo>
                    <a:pt x="1947" y="1440"/>
                  </a:lnTo>
                  <a:lnTo>
                    <a:pt x="1947" y="2982"/>
                  </a:lnTo>
                  <a:lnTo>
                    <a:pt x="1297" y="2588"/>
                  </a:lnTo>
                  <a:lnTo>
                    <a:pt x="1384" y="1860"/>
                  </a:lnTo>
                  <a:cubicBezTo>
                    <a:pt x="1397" y="1730"/>
                    <a:pt x="1306" y="1615"/>
                    <a:pt x="1177" y="1599"/>
                  </a:cubicBezTo>
                  <a:cubicBezTo>
                    <a:pt x="1168" y="1598"/>
                    <a:pt x="1159" y="1597"/>
                    <a:pt x="1150" y="1597"/>
                  </a:cubicBezTo>
                  <a:cubicBezTo>
                    <a:pt x="1032" y="1597"/>
                    <a:pt x="929" y="1684"/>
                    <a:pt x="914" y="1803"/>
                  </a:cubicBezTo>
                  <a:lnTo>
                    <a:pt x="863" y="2246"/>
                  </a:lnTo>
                  <a:lnTo>
                    <a:pt x="822" y="2212"/>
                  </a:lnTo>
                  <a:lnTo>
                    <a:pt x="479" y="1566"/>
                  </a:lnTo>
                  <a:cubicBezTo>
                    <a:pt x="437" y="1484"/>
                    <a:pt x="355" y="1439"/>
                    <a:pt x="270" y="1439"/>
                  </a:cubicBezTo>
                  <a:cubicBezTo>
                    <a:pt x="233" y="1439"/>
                    <a:pt x="196" y="1447"/>
                    <a:pt x="161" y="1466"/>
                  </a:cubicBezTo>
                  <a:cubicBezTo>
                    <a:pt x="46" y="1527"/>
                    <a:pt x="1" y="1670"/>
                    <a:pt x="62" y="1786"/>
                  </a:cubicBezTo>
                  <a:lnTo>
                    <a:pt x="427" y="2476"/>
                  </a:lnTo>
                  <a:cubicBezTo>
                    <a:pt x="442" y="2506"/>
                    <a:pt x="463" y="2532"/>
                    <a:pt x="488" y="2551"/>
                  </a:cubicBezTo>
                  <a:lnTo>
                    <a:pt x="1949" y="3583"/>
                  </a:lnTo>
                  <a:lnTo>
                    <a:pt x="1949" y="4420"/>
                  </a:lnTo>
                  <a:cubicBezTo>
                    <a:pt x="1792" y="4552"/>
                    <a:pt x="1898" y="4656"/>
                    <a:pt x="2028" y="4656"/>
                  </a:cubicBezTo>
                  <a:cubicBezTo>
                    <a:pt x="2160" y="4656"/>
                    <a:pt x="2264" y="4550"/>
                    <a:pt x="2315" y="4420"/>
                  </a:cubicBezTo>
                  <a:lnTo>
                    <a:pt x="2315" y="2508"/>
                  </a:lnTo>
                  <a:lnTo>
                    <a:pt x="3885" y="796"/>
                  </a:lnTo>
                  <a:cubicBezTo>
                    <a:pt x="3975" y="701"/>
                    <a:pt x="3972" y="552"/>
                    <a:pt x="3876" y="462"/>
                  </a:cubicBezTo>
                  <a:cubicBezTo>
                    <a:pt x="3831" y="419"/>
                    <a:pt x="3773" y="398"/>
                    <a:pt x="3715" y="398"/>
                  </a:cubicBezTo>
                  <a:cubicBezTo>
                    <a:pt x="3652" y="398"/>
                    <a:pt x="3589" y="422"/>
                    <a:pt x="3543" y="471"/>
                  </a:cubicBezTo>
                  <a:lnTo>
                    <a:pt x="3541" y="471"/>
                  </a:lnTo>
                  <a:lnTo>
                    <a:pt x="3042" y="999"/>
                  </a:lnTo>
                  <a:lnTo>
                    <a:pt x="2719" y="477"/>
                  </a:lnTo>
                  <a:cubicBezTo>
                    <a:pt x="2674" y="405"/>
                    <a:pt x="2597" y="365"/>
                    <a:pt x="2518" y="365"/>
                  </a:cubicBezTo>
                  <a:cubicBezTo>
                    <a:pt x="2476" y="365"/>
                    <a:pt x="2433" y="377"/>
                    <a:pt x="2395" y="401"/>
                  </a:cubicBezTo>
                  <a:cubicBezTo>
                    <a:pt x="2282" y="470"/>
                    <a:pt x="2249" y="615"/>
                    <a:pt x="2318" y="725"/>
                  </a:cubicBezTo>
                  <a:lnTo>
                    <a:pt x="2707" y="1353"/>
                  </a:lnTo>
                  <a:lnTo>
                    <a:pt x="2314" y="1820"/>
                  </a:lnTo>
                  <a:lnTo>
                    <a:pt x="2314" y="1371"/>
                  </a:lnTo>
                  <a:cubicBezTo>
                    <a:pt x="2264" y="1328"/>
                    <a:pt x="2252" y="1285"/>
                    <a:pt x="2229" y="1247"/>
                  </a:cubicBezTo>
                  <a:lnTo>
                    <a:pt x="1524" y="112"/>
                  </a:lnTo>
                  <a:cubicBezTo>
                    <a:pt x="1480" y="40"/>
                    <a:pt x="1402" y="1"/>
                    <a:pt x="1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6" name="Google Shape;4116;p84"/>
            <p:cNvSpPr/>
            <p:nvPr/>
          </p:nvSpPr>
          <p:spPr>
            <a:xfrm>
              <a:off x="8341900" y="2447547"/>
              <a:ext cx="58563" cy="107904"/>
            </a:xfrm>
            <a:custGeom>
              <a:avLst/>
              <a:gdLst/>
              <a:ahLst/>
              <a:cxnLst/>
              <a:rect l="l" t="t" r="r" b="b"/>
              <a:pathLst>
                <a:path w="2172" h="4002" extrusionOk="0">
                  <a:moveTo>
                    <a:pt x="749" y="0"/>
                  </a:moveTo>
                  <a:cubicBezTo>
                    <a:pt x="618" y="0"/>
                    <a:pt x="658" y="236"/>
                    <a:pt x="658" y="236"/>
                  </a:cubicBezTo>
                  <a:lnTo>
                    <a:pt x="658" y="1015"/>
                  </a:lnTo>
                  <a:cubicBezTo>
                    <a:pt x="658" y="1084"/>
                    <a:pt x="688" y="1150"/>
                    <a:pt x="740" y="1195"/>
                  </a:cubicBezTo>
                  <a:lnTo>
                    <a:pt x="1343" y="1711"/>
                  </a:lnTo>
                  <a:lnTo>
                    <a:pt x="1047" y="2334"/>
                  </a:lnTo>
                  <a:cubicBezTo>
                    <a:pt x="1032" y="2366"/>
                    <a:pt x="1024" y="2398"/>
                    <a:pt x="1024" y="2433"/>
                  </a:cubicBezTo>
                  <a:lnTo>
                    <a:pt x="405" y="2010"/>
                  </a:lnTo>
                  <a:cubicBezTo>
                    <a:pt x="364" y="1981"/>
                    <a:pt x="317" y="1968"/>
                    <a:pt x="271" y="1968"/>
                  </a:cubicBezTo>
                  <a:cubicBezTo>
                    <a:pt x="195" y="1968"/>
                    <a:pt x="120" y="2004"/>
                    <a:pt x="75" y="2071"/>
                  </a:cubicBezTo>
                  <a:cubicBezTo>
                    <a:pt x="0" y="2180"/>
                    <a:pt x="29" y="2328"/>
                    <a:pt x="136" y="2401"/>
                  </a:cubicBezTo>
                  <a:lnTo>
                    <a:pt x="1024" y="3007"/>
                  </a:lnTo>
                  <a:lnTo>
                    <a:pt x="1024" y="3765"/>
                  </a:lnTo>
                  <a:cubicBezTo>
                    <a:pt x="1024" y="3765"/>
                    <a:pt x="983" y="4001"/>
                    <a:pt x="1113" y="4001"/>
                  </a:cubicBezTo>
                  <a:cubicBezTo>
                    <a:pt x="1244" y="4001"/>
                    <a:pt x="1391" y="3765"/>
                    <a:pt x="1391" y="3765"/>
                  </a:cubicBezTo>
                  <a:lnTo>
                    <a:pt x="1391" y="2493"/>
                  </a:lnTo>
                  <a:lnTo>
                    <a:pt x="2114" y="968"/>
                  </a:lnTo>
                  <a:cubicBezTo>
                    <a:pt x="2171" y="848"/>
                    <a:pt x="2120" y="706"/>
                    <a:pt x="2002" y="651"/>
                  </a:cubicBezTo>
                  <a:cubicBezTo>
                    <a:pt x="1969" y="635"/>
                    <a:pt x="1934" y="627"/>
                    <a:pt x="1900" y="627"/>
                  </a:cubicBezTo>
                  <a:cubicBezTo>
                    <a:pt x="1810" y="627"/>
                    <a:pt x="1725" y="678"/>
                    <a:pt x="1685" y="764"/>
                  </a:cubicBezTo>
                  <a:lnTo>
                    <a:pt x="1445" y="1270"/>
                  </a:lnTo>
                  <a:lnTo>
                    <a:pt x="1024" y="909"/>
                  </a:lnTo>
                  <a:lnTo>
                    <a:pt x="1024" y="236"/>
                  </a:lnTo>
                  <a:cubicBezTo>
                    <a:pt x="1024" y="236"/>
                    <a:pt x="879" y="0"/>
                    <a:pt x="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7" name="Google Shape;4117;p84"/>
            <p:cNvSpPr/>
            <p:nvPr/>
          </p:nvSpPr>
          <p:spPr>
            <a:xfrm>
              <a:off x="8041591" y="2464399"/>
              <a:ext cx="12753" cy="81535"/>
            </a:xfrm>
            <a:custGeom>
              <a:avLst/>
              <a:gdLst/>
              <a:ahLst/>
              <a:cxnLst/>
              <a:rect l="l" t="t" r="r" b="b"/>
              <a:pathLst>
                <a:path w="473" h="3024" extrusionOk="0">
                  <a:moveTo>
                    <a:pt x="236" y="0"/>
                  </a:moveTo>
                  <a:cubicBezTo>
                    <a:pt x="106" y="0"/>
                    <a:pt x="0" y="106"/>
                    <a:pt x="73" y="236"/>
                  </a:cubicBezTo>
                  <a:lnTo>
                    <a:pt x="73" y="2786"/>
                  </a:lnTo>
                  <a:cubicBezTo>
                    <a:pt x="0" y="2917"/>
                    <a:pt x="106" y="3022"/>
                    <a:pt x="236" y="3022"/>
                  </a:cubicBezTo>
                  <a:lnTo>
                    <a:pt x="236" y="3023"/>
                  </a:lnTo>
                  <a:cubicBezTo>
                    <a:pt x="368" y="3023"/>
                    <a:pt x="473" y="2917"/>
                    <a:pt x="440" y="2787"/>
                  </a:cubicBezTo>
                  <a:lnTo>
                    <a:pt x="440" y="236"/>
                  </a:lnTo>
                  <a:cubicBezTo>
                    <a:pt x="473" y="106"/>
                    <a:pt x="368"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8" name="Google Shape;4118;p84"/>
            <p:cNvSpPr/>
            <p:nvPr/>
          </p:nvSpPr>
          <p:spPr>
            <a:xfrm>
              <a:off x="8002442" y="2389928"/>
              <a:ext cx="91106" cy="102296"/>
            </a:xfrm>
            <a:custGeom>
              <a:avLst/>
              <a:gdLst/>
              <a:ahLst/>
              <a:cxnLst/>
              <a:rect l="l" t="t" r="r" b="b"/>
              <a:pathLst>
                <a:path w="3379" h="3794" extrusionOk="0">
                  <a:moveTo>
                    <a:pt x="1688" y="0"/>
                  </a:moveTo>
                  <a:lnTo>
                    <a:pt x="27" y="3021"/>
                  </a:lnTo>
                  <a:cubicBezTo>
                    <a:pt x="0" y="3070"/>
                    <a:pt x="23" y="3133"/>
                    <a:pt x="75" y="3155"/>
                  </a:cubicBezTo>
                  <a:lnTo>
                    <a:pt x="1617" y="3780"/>
                  </a:lnTo>
                  <a:cubicBezTo>
                    <a:pt x="1640" y="3789"/>
                    <a:pt x="1664" y="3794"/>
                    <a:pt x="1688" y="3794"/>
                  </a:cubicBezTo>
                  <a:cubicBezTo>
                    <a:pt x="1713" y="3794"/>
                    <a:pt x="1737" y="3789"/>
                    <a:pt x="1760" y="3780"/>
                  </a:cubicBezTo>
                  <a:lnTo>
                    <a:pt x="3302" y="3155"/>
                  </a:lnTo>
                  <a:cubicBezTo>
                    <a:pt x="3356" y="3133"/>
                    <a:pt x="3378" y="3070"/>
                    <a:pt x="3350" y="3021"/>
                  </a:cubicBezTo>
                  <a:lnTo>
                    <a:pt x="16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9" name="Google Shape;4119;p84"/>
            <p:cNvSpPr/>
            <p:nvPr/>
          </p:nvSpPr>
          <p:spPr>
            <a:xfrm>
              <a:off x="8013442" y="2389928"/>
              <a:ext cx="69078" cy="76061"/>
            </a:xfrm>
            <a:custGeom>
              <a:avLst/>
              <a:gdLst/>
              <a:ahLst/>
              <a:cxnLst/>
              <a:rect l="l" t="t" r="r" b="b"/>
              <a:pathLst>
                <a:path w="2562" h="2821" extrusionOk="0">
                  <a:moveTo>
                    <a:pt x="1280" y="0"/>
                  </a:moveTo>
                  <a:lnTo>
                    <a:pt x="1" y="2329"/>
                  </a:lnTo>
                  <a:lnTo>
                    <a:pt x="1149" y="2795"/>
                  </a:lnTo>
                  <a:cubicBezTo>
                    <a:pt x="1191" y="2812"/>
                    <a:pt x="1236" y="2821"/>
                    <a:pt x="1281" y="2821"/>
                  </a:cubicBezTo>
                  <a:cubicBezTo>
                    <a:pt x="1326" y="2821"/>
                    <a:pt x="1370" y="2812"/>
                    <a:pt x="1412" y="2795"/>
                  </a:cubicBezTo>
                  <a:lnTo>
                    <a:pt x="2562" y="2329"/>
                  </a:lnTo>
                  <a:lnTo>
                    <a:pt x="12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0" name="Google Shape;4120;p84"/>
            <p:cNvSpPr/>
            <p:nvPr/>
          </p:nvSpPr>
          <p:spPr>
            <a:xfrm>
              <a:off x="8006189" y="2347139"/>
              <a:ext cx="83503" cy="100948"/>
            </a:xfrm>
            <a:custGeom>
              <a:avLst/>
              <a:gdLst/>
              <a:ahLst/>
              <a:cxnLst/>
              <a:rect l="l" t="t" r="r" b="b"/>
              <a:pathLst>
                <a:path w="3097" h="3744" extrusionOk="0">
                  <a:moveTo>
                    <a:pt x="1548" y="1"/>
                  </a:moveTo>
                  <a:cubicBezTo>
                    <a:pt x="1514" y="1"/>
                    <a:pt x="1480" y="19"/>
                    <a:pt x="1463" y="55"/>
                  </a:cubicBezTo>
                  <a:lnTo>
                    <a:pt x="1464" y="55"/>
                  </a:lnTo>
                  <a:lnTo>
                    <a:pt x="24" y="3039"/>
                  </a:lnTo>
                  <a:cubicBezTo>
                    <a:pt x="0" y="3089"/>
                    <a:pt x="24" y="3148"/>
                    <a:pt x="75" y="3169"/>
                  </a:cubicBezTo>
                  <a:lnTo>
                    <a:pt x="1442" y="3723"/>
                  </a:lnTo>
                  <a:cubicBezTo>
                    <a:pt x="1476" y="3737"/>
                    <a:pt x="1513" y="3744"/>
                    <a:pt x="1549" y="3744"/>
                  </a:cubicBezTo>
                  <a:cubicBezTo>
                    <a:pt x="1586" y="3744"/>
                    <a:pt x="1623" y="3737"/>
                    <a:pt x="1657" y="3723"/>
                  </a:cubicBezTo>
                  <a:lnTo>
                    <a:pt x="3024" y="3169"/>
                  </a:lnTo>
                  <a:cubicBezTo>
                    <a:pt x="3075" y="3148"/>
                    <a:pt x="3097" y="3089"/>
                    <a:pt x="3073" y="3039"/>
                  </a:cubicBezTo>
                  <a:lnTo>
                    <a:pt x="1635" y="55"/>
                  </a:lnTo>
                  <a:cubicBezTo>
                    <a:pt x="1617" y="19"/>
                    <a:pt x="1582" y="1"/>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1" name="Google Shape;4121;p84"/>
            <p:cNvSpPr/>
            <p:nvPr/>
          </p:nvSpPr>
          <p:spPr>
            <a:xfrm>
              <a:off x="8016678" y="2514980"/>
              <a:ext cx="192189" cy="38934"/>
            </a:xfrm>
            <a:custGeom>
              <a:avLst/>
              <a:gdLst/>
              <a:ahLst/>
              <a:cxnLst/>
              <a:rect l="l" t="t" r="r" b="b"/>
              <a:pathLst>
                <a:path w="7128" h="1444" extrusionOk="0">
                  <a:moveTo>
                    <a:pt x="3563" y="1"/>
                  </a:moveTo>
                  <a:cubicBezTo>
                    <a:pt x="1936" y="1"/>
                    <a:pt x="546" y="600"/>
                    <a:pt x="0" y="1444"/>
                  </a:cubicBezTo>
                  <a:lnTo>
                    <a:pt x="7128" y="1444"/>
                  </a:lnTo>
                  <a:cubicBezTo>
                    <a:pt x="6581" y="600"/>
                    <a:pt x="5192" y="1"/>
                    <a:pt x="3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2" name="Google Shape;4122;p84"/>
            <p:cNvSpPr/>
            <p:nvPr/>
          </p:nvSpPr>
          <p:spPr>
            <a:xfrm>
              <a:off x="8097296" y="2514980"/>
              <a:ext cx="111571" cy="38934"/>
            </a:xfrm>
            <a:custGeom>
              <a:avLst/>
              <a:gdLst/>
              <a:ahLst/>
              <a:cxnLst/>
              <a:rect l="l" t="t" r="r" b="b"/>
              <a:pathLst>
                <a:path w="4138" h="1444" extrusionOk="0">
                  <a:moveTo>
                    <a:pt x="573" y="1"/>
                  </a:moveTo>
                  <a:cubicBezTo>
                    <a:pt x="379" y="1"/>
                    <a:pt x="188" y="10"/>
                    <a:pt x="1" y="26"/>
                  </a:cubicBezTo>
                  <a:cubicBezTo>
                    <a:pt x="1288" y="147"/>
                    <a:pt x="2351" y="700"/>
                    <a:pt x="2801" y="1444"/>
                  </a:cubicBezTo>
                  <a:lnTo>
                    <a:pt x="4138" y="1444"/>
                  </a:lnTo>
                  <a:cubicBezTo>
                    <a:pt x="3591" y="600"/>
                    <a:pt x="2202" y="1"/>
                    <a:pt x="573"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3" name="Google Shape;4123;p84"/>
            <p:cNvSpPr/>
            <p:nvPr/>
          </p:nvSpPr>
          <p:spPr>
            <a:xfrm>
              <a:off x="8166751" y="2147374"/>
              <a:ext cx="185044" cy="100301"/>
            </a:xfrm>
            <a:custGeom>
              <a:avLst/>
              <a:gdLst/>
              <a:ahLst/>
              <a:cxnLst/>
              <a:rect l="l" t="t" r="r" b="b"/>
              <a:pathLst>
                <a:path w="6863" h="3720" extrusionOk="0">
                  <a:moveTo>
                    <a:pt x="4481" y="0"/>
                  </a:moveTo>
                  <a:cubicBezTo>
                    <a:pt x="3713" y="0"/>
                    <a:pt x="3068" y="584"/>
                    <a:pt x="2994" y="1353"/>
                  </a:cubicBezTo>
                  <a:cubicBezTo>
                    <a:pt x="2817" y="1154"/>
                    <a:pt x="2565" y="1041"/>
                    <a:pt x="2300" y="1041"/>
                  </a:cubicBezTo>
                  <a:cubicBezTo>
                    <a:pt x="2277" y="1041"/>
                    <a:pt x="2253" y="1041"/>
                    <a:pt x="2229" y="1043"/>
                  </a:cubicBezTo>
                  <a:cubicBezTo>
                    <a:pt x="1631" y="1090"/>
                    <a:pt x="1233" y="1683"/>
                    <a:pt x="1418" y="2254"/>
                  </a:cubicBezTo>
                  <a:lnTo>
                    <a:pt x="765" y="2254"/>
                  </a:lnTo>
                  <a:cubicBezTo>
                    <a:pt x="369" y="2254"/>
                    <a:pt x="29" y="2564"/>
                    <a:pt x="16" y="2960"/>
                  </a:cubicBezTo>
                  <a:cubicBezTo>
                    <a:pt x="1" y="3376"/>
                    <a:pt x="333" y="3720"/>
                    <a:pt x="749" y="3720"/>
                  </a:cubicBezTo>
                  <a:lnTo>
                    <a:pt x="6115" y="3720"/>
                  </a:lnTo>
                  <a:cubicBezTo>
                    <a:pt x="6531" y="3720"/>
                    <a:pt x="6863" y="3376"/>
                    <a:pt x="6848" y="2960"/>
                  </a:cubicBezTo>
                  <a:cubicBezTo>
                    <a:pt x="6834" y="2564"/>
                    <a:pt x="6495" y="2254"/>
                    <a:pt x="6098" y="2254"/>
                  </a:cubicBezTo>
                  <a:lnTo>
                    <a:pt x="5819" y="2254"/>
                  </a:lnTo>
                  <a:cubicBezTo>
                    <a:pt x="5795" y="2254"/>
                    <a:pt x="5780" y="2228"/>
                    <a:pt x="5792" y="2207"/>
                  </a:cubicBezTo>
                  <a:cubicBezTo>
                    <a:pt x="5921" y="1973"/>
                    <a:pt x="5982" y="1709"/>
                    <a:pt x="5973" y="1441"/>
                  </a:cubicBezTo>
                  <a:cubicBezTo>
                    <a:pt x="5944" y="660"/>
                    <a:pt x="5306" y="24"/>
                    <a:pt x="4524" y="1"/>
                  </a:cubicBezTo>
                  <a:cubicBezTo>
                    <a:pt x="4510" y="1"/>
                    <a:pt x="4495"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4" name="Google Shape;4124;p84"/>
            <p:cNvSpPr/>
            <p:nvPr/>
          </p:nvSpPr>
          <p:spPr>
            <a:xfrm>
              <a:off x="8277944" y="2147374"/>
              <a:ext cx="73823" cy="100301"/>
            </a:xfrm>
            <a:custGeom>
              <a:avLst/>
              <a:gdLst/>
              <a:ahLst/>
              <a:cxnLst/>
              <a:rect l="l" t="t" r="r" b="b"/>
              <a:pathLst>
                <a:path w="2738" h="3720" extrusionOk="0">
                  <a:moveTo>
                    <a:pt x="359" y="1"/>
                  </a:moveTo>
                  <a:cubicBezTo>
                    <a:pt x="239" y="1"/>
                    <a:pt x="117" y="16"/>
                    <a:pt x="1" y="43"/>
                  </a:cubicBezTo>
                  <a:cubicBezTo>
                    <a:pt x="953" y="275"/>
                    <a:pt x="1427" y="1347"/>
                    <a:pt x="959" y="2207"/>
                  </a:cubicBezTo>
                  <a:cubicBezTo>
                    <a:pt x="947" y="2229"/>
                    <a:pt x="962" y="2254"/>
                    <a:pt x="986" y="2254"/>
                  </a:cubicBezTo>
                  <a:lnTo>
                    <a:pt x="1264" y="2254"/>
                  </a:lnTo>
                  <a:cubicBezTo>
                    <a:pt x="1662" y="2254"/>
                    <a:pt x="2000" y="2564"/>
                    <a:pt x="2015" y="2960"/>
                  </a:cubicBezTo>
                  <a:cubicBezTo>
                    <a:pt x="2030" y="3376"/>
                    <a:pt x="1698" y="3720"/>
                    <a:pt x="1282" y="3720"/>
                  </a:cubicBezTo>
                  <a:lnTo>
                    <a:pt x="1989" y="3720"/>
                  </a:lnTo>
                  <a:cubicBezTo>
                    <a:pt x="2404" y="3720"/>
                    <a:pt x="2737" y="3376"/>
                    <a:pt x="2721" y="2960"/>
                  </a:cubicBezTo>
                  <a:cubicBezTo>
                    <a:pt x="2707" y="2564"/>
                    <a:pt x="2369" y="2254"/>
                    <a:pt x="1971" y="2254"/>
                  </a:cubicBezTo>
                  <a:lnTo>
                    <a:pt x="1693" y="2254"/>
                  </a:lnTo>
                  <a:cubicBezTo>
                    <a:pt x="1669" y="2254"/>
                    <a:pt x="1654" y="2229"/>
                    <a:pt x="1666" y="2207"/>
                  </a:cubicBezTo>
                  <a:cubicBezTo>
                    <a:pt x="1785" y="1990"/>
                    <a:pt x="1846" y="1748"/>
                    <a:pt x="1847" y="1501"/>
                  </a:cubicBezTo>
                  <a:cubicBezTo>
                    <a:pt x="1850" y="693"/>
                    <a:pt x="1200" y="22"/>
                    <a:pt x="393" y="1"/>
                  </a:cubicBezTo>
                  <a:cubicBezTo>
                    <a:pt x="381" y="1"/>
                    <a:pt x="370" y="1"/>
                    <a:pt x="359" y="1"/>
                  </a:cubicBezTo>
                  <a:close/>
                </a:path>
              </a:pathLst>
            </a:custGeom>
            <a:solidFill>
              <a:srgbClr val="9E99A3">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5" name="Google Shape;4125;p84"/>
            <p:cNvSpPr/>
            <p:nvPr/>
          </p:nvSpPr>
          <p:spPr>
            <a:xfrm>
              <a:off x="8226743" y="2349754"/>
              <a:ext cx="40309" cy="56082"/>
            </a:xfrm>
            <a:custGeom>
              <a:avLst/>
              <a:gdLst/>
              <a:ahLst/>
              <a:cxnLst/>
              <a:rect l="l" t="t" r="r" b="b"/>
              <a:pathLst>
                <a:path w="1495" h="2080" extrusionOk="0">
                  <a:moveTo>
                    <a:pt x="271" y="1"/>
                  </a:moveTo>
                  <a:cubicBezTo>
                    <a:pt x="231" y="1"/>
                    <a:pt x="190" y="11"/>
                    <a:pt x="153" y="33"/>
                  </a:cubicBezTo>
                  <a:cubicBezTo>
                    <a:pt x="40" y="97"/>
                    <a:pt x="1" y="242"/>
                    <a:pt x="67" y="354"/>
                  </a:cubicBezTo>
                  <a:lnTo>
                    <a:pt x="995" y="1961"/>
                  </a:lnTo>
                  <a:cubicBezTo>
                    <a:pt x="1037" y="2035"/>
                    <a:pt x="1115" y="2080"/>
                    <a:pt x="1200" y="2080"/>
                  </a:cubicBezTo>
                  <a:cubicBezTo>
                    <a:pt x="1381" y="2080"/>
                    <a:pt x="1495" y="1882"/>
                    <a:pt x="1403" y="1725"/>
                  </a:cubicBezTo>
                  <a:lnTo>
                    <a:pt x="475" y="118"/>
                  </a:lnTo>
                  <a:cubicBezTo>
                    <a:pt x="432" y="43"/>
                    <a:pt x="353" y="1"/>
                    <a:pt x="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6" name="Google Shape;4126;p84"/>
            <p:cNvSpPr/>
            <p:nvPr/>
          </p:nvSpPr>
          <p:spPr>
            <a:xfrm>
              <a:off x="8195466" y="2295479"/>
              <a:ext cx="31708" cy="41253"/>
            </a:xfrm>
            <a:custGeom>
              <a:avLst/>
              <a:gdLst/>
              <a:ahLst/>
              <a:cxnLst/>
              <a:rect l="l" t="t" r="r" b="b"/>
              <a:pathLst>
                <a:path w="1176" h="1530" extrusionOk="0">
                  <a:moveTo>
                    <a:pt x="270" y="0"/>
                  </a:moveTo>
                  <a:cubicBezTo>
                    <a:pt x="230" y="0"/>
                    <a:pt x="189" y="10"/>
                    <a:pt x="152" y="31"/>
                  </a:cubicBezTo>
                  <a:cubicBezTo>
                    <a:pt x="39" y="97"/>
                    <a:pt x="1" y="241"/>
                    <a:pt x="66" y="354"/>
                  </a:cubicBezTo>
                  <a:lnTo>
                    <a:pt x="676" y="1412"/>
                  </a:lnTo>
                  <a:cubicBezTo>
                    <a:pt x="718" y="1485"/>
                    <a:pt x="796" y="1530"/>
                    <a:pt x="881" y="1530"/>
                  </a:cubicBezTo>
                  <a:cubicBezTo>
                    <a:pt x="1062" y="1530"/>
                    <a:pt x="1176" y="1332"/>
                    <a:pt x="1085" y="1175"/>
                  </a:cubicBezTo>
                  <a:lnTo>
                    <a:pt x="474" y="118"/>
                  </a:lnTo>
                  <a:cubicBezTo>
                    <a:pt x="430" y="42"/>
                    <a:pt x="351" y="0"/>
                    <a:pt x="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7" name="Google Shape;4127;p84"/>
            <p:cNvSpPr/>
            <p:nvPr/>
          </p:nvSpPr>
          <p:spPr>
            <a:xfrm>
              <a:off x="8301779" y="2384697"/>
              <a:ext cx="26747" cy="32679"/>
            </a:xfrm>
            <a:custGeom>
              <a:avLst/>
              <a:gdLst/>
              <a:ahLst/>
              <a:cxnLst/>
              <a:rect l="l" t="t" r="r" b="b"/>
              <a:pathLst>
                <a:path w="992" h="1212" extrusionOk="0">
                  <a:moveTo>
                    <a:pt x="271" y="1"/>
                  </a:moveTo>
                  <a:cubicBezTo>
                    <a:pt x="231" y="1"/>
                    <a:pt x="190" y="11"/>
                    <a:pt x="153" y="33"/>
                  </a:cubicBezTo>
                  <a:cubicBezTo>
                    <a:pt x="39" y="97"/>
                    <a:pt x="0" y="242"/>
                    <a:pt x="66" y="354"/>
                  </a:cubicBezTo>
                  <a:lnTo>
                    <a:pt x="492" y="1093"/>
                  </a:lnTo>
                  <a:cubicBezTo>
                    <a:pt x="534" y="1166"/>
                    <a:pt x="613" y="1211"/>
                    <a:pt x="698" y="1211"/>
                  </a:cubicBezTo>
                  <a:lnTo>
                    <a:pt x="698" y="1211"/>
                  </a:lnTo>
                  <a:cubicBezTo>
                    <a:pt x="878" y="1211"/>
                    <a:pt x="992" y="1014"/>
                    <a:pt x="902" y="857"/>
                  </a:cubicBezTo>
                  <a:lnTo>
                    <a:pt x="476" y="120"/>
                  </a:lnTo>
                  <a:cubicBezTo>
                    <a:pt x="432" y="44"/>
                    <a:pt x="352" y="1"/>
                    <a:pt x="271" y="1"/>
                  </a:cubicBezTo>
                  <a:close/>
                  <a:moveTo>
                    <a:pt x="698" y="1211"/>
                  </a:moveTo>
                  <a:lnTo>
                    <a:pt x="698" y="1211"/>
                  </a:lnTo>
                  <a:cubicBezTo>
                    <a:pt x="698" y="1211"/>
                    <a:pt x="697" y="1211"/>
                    <a:pt x="697" y="1211"/>
                  </a:cubicBezTo>
                  <a:lnTo>
                    <a:pt x="699" y="1211"/>
                  </a:lnTo>
                  <a:cubicBezTo>
                    <a:pt x="698" y="1211"/>
                    <a:pt x="698" y="1211"/>
                    <a:pt x="698" y="12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8" name="Google Shape;4128;p84"/>
            <p:cNvSpPr/>
            <p:nvPr/>
          </p:nvSpPr>
          <p:spPr>
            <a:xfrm>
              <a:off x="8267861" y="2325919"/>
              <a:ext cx="36130" cy="48910"/>
            </a:xfrm>
            <a:custGeom>
              <a:avLst/>
              <a:gdLst/>
              <a:ahLst/>
              <a:cxnLst/>
              <a:rect l="l" t="t" r="r" b="b"/>
              <a:pathLst>
                <a:path w="1340" h="1814" extrusionOk="0">
                  <a:moveTo>
                    <a:pt x="269" y="0"/>
                  </a:moveTo>
                  <a:cubicBezTo>
                    <a:pt x="230" y="0"/>
                    <a:pt x="189" y="10"/>
                    <a:pt x="152" y="31"/>
                  </a:cubicBezTo>
                  <a:cubicBezTo>
                    <a:pt x="40" y="97"/>
                    <a:pt x="1" y="242"/>
                    <a:pt x="65" y="354"/>
                  </a:cubicBezTo>
                  <a:lnTo>
                    <a:pt x="840" y="1694"/>
                  </a:lnTo>
                  <a:cubicBezTo>
                    <a:pt x="882" y="1767"/>
                    <a:pt x="959" y="1812"/>
                    <a:pt x="1045" y="1812"/>
                  </a:cubicBezTo>
                  <a:lnTo>
                    <a:pt x="1045" y="1814"/>
                  </a:lnTo>
                  <a:cubicBezTo>
                    <a:pt x="1226" y="1812"/>
                    <a:pt x="1339" y="1615"/>
                    <a:pt x="1248" y="1458"/>
                  </a:cubicBezTo>
                  <a:lnTo>
                    <a:pt x="475" y="118"/>
                  </a:lnTo>
                  <a:cubicBezTo>
                    <a:pt x="431" y="43"/>
                    <a:pt x="351" y="0"/>
                    <a:pt x="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9" name="Google Shape;4129;p84"/>
            <p:cNvSpPr/>
            <p:nvPr/>
          </p:nvSpPr>
          <p:spPr>
            <a:xfrm>
              <a:off x="8243810" y="2284235"/>
              <a:ext cx="21867" cy="24239"/>
            </a:xfrm>
            <a:custGeom>
              <a:avLst/>
              <a:gdLst/>
              <a:ahLst/>
              <a:cxnLst/>
              <a:rect l="l" t="t" r="r" b="b"/>
              <a:pathLst>
                <a:path w="811" h="899" extrusionOk="0">
                  <a:moveTo>
                    <a:pt x="269" y="0"/>
                  </a:moveTo>
                  <a:cubicBezTo>
                    <a:pt x="229" y="0"/>
                    <a:pt x="188" y="10"/>
                    <a:pt x="151" y="31"/>
                  </a:cubicBezTo>
                  <a:cubicBezTo>
                    <a:pt x="39" y="97"/>
                    <a:pt x="0" y="241"/>
                    <a:pt x="65" y="354"/>
                  </a:cubicBezTo>
                  <a:lnTo>
                    <a:pt x="311" y="780"/>
                  </a:lnTo>
                  <a:cubicBezTo>
                    <a:pt x="353" y="854"/>
                    <a:pt x="431" y="899"/>
                    <a:pt x="516" y="899"/>
                  </a:cubicBezTo>
                  <a:cubicBezTo>
                    <a:pt x="697" y="897"/>
                    <a:pt x="811" y="701"/>
                    <a:pt x="720" y="544"/>
                  </a:cubicBezTo>
                  <a:lnTo>
                    <a:pt x="474" y="118"/>
                  </a:lnTo>
                  <a:cubicBezTo>
                    <a:pt x="430" y="43"/>
                    <a:pt x="351" y="0"/>
                    <a:pt x="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0" name="Google Shape;4130;p84"/>
            <p:cNvSpPr/>
            <p:nvPr/>
          </p:nvSpPr>
          <p:spPr>
            <a:xfrm>
              <a:off x="8217117" y="2410312"/>
              <a:ext cx="21840" cy="24104"/>
            </a:xfrm>
            <a:custGeom>
              <a:avLst/>
              <a:gdLst/>
              <a:ahLst/>
              <a:cxnLst/>
              <a:rect l="l" t="t" r="r" b="b"/>
              <a:pathLst>
                <a:path w="810" h="894" extrusionOk="0">
                  <a:moveTo>
                    <a:pt x="271" y="0"/>
                  </a:moveTo>
                  <a:cubicBezTo>
                    <a:pt x="231" y="0"/>
                    <a:pt x="190" y="11"/>
                    <a:pt x="153" y="32"/>
                  </a:cubicBezTo>
                  <a:cubicBezTo>
                    <a:pt x="39" y="97"/>
                    <a:pt x="0" y="242"/>
                    <a:pt x="66" y="354"/>
                  </a:cubicBezTo>
                  <a:lnTo>
                    <a:pt x="310" y="776"/>
                  </a:lnTo>
                  <a:cubicBezTo>
                    <a:pt x="351" y="848"/>
                    <a:pt x="427" y="894"/>
                    <a:pt x="511" y="894"/>
                  </a:cubicBezTo>
                  <a:cubicBezTo>
                    <a:pt x="512" y="894"/>
                    <a:pt x="513" y="894"/>
                    <a:pt x="515" y="894"/>
                  </a:cubicBezTo>
                  <a:lnTo>
                    <a:pt x="513" y="894"/>
                  </a:lnTo>
                  <a:cubicBezTo>
                    <a:pt x="696" y="894"/>
                    <a:pt x="809" y="698"/>
                    <a:pt x="718" y="541"/>
                  </a:cubicBezTo>
                  <a:lnTo>
                    <a:pt x="476" y="118"/>
                  </a:lnTo>
                  <a:cubicBezTo>
                    <a:pt x="432" y="43"/>
                    <a:pt x="352" y="0"/>
                    <a:pt x="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1" name="Google Shape;4131;p84"/>
            <p:cNvSpPr/>
            <p:nvPr/>
          </p:nvSpPr>
          <p:spPr>
            <a:xfrm>
              <a:off x="8167048" y="2323681"/>
              <a:ext cx="50447" cy="73662"/>
            </a:xfrm>
            <a:custGeom>
              <a:avLst/>
              <a:gdLst/>
              <a:ahLst/>
              <a:cxnLst/>
              <a:rect l="l" t="t" r="r" b="b"/>
              <a:pathLst>
                <a:path w="1871" h="2732" extrusionOk="0">
                  <a:moveTo>
                    <a:pt x="272" y="1"/>
                  </a:moveTo>
                  <a:cubicBezTo>
                    <a:pt x="232" y="1"/>
                    <a:pt x="191" y="11"/>
                    <a:pt x="154" y="32"/>
                  </a:cubicBezTo>
                  <a:cubicBezTo>
                    <a:pt x="39" y="98"/>
                    <a:pt x="0" y="246"/>
                    <a:pt x="71" y="360"/>
                  </a:cubicBezTo>
                  <a:lnTo>
                    <a:pt x="1371" y="2613"/>
                  </a:lnTo>
                  <a:cubicBezTo>
                    <a:pt x="1413" y="2686"/>
                    <a:pt x="1493" y="2731"/>
                    <a:pt x="1576" y="2731"/>
                  </a:cubicBezTo>
                  <a:cubicBezTo>
                    <a:pt x="1757" y="2731"/>
                    <a:pt x="1871" y="2534"/>
                    <a:pt x="1780" y="2377"/>
                  </a:cubicBezTo>
                  <a:lnTo>
                    <a:pt x="479" y="123"/>
                  </a:lnTo>
                  <a:cubicBezTo>
                    <a:pt x="436" y="45"/>
                    <a:pt x="355" y="1"/>
                    <a:pt x="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2" name="Google Shape;4132;p84"/>
            <p:cNvSpPr/>
            <p:nvPr/>
          </p:nvSpPr>
          <p:spPr>
            <a:xfrm>
              <a:off x="8360396" y="2391249"/>
              <a:ext cx="22999" cy="26127"/>
            </a:xfrm>
            <a:custGeom>
              <a:avLst/>
              <a:gdLst/>
              <a:ahLst/>
              <a:cxnLst/>
              <a:rect l="l" t="t" r="r" b="b"/>
              <a:pathLst>
                <a:path w="853" h="969" extrusionOk="0">
                  <a:moveTo>
                    <a:pt x="271" y="0"/>
                  </a:moveTo>
                  <a:cubicBezTo>
                    <a:pt x="231" y="0"/>
                    <a:pt x="190" y="10"/>
                    <a:pt x="153" y="32"/>
                  </a:cubicBezTo>
                  <a:cubicBezTo>
                    <a:pt x="39" y="96"/>
                    <a:pt x="1" y="241"/>
                    <a:pt x="66" y="354"/>
                  </a:cubicBezTo>
                  <a:lnTo>
                    <a:pt x="353" y="850"/>
                  </a:lnTo>
                  <a:cubicBezTo>
                    <a:pt x="395" y="923"/>
                    <a:pt x="473" y="968"/>
                    <a:pt x="557" y="968"/>
                  </a:cubicBezTo>
                  <a:lnTo>
                    <a:pt x="557" y="968"/>
                  </a:lnTo>
                  <a:cubicBezTo>
                    <a:pt x="739" y="968"/>
                    <a:pt x="853" y="771"/>
                    <a:pt x="762" y="614"/>
                  </a:cubicBezTo>
                  <a:lnTo>
                    <a:pt x="475" y="117"/>
                  </a:lnTo>
                  <a:cubicBezTo>
                    <a:pt x="431" y="42"/>
                    <a:pt x="352" y="0"/>
                    <a:pt x="271" y="0"/>
                  </a:cubicBezTo>
                  <a:close/>
                  <a:moveTo>
                    <a:pt x="557" y="968"/>
                  </a:moveTo>
                  <a:cubicBezTo>
                    <a:pt x="557" y="968"/>
                    <a:pt x="557" y="968"/>
                    <a:pt x="557" y="968"/>
                  </a:cubicBezTo>
                  <a:lnTo>
                    <a:pt x="558" y="968"/>
                  </a:lnTo>
                  <a:cubicBezTo>
                    <a:pt x="558" y="968"/>
                    <a:pt x="558" y="968"/>
                    <a:pt x="557" y="9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3" name="Google Shape;4133;p84"/>
            <p:cNvSpPr/>
            <p:nvPr/>
          </p:nvSpPr>
          <p:spPr>
            <a:xfrm>
              <a:off x="8333379" y="2344416"/>
              <a:ext cx="27448" cy="33838"/>
            </a:xfrm>
            <a:custGeom>
              <a:avLst/>
              <a:gdLst/>
              <a:ahLst/>
              <a:cxnLst/>
              <a:rect l="l" t="t" r="r" b="b"/>
              <a:pathLst>
                <a:path w="1018" h="1255" extrusionOk="0">
                  <a:moveTo>
                    <a:pt x="271" y="0"/>
                  </a:moveTo>
                  <a:cubicBezTo>
                    <a:pt x="231" y="0"/>
                    <a:pt x="190" y="11"/>
                    <a:pt x="153" y="32"/>
                  </a:cubicBezTo>
                  <a:cubicBezTo>
                    <a:pt x="40" y="97"/>
                    <a:pt x="1" y="241"/>
                    <a:pt x="66" y="355"/>
                  </a:cubicBezTo>
                  <a:lnTo>
                    <a:pt x="518" y="1137"/>
                  </a:lnTo>
                  <a:cubicBezTo>
                    <a:pt x="560" y="1210"/>
                    <a:pt x="639" y="1255"/>
                    <a:pt x="723" y="1255"/>
                  </a:cubicBezTo>
                  <a:cubicBezTo>
                    <a:pt x="904" y="1253"/>
                    <a:pt x="1017" y="1057"/>
                    <a:pt x="928" y="900"/>
                  </a:cubicBezTo>
                  <a:lnTo>
                    <a:pt x="476" y="118"/>
                  </a:lnTo>
                  <a:cubicBezTo>
                    <a:pt x="432" y="42"/>
                    <a:pt x="352" y="0"/>
                    <a:pt x="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4" name="Google Shape;4134;p84"/>
            <p:cNvSpPr/>
            <p:nvPr/>
          </p:nvSpPr>
          <p:spPr>
            <a:xfrm>
              <a:off x="8298760" y="2284370"/>
              <a:ext cx="35294" cy="47481"/>
            </a:xfrm>
            <a:custGeom>
              <a:avLst/>
              <a:gdLst/>
              <a:ahLst/>
              <a:cxnLst/>
              <a:rect l="l" t="t" r="r" b="b"/>
              <a:pathLst>
                <a:path w="1309" h="1761" extrusionOk="0">
                  <a:moveTo>
                    <a:pt x="269" y="0"/>
                  </a:moveTo>
                  <a:cubicBezTo>
                    <a:pt x="229" y="0"/>
                    <a:pt x="189" y="11"/>
                    <a:pt x="151" y="32"/>
                  </a:cubicBezTo>
                  <a:cubicBezTo>
                    <a:pt x="39" y="95"/>
                    <a:pt x="0" y="237"/>
                    <a:pt x="62" y="349"/>
                  </a:cubicBezTo>
                  <a:lnTo>
                    <a:pt x="809" y="1643"/>
                  </a:lnTo>
                  <a:cubicBezTo>
                    <a:pt x="851" y="1716"/>
                    <a:pt x="929" y="1761"/>
                    <a:pt x="1014" y="1761"/>
                  </a:cubicBezTo>
                  <a:cubicBezTo>
                    <a:pt x="1195" y="1761"/>
                    <a:pt x="1309" y="1565"/>
                    <a:pt x="1217" y="1406"/>
                  </a:cubicBezTo>
                  <a:lnTo>
                    <a:pt x="470" y="113"/>
                  </a:lnTo>
                  <a:cubicBezTo>
                    <a:pt x="426" y="41"/>
                    <a:pt x="349" y="0"/>
                    <a:pt x="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5" name="Google Shape;4135;p84"/>
            <p:cNvSpPr/>
            <p:nvPr/>
          </p:nvSpPr>
          <p:spPr>
            <a:xfrm>
              <a:off x="7984296" y="2543668"/>
              <a:ext cx="434635" cy="11783"/>
            </a:xfrm>
            <a:custGeom>
              <a:avLst/>
              <a:gdLst/>
              <a:ahLst/>
              <a:cxnLst/>
              <a:rect l="l" t="t" r="r" b="b"/>
              <a:pathLst>
                <a:path w="16120" h="437" extrusionOk="0">
                  <a:moveTo>
                    <a:pt x="172" y="1"/>
                  </a:moveTo>
                  <a:cubicBezTo>
                    <a:pt x="72" y="1"/>
                    <a:pt x="0" y="92"/>
                    <a:pt x="0" y="200"/>
                  </a:cubicBezTo>
                  <a:cubicBezTo>
                    <a:pt x="0" y="307"/>
                    <a:pt x="69" y="395"/>
                    <a:pt x="165" y="395"/>
                  </a:cubicBezTo>
                  <a:cubicBezTo>
                    <a:pt x="187" y="395"/>
                    <a:pt x="212" y="390"/>
                    <a:pt x="237" y="380"/>
                  </a:cubicBezTo>
                  <a:lnTo>
                    <a:pt x="15884" y="380"/>
                  </a:lnTo>
                  <a:lnTo>
                    <a:pt x="15884" y="436"/>
                  </a:lnTo>
                  <a:cubicBezTo>
                    <a:pt x="16014" y="436"/>
                    <a:pt x="16119" y="330"/>
                    <a:pt x="16119" y="200"/>
                  </a:cubicBezTo>
                  <a:cubicBezTo>
                    <a:pt x="16119" y="92"/>
                    <a:pt x="16047" y="1"/>
                    <a:pt x="15948" y="1"/>
                  </a:cubicBezTo>
                  <a:cubicBezTo>
                    <a:pt x="15928" y="1"/>
                    <a:pt x="15907" y="5"/>
                    <a:pt x="15884" y="13"/>
                  </a:cubicBezTo>
                  <a:lnTo>
                    <a:pt x="237" y="13"/>
                  </a:lnTo>
                  <a:cubicBezTo>
                    <a:pt x="214" y="5"/>
                    <a:pt x="192"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36" name="Google Shape;4136;p84"/>
          <p:cNvGrpSpPr/>
          <p:nvPr/>
        </p:nvGrpSpPr>
        <p:grpSpPr>
          <a:xfrm>
            <a:off x="7970033" y="2754515"/>
            <a:ext cx="444612" cy="399611"/>
            <a:chOff x="7970033" y="2754515"/>
            <a:chExt cx="444612" cy="399611"/>
          </a:xfrm>
        </p:grpSpPr>
        <p:sp>
          <p:nvSpPr>
            <p:cNvPr id="4137" name="Google Shape;4137;p84"/>
            <p:cNvSpPr/>
            <p:nvPr/>
          </p:nvSpPr>
          <p:spPr>
            <a:xfrm>
              <a:off x="7970033" y="2754515"/>
              <a:ext cx="435660" cy="396915"/>
            </a:xfrm>
            <a:custGeom>
              <a:avLst/>
              <a:gdLst/>
              <a:ahLst/>
              <a:cxnLst/>
              <a:rect l="l" t="t" r="r" b="b"/>
              <a:pathLst>
                <a:path w="16158" h="14721" extrusionOk="0">
                  <a:moveTo>
                    <a:pt x="8079" y="1"/>
                  </a:moveTo>
                  <a:cubicBezTo>
                    <a:pt x="6196" y="1"/>
                    <a:pt x="4312" y="719"/>
                    <a:pt x="2874" y="2156"/>
                  </a:cubicBezTo>
                  <a:cubicBezTo>
                    <a:pt x="0" y="5030"/>
                    <a:pt x="0" y="9690"/>
                    <a:pt x="2874" y="12566"/>
                  </a:cubicBezTo>
                  <a:cubicBezTo>
                    <a:pt x="4254" y="13946"/>
                    <a:pt x="6128" y="14720"/>
                    <a:pt x="8079" y="14720"/>
                  </a:cubicBezTo>
                  <a:cubicBezTo>
                    <a:pt x="10032" y="14720"/>
                    <a:pt x="11904" y="13946"/>
                    <a:pt x="13284" y="12566"/>
                  </a:cubicBezTo>
                  <a:cubicBezTo>
                    <a:pt x="16158" y="9690"/>
                    <a:pt x="16158" y="5030"/>
                    <a:pt x="13284" y="2156"/>
                  </a:cubicBezTo>
                  <a:cubicBezTo>
                    <a:pt x="11847" y="719"/>
                    <a:pt x="9963" y="1"/>
                    <a:pt x="8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8" name="Google Shape;4138;p84"/>
            <p:cNvSpPr/>
            <p:nvPr/>
          </p:nvSpPr>
          <p:spPr>
            <a:xfrm>
              <a:off x="7999745" y="2856865"/>
              <a:ext cx="386723" cy="294592"/>
            </a:xfrm>
            <a:custGeom>
              <a:avLst/>
              <a:gdLst/>
              <a:ahLst/>
              <a:cxnLst/>
              <a:rect l="l" t="t" r="r" b="b"/>
              <a:pathLst>
                <a:path w="14343" h="10926" extrusionOk="0">
                  <a:moveTo>
                    <a:pt x="13421" y="0"/>
                  </a:moveTo>
                  <a:cubicBezTo>
                    <a:pt x="13676" y="758"/>
                    <a:pt x="13806" y="1552"/>
                    <a:pt x="13804" y="2352"/>
                  </a:cubicBezTo>
                  <a:cubicBezTo>
                    <a:pt x="13804" y="6418"/>
                    <a:pt x="10509" y="9715"/>
                    <a:pt x="6443" y="9715"/>
                  </a:cubicBezTo>
                  <a:cubicBezTo>
                    <a:pt x="3671" y="9715"/>
                    <a:pt x="1256" y="8182"/>
                    <a:pt x="0" y="5917"/>
                  </a:cubicBezTo>
                  <a:lnTo>
                    <a:pt x="0" y="5917"/>
                  </a:lnTo>
                  <a:cubicBezTo>
                    <a:pt x="983" y="8830"/>
                    <a:pt x="3735" y="10926"/>
                    <a:pt x="6978" y="10926"/>
                  </a:cubicBezTo>
                  <a:cubicBezTo>
                    <a:pt x="11044" y="10926"/>
                    <a:pt x="14341" y="7630"/>
                    <a:pt x="14341" y="3565"/>
                  </a:cubicBezTo>
                  <a:cubicBezTo>
                    <a:pt x="14342" y="2318"/>
                    <a:pt x="14025" y="1090"/>
                    <a:pt x="13421"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9" name="Google Shape;4139;p84"/>
            <p:cNvSpPr/>
            <p:nvPr/>
          </p:nvSpPr>
          <p:spPr>
            <a:xfrm>
              <a:off x="7995593" y="2818228"/>
              <a:ext cx="270218" cy="334416"/>
            </a:xfrm>
            <a:custGeom>
              <a:avLst/>
              <a:gdLst/>
              <a:ahLst/>
              <a:cxnLst/>
              <a:rect l="l" t="t" r="r" b="b"/>
              <a:pathLst>
                <a:path w="10022" h="12403" extrusionOk="0">
                  <a:moveTo>
                    <a:pt x="1863" y="1"/>
                  </a:moveTo>
                  <a:cubicBezTo>
                    <a:pt x="698" y="1344"/>
                    <a:pt x="0" y="3141"/>
                    <a:pt x="40" y="5109"/>
                  </a:cubicBezTo>
                  <a:lnTo>
                    <a:pt x="2102" y="6400"/>
                  </a:lnTo>
                  <a:cubicBezTo>
                    <a:pt x="2243" y="6489"/>
                    <a:pt x="2328" y="6644"/>
                    <a:pt x="2328" y="6810"/>
                  </a:cubicBezTo>
                  <a:lnTo>
                    <a:pt x="2328" y="8135"/>
                  </a:lnTo>
                  <a:cubicBezTo>
                    <a:pt x="2328" y="8362"/>
                    <a:pt x="2488" y="8560"/>
                    <a:pt x="2711" y="8607"/>
                  </a:cubicBezTo>
                  <a:lnTo>
                    <a:pt x="4472" y="8984"/>
                  </a:lnTo>
                  <a:cubicBezTo>
                    <a:pt x="4704" y="9033"/>
                    <a:pt x="4843" y="9246"/>
                    <a:pt x="4849" y="9484"/>
                  </a:cubicBezTo>
                  <a:cubicBezTo>
                    <a:pt x="4851" y="9587"/>
                    <a:pt x="4884" y="9687"/>
                    <a:pt x="4942" y="9771"/>
                  </a:cubicBezTo>
                  <a:lnTo>
                    <a:pt x="5341" y="10331"/>
                  </a:lnTo>
                  <a:cubicBezTo>
                    <a:pt x="5525" y="10592"/>
                    <a:pt x="5625" y="10903"/>
                    <a:pt x="5625" y="11221"/>
                  </a:cubicBezTo>
                  <a:lnTo>
                    <a:pt x="5625" y="12247"/>
                  </a:lnTo>
                  <a:cubicBezTo>
                    <a:pt x="6121" y="12351"/>
                    <a:pt x="6624" y="12403"/>
                    <a:pt x="7127" y="12403"/>
                  </a:cubicBezTo>
                  <a:cubicBezTo>
                    <a:pt x="7767" y="12403"/>
                    <a:pt x="8407" y="12319"/>
                    <a:pt x="9030" y="12151"/>
                  </a:cubicBezTo>
                  <a:lnTo>
                    <a:pt x="9674" y="11290"/>
                  </a:lnTo>
                  <a:cubicBezTo>
                    <a:pt x="9900" y="10988"/>
                    <a:pt x="10021" y="10621"/>
                    <a:pt x="10021" y="10243"/>
                  </a:cubicBezTo>
                  <a:lnTo>
                    <a:pt x="10021" y="9750"/>
                  </a:lnTo>
                  <a:cubicBezTo>
                    <a:pt x="10021" y="9422"/>
                    <a:pt x="9757" y="9158"/>
                    <a:pt x="9429" y="9158"/>
                  </a:cubicBezTo>
                  <a:lnTo>
                    <a:pt x="7282" y="9158"/>
                  </a:lnTo>
                  <a:cubicBezTo>
                    <a:pt x="7108" y="9158"/>
                    <a:pt x="6945" y="9023"/>
                    <a:pt x="6953" y="8850"/>
                  </a:cubicBezTo>
                  <a:cubicBezTo>
                    <a:pt x="6959" y="8694"/>
                    <a:pt x="6863" y="8558"/>
                    <a:pt x="6726" y="8521"/>
                  </a:cubicBezTo>
                  <a:lnTo>
                    <a:pt x="6726" y="8525"/>
                  </a:lnTo>
                  <a:lnTo>
                    <a:pt x="3786" y="7739"/>
                  </a:lnTo>
                  <a:cubicBezTo>
                    <a:pt x="3574" y="7682"/>
                    <a:pt x="3427" y="7490"/>
                    <a:pt x="3427" y="7272"/>
                  </a:cubicBezTo>
                  <a:lnTo>
                    <a:pt x="3427" y="6689"/>
                  </a:lnTo>
                  <a:cubicBezTo>
                    <a:pt x="3427" y="6584"/>
                    <a:pt x="3460" y="6484"/>
                    <a:pt x="3523" y="6400"/>
                  </a:cubicBezTo>
                  <a:lnTo>
                    <a:pt x="3710" y="6149"/>
                  </a:lnTo>
                  <a:cubicBezTo>
                    <a:pt x="3805" y="6020"/>
                    <a:pt x="3951" y="5953"/>
                    <a:pt x="4098" y="5953"/>
                  </a:cubicBezTo>
                  <a:cubicBezTo>
                    <a:pt x="4216" y="5953"/>
                    <a:pt x="4335" y="5996"/>
                    <a:pt x="4429" y="6085"/>
                  </a:cubicBezTo>
                  <a:lnTo>
                    <a:pt x="4870" y="6501"/>
                  </a:lnTo>
                  <a:cubicBezTo>
                    <a:pt x="4950" y="6576"/>
                    <a:pt x="5048" y="6612"/>
                    <a:pt x="5145" y="6612"/>
                  </a:cubicBezTo>
                  <a:cubicBezTo>
                    <a:pt x="5295" y="6612"/>
                    <a:pt x="5441" y="6527"/>
                    <a:pt x="5518" y="6370"/>
                  </a:cubicBezTo>
                  <a:cubicBezTo>
                    <a:pt x="5589" y="6224"/>
                    <a:pt x="5582" y="6052"/>
                    <a:pt x="5498" y="5913"/>
                  </a:cubicBezTo>
                  <a:lnTo>
                    <a:pt x="4555" y="4358"/>
                  </a:lnTo>
                  <a:cubicBezTo>
                    <a:pt x="4486" y="4243"/>
                    <a:pt x="4465" y="4107"/>
                    <a:pt x="4495" y="3977"/>
                  </a:cubicBezTo>
                  <a:lnTo>
                    <a:pt x="5250" y="781"/>
                  </a:lnTo>
                  <a:lnTo>
                    <a:pt x="5259" y="701"/>
                  </a:lnTo>
                  <a:lnTo>
                    <a:pt x="5259" y="349"/>
                  </a:lnTo>
                  <a:cubicBezTo>
                    <a:pt x="5259" y="156"/>
                    <a:pt x="5103" y="1"/>
                    <a:pt x="4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0" name="Google Shape;4140;p84"/>
            <p:cNvSpPr/>
            <p:nvPr/>
          </p:nvSpPr>
          <p:spPr>
            <a:xfrm>
              <a:off x="8146718" y="3098476"/>
              <a:ext cx="119498" cy="55651"/>
            </a:xfrm>
            <a:custGeom>
              <a:avLst/>
              <a:gdLst/>
              <a:ahLst/>
              <a:cxnLst/>
              <a:rect l="l" t="t" r="r" b="b"/>
              <a:pathLst>
                <a:path w="4432" h="2064" extrusionOk="0">
                  <a:moveTo>
                    <a:pt x="4431" y="0"/>
                  </a:moveTo>
                  <a:lnTo>
                    <a:pt x="4431" y="0"/>
                  </a:lnTo>
                  <a:cubicBezTo>
                    <a:pt x="3375" y="559"/>
                    <a:pt x="2197" y="852"/>
                    <a:pt x="1001" y="852"/>
                  </a:cubicBezTo>
                  <a:cubicBezTo>
                    <a:pt x="998" y="852"/>
                    <a:pt x="995" y="852"/>
                    <a:pt x="992" y="852"/>
                  </a:cubicBezTo>
                  <a:cubicBezTo>
                    <a:pt x="660" y="852"/>
                    <a:pt x="330" y="830"/>
                    <a:pt x="1" y="785"/>
                  </a:cubicBezTo>
                  <a:lnTo>
                    <a:pt x="1" y="785"/>
                  </a:lnTo>
                  <a:cubicBezTo>
                    <a:pt x="26" y="969"/>
                    <a:pt x="11" y="1030"/>
                    <a:pt x="16" y="1908"/>
                  </a:cubicBezTo>
                  <a:cubicBezTo>
                    <a:pt x="514" y="2011"/>
                    <a:pt x="1021" y="2064"/>
                    <a:pt x="1529" y="2064"/>
                  </a:cubicBezTo>
                  <a:lnTo>
                    <a:pt x="1532" y="2064"/>
                  </a:lnTo>
                  <a:cubicBezTo>
                    <a:pt x="2176" y="2064"/>
                    <a:pt x="2816" y="1980"/>
                    <a:pt x="3438" y="1814"/>
                  </a:cubicBezTo>
                  <a:lnTo>
                    <a:pt x="4084" y="953"/>
                  </a:lnTo>
                  <a:cubicBezTo>
                    <a:pt x="4292" y="677"/>
                    <a:pt x="4413" y="346"/>
                    <a:pt x="4431"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1" name="Google Shape;4141;p84"/>
            <p:cNvSpPr/>
            <p:nvPr/>
          </p:nvSpPr>
          <p:spPr>
            <a:xfrm>
              <a:off x="8193013" y="2803964"/>
              <a:ext cx="187416" cy="187362"/>
            </a:xfrm>
            <a:custGeom>
              <a:avLst/>
              <a:gdLst/>
              <a:ahLst/>
              <a:cxnLst/>
              <a:rect l="l" t="t" r="r" b="b"/>
              <a:pathLst>
                <a:path w="6951" h="6949" extrusionOk="0">
                  <a:moveTo>
                    <a:pt x="3475" y="0"/>
                  </a:moveTo>
                  <a:cubicBezTo>
                    <a:pt x="1560" y="0"/>
                    <a:pt x="0" y="1559"/>
                    <a:pt x="0" y="3475"/>
                  </a:cubicBezTo>
                  <a:cubicBezTo>
                    <a:pt x="0" y="5391"/>
                    <a:pt x="1560" y="6949"/>
                    <a:pt x="3475" y="6949"/>
                  </a:cubicBezTo>
                  <a:cubicBezTo>
                    <a:pt x="5392" y="6949"/>
                    <a:pt x="6950" y="5391"/>
                    <a:pt x="6950" y="3475"/>
                  </a:cubicBezTo>
                  <a:cubicBezTo>
                    <a:pt x="6950" y="1559"/>
                    <a:pt x="5392" y="0"/>
                    <a:pt x="34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2" name="Google Shape;4142;p84"/>
            <p:cNvSpPr/>
            <p:nvPr/>
          </p:nvSpPr>
          <p:spPr>
            <a:xfrm>
              <a:off x="8319116" y="2859507"/>
              <a:ext cx="28338" cy="64225"/>
            </a:xfrm>
            <a:custGeom>
              <a:avLst/>
              <a:gdLst/>
              <a:ahLst/>
              <a:cxnLst/>
              <a:rect l="l" t="t" r="r" b="b"/>
              <a:pathLst>
                <a:path w="1051" h="2382" extrusionOk="0">
                  <a:moveTo>
                    <a:pt x="263" y="0"/>
                  </a:moveTo>
                  <a:cubicBezTo>
                    <a:pt x="211" y="0"/>
                    <a:pt x="159" y="18"/>
                    <a:pt x="116" y="53"/>
                  </a:cubicBezTo>
                  <a:cubicBezTo>
                    <a:pt x="17" y="132"/>
                    <a:pt x="0" y="278"/>
                    <a:pt x="78" y="378"/>
                  </a:cubicBezTo>
                  <a:cubicBezTo>
                    <a:pt x="461" y="850"/>
                    <a:pt x="552" y="1495"/>
                    <a:pt x="316" y="2055"/>
                  </a:cubicBezTo>
                  <a:cubicBezTo>
                    <a:pt x="265" y="2175"/>
                    <a:pt x="322" y="2313"/>
                    <a:pt x="440" y="2362"/>
                  </a:cubicBezTo>
                  <a:cubicBezTo>
                    <a:pt x="470" y="2374"/>
                    <a:pt x="500" y="2381"/>
                    <a:pt x="531" y="2381"/>
                  </a:cubicBezTo>
                  <a:cubicBezTo>
                    <a:pt x="625" y="2381"/>
                    <a:pt x="711" y="2324"/>
                    <a:pt x="748" y="2238"/>
                  </a:cubicBezTo>
                  <a:cubicBezTo>
                    <a:pt x="1050" y="1519"/>
                    <a:pt x="933" y="690"/>
                    <a:pt x="441" y="83"/>
                  </a:cubicBezTo>
                  <a:cubicBezTo>
                    <a:pt x="395" y="29"/>
                    <a:pt x="330"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3" name="Google Shape;4143;p84"/>
            <p:cNvSpPr/>
            <p:nvPr/>
          </p:nvSpPr>
          <p:spPr>
            <a:xfrm>
              <a:off x="8236099" y="2917530"/>
              <a:ext cx="76196" cy="37208"/>
            </a:xfrm>
            <a:custGeom>
              <a:avLst/>
              <a:gdLst/>
              <a:ahLst/>
              <a:cxnLst/>
              <a:rect l="l" t="t" r="r" b="b"/>
              <a:pathLst>
                <a:path w="2826" h="1380" extrusionOk="0">
                  <a:moveTo>
                    <a:pt x="265" y="1"/>
                  </a:moveTo>
                  <a:cubicBezTo>
                    <a:pt x="225" y="1"/>
                    <a:pt x="183" y="11"/>
                    <a:pt x="146" y="33"/>
                  </a:cubicBezTo>
                  <a:cubicBezTo>
                    <a:pt x="37" y="99"/>
                    <a:pt x="1" y="240"/>
                    <a:pt x="62" y="350"/>
                  </a:cubicBezTo>
                  <a:cubicBezTo>
                    <a:pt x="446" y="986"/>
                    <a:pt x="1134" y="1376"/>
                    <a:pt x="1877" y="1378"/>
                  </a:cubicBezTo>
                  <a:lnTo>
                    <a:pt x="1877" y="1379"/>
                  </a:lnTo>
                  <a:cubicBezTo>
                    <a:pt x="2142" y="1379"/>
                    <a:pt x="2405" y="1330"/>
                    <a:pt x="2652" y="1233"/>
                  </a:cubicBezTo>
                  <a:cubicBezTo>
                    <a:pt x="2768" y="1183"/>
                    <a:pt x="2825" y="1049"/>
                    <a:pt x="2779" y="931"/>
                  </a:cubicBezTo>
                  <a:cubicBezTo>
                    <a:pt x="2743" y="839"/>
                    <a:pt x="2654" y="782"/>
                    <a:pt x="2560" y="782"/>
                  </a:cubicBezTo>
                  <a:cubicBezTo>
                    <a:pt x="2533" y="782"/>
                    <a:pt x="2506" y="786"/>
                    <a:pt x="2480" y="796"/>
                  </a:cubicBezTo>
                  <a:cubicBezTo>
                    <a:pt x="2283" y="873"/>
                    <a:pt x="2079" y="910"/>
                    <a:pt x="1878" y="910"/>
                  </a:cubicBezTo>
                  <a:cubicBezTo>
                    <a:pt x="1313" y="910"/>
                    <a:pt x="770" y="619"/>
                    <a:pt x="464" y="110"/>
                  </a:cubicBezTo>
                  <a:cubicBezTo>
                    <a:pt x="419" y="39"/>
                    <a:pt x="343"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4" name="Google Shape;4144;p84"/>
            <p:cNvSpPr/>
            <p:nvPr/>
          </p:nvSpPr>
          <p:spPr>
            <a:xfrm>
              <a:off x="8230544" y="2840606"/>
              <a:ext cx="67056" cy="50258"/>
            </a:xfrm>
            <a:custGeom>
              <a:avLst/>
              <a:gdLst/>
              <a:ahLst/>
              <a:cxnLst/>
              <a:rect l="l" t="t" r="r" b="b"/>
              <a:pathLst>
                <a:path w="2487" h="1864" extrusionOk="0">
                  <a:moveTo>
                    <a:pt x="2083" y="1"/>
                  </a:moveTo>
                  <a:cubicBezTo>
                    <a:pt x="1126" y="1"/>
                    <a:pt x="287" y="644"/>
                    <a:pt x="39" y="1569"/>
                  </a:cubicBezTo>
                  <a:cubicBezTo>
                    <a:pt x="0" y="1717"/>
                    <a:pt x="113" y="1864"/>
                    <a:pt x="267" y="1864"/>
                  </a:cubicBezTo>
                  <a:cubicBezTo>
                    <a:pt x="373" y="1864"/>
                    <a:pt x="465" y="1792"/>
                    <a:pt x="492" y="1690"/>
                  </a:cubicBezTo>
                  <a:cubicBezTo>
                    <a:pt x="685" y="970"/>
                    <a:pt x="1339" y="470"/>
                    <a:pt x="2083" y="469"/>
                  </a:cubicBezTo>
                  <a:cubicBezTo>
                    <a:pt x="2130" y="469"/>
                    <a:pt x="2177" y="472"/>
                    <a:pt x="2222" y="475"/>
                  </a:cubicBezTo>
                  <a:cubicBezTo>
                    <a:pt x="2229" y="475"/>
                    <a:pt x="2235" y="475"/>
                    <a:pt x="2242" y="475"/>
                  </a:cubicBezTo>
                  <a:cubicBezTo>
                    <a:pt x="2362" y="475"/>
                    <a:pt x="2465" y="383"/>
                    <a:pt x="2475" y="261"/>
                  </a:cubicBezTo>
                  <a:cubicBezTo>
                    <a:pt x="2487" y="132"/>
                    <a:pt x="2391" y="19"/>
                    <a:pt x="2261" y="8"/>
                  </a:cubicBezTo>
                  <a:cubicBezTo>
                    <a:pt x="2203" y="4"/>
                    <a:pt x="2143" y="1"/>
                    <a:pt x="20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5" name="Google Shape;4145;p84"/>
            <p:cNvSpPr/>
            <p:nvPr/>
          </p:nvSpPr>
          <p:spPr>
            <a:xfrm>
              <a:off x="8266782" y="2877923"/>
              <a:ext cx="40956" cy="39015"/>
            </a:xfrm>
            <a:custGeom>
              <a:avLst/>
              <a:gdLst/>
              <a:ahLst/>
              <a:cxnLst/>
              <a:rect l="l" t="t" r="r" b="b"/>
              <a:pathLst>
                <a:path w="1519" h="1447" extrusionOk="0">
                  <a:moveTo>
                    <a:pt x="738" y="0"/>
                  </a:moveTo>
                  <a:cubicBezTo>
                    <a:pt x="357" y="0"/>
                    <a:pt x="37" y="299"/>
                    <a:pt x="17" y="685"/>
                  </a:cubicBezTo>
                  <a:cubicBezTo>
                    <a:pt x="1" y="976"/>
                    <a:pt x="162" y="1250"/>
                    <a:pt x="425" y="1375"/>
                  </a:cubicBezTo>
                  <a:cubicBezTo>
                    <a:pt x="526" y="1424"/>
                    <a:pt x="633" y="1447"/>
                    <a:pt x="739" y="1447"/>
                  </a:cubicBezTo>
                  <a:cubicBezTo>
                    <a:pt x="914" y="1447"/>
                    <a:pt x="1087" y="1384"/>
                    <a:pt x="1222" y="1263"/>
                  </a:cubicBezTo>
                  <a:cubicBezTo>
                    <a:pt x="1439" y="1067"/>
                    <a:pt x="1518" y="761"/>
                    <a:pt x="1421" y="484"/>
                  </a:cubicBezTo>
                  <a:cubicBezTo>
                    <a:pt x="1325" y="208"/>
                    <a:pt x="1071" y="18"/>
                    <a:pt x="780" y="1"/>
                  </a:cubicBezTo>
                  <a:cubicBezTo>
                    <a:pt x="766" y="0"/>
                    <a:pt x="752"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6" name="Google Shape;4146;p84"/>
            <p:cNvSpPr/>
            <p:nvPr/>
          </p:nvSpPr>
          <p:spPr>
            <a:xfrm>
              <a:off x="8280209" y="2803964"/>
              <a:ext cx="132143" cy="45863"/>
            </a:xfrm>
            <a:custGeom>
              <a:avLst/>
              <a:gdLst/>
              <a:ahLst/>
              <a:cxnLst/>
              <a:rect l="l" t="t" r="r" b="b"/>
              <a:pathLst>
                <a:path w="4901" h="1701" extrusionOk="0">
                  <a:moveTo>
                    <a:pt x="233" y="0"/>
                  </a:moveTo>
                  <a:cubicBezTo>
                    <a:pt x="105" y="0"/>
                    <a:pt x="0" y="105"/>
                    <a:pt x="0" y="234"/>
                  </a:cubicBezTo>
                  <a:cubicBezTo>
                    <a:pt x="0" y="365"/>
                    <a:pt x="107" y="469"/>
                    <a:pt x="236" y="469"/>
                  </a:cubicBezTo>
                  <a:cubicBezTo>
                    <a:pt x="238" y="469"/>
                    <a:pt x="239" y="469"/>
                    <a:pt x="241" y="468"/>
                  </a:cubicBezTo>
                  <a:cubicBezTo>
                    <a:pt x="1295" y="468"/>
                    <a:pt x="2726" y="605"/>
                    <a:pt x="4455" y="1666"/>
                  </a:cubicBezTo>
                  <a:cubicBezTo>
                    <a:pt x="4491" y="1689"/>
                    <a:pt x="4534" y="1701"/>
                    <a:pt x="4576" y="1701"/>
                  </a:cubicBezTo>
                  <a:cubicBezTo>
                    <a:pt x="4812" y="1701"/>
                    <a:pt x="4900" y="1390"/>
                    <a:pt x="4700" y="1267"/>
                  </a:cubicBezTo>
                  <a:cubicBezTo>
                    <a:pt x="3908" y="779"/>
                    <a:pt x="3124" y="445"/>
                    <a:pt x="2308" y="240"/>
                  </a:cubicBezTo>
                  <a:cubicBezTo>
                    <a:pt x="1653" y="77"/>
                    <a:pt x="996" y="0"/>
                    <a:pt x="241" y="0"/>
                  </a:cubicBezTo>
                  <a:cubicBezTo>
                    <a:pt x="239" y="0"/>
                    <a:pt x="236" y="0"/>
                    <a:pt x="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7" name="Google Shape;4147;p84"/>
            <p:cNvSpPr/>
            <p:nvPr/>
          </p:nvSpPr>
          <p:spPr>
            <a:xfrm>
              <a:off x="8216524" y="2770369"/>
              <a:ext cx="121520" cy="71828"/>
            </a:xfrm>
            <a:custGeom>
              <a:avLst/>
              <a:gdLst/>
              <a:ahLst/>
              <a:cxnLst/>
              <a:rect l="l" t="t" r="r" b="b"/>
              <a:pathLst>
                <a:path w="4507" h="2664" extrusionOk="0">
                  <a:moveTo>
                    <a:pt x="4248" y="1"/>
                  </a:moveTo>
                  <a:cubicBezTo>
                    <a:pt x="4231" y="1"/>
                    <a:pt x="4212" y="3"/>
                    <a:pt x="4194" y="7"/>
                  </a:cubicBezTo>
                  <a:cubicBezTo>
                    <a:pt x="3290" y="224"/>
                    <a:pt x="2499" y="539"/>
                    <a:pt x="1776" y="973"/>
                  </a:cubicBezTo>
                  <a:cubicBezTo>
                    <a:pt x="1199" y="1320"/>
                    <a:pt x="680" y="1729"/>
                    <a:pt x="147" y="2263"/>
                  </a:cubicBezTo>
                  <a:cubicBezTo>
                    <a:pt x="0" y="2411"/>
                    <a:pt x="103" y="2662"/>
                    <a:pt x="313" y="2664"/>
                  </a:cubicBezTo>
                  <a:cubicBezTo>
                    <a:pt x="374" y="2664"/>
                    <a:pt x="434" y="2639"/>
                    <a:pt x="478" y="2595"/>
                  </a:cubicBezTo>
                  <a:cubicBezTo>
                    <a:pt x="1223" y="1849"/>
                    <a:pt x="2331" y="934"/>
                    <a:pt x="4303" y="463"/>
                  </a:cubicBezTo>
                  <a:cubicBezTo>
                    <a:pt x="4429" y="432"/>
                    <a:pt x="4507" y="306"/>
                    <a:pt x="4475" y="180"/>
                  </a:cubicBezTo>
                  <a:cubicBezTo>
                    <a:pt x="4450" y="73"/>
                    <a:pt x="4354" y="1"/>
                    <a:pt x="4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8" name="Google Shape;4148;p84"/>
            <p:cNvSpPr/>
            <p:nvPr/>
          </p:nvSpPr>
          <p:spPr>
            <a:xfrm>
              <a:off x="8193040" y="2774306"/>
              <a:ext cx="46834" cy="129663"/>
            </a:xfrm>
            <a:custGeom>
              <a:avLst/>
              <a:gdLst/>
              <a:ahLst/>
              <a:cxnLst/>
              <a:rect l="l" t="t" r="r" b="b"/>
              <a:pathLst>
                <a:path w="1737" h="4809" extrusionOk="0">
                  <a:moveTo>
                    <a:pt x="1467" y="1"/>
                  </a:moveTo>
                  <a:cubicBezTo>
                    <a:pt x="1387" y="1"/>
                    <a:pt x="1309" y="42"/>
                    <a:pt x="1266" y="117"/>
                  </a:cubicBezTo>
                  <a:cubicBezTo>
                    <a:pt x="780" y="909"/>
                    <a:pt x="443" y="1693"/>
                    <a:pt x="240" y="2509"/>
                  </a:cubicBezTo>
                  <a:cubicBezTo>
                    <a:pt x="76" y="3162"/>
                    <a:pt x="1" y="3819"/>
                    <a:pt x="1" y="4575"/>
                  </a:cubicBezTo>
                  <a:cubicBezTo>
                    <a:pt x="1" y="4704"/>
                    <a:pt x="105" y="4809"/>
                    <a:pt x="234" y="4809"/>
                  </a:cubicBezTo>
                  <a:lnTo>
                    <a:pt x="236" y="4809"/>
                  </a:lnTo>
                  <a:cubicBezTo>
                    <a:pt x="364" y="4809"/>
                    <a:pt x="469" y="4704"/>
                    <a:pt x="469" y="4574"/>
                  </a:cubicBezTo>
                  <a:cubicBezTo>
                    <a:pt x="469" y="3521"/>
                    <a:pt x="605" y="2089"/>
                    <a:pt x="1665" y="362"/>
                  </a:cubicBezTo>
                  <a:cubicBezTo>
                    <a:pt x="1737" y="251"/>
                    <a:pt x="1702" y="105"/>
                    <a:pt x="1590" y="36"/>
                  </a:cubicBezTo>
                  <a:cubicBezTo>
                    <a:pt x="1552" y="12"/>
                    <a:pt x="1509" y="1"/>
                    <a:pt x="1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9" name="Google Shape;4149;p84"/>
            <p:cNvSpPr/>
            <p:nvPr/>
          </p:nvSpPr>
          <p:spPr>
            <a:xfrm>
              <a:off x="8158824" y="2846970"/>
              <a:ext cx="74551" cy="118770"/>
            </a:xfrm>
            <a:custGeom>
              <a:avLst/>
              <a:gdLst/>
              <a:ahLst/>
              <a:cxnLst/>
              <a:rect l="l" t="t" r="r" b="b"/>
              <a:pathLst>
                <a:path w="2765" h="4405" extrusionOk="0">
                  <a:moveTo>
                    <a:pt x="257" y="0"/>
                  </a:moveTo>
                  <a:cubicBezTo>
                    <a:pt x="239" y="0"/>
                    <a:pt x="221" y="3"/>
                    <a:pt x="202" y="7"/>
                  </a:cubicBezTo>
                  <a:cubicBezTo>
                    <a:pt x="77" y="37"/>
                    <a:pt x="0" y="164"/>
                    <a:pt x="30" y="289"/>
                  </a:cubicBezTo>
                  <a:cubicBezTo>
                    <a:pt x="246" y="1193"/>
                    <a:pt x="563" y="1985"/>
                    <a:pt x="996" y="2707"/>
                  </a:cubicBezTo>
                  <a:cubicBezTo>
                    <a:pt x="1343" y="3284"/>
                    <a:pt x="1753" y="3802"/>
                    <a:pt x="2287" y="4337"/>
                  </a:cubicBezTo>
                  <a:cubicBezTo>
                    <a:pt x="2330" y="4380"/>
                    <a:pt x="2390" y="4404"/>
                    <a:pt x="2453" y="4404"/>
                  </a:cubicBezTo>
                  <a:cubicBezTo>
                    <a:pt x="2660" y="4404"/>
                    <a:pt x="2765" y="4153"/>
                    <a:pt x="2618" y="4005"/>
                  </a:cubicBezTo>
                  <a:cubicBezTo>
                    <a:pt x="1872" y="3260"/>
                    <a:pt x="957" y="2153"/>
                    <a:pt x="485" y="180"/>
                  </a:cubicBezTo>
                  <a:cubicBezTo>
                    <a:pt x="459" y="73"/>
                    <a:pt x="364" y="0"/>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0" name="Google Shape;4150;p84"/>
            <p:cNvSpPr/>
            <p:nvPr/>
          </p:nvSpPr>
          <p:spPr>
            <a:xfrm>
              <a:off x="8162437" y="2945437"/>
              <a:ext cx="130418" cy="45944"/>
            </a:xfrm>
            <a:custGeom>
              <a:avLst/>
              <a:gdLst/>
              <a:ahLst/>
              <a:cxnLst/>
              <a:rect l="l" t="t" r="r" b="b"/>
              <a:pathLst>
                <a:path w="4837" h="1704" extrusionOk="0">
                  <a:moveTo>
                    <a:pt x="270" y="0"/>
                  </a:moveTo>
                  <a:cubicBezTo>
                    <a:pt x="191" y="0"/>
                    <a:pt x="114" y="40"/>
                    <a:pt x="70" y="112"/>
                  </a:cubicBezTo>
                  <a:cubicBezTo>
                    <a:pt x="1" y="225"/>
                    <a:pt x="38" y="371"/>
                    <a:pt x="152" y="437"/>
                  </a:cubicBezTo>
                  <a:cubicBezTo>
                    <a:pt x="944" y="923"/>
                    <a:pt x="1726" y="1259"/>
                    <a:pt x="2544" y="1464"/>
                  </a:cubicBezTo>
                  <a:cubicBezTo>
                    <a:pt x="3198" y="1627"/>
                    <a:pt x="3854" y="1703"/>
                    <a:pt x="4609" y="1703"/>
                  </a:cubicBezTo>
                  <a:lnTo>
                    <a:pt x="4609" y="1702"/>
                  </a:lnTo>
                  <a:cubicBezTo>
                    <a:pt x="4736" y="1699"/>
                    <a:pt x="4836" y="1594"/>
                    <a:pt x="4836" y="1469"/>
                  </a:cubicBezTo>
                  <a:cubicBezTo>
                    <a:pt x="4836" y="1341"/>
                    <a:pt x="4736" y="1238"/>
                    <a:pt x="4609" y="1234"/>
                  </a:cubicBezTo>
                  <a:cubicBezTo>
                    <a:pt x="3555" y="1234"/>
                    <a:pt x="2124" y="1098"/>
                    <a:pt x="397" y="38"/>
                  </a:cubicBezTo>
                  <a:cubicBezTo>
                    <a:pt x="358" y="12"/>
                    <a:pt x="314" y="0"/>
                    <a:pt x="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1" name="Google Shape;4151;p84"/>
            <p:cNvSpPr/>
            <p:nvPr/>
          </p:nvSpPr>
          <p:spPr>
            <a:xfrm>
              <a:off x="8235748" y="2953094"/>
              <a:ext cx="119713" cy="71828"/>
            </a:xfrm>
            <a:custGeom>
              <a:avLst/>
              <a:gdLst/>
              <a:ahLst/>
              <a:cxnLst/>
              <a:rect l="l" t="t" r="r" b="b"/>
              <a:pathLst>
                <a:path w="4440" h="2664" extrusionOk="0">
                  <a:moveTo>
                    <a:pt x="4182" y="1"/>
                  </a:moveTo>
                  <a:cubicBezTo>
                    <a:pt x="4122" y="1"/>
                    <a:pt x="4062" y="24"/>
                    <a:pt x="4016" y="69"/>
                  </a:cubicBezTo>
                  <a:cubicBezTo>
                    <a:pt x="3270" y="815"/>
                    <a:pt x="2162" y="1730"/>
                    <a:pt x="192" y="2203"/>
                  </a:cubicBezTo>
                  <a:cubicBezTo>
                    <a:pt x="77" y="2230"/>
                    <a:pt x="0" y="2339"/>
                    <a:pt x="14" y="2457"/>
                  </a:cubicBezTo>
                  <a:cubicBezTo>
                    <a:pt x="27" y="2575"/>
                    <a:pt x="127" y="2663"/>
                    <a:pt x="245" y="2663"/>
                  </a:cubicBezTo>
                  <a:cubicBezTo>
                    <a:pt x="263" y="2663"/>
                    <a:pt x="283" y="2662"/>
                    <a:pt x="301" y="2657"/>
                  </a:cubicBezTo>
                  <a:cubicBezTo>
                    <a:pt x="1205" y="2441"/>
                    <a:pt x="1995" y="2125"/>
                    <a:pt x="2717" y="1691"/>
                  </a:cubicBezTo>
                  <a:cubicBezTo>
                    <a:pt x="3296" y="1345"/>
                    <a:pt x="3813" y="935"/>
                    <a:pt x="4347" y="401"/>
                  </a:cubicBezTo>
                  <a:cubicBezTo>
                    <a:pt x="4440" y="308"/>
                    <a:pt x="4440" y="160"/>
                    <a:pt x="4347" y="69"/>
                  </a:cubicBezTo>
                  <a:cubicBezTo>
                    <a:pt x="4301" y="24"/>
                    <a:pt x="4241" y="1"/>
                    <a:pt x="4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2" name="Google Shape;4152;p84"/>
            <p:cNvSpPr/>
            <p:nvPr/>
          </p:nvSpPr>
          <p:spPr>
            <a:xfrm>
              <a:off x="8332948" y="2891485"/>
              <a:ext cx="47427" cy="129393"/>
            </a:xfrm>
            <a:custGeom>
              <a:avLst/>
              <a:gdLst/>
              <a:ahLst/>
              <a:cxnLst/>
              <a:rect l="l" t="t" r="r" b="b"/>
              <a:pathLst>
                <a:path w="1759" h="4799" extrusionOk="0">
                  <a:moveTo>
                    <a:pt x="1525" y="1"/>
                  </a:moveTo>
                  <a:cubicBezTo>
                    <a:pt x="1398" y="1"/>
                    <a:pt x="1295" y="102"/>
                    <a:pt x="1291" y="228"/>
                  </a:cubicBezTo>
                  <a:cubicBezTo>
                    <a:pt x="1291" y="1282"/>
                    <a:pt x="1156" y="2713"/>
                    <a:pt x="94" y="4441"/>
                  </a:cubicBezTo>
                  <a:cubicBezTo>
                    <a:pt x="0" y="4597"/>
                    <a:pt x="111" y="4797"/>
                    <a:pt x="294" y="4799"/>
                  </a:cubicBezTo>
                  <a:lnTo>
                    <a:pt x="294" y="4799"/>
                  </a:lnTo>
                  <a:cubicBezTo>
                    <a:pt x="376" y="4798"/>
                    <a:pt x="451" y="4755"/>
                    <a:pt x="494" y="4687"/>
                  </a:cubicBezTo>
                  <a:cubicBezTo>
                    <a:pt x="980" y="3894"/>
                    <a:pt x="1316" y="3111"/>
                    <a:pt x="1519" y="2294"/>
                  </a:cubicBezTo>
                  <a:cubicBezTo>
                    <a:pt x="1684" y="1641"/>
                    <a:pt x="1759" y="984"/>
                    <a:pt x="1759" y="228"/>
                  </a:cubicBezTo>
                  <a:cubicBezTo>
                    <a:pt x="1756" y="102"/>
                    <a:pt x="1652" y="1"/>
                    <a:pt x="1525" y="1"/>
                  </a:cubicBezTo>
                  <a:close/>
                  <a:moveTo>
                    <a:pt x="294" y="4799"/>
                  </a:moveTo>
                  <a:cubicBezTo>
                    <a:pt x="294" y="4799"/>
                    <a:pt x="294" y="4799"/>
                    <a:pt x="293" y="4799"/>
                  </a:cubicBezTo>
                  <a:lnTo>
                    <a:pt x="295" y="4799"/>
                  </a:lnTo>
                  <a:cubicBezTo>
                    <a:pt x="295" y="4799"/>
                    <a:pt x="295" y="4799"/>
                    <a:pt x="294" y="479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3" name="Google Shape;4153;p84"/>
            <p:cNvSpPr/>
            <p:nvPr/>
          </p:nvSpPr>
          <p:spPr>
            <a:xfrm>
              <a:off x="8341576" y="2829525"/>
              <a:ext cx="73068" cy="118797"/>
            </a:xfrm>
            <a:custGeom>
              <a:avLst/>
              <a:gdLst/>
              <a:ahLst/>
              <a:cxnLst/>
              <a:rect l="l" t="t" r="r" b="b"/>
              <a:pathLst>
                <a:path w="2710" h="4406" extrusionOk="0">
                  <a:moveTo>
                    <a:pt x="257" y="1"/>
                  </a:moveTo>
                  <a:cubicBezTo>
                    <a:pt x="197" y="1"/>
                    <a:pt x="137" y="24"/>
                    <a:pt x="91" y="69"/>
                  </a:cubicBezTo>
                  <a:cubicBezTo>
                    <a:pt x="0" y="160"/>
                    <a:pt x="0" y="308"/>
                    <a:pt x="91" y="401"/>
                  </a:cubicBezTo>
                  <a:cubicBezTo>
                    <a:pt x="836" y="1146"/>
                    <a:pt x="1753" y="2255"/>
                    <a:pt x="2224" y="4226"/>
                  </a:cubicBezTo>
                  <a:cubicBezTo>
                    <a:pt x="2249" y="4332"/>
                    <a:pt x="2343" y="4405"/>
                    <a:pt x="2451" y="4405"/>
                  </a:cubicBezTo>
                  <a:cubicBezTo>
                    <a:pt x="2469" y="4405"/>
                    <a:pt x="2488" y="4404"/>
                    <a:pt x="2506" y="4399"/>
                  </a:cubicBezTo>
                  <a:cubicBezTo>
                    <a:pt x="2632" y="4370"/>
                    <a:pt x="2710" y="4242"/>
                    <a:pt x="2680" y="4117"/>
                  </a:cubicBezTo>
                  <a:cubicBezTo>
                    <a:pt x="2463" y="3214"/>
                    <a:pt x="2147" y="2423"/>
                    <a:pt x="1714" y="1699"/>
                  </a:cubicBezTo>
                  <a:cubicBezTo>
                    <a:pt x="1367" y="1122"/>
                    <a:pt x="957" y="605"/>
                    <a:pt x="422" y="69"/>
                  </a:cubicBezTo>
                  <a:cubicBezTo>
                    <a:pt x="376" y="24"/>
                    <a:pt x="316"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54" name="Google Shape;4154;p84"/>
          <p:cNvGrpSpPr/>
          <p:nvPr/>
        </p:nvGrpSpPr>
        <p:grpSpPr>
          <a:xfrm>
            <a:off x="4689290" y="1568812"/>
            <a:ext cx="378068" cy="392844"/>
            <a:chOff x="4689290" y="1568812"/>
            <a:chExt cx="378068" cy="392844"/>
          </a:xfrm>
        </p:grpSpPr>
        <p:sp>
          <p:nvSpPr>
            <p:cNvPr id="4155" name="Google Shape;4155;p84"/>
            <p:cNvSpPr/>
            <p:nvPr/>
          </p:nvSpPr>
          <p:spPr>
            <a:xfrm>
              <a:off x="4699967" y="1724521"/>
              <a:ext cx="167976" cy="237135"/>
            </a:xfrm>
            <a:custGeom>
              <a:avLst/>
              <a:gdLst/>
              <a:ahLst/>
              <a:cxnLst/>
              <a:rect l="l" t="t" r="r" b="b"/>
              <a:pathLst>
                <a:path w="6230" h="8795" extrusionOk="0">
                  <a:moveTo>
                    <a:pt x="158" y="1"/>
                  </a:moveTo>
                  <a:cubicBezTo>
                    <a:pt x="71" y="2"/>
                    <a:pt x="1" y="72"/>
                    <a:pt x="2" y="159"/>
                  </a:cubicBezTo>
                  <a:lnTo>
                    <a:pt x="2" y="8654"/>
                  </a:lnTo>
                  <a:cubicBezTo>
                    <a:pt x="2" y="8731"/>
                    <a:pt x="65" y="8794"/>
                    <a:pt x="143" y="8794"/>
                  </a:cubicBezTo>
                  <a:lnTo>
                    <a:pt x="6089" y="8794"/>
                  </a:lnTo>
                  <a:cubicBezTo>
                    <a:pt x="6167" y="8794"/>
                    <a:pt x="6230" y="8731"/>
                    <a:pt x="6230" y="8654"/>
                  </a:cubicBezTo>
                  <a:lnTo>
                    <a:pt x="6230" y="156"/>
                  </a:lnTo>
                  <a:cubicBezTo>
                    <a:pt x="6230" y="71"/>
                    <a:pt x="6161" y="1"/>
                    <a:pt x="6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6" name="Google Shape;4156;p84"/>
            <p:cNvSpPr/>
            <p:nvPr/>
          </p:nvSpPr>
          <p:spPr>
            <a:xfrm>
              <a:off x="4844054" y="1724521"/>
              <a:ext cx="23943" cy="237135"/>
            </a:xfrm>
            <a:custGeom>
              <a:avLst/>
              <a:gdLst/>
              <a:ahLst/>
              <a:cxnLst/>
              <a:rect l="l" t="t" r="r" b="b"/>
              <a:pathLst>
                <a:path w="888" h="8795" extrusionOk="0">
                  <a:moveTo>
                    <a:pt x="1" y="1"/>
                  </a:moveTo>
                  <a:cubicBezTo>
                    <a:pt x="86" y="2"/>
                    <a:pt x="155" y="74"/>
                    <a:pt x="153" y="159"/>
                  </a:cubicBezTo>
                  <a:lnTo>
                    <a:pt x="153" y="8794"/>
                  </a:lnTo>
                  <a:lnTo>
                    <a:pt x="745" y="8794"/>
                  </a:lnTo>
                  <a:cubicBezTo>
                    <a:pt x="823" y="8794"/>
                    <a:pt x="886" y="8731"/>
                    <a:pt x="886" y="8654"/>
                  </a:cubicBezTo>
                  <a:lnTo>
                    <a:pt x="886" y="159"/>
                  </a:lnTo>
                  <a:cubicBezTo>
                    <a:pt x="887" y="74"/>
                    <a:pt x="818" y="2"/>
                    <a:pt x="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7" name="Google Shape;4157;p84"/>
            <p:cNvSpPr/>
            <p:nvPr/>
          </p:nvSpPr>
          <p:spPr>
            <a:xfrm>
              <a:off x="4689290" y="1568812"/>
              <a:ext cx="227644" cy="96472"/>
            </a:xfrm>
            <a:custGeom>
              <a:avLst/>
              <a:gdLst/>
              <a:ahLst/>
              <a:cxnLst/>
              <a:rect l="l" t="t" r="r" b="b"/>
              <a:pathLst>
                <a:path w="8443" h="3578" extrusionOk="0">
                  <a:moveTo>
                    <a:pt x="3903" y="1"/>
                  </a:moveTo>
                  <a:cubicBezTo>
                    <a:pt x="3894" y="1"/>
                    <a:pt x="3886" y="1"/>
                    <a:pt x="3877" y="1"/>
                  </a:cubicBezTo>
                  <a:cubicBezTo>
                    <a:pt x="2962" y="13"/>
                    <a:pt x="2186" y="675"/>
                    <a:pt x="2031" y="1577"/>
                  </a:cubicBezTo>
                  <a:cubicBezTo>
                    <a:pt x="2017" y="1659"/>
                    <a:pt x="1945" y="1711"/>
                    <a:pt x="1868" y="1711"/>
                  </a:cubicBezTo>
                  <a:cubicBezTo>
                    <a:pt x="1842" y="1711"/>
                    <a:pt x="1816" y="1705"/>
                    <a:pt x="1792" y="1694"/>
                  </a:cubicBezTo>
                  <a:cubicBezTo>
                    <a:pt x="1624" y="1615"/>
                    <a:pt x="1443" y="1575"/>
                    <a:pt x="1261" y="1575"/>
                  </a:cubicBezTo>
                  <a:cubicBezTo>
                    <a:pt x="1158" y="1575"/>
                    <a:pt x="1056" y="1588"/>
                    <a:pt x="956" y="1613"/>
                  </a:cubicBezTo>
                  <a:cubicBezTo>
                    <a:pt x="513" y="1725"/>
                    <a:pt x="169" y="2075"/>
                    <a:pt x="66" y="2519"/>
                  </a:cubicBezTo>
                  <a:cubicBezTo>
                    <a:pt x="0" y="2796"/>
                    <a:pt x="32" y="3086"/>
                    <a:pt x="154" y="3341"/>
                  </a:cubicBezTo>
                  <a:cubicBezTo>
                    <a:pt x="226" y="3489"/>
                    <a:pt x="383" y="3578"/>
                    <a:pt x="549" y="3578"/>
                  </a:cubicBezTo>
                  <a:lnTo>
                    <a:pt x="8247" y="3578"/>
                  </a:lnTo>
                  <a:cubicBezTo>
                    <a:pt x="8350" y="3578"/>
                    <a:pt x="8436" y="3497"/>
                    <a:pt x="8441" y="3392"/>
                  </a:cubicBezTo>
                  <a:cubicBezTo>
                    <a:pt x="8442" y="3367"/>
                    <a:pt x="8442" y="3341"/>
                    <a:pt x="8442" y="3316"/>
                  </a:cubicBezTo>
                  <a:cubicBezTo>
                    <a:pt x="8442" y="2318"/>
                    <a:pt x="7625" y="1574"/>
                    <a:pt x="6704" y="1574"/>
                  </a:cubicBezTo>
                  <a:cubicBezTo>
                    <a:pt x="6498" y="1574"/>
                    <a:pt x="6286" y="1612"/>
                    <a:pt x="6077" y="1692"/>
                  </a:cubicBezTo>
                  <a:cubicBezTo>
                    <a:pt x="6048" y="1704"/>
                    <a:pt x="6019" y="1709"/>
                    <a:pt x="5990" y="1709"/>
                  </a:cubicBezTo>
                  <a:cubicBezTo>
                    <a:pt x="5885" y="1709"/>
                    <a:pt x="5788" y="1637"/>
                    <a:pt x="5766" y="1526"/>
                  </a:cubicBezTo>
                  <a:cubicBezTo>
                    <a:pt x="5588" y="637"/>
                    <a:pt x="4807" y="1"/>
                    <a:pt x="3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8" name="Google Shape;4158;p84"/>
            <p:cNvSpPr/>
            <p:nvPr/>
          </p:nvSpPr>
          <p:spPr>
            <a:xfrm>
              <a:off x="4739467" y="1764021"/>
              <a:ext cx="29713" cy="29713"/>
            </a:xfrm>
            <a:custGeom>
              <a:avLst/>
              <a:gdLst/>
              <a:ahLst/>
              <a:cxnLst/>
              <a:rect l="l" t="t" r="r" b="b"/>
              <a:pathLst>
                <a:path w="1102" h="1102" extrusionOk="0">
                  <a:moveTo>
                    <a:pt x="94" y="1"/>
                  </a:moveTo>
                  <a:cubicBezTo>
                    <a:pt x="43" y="1"/>
                    <a:pt x="1" y="43"/>
                    <a:pt x="1" y="95"/>
                  </a:cubicBezTo>
                  <a:lnTo>
                    <a:pt x="2" y="95"/>
                  </a:lnTo>
                  <a:lnTo>
                    <a:pt x="2" y="1007"/>
                  </a:lnTo>
                  <a:cubicBezTo>
                    <a:pt x="2" y="1060"/>
                    <a:pt x="44" y="1101"/>
                    <a:pt x="95" y="1101"/>
                  </a:cubicBezTo>
                  <a:lnTo>
                    <a:pt x="1007" y="1101"/>
                  </a:lnTo>
                  <a:cubicBezTo>
                    <a:pt x="1060" y="1101"/>
                    <a:pt x="1101" y="1060"/>
                    <a:pt x="1101" y="1007"/>
                  </a:cubicBezTo>
                  <a:lnTo>
                    <a:pt x="1101" y="95"/>
                  </a:lnTo>
                  <a:cubicBezTo>
                    <a:pt x="1101" y="43"/>
                    <a:pt x="1060" y="1"/>
                    <a:pt x="1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9" name="Google Shape;4159;p84"/>
            <p:cNvSpPr/>
            <p:nvPr/>
          </p:nvSpPr>
          <p:spPr>
            <a:xfrm>
              <a:off x="4798784" y="1764021"/>
              <a:ext cx="29659" cy="29713"/>
            </a:xfrm>
            <a:custGeom>
              <a:avLst/>
              <a:gdLst/>
              <a:ahLst/>
              <a:cxnLst/>
              <a:rect l="l" t="t" r="r" b="b"/>
              <a:pathLst>
                <a:path w="1100" h="1102" extrusionOk="0">
                  <a:moveTo>
                    <a:pt x="93" y="1"/>
                  </a:moveTo>
                  <a:cubicBezTo>
                    <a:pt x="42" y="1"/>
                    <a:pt x="0" y="43"/>
                    <a:pt x="0" y="95"/>
                  </a:cubicBezTo>
                  <a:lnTo>
                    <a:pt x="0" y="1007"/>
                  </a:lnTo>
                  <a:cubicBezTo>
                    <a:pt x="0" y="1060"/>
                    <a:pt x="42" y="1101"/>
                    <a:pt x="93" y="1101"/>
                  </a:cubicBezTo>
                  <a:lnTo>
                    <a:pt x="1007" y="1101"/>
                  </a:lnTo>
                  <a:cubicBezTo>
                    <a:pt x="1058" y="1101"/>
                    <a:pt x="1099" y="1060"/>
                    <a:pt x="1099" y="1007"/>
                  </a:cubicBezTo>
                  <a:lnTo>
                    <a:pt x="1099" y="95"/>
                  </a:lnTo>
                  <a:cubicBezTo>
                    <a:pt x="1099" y="43"/>
                    <a:pt x="1058" y="1"/>
                    <a:pt x="1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0" name="Google Shape;4160;p84"/>
            <p:cNvSpPr/>
            <p:nvPr/>
          </p:nvSpPr>
          <p:spPr>
            <a:xfrm>
              <a:off x="4739467" y="1833207"/>
              <a:ext cx="29713" cy="29659"/>
            </a:xfrm>
            <a:custGeom>
              <a:avLst/>
              <a:gdLst/>
              <a:ahLst/>
              <a:cxnLst/>
              <a:rect l="l" t="t" r="r" b="b"/>
              <a:pathLst>
                <a:path w="1102" h="1100" extrusionOk="0">
                  <a:moveTo>
                    <a:pt x="94" y="1"/>
                  </a:moveTo>
                  <a:cubicBezTo>
                    <a:pt x="43" y="1"/>
                    <a:pt x="1" y="41"/>
                    <a:pt x="1" y="93"/>
                  </a:cubicBezTo>
                  <a:lnTo>
                    <a:pt x="2" y="93"/>
                  </a:lnTo>
                  <a:lnTo>
                    <a:pt x="2" y="1007"/>
                  </a:lnTo>
                  <a:cubicBezTo>
                    <a:pt x="2" y="1058"/>
                    <a:pt x="44" y="1100"/>
                    <a:pt x="95" y="1100"/>
                  </a:cubicBezTo>
                  <a:lnTo>
                    <a:pt x="1007" y="1100"/>
                  </a:lnTo>
                  <a:cubicBezTo>
                    <a:pt x="1060" y="1100"/>
                    <a:pt x="1101" y="1058"/>
                    <a:pt x="1101" y="1007"/>
                  </a:cubicBezTo>
                  <a:lnTo>
                    <a:pt x="1101" y="93"/>
                  </a:lnTo>
                  <a:cubicBezTo>
                    <a:pt x="1101" y="41"/>
                    <a:pt x="1060" y="1"/>
                    <a:pt x="1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1" name="Google Shape;4161;p84"/>
            <p:cNvSpPr/>
            <p:nvPr/>
          </p:nvSpPr>
          <p:spPr>
            <a:xfrm>
              <a:off x="4798784" y="1833207"/>
              <a:ext cx="29686" cy="29659"/>
            </a:xfrm>
            <a:custGeom>
              <a:avLst/>
              <a:gdLst/>
              <a:ahLst/>
              <a:cxnLst/>
              <a:rect l="l" t="t" r="r" b="b"/>
              <a:pathLst>
                <a:path w="1101" h="1100" extrusionOk="0">
                  <a:moveTo>
                    <a:pt x="93" y="1"/>
                  </a:moveTo>
                  <a:cubicBezTo>
                    <a:pt x="42" y="1"/>
                    <a:pt x="0" y="41"/>
                    <a:pt x="0" y="93"/>
                  </a:cubicBezTo>
                  <a:lnTo>
                    <a:pt x="0" y="1007"/>
                  </a:lnTo>
                  <a:cubicBezTo>
                    <a:pt x="0" y="1058"/>
                    <a:pt x="42" y="1100"/>
                    <a:pt x="93" y="1100"/>
                  </a:cubicBezTo>
                  <a:lnTo>
                    <a:pt x="1007" y="1100"/>
                  </a:lnTo>
                  <a:cubicBezTo>
                    <a:pt x="1059" y="1100"/>
                    <a:pt x="1101" y="1058"/>
                    <a:pt x="1101" y="1007"/>
                  </a:cubicBezTo>
                  <a:lnTo>
                    <a:pt x="1101" y="93"/>
                  </a:lnTo>
                  <a:cubicBezTo>
                    <a:pt x="1101" y="41"/>
                    <a:pt x="1059" y="1"/>
                    <a:pt x="1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2" name="Google Shape;4162;p84"/>
            <p:cNvSpPr/>
            <p:nvPr/>
          </p:nvSpPr>
          <p:spPr>
            <a:xfrm>
              <a:off x="4739467" y="1892443"/>
              <a:ext cx="29713" cy="29686"/>
            </a:xfrm>
            <a:custGeom>
              <a:avLst/>
              <a:gdLst/>
              <a:ahLst/>
              <a:cxnLst/>
              <a:rect l="l" t="t" r="r" b="b"/>
              <a:pathLst>
                <a:path w="1102" h="1101" extrusionOk="0">
                  <a:moveTo>
                    <a:pt x="94" y="0"/>
                  </a:moveTo>
                  <a:cubicBezTo>
                    <a:pt x="43" y="0"/>
                    <a:pt x="1" y="42"/>
                    <a:pt x="1" y="94"/>
                  </a:cubicBezTo>
                  <a:lnTo>
                    <a:pt x="2" y="94"/>
                  </a:lnTo>
                  <a:lnTo>
                    <a:pt x="2" y="1008"/>
                  </a:lnTo>
                  <a:cubicBezTo>
                    <a:pt x="2" y="1059"/>
                    <a:pt x="44" y="1101"/>
                    <a:pt x="95" y="1101"/>
                  </a:cubicBezTo>
                  <a:lnTo>
                    <a:pt x="1007" y="1101"/>
                  </a:lnTo>
                  <a:cubicBezTo>
                    <a:pt x="1060" y="1101"/>
                    <a:pt x="1101" y="1059"/>
                    <a:pt x="1101" y="1008"/>
                  </a:cubicBezTo>
                  <a:lnTo>
                    <a:pt x="1101" y="94"/>
                  </a:lnTo>
                  <a:cubicBezTo>
                    <a:pt x="1101" y="42"/>
                    <a:pt x="1060" y="0"/>
                    <a:pt x="10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3" name="Google Shape;4163;p84"/>
            <p:cNvSpPr/>
            <p:nvPr/>
          </p:nvSpPr>
          <p:spPr>
            <a:xfrm>
              <a:off x="4798784" y="1892443"/>
              <a:ext cx="29659" cy="29686"/>
            </a:xfrm>
            <a:custGeom>
              <a:avLst/>
              <a:gdLst/>
              <a:ahLst/>
              <a:cxnLst/>
              <a:rect l="l" t="t" r="r" b="b"/>
              <a:pathLst>
                <a:path w="1100" h="1101" extrusionOk="0">
                  <a:moveTo>
                    <a:pt x="93" y="0"/>
                  </a:moveTo>
                  <a:cubicBezTo>
                    <a:pt x="42" y="0"/>
                    <a:pt x="0" y="42"/>
                    <a:pt x="0" y="94"/>
                  </a:cubicBezTo>
                  <a:lnTo>
                    <a:pt x="0" y="1008"/>
                  </a:lnTo>
                  <a:cubicBezTo>
                    <a:pt x="0" y="1059"/>
                    <a:pt x="42" y="1101"/>
                    <a:pt x="93" y="1101"/>
                  </a:cubicBezTo>
                  <a:lnTo>
                    <a:pt x="1007" y="1101"/>
                  </a:lnTo>
                  <a:cubicBezTo>
                    <a:pt x="1058" y="1101"/>
                    <a:pt x="1099" y="1059"/>
                    <a:pt x="1099" y="1008"/>
                  </a:cubicBezTo>
                  <a:lnTo>
                    <a:pt x="1099" y="94"/>
                  </a:lnTo>
                  <a:cubicBezTo>
                    <a:pt x="1099" y="42"/>
                    <a:pt x="1058" y="0"/>
                    <a:pt x="10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4" name="Google Shape;4164;p84"/>
            <p:cNvSpPr/>
            <p:nvPr/>
          </p:nvSpPr>
          <p:spPr>
            <a:xfrm>
              <a:off x="4759284" y="1694889"/>
              <a:ext cx="59291" cy="29659"/>
            </a:xfrm>
            <a:custGeom>
              <a:avLst/>
              <a:gdLst/>
              <a:ahLst/>
              <a:cxnLst/>
              <a:rect l="l" t="t" r="r" b="b"/>
              <a:pathLst>
                <a:path w="2199" h="1100" extrusionOk="0">
                  <a:moveTo>
                    <a:pt x="156" y="1"/>
                  </a:moveTo>
                  <a:cubicBezTo>
                    <a:pt x="69" y="1"/>
                    <a:pt x="0" y="71"/>
                    <a:pt x="0" y="156"/>
                  </a:cubicBezTo>
                  <a:lnTo>
                    <a:pt x="0" y="1100"/>
                  </a:lnTo>
                  <a:lnTo>
                    <a:pt x="2198" y="1100"/>
                  </a:lnTo>
                  <a:lnTo>
                    <a:pt x="2198" y="156"/>
                  </a:lnTo>
                  <a:cubicBezTo>
                    <a:pt x="2198" y="71"/>
                    <a:pt x="2128" y="1"/>
                    <a:pt x="2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5" name="Google Shape;4165;p84"/>
            <p:cNvSpPr/>
            <p:nvPr/>
          </p:nvSpPr>
          <p:spPr>
            <a:xfrm>
              <a:off x="4829980" y="1611036"/>
              <a:ext cx="237378" cy="133276"/>
            </a:xfrm>
            <a:custGeom>
              <a:avLst/>
              <a:gdLst/>
              <a:ahLst/>
              <a:cxnLst/>
              <a:rect l="l" t="t" r="r" b="b"/>
              <a:pathLst>
                <a:path w="8804" h="4943" extrusionOk="0">
                  <a:moveTo>
                    <a:pt x="2882" y="0"/>
                  </a:moveTo>
                  <a:cubicBezTo>
                    <a:pt x="2652" y="0"/>
                    <a:pt x="2411" y="48"/>
                    <a:pt x="2169" y="153"/>
                  </a:cubicBezTo>
                  <a:cubicBezTo>
                    <a:pt x="1831" y="300"/>
                    <a:pt x="1560" y="570"/>
                    <a:pt x="1414" y="910"/>
                  </a:cubicBezTo>
                  <a:cubicBezTo>
                    <a:pt x="1189" y="1431"/>
                    <a:pt x="1230" y="1946"/>
                    <a:pt x="1441" y="2357"/>
                  </a:cubicBezTo>
                  <a:cubicBezTo>
                    <a:pt x="596" y="2457"/>
                    <a:pt x="1" y="3369"/>
                    <a:pt x="455" y="4292"/>
                  </a:cubicBezTo>
                  <a:cubicBezTo>
                    <a:pt x="659" y="4702"/>
                    <a:pt x="1097" y="4942"/>
                    <a:pt x="1554" y="4942"/>
                  </a:cubicBezTo>
                  <a:lnTo>
                    <a:pt x="7864" y="4942"/>
                  </a:lnTo>
                  <a:cubicBezTo>
                    <a:pt x="8115" y="4942"/>
                    <a:pt x="8358" y="4818"/>
                    <a:pt x="8482" y="4600"/>
                  </a:cubicBezTo>
                  <a:cubicBezTo>
                    <a:pt x="8696" y="4219"/>
                    <a:pt x="8803" y="3788"/>
                    <a:pt x="8794" y="3351"/>
                  </a:cubicBezTo>
                  <a:cubicBezTo>
                    <a:pt x="8766" y="2065"/>
                    <a:pt x="7727" y="1013"/>
                    <a:pt x="6441" y="969"/>
                  </a:cubicBezTo>
                  <a:cubicBezTo>
                    <a:pt x="6412" y="968"/>
                    <a:pt x="6383" y="968"/>
                    <a:pt x="6354" y="968"/>
                  </a:cubicBezTo>
                  <a:cubicBezTo>
                    <a:pt x="5633" y="968"/>
                    <a:pt x="4948" y="1288"/>
                    <a:pt x="4486" y="1846"/>
                  </a:cubicBezTo>
                  <a:cubicBezTo>
                    <a:pt x="4497" y="1769"/>
                    <a:pt x="4501" y="1695"/>
                    <a:pt x="4501" y="1618"/>
                  </a:cubicBezTo>
                  <a:cubicBezTo>
                    <a:pt x="4501" y="725"/>
                    <a:pt x="3776" y="0"/>
                    <a:pt x="28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6" name="Google Shape;4166;p84"/>
            <p:cNvSpPr/>
            <p:nvPr/>
          </p:nvSpPr>
          <p:spPr>
            <a:xfrm>
              <a:off x="4906338" y="1895355"/>
              <a:ext cx="26235" cy="23673"/>
            </a:xfrm>
            <a:custGeom>
              <a:avLst/>
              <a:gdLst/>
              <a:ahLst/>
              <a:cxnLst/>
              <a:rect l="l" t="t" r="r" b="b"/>
              <a:pathLst>
                <a:path w="973" h="878" extrusionOk="0">
                  <a:moveTo>
                    <a:pt x="733" y="0"/>
                  </a:moveTo>
                  <a:cubicBezTo>
                    <a:pt x="678" y="0"/>
                    <a:pt x="622" y="22"/>
                    <a:pt x="579" y="64"/>
                  </a:cubicBezTo>
                  <a:lnTo>
                    <a:pt x="138" y="505"/>
                  </a:lnTo>
                  <a:cubicBezTo>
                    <a:pt x="1" y="643"/>
                    <a:pt x="98" y="878"/>
                    <a:pt x="292" y="878"/>
                  </a:cubicBezTo>
                  <a:cubicBezTo>
                    <a:pt x="351" y="878"/>
                    <a:pt x="406" y="854"/>
                    <a:pt x="446" y="813"/>
                  </a:cubicBezTo>
                  <a:lnTo>
                    <a:pt x="887" y="372"/>
                  </a:lnTo>
                  <a:cubicBezTo>
                    <a:pt x="973" y="287"/>
                    <a:pt x="973" y="149"/>
                    <a:pt x="887" y="64"/>
                  </a:cubicBezTo>
                  <a:cubicBezTo>
                    <a:pt x="845" y="22"/>
                    <a:pt x="789" y="0"/>
                    <a:pt x="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7" name="Google Shape;4167;p84"/>
            <p:cNvSpPr/>
            <p:nvPr/>
          </p:nvSpPr>
          <p:spPr>
            <a:xfrm>
              <a:off x="5010925" y="1864860"/>
              <a:ext cx="26181" cy="23646"/>
            </a:xfrm>
            <a:custGeom>
              <a:avLst/>
              <a:gdLst/>
              <a:ahLst/>
              <a:cxnLst/>
              <a:rect l="l" t="t" r="r" b="b"/>
              <a:pathLst>
                <a:path w="971" h="877" extrusionOk="0">
                  <a:moveTo>
                    <a:pt x="732" y="1"/>
                  </a:moveTo>
                  <a:cubicBezTo>
                    <a:pt x="676" y="1"/>
                    <a:pt x="620" y="22"/>
                    <a:pt x="577" y="65"/>
                  </a:cubicBezTo>
                  <a:lnTo>
                    <a:pt x="138" y="504"/>
                  </a:lnTo>
                  <a:cubicBezTo>
                    <a:pt x="0" y="642"/>
                    <a:pt x="98" y="877"/>
                    <a:pt x="292" y="877"/>
                  </a:cubicBezTo>
                  <a:cubicBezTo>
                    <a:pt x="349" y="877"/>
                    <a:pt x="404" y="854"/>
                    <a:pt x="446" y="812"/>
                  </a:cubicBezTo>
                  <a:lnTo>
                    <a:pt x="886" y="373"/>
                  </a:lnTo>
                  <a:cubicBezTo>
                    <a:pt x="971" y="288"/>
                    <a:pt x="971" y="150"/>
                    <a:pt x="886" y="65"/>
                  </a:cubicBezTo>
                  <a:cubicBezTo>
                    <a:pt x="843" y="22"/>
                    <a:pt x="787" y="1"/>
                    <a:pt x="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8" name="Google Shape;4168;p84"/>
            <p:cNvSpPr/>
            <p:nvPr/>
          </p:nvSpPr>
          <p:spPr>
            <a:xfrm>
              <a:off x="5003430" y="1798317"/>
              <a:ext cx="26181" cy="23646"/>
            </a:xfrm>
            <a:custGeom>
              <a:avLst/>
              <a:gdLst/>
              <a:ahLst/>
              <a:cxnLst/>
              <a:rect l="l" t="t" r="r" b="b"/>
              <a:pathLst>
                <a:path w="971" h="877" extrusionOk="0">
                  <a:moveTo>
                    <a:pt x="731" y="0"/>
                  </a:moveTo>
                  <a:cubicBezTo>
                    <a:pt x="676" y="0"/>
                    <a:pt x="620" y="22"/>
                    <a:pt x="577" y="64"/>
                  </a:cubicBezTo>
                  <a:lnTo>
                    <a:pt x="138" y="504"/>
                  </a:lnTo>
                  <a:cubicBezTo>
                    <a:pt x="0" y="641"/>
                    <a:pt x="97" y="876"/>
                    <a:pt x="292" y="876"/>
                  </a:cubicBezTo>
                  <a:cubicBezTo>
                    <a:pt x="350" y="876"/>
                    <a:pt x="405" y="852"/>
                    <a:pt x="446" y="812"/>
                  </a:cubicBezTo>
                  <a:lnTo>
                    <a:pt x="885" y="372"/>
                  </a:lnTo>
                  <a:cubicBezTo>
                    <a:pt x="971" y="287"/>
                    <a:pt x="971" y="149"/>
                    <a:pt x="885" y="64"/>
                  </a:cubicBezTo>
                  <a:cubicBezTo>
                    <a:pt x="843" y="22"/>
                    <a:pt x="787" y="0"/>
                    <a:pt x="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9" name="Google Shape;4169;p84"/>
            <p:cNvSpPr/>
            <p:nvPr/>
          </p:nvSpPr>
          <p:spPr>
            <a:xfrm>
              <a:off x="4956892" y="1897566"/>
              <a:ext cx="26235" cy="23646"/>
            </a:xfrm>
            <a:custGeom>
              <a:avLst/>
              <a:gdLst/>
              <a:ahLst/>
              <a:cxnLst/>
              <a:rect l="l" t="t" r="r" b="b"/>
              <a:pathLst>
                <a:path w="973" h="877" extrusionOk="0">
                  <a:moveTo>
                    <a:pt x="733" y="1"/>
                  </a:moveTo>
                  <a:cubicBezTo>
                    <a:pt x="678" y="1"/>
                    <a:pt x="622" y="22"/>
                    <a:pt x="579" y="64"/>
                  </a:cubicBezTo>
                  <a:lnTo>
                    <a:pt x="138" y="506"/>
                  </a:lnTo>
                  <a:cubicBezTo>
                    <a:pt x="1" y="642"/>
                    <a:pt x="98" y="876"/>
                    <a:pt x="292" y="876"/>
                  </a:cubicBezTo>
                  <a:cubicBezTo>
                    <a:pt x="351" y="876"/>
                    <a:pt x="406" y="854"/>
                    <a:pt x="446" y="814"/>
                  </a:cubicBezTo>
                  <a:lnTo>
                    <a:pt x="887" y="372"/>
                  </a:lnTo>
                  <a:cubicBezTo>
                    <a:pt x="973" y="287"/>
                    <a:pt x="973" y="150"/>
                    <a:pt x="887" y="64"/>
                  </a:cubicBezTo>
                  <a:cubicBezTo>
                    <a:pt x="845" y="22"/>
                    <a:pt x="789" y="1"/>
                    <a:pt x="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0" name="Google Shape;4170;p84"/>
            <p:cNvSpPr/>
            <p:nvPr/>
          </p:nvSpPr>
          <p:spPr>
            <a:xfrm>
              <a:off x="4961827" y="1840082"/>
              <a:ext cx="26181" cy="23673"/>
            </a:xfrm>
            <a:custGeom>
              <a:avLst/>
              <a:gdLst/>
              <a:ahLst/>
              <a:cxnLst/>
              <a:rect l="l" t="t" r="r" b="b"/>
              <a:pathLst>
                <a:path w="971" h="878" extrusionOk="0">
                  <a:moveTo>
                    <a:pt x="731" y="0"/>
                  </a:moveTo>
                  <a:cubicBezTo>
                    <a:pt x="676" y="0"/>
                    <a:pt x="620" y="22"/>
                    <a:pt x="577" y="64"/>
                  </a:cubicBezTo>
                  <a:lnTo>
                    <a:pt x="138" y="504"/>
                  </a:lnTo>
                  <a:cubicBezTo>
                    <a:pt x="0" y="641"/>
                    <a:pt x="97" y="876"/>
                    <a:pt x="292" y="876"/>
                  </a:cubicBezTo>
                  <a:lnTo>
                    <a:pt x="292" y="878"/>
                  </a:lnTo>
                  <a:cubicBezTo>
                    <a:pt x="349" y="878"/>
                    <a:pt x="404" y="854"/>
                    <a:pt x="446" y="813"/>
                  </a:cubicBezTo>
                  <a:lnTo>
                    <a:pt x="885" y="372"/>
                  </a:lnTo>
                  <a:cubicBezTo>
                    <a:pt x="971" y="287"/>
                    <a:pt x="971" y="149"/>
                    <a:pt x="885" y="64"/>
                  </a:cubicBezTo>
                  <a:cubicBezTo>
                    <a:pt x="843" y="22"/>
                    <a:pt x="787" y="0"/>
                    <a:pt x="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1" name="Google Shape;4171;p84"/>
            <p:cNvSpPr/>
            <p:nvPr/>
          </p:nvSpPr>
          <p:spPr>
            <a:xfrm>
              <a:off x="4913240" y="1696048"/>
              <a:ext cx="77841" cy="163851"/>
            </a:xfrm>
            <a:custGeom>
              <a:avLst/>
              <a:gdLst/>
              <a:ahLst/>
              <a:cxnLst/>
              <a:rect l="l" t="t" r="r" b="b"/>
              <a:pathLst>
                <a:path w="2887" h="6077" extrusionOk="0">
                  <a:moveTo>
                    <a:pt x="2762" y="1"/>
                  </a:moveTo>
                  <a:cubicBezTo>
                    <a:pt x="2740" y="1"/>
                    <a:pt x="2717" y="9"/>
                    <a:pt x="2698" y="29"/>
                  </a:cubicBezTo>
                  <a:lnTo>
                    <a:pt x="60" y="2636"/>
                  </a:lnTo>
                  <a:cubicBezTo>
                    <a:pt x="0" y="2695"/>
                    <a:pt x="3" y="2796"/>
                    <a:pt x="69" y="2849"/>
                  </a:cubicBezTo>
                  <a:lnTo>
                    <a:pt x="909" y="3558"/>
                  </a:lnTo>
                  <a:cubicBezTo>
                    <a:pt x="995" y="3630"/>
                    <a:pt x="1022" y="3751"/>
                    <a:pt x="977" y="3854"/>
                  </a:cubicBezTo>
                  <a:lnTo>
                    <a:pt x="41" y="5945"/>
                  </a:lnTo>
                  <a:cubicBezTo>
                    <a:pt x="8" y="6013"/>
                    <a:pt x="64" y="6076"/>
                    <a:pt x="125" y="6076"/>
                  </a:cubicBezTo>
                  <a:cubicBezTo>
                    <a:pt x="147" y="6076"/>
                    <a:pt x="171" y="6068"/>
                    <a:pt x="190" y="6048"/>
                  </a:cubicBezTo>
                  <a:lnTo>
                    <a:pt x="2825" y="3441"/>
                  </a:lnTo>
                  <a:cubicBezTo>
                    <a:pt x="2886" y="3380"/>
                    <a:pt x="2882" y="3282"/>
                    <a:pt x="2817" y="3226"/>
                  </a:cubicBezTo>
                  <a:lnTo>
                    <a:pt x="1979" y="2519"/>
                  </a:lnTo>
                  <a:cubicBezTo>
                    <a:pt x="1892" y="2447"/>
                    <a:pt x="1865" y="2326"/>
                    <a:pt x="1911" y="2223"/>
                  </a:cubicBezTo>
                  <a:lnTo>
                    <a:pt x="2847" y="133"/>
                  </a:lnTo>
                  <a:cubicBezTo>
                    <a:pt x="2879" y="64"/>
                    <a:pt x="2823" y="1"/>
                    <a:pt x="2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72" name="Google Shape;4172;p84"/>
          <p:cNvGrpSpPr/>
          <p:nvPr/>
        </p:nvGrpSpPr>
        <p:grpSpPr>
          <a:xfrm>
            <a:off x="4665428" y="2219148"/>
            <a:ext cx="424821" cy="246275"/>
            <a:chOff x="4665428" y="2219148"/>
            <a:chExt cx="424821" cy="246275"/>
          </a:xfrm>
        </p:grpSpPr>
        <p:sp>
          <p:nvSpPr>
            <p:cNvPr id="4173" name="Google Shape;4173;p84"/>
            <p:cNvSpPr/>
            <p:nvPr/>
          </p:nvSpPr>
          <p:spPr>
            <a:xfrm>
              <a:off x="4959427" y="2250020"/>
              <a:ext cx="118635" cy="155061"/>
            </a:xfrm>
            <a:custGeom>
              <a:avLst/>
              <a:gdLst/>
              <a:ahLst/>
              <a:cxnLst/>
              <a:rect l="l" t="t" r="r" b="b"/>
              <a:pathLst>
                <a:path w="4400" h="5751" extrusionOk="0">
                  <a:moveTo>
                    <a:pt x="1516" y="1"/>
                  </a:moveTo>
                  <a:cubicBezTo>
                    <a:pt x="1490" y="1"/>
                    <a:pt x="1464" y="7"/>
                    <a:pt x="1441" y="20"/>
                  </a:cubicBezTo>
                  <a:lnTo>
                    <a:pt x="1" y="853"/>
                  </a:lnTo>
                  <a:lnTo>
                    <a:pt x="1178" y="3425"/>
                  </a:lnTo>
                  <a:lnTo>
                    <a:pt x="2828" y="5750"/>
                  </a:lnTo>
                  <a:lnTo>
                    <a:pt x="4400" y="4844"/>
                  </a:lnTo>
                  <a:lnTo>
                    <a:pt x="1647" y="76"/>
                  </a:lnTo>
                  <a:cubicBezTo>
                    <a:pt x="1619" y="27"/>
                    <a:pt x="1568" y="1"/>
                    <a:pt x="15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4" name="Google Shape;4174;p84"/>
            <p:cNvSpPr/>
            <p:nvPr/>
          </p:nvSpPr>
          <p:spPr>
            <a:xfrm>
              <a:off x="5020200" y="2277683"/>
              <a:ext cx="48128" cy="43005"/>
            </a:xfrm>
            <a:custGeom>
              <a:avLst/>
              <a:gdLst/>
              <a:ahLst/>
              <a:cxnLst/>
              <a:rect l="l" t="t" r="r" b="b"/>
              <a:pathLst>
                <a:path w="1785" h="1595" extrusionOk="0">
                  <a:moveTo>
                    <a:pt x="0" y="1"/>
                  </a:moveTo>
                  <a:lnTo>
                    <a:pt x="917" y="1595"/>
                  </a:lnTo>
                  <a:lnTo>
                    <a:pt x="1726" y="1127"/>
                  </a:lnTo>
                  <a:cubicBezTo>
                    <a:pt x="1769" y="1101"/>
                    <a:pt x="1784" y="1047"/>
                    <a:pt x="1759" y="1004"/>
                  </a:cubicBezTo>
                  <a:lnTo>
                    <a:pt x="1222" y="72"/>
                  </a:lnTo>
                  <a:cubicBezTo>
                    <a:pt x="1196" y="29"/>
                    <a:pt x="1149" y="1"/>
                    <a:pt x="1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5" name="Google Shape;4175;p84"/>
            <p:cNvSpPr/>
            <p:nvPr/>
          </p:nvSpPr>
          <p:spPr>
            <a:xfrm>
              <a:off x="4892102" y="2237105"/>
              <a:ext cx="143602" cy="200709"/>
            </a:xfrm>
            <a:custGeom>
              <a:avLst/>
              <a:gdLst/>
              <a:ahLst/>
              <a:cxnLst/>
              <a:rect l="l" t="t" r="r" b="b"/>
              <a:pathLst>
                <a:path w="5326" h="7444" extrusionOk="0">
                  <a:moveTo>
                    <a:pt x="1642" y="1"/>
                  </a:moveTo>
                  <a:cubicBezTo>
                    <a:pt x="1616" y="1"/>
                    <a:pt x="1590" y="7"/>
                    <a:pt x="1566" y="21"/>
                  </a:cubicBezTo>
                  <a:lnTo>
                    <a:pt x="1167" y="251"/>
                  </a:lnTo>
                  <a:cubicBezTo>
                    <a:pt x="298" y="752"/>
                    <a:pt x="1" y="1863"/>
                    <a:pt x="503" y="2732"/>
                  </a:cubicBezTo>
                  <a:lnTo>
                    <a:pt x="3223" y="7443"/>
                  </a:lnTo>
                  <a:lnTo>
                    <a:pt x="5325" y="6229"/>
                  </a:lnTo>
                  <a:lnTo>
                    <a:pt x="1773" y="76"/>
                  </a:lnTo>
                  <a:cubicBezTo>
                    <a:pt x="1745" y="28"/>
                    <a:pt x="1694" y="1"/>
                    <a:pt x="1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6" name="Google Shape;4176;p84"/>
            <p:cNvSpPr/>
            <p:nvPr/>
          </p:nvSpPr>
          <p:spPr>
            <a:xfrm>
              <a:off x="4892102" y="2237563"/>
              <a:ext cx="103159" cy="200250"/>
            </a:xfrm>
            <a:custGeom>
              <a:avLst/>
              <a:gdLst/>
              <a:ahLst/>
              <a:cxnLst/>
              <a:rect l="l" t="t" r="r" b="b"/>
              <a:pathLst>
                <a:path w="3826" h="7427" extrusionOk="0">
                  <a:moveTo>
                    <a:pt x="1574" y="1"/>
                  </a:moveTo>
                  <a:cubicBezTo>
                    <a:pt x="1571" y="2"/>
                    <a:pt x="1569" y="2"/>
                    <a:pt x="1566" y="4"/>
                  </a:cubicBezTo>
                  <a:lnTo>
                    <a:pt x="1167" y="234"/>
                  </a:lnTo>
                  <a:cubicBezTo>
                    <a:pt x="298" y="735"/>
                    <a:pt x="1" y="1846"/>
                    <a:pt x="503" y="2715"/>
                  </a:cubicBezTo>
                  <a:lnTo>
                    <a:pt x="3223" y="7426"/>
                  </a:lnTo>
                  <a:lnTo>
                    <a:pt x="3826" y="7078"/>
                  </a:lnTo>
                  <a:lnTo>
                    <a:pt x="1107" y="2366"/>
                  </a:lnTo>
                  <a:cubicBezTo>
                    <a:pt x="611" y="1508"/>
                    <a:pt x="822" y="457"/>
                    <a:pt x="1574"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7" name="Google Shape;4177;p84"/>
            <p:cNvSpPr/>
            <p:nvPr/>
          </p:nvSpPr>
          <p:spPr>
            <a:xfrm>
              <a:off x="4993049" y="2288522"/>
              <a:ext cx="19224" cy="19683"/>
            </a:xfrm>
            <a:custGeom>
              <a:avLst/>
              <a:gdLst/>
              <a:ahLst/>
              <a:cxnLst/>
              <a:rect l="l" t="t" r="r" b="b"/>
              <a:pathLst>
                <a:path w="713" h="730" extrusionOk="0">
                  <a:moveTo>
                    <a:pt x="270" y="1"/>
                  </a:moveTo>
                  <a:cubicBezTo>
                    <a:pt x="230" y="1"/>
                    <a:pt x="189" y="11"/>
                    <a:pt x="152" y="32"/>
                  </a:cubicBezTo>
                  <a:cubicBezTo>
                    <a:pt x="43" y="97"/>
                    <a:pt x="1" y="236"/>
                    <a:pt x="61" y="348"/>
                  </a:cubicBezTo>
                  <a:lnTo>
                    <a:pt x="210" y="609"/>
                  </a:lnTo>
                  <a:cubicBezTo>
                    <a:pt x="254" y="683"/>
                    <a:pt x="331" y="728"/>
                    <a:pt x="417" y="729"/>
                  </a:cubicBezTo>
                  <a:cubicBezTo>
                    <a:pt x="599" y="728"/>
                    <a:pt x="713" y="530"/>
                    <a:pt x="621" y="372"/>
                  </a:cubicBezTo>
                  <a:lnTo>
                    <a:pt x="472" y="110"/>
                  </a:lnTo>
                  <a:cubicBezTo>
                    <a:pt x="426" y="40"/>
                    <a:pt x="349"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8" name="Google Shape;4178;p84"/>
            <p:cNvSpPr/>
            <p:nvPr/>
          </p:nvSpPr>
          <p:spPr>
            <a:xfrm>
              <a:off x="5018124" y="2332121"/>
              <a:ext cx="19629" cy="20168"/>
            </a:xfrm>
            <a:custGeom>
              <a:avLst/>
              <a:gdLst/>
              <a:ahLst/>
              <a:cxnLst/>
              <a:rect l="l" t="t" r="r" b="b"/>
              <a:pathLst>
                <a:path w="728" h="748" extrusionOk="0">
                  <a:moveTo>
                    <a:pt x="275" y="1"/>
                  </a:moveTo>
                  <a:cubicBezTo>
                    <a:pt x="234" y="1"/>
                    <a:pt x="193" y="11"/>
                    <a:pt x="155" y="33"/>
                  </a:cubicBezTo>
                  <a:cubicBezTo>
                    <a:pt x="38" y="100"/>
                    <a:pt x="1" y="253"/>
                    <a:pt x="74" y="367"/>
                  </a:cubicBezTo>
                  <a:lnTo>
                    <a:pt x="225" y="628"/>
                  </a:lnTo>
                  <a:cubicBezTo>
                    <a:pt x="267" y="702"/>
                    <a:pt x="346" y="748"/>
                    <a:pt x="432" y="748"/>
                  </a:cubicBezTo>
                  <a:cubicBezTo>
                    <a:pt x="614" y="748"/>
                    <a:pt x="728" y="549"/>
                    <a:pt x="636" y="391"/>
                  </a:cubicBezTo>
                  <a:lnTo>
                    <a:pt x="485" y="129"/>
                  </a:lnTo>
                  <a:cubicBezTo>
                    <a:pt x="444" y="48"/>
                    <a:pt x="361"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9" name="Google Shape;4179;p84"/>
            <p:cNvSpPr/>
            <p:nvPr/>
          </p:nvSpPr>
          <p:spPr>
            <a:xfrm>
              <a:off x="4685218" y="2219202"/>
              <a:ext cx="218046" cy="177090"/>
            </a:xfrm>
            <a:custGeom>
              <a:avLst/>
              <a:gdLst/>
              <a:ahLst/>
              <a:cxnLst/>
              <a:rect l="l" t="t" r="r" b="b"/>
              <a:pathLst>
                <a:path w="8087" h="6568" extrusionOk="0">
                  <a:moveTo>
                    <a:pt x="4433" y="1"/>
                  </a:moveTo>
                  <a:cubicBezTo>
                    <a:pt x="4391" y="1"/>
                    <a:pt x="4350" y="21"/>
                    <a:pt x="4325" y="57"/>
                  </a:cubicBezTo>
                  <a:lnTo>
                    <a:pt x="2648" y="2475"/>
                  </a:lnTo>
                  <a:cubicBezTo>
                    <a:pt x="2607" y="2535"/>
                    <a:pt x="2545" y="2578"/>
                    <a:pt x="2475" y="2596"/>
                  </a:cubicBezTo>
                  <a:lnTo>
                    <a:pt x="833" y="3015"/>
                  </a:lnTo>
                  <a:cubicBezTo>
                    <a:pt x="676" y="3055"/>
                    <a:pt x="558" y="3183"/>
                    <a:pt x="531" y="3343"/>
                  </a:cubicBezTo>
                  <a:lnTo>
                    <a:pt x="0" y="6567"/>
                  </a:lnTo>
                  <a:lnTo>
                    <a:pt x="8087" y="6567"/>
                  </a:lnTo>
                  <a:lnTo>
                    <a:pt x="7494" y="3934"/>
                  </a:lnTo>
                  <a:cubicBezTo>
                    <a:pt x="7466" y="3804"/>
                    <a:pt x="7387" y="3692"/>
                    <a:pt x="7275" y="3620"/>
                  </a:cubicBezTo>
                  <a:lnTo>
                    <a:pt x="6638" y="3213"/>
                  </a:lnTo>
                  <a:cubicBezTo>
                    <a:pt x="6508" y="3130"/>
                    <a:pt x="6422" y="2991"/>
                    <a:pt x="6407" y="2837"/>
                  </a:cubicBezTo>
                  <a:lnTo>
                    <a:pt x="6247" y="1183"/>
                  </a:lnTo>
                  <a:cubicBezTo>
                    <a:pt x="6237" y="1066"/>
                    <a:pt x="6170" y="963"/>
                    <a:pt x="6068" y="905"/>
                  </a:cubicBezTo>
                  <a:lnTo>
                    <a:pt x="4498" y="18"/>
                  </a:lnTo>
                  <a:cubicBezTo>
                    <a:pt x="4477" y="6"/>
                    <a:pt x="4455" y="1"/>
                    <a:pt x="44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0" name="Google Shape;4180;p84"/>
            <p:cNvSpPr/>
            <p:nvPr/>
          </p:nvSpPr>
          <p:spPr>
            <a:xfrm>
              <a:off x="4829063" y="2232467"/>
              <a:ext cx="74201" cy="163824"/>
            </a:xfrm>
            <a:custGeom>
              <a:avLst/>
              <a:gdLst/>
              <a:ahLst/>
              <a:cxnLst/>
              <a:rect l="l" t="t" r="r" b="b"/>
              <a:pathLst>
                <a:path w="2752" h="6076" extrusionOk="0">
                  <a:moveTo>
                    <a:pt x="0" y="0"/>
                  </a:moveTo>
                  <a:lnTo>
                    <a:pt x="0" y="0"/>
                  </a:lnTo>
                  <a:cubicBezTo>
                    <a:pt x="44" y="54"/>
                    <a:pt x="71" y="120"/>
                    <a:pt x="77" y="188"/>
                  </a:cubicBezTo>
                  <a:lnTo>
                    <a:pt x="256" y="2345"/>
                  </a:lnTo>
                  <a:cubicBezTo>
                    <a:pt x="271" y="2499"/>
                    <a:pt x="355" y="2638"/>
                    <a:pt x="486" y="2721"/>
                  </a:cubicBezTo>
                  <a:lnTo>
                    <a:pt x="1123" y="3128"/>
                  </a:lnTo>
                  <a:cubicBezTo>
                    <a:pt x="1235" y="3200"/>
                    <a:pt x="1313" y="3312"/>
                    <a:pt x="1343" y="3442"/>
                  </a:cubicBezTo>
                  <a:lnTo>
                    <a:pt x="1935" y="6075"/>
                  </a:lnTo>
                  <a:lnTo>
                    <a:pt x="2752" y="6075"/>
                  </a:lnTo>
                  <a:lnTo>
                    <a:pt x="2159" y="3442"/>
                  </a:lnTo>
                  <a:cubicBezTo>
                    <a:pt x="2131" y="3312"/>
                    <a:pt x="2052" y="3200"/>
                    <a:pt x="1940" y="3128"/>
                  </a:cubicBezTo>
                  <a:lnTo>
                    <a:pt x="1303" y="2721"/>
                  </a:lnTo>
                  <a:cubicBezTo>
                    <a:pt x="1173" y="2638"/>
                    <a:pt x="1087" y="2499"/>
                    <a:pt x="1072" y="2345"/>
                  </a:cubicBezTo>
                  <a:lnTo>
                    <a:pt x="912" y="691"/>
                  </a:lnTo>
                  <a:cubicBezTo>
                    <a:pt x="902" y="574"/>
                    <a:pt x="835" y="471"/>
                    <a:pt x="733" y="413"/>
                  </a:cubicBezTo>
                  <a:lnTo>
                    <a:pt x="0" y="0"/>
                  </a:ln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1" name="Google Shape;4181;p84"/>
            <p:cNvSpPr/>
            <p:nvPr/>
          </p:nvSpPr>
          <p:spPr>
            <a:xfrm>
              <a:off x="4754323" y="2219148"/>
              <a:ext cx="49395" cy="121924"/>
            </a:xfrm>
            <a:custGeom>
              <a:avLst/>
              <a:gdLst/>
              <a:ahLst/>
              <a:cxnLst/>
              <a:rect l="l" t="t" r="r" b="b"/>
              <a:pathLst>
                <a:path w="1832" h="4522" extrusionOk="0">
                  <a:moveTo>
                    <a:pt x="1765" y="1"/>
                  </a:moveTo>
                  <a:lnTo>
                    <a:pt x="66" y="2450"/>
                  </a:lnTo>
                  <a:cubicBezTo>
                    <a:pt x="48" y="2477"/>
                    <a:pt x="26" y="2499"/>
                    <a:pt x="0" y="2519"/>
                  </a:cubicBezTo>
                  <a:lnTo>
                    <a:pt x="0" y="4458"/>
                  </a:lnTo>
                  <a:cubicBezTo>
                    <a:pt x="0" y="4495"/>
                    <a:pt x="31" y="4521"/>
                    <a:pt x="64" y="4521"/>
                  </a:cubicBezTo>
                  <a:cubicBezTo>
                    <a:pt x="76" y="4521"/>
                    <a:pt x="89" y="4518"/>
                    <a:pt x="100" y="4510"/>
                  </a:cubicBezTo>
                  <a:lnTo>
                    <a:pt x="1790" y="3362"/>
                  </a:lnTo>
                  <a:lnTo>
                    <a:pt x="1832" y="3283"/>
                  </a:lnTo>
                  <a:lnTo>
                    <a:pt x="1832" y="22"/>
                  </a:lnTo>
                  <a:lnTo>
                    <a:pt x="1765" y="1"/>
                  </a:ln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2" name="Google Shape;4182;p84"/>
            <p:cNvSpPr/>
            <p:nvPr/>
          </p:nvSpPr>
          <p:spPr>
            <a:xfrm>
              <a:off x="4665428" y="2365096"/>
              <a:ext cx="424767" cy="100327"/>
            </a:xfrm>
            <a:custGeom>
              <a:avLst/>
              <a:gdLst/>
              <a:ahLst/>
              <a:cxnLst/>
              <a:rect l="l" t="t" r="r" b="b"/>
              <a:pathLst>
                <a:path w="15754" h="3721" extrusionOk="0">
                  <a:moveTo>
                    <a:pt x="159" y="1"/>
                  </a:moveTo>
                  <a:cubicBezTo>
                    <a:pt x="74" y="1"/>
                    <a:pt x="0" y="69"/>
                    <a:pt x="0" y="160"/>
                  </a:cubicBezTo>
                  <a:lnTo>
                    <a:pt x="0" y="3562"/>
                  </a:lnTo>
                  <a:cubicBezTo>
                    <a:pt x="0" y="3649"/>
                    <a:pt x="72" y="3721"/>
                    <a:pt x="159" y="3721"/>
                  </a:cubicBezTo>
                  <a:lnTo>
                    <a:pt x="15595" y="3721"/>
                  </a:lnTo>
                  <a:cubicBezTo>
                    <a:pt x="15684" y="3721"/>
                    <a:pt x="15754" y="3649"/>
                    <a:pt x="15754" y="3562"/>
                  </a:cubicBezTo>
                  <a:lnTo>
                    <a:pt x="15754" y="160"/>
                  </a:lnTo>
                  <a:cubicBezTo>
                    <a:pt x="15754" y="69"/>
                    <a:pt x="15680" y="1"/>
                    <a:pt x="15596" y="1"/>
                  </a:cubicBezTo>
                  <a:cubicBezTo>
                    <a:pt x="15581" y="1"/>
                    <a:pt x="15565" y="3"/>
                    <a:pt x="15549" y="8"/>
                  </a:cubicBezTo>
                  <a:lnTo>
                    <a:pt x="14396" y="361"/>
                  </a:lnTo>
                  <a:cubicBezTo>
                    <a:pt x="14197" y="422"/>
                    <a:pt x="13990" y="453"/>
                    <a:pt x="13784" y="453"/>
                  </a:cubicBezTo>
                  <a:cubicBezTo>
                    <a:pt x="13578" y="453"/>
                    <a:pt x="13372" y="422"/>
                    <a:pt x="13173" y="361"/>
                  </a:cubicBezTo>
                  <a:lnTo>
                    <a:pt x="12427" y="133"/>
                  </a:lnTo>
                  <a:cubicBezTo>
                    <a:pt x="12227" y="72"/>
                    <a:pt x="12021" y="41"/>
                    <a:pt x="11815" y="41"/>
                  </a:cubicBezTo>
                  <a:cubicBezTo>
                    <a:pt x="11609" y="41"/>
                    <a:pt x="11403" y="72"/>
                    <a:pt x="11204" y="133"/>
                  </a:cubicBezTo>
                  <a:lnTo>
                    <a:pt x="10458" y="361"/>
                  </a:lnTo>
                  <a:cubicBezTo>
                    <a:pt x="10258" y="422"/>
                    <a:pt x="10052" y="453"/>
                    <a:pt x="9846" y="453"/>
                  </a:cubicBezTo>
                  <a:cubicBezTo>
                    <a:pt x="9640" y="453"/>
                    <a:pt x="9434" y="422"/>
                    <a:pt x="9235" y="361"/>
                  </a:cubicBezTo>
                  <a:lnTo>
                    <a:pt x="8489" y="133"/>
                  </a:lnTo>
                  <a:cubicBezTo>
                    <a:pt x="8289" y="72"/>
                    <a:pt x="8083" y="41"/>
                    <a:pt x="7877" y="41"/>
                  </a:cubicBezTo>
                  <a:cubicBezTo>
                    <a:pt x="7670" y="41"/>
                    <a:pt x="7464" y="72"/>
                    <a:pt x="7266" y="133"/>
                  </a:cubicBezTo>
                  <a:lnTo>
                    <a:pt x="6519" y="361"/>
                  </a:lnTo>
                  <a:cubicBezTo>
                    <a:pt x="6321" y="422"/>
                    <a:pt x="6115" y="453"/>
                    <a:pt x="5908" y="453"/>
                  </a:cubicBezTo>
                  <a:cubicBezTo>
                    <a:pt x="5702" y="453"/>
                    <a:pt x="5496" y="422"/>
                    <a:pt x="5296" y="361"/>
                  </a:cubicBezTo>
                  <a:lnTo>
                    <a:pt x="4550" y="133"/>
                  </a:lnTo>
                  <a:cubicBezTo>
                    <a:pt x="4351" y="72"/>
                    <a:pt x="4145" y="41"/>
                    <a:pt x="3939" y="41"/>
                  </a:cubicBezTo>
                  <a:cubicBezTo>
                    <a:pt x="3733" y="41"/>
                    <a:pt x="3527" y="72"/>
                    <a:pt x="3327" y="133"/>
                  </a:cubicBezTo>
                  <a:lnTo>
                    <a:pt x="2581" y="361"/>
                  </a:lnTo>
                  <a:cubicBezTo>
                    <a:pt x="2381" y="422"/>
                    <a:pt x="2175" y="453"/>
                    <a:pt x="1969" y="453"/>
                  </a:cubicBezTo>
                  <a:cubicBezTo>
                    <a:pt x="1763" y="453"/>
                    <a:pt x="1557" y="422"/>
                    <a:pt x="1358" y="361"/>
                  </a:cubicBezTo>
                  <a:lnTo>
                    <a:pt x="205" y="8"/>
                  </a:lnTo>
                  <a:lnTo>
                    <a:pt x="207" y="8"/>
                  </a:lnTo>
                  <a:cubicBezTo>
                    <a:pt x="191" y="3"/>
                    <a:pt x="175" y="1"/>
                    <a:pt x="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3" name="Google Shape;4183;p84"/>
            <p:cNvSpPr/>
            <p:nvPr/>
          </p:nvSpPr>
          <p:spPr>
            <a:xfrm>
              <a:off x="4665428" y="2366714"/>
              <a:ext cx="424821" cy="35698"/>
            </a:xfrm>
            <a:custGeom>
              <a:avLst/>
              <a:gdLst/>
              <a:ahLst/>
              <a:cxnLst/>
              <a:rect l="l" t="t" r="r" b="b"/>
              <a:pathLst>
                <a:path w="15756" h="1324" extrusionOk="0">
                  <a:moveTo>
                    <a:pt x="15754" y="1026"/>
                  </a:moveTo>
                  <a:lnTo>
                    <a:pt x="15754" y="1030"/>
                  </a:lnTo>
                  <a:cubicBezTo>
                    <a:pt x="15754" y="1029"/>
                    <a:pt x="15754" y="1027"/>
                    <a:pt x="15754" y="1026"/>
                  </a:cubicBezTo>
                  <a:close/>
                  <a:moveTo>
                    <a:pt x="15597" y="0"/>
                  </a:moveTo>
                  <a:cubicBezTo>
                    <a:pt x="15581" y="0"/>
                    <a:pt x="15565" y="2"/>
                    <a:pt x="15549" y="8"/>
                  </a:cubicBezTo>
                  <a:lnTo>
                    <a:pt x="14396" y="361"/>
                  </a:lnTo>
                  <a:cubicBezTo>
                    <a:pt x="14197" y="422"/>
                    <a:pt x="13990" y="452"/>
                    <a:pt x="13784" y="452"/>
                  </a:cubicBezTo>
                  <a:cubicBezTo>
                    <a:pt x="13578" y="452"/>
                    <a:pt x="13372" y="422"/>
                    <a:pt x="13173" y="361"/>
                  </a:cubicBezTo>
                  <a:lnTo>
                    <a:pt x="12427" y="133"/>
                  </a:lnTo>
                  <a:cubicBezTo>
                    <a:pt x="12227" y="72"/>
                    <a:pt x="12021" y="41"/>
                    <a:pt x="11815" y="41"/>
                  </a:cubicBezTo>
                  <a:cubicBezTo>
                    <a:pt x="11609" y="41"/>
                    <a:pt x="11403" y="72"/>
                    <a:pt x="11204" y="133"/>
                  </a:cubicBezTo>
                  <a:lnTo>
                    <a:pt x="10458" y="361"/>
                  </a:lnTo>
                  <a:cubicBezTo>
                    <a:pt x="10258" y="422"/>
                    <a:pt x="10052" y="452"/>
                    <a:pt x="9846" y="452"/>
                  </a:cubicBezTo>
                  <a:cubicBezTo>
                    <a:pt x="9640" y="452"/>
                    <a:pt x="9434" y="422"/>
                    <a:pt x="9235" y="361"/>
                  </a:cubicBezTo>
                  <a:lnTo>
                    <a:pt x="8489" y="133"/>
                  </a:lnTo>
                  <a:cubicBezTo>
                    <a:pt x="8289" y="72"/>
                    <a:pt x="8083" y="41"/>
                    <a:pt x="7877" y="41"/>
                  </a:cubicBezTo>
                  <a:cubicBezTo>
                    <a:pt x="7670" y="41"/>
                    <a:pt x="7464" y="72"/>
                    <a:pt x="7266" y="133"/>
                  </a:cubicBezTo>
                  <a:lnTo>
                    <a:pt x="6519" y="361"/>
                  </a:lnTo>
                  <a:cubicBezTo>
                    <a:pt x="6321" y="422"/>
                    <a:pt x="6115" y="452"/>
                    <a:pt x="5908" y="452"/>
                  </a:cubicBezTo>
                  <a:cubicBezTo>
                    <a:pt x="5702" y="452"/>
                    <a:pt x="5496" y="422"/>
                    <a:pt x="5296" y="361"/>
                  </a:cubicBezTo>
                  <a:lnTo>
                    <a:pt x="4550" y="133"/>
                  </a:lnTo>
                  <a:cubicBezTo>
                    <a:pt x="4351" y="72"/>
                    <a:pt x="4145" y="41"/>
                    <a:pt x="3939" y="41"/>
                  </a:cubicBezTo>
                  <a:cubicBezTo>
                    <a:pt x="3733" y="41"/>
                    <a:pt x="3527" y="72"/>
                    <a:pt x="3327" y="133"/>
                  </a:cubicBezTo>
                  <a:lnTo>
                    <a:pt x="2581" y="361"/>
                  </a:lnTo>
                  <a:cubicBezTo>
                    <a:pt x="2382" y="422"/>
                    <a:pt x="2176" y="452"/>
                    <a:pt x="1970" y="452"/>
                  </a:cubicBezTo>
                  <a:cubicBezTo>
                    <a:pt x="1764" y="452"/>
                    <a:pt x="1557" y="422"/>
                    <a:pt x="1358" y="361"/>
                  </a:cubicBezTo>
                  <a:lnTo>
                    <a:pt x="205" y="8"/>
                  </a:lnTo>
                  <a:cubicBezTo>
                    <a:pt x="189" y="3"/>
                    <a:pt x="174" y="1"/>
                    <a:pt x="158" y="1"/>
                  </a:cubicBezTo>
                  <a:cubicBezTo>
                    <a:pt x="74" y="1"/>
                    <a:pt x="0" y="69"/>
                    <a:pt x="0" y="160"/>
                  </a:cubicBezTo>
                  <a:lnTo>
                    <a:pt x="0" y="1030"/>
                  </a:lnTo>
                  <a:cubicBezTo>
                    <a:pt x="0" y="939"/>
                    <a:pt x="74" y="871"/>
                    <a:pt x="158" y="871"/>
                  </a:cubicBezTo>
                  <a:cubicBezTo>
                    <a:pt x="174" y="871"/>
                    <a:pt x="189" y="873"/>
                    <a:pt x="205" y="878"/>
                  </a:cubicBezTo>
                  <a:lnTo>
                    <a:pt x="1358" y="1232"/>
                  </a:lnTo>
                  <a:cubicBezTo>
                    <a:pt x="1557" y="1293"/>
                    <a:pt x="1764" y="1323"/>
                    <a:pt x="1970" y="1323"/>
                  </a:cubicBezTo>
                  <a:cubicBezTo>
                    <a:pt x="2176" y="1323"/>
                    <a:pt x="2382" y="1293"/>
                    <a:pt x="2581" y="1232"/>
                  </a:cubicBezTo>
                  <a:lnTo>
                    <a:pt x="3327" y="1003"/>
                  </a:lnTo>
                  <a:cubicBezTo>
                    <a:pt x="3527" y="942"/>
                    <a:pt x="3733" y="912"/>
                    <a:pt x="3939" y="912"/>
                  </a:cubicBezTo>
                  <a:cubicBezTo>
                    <a:pt x="4145" y="912"/>
                    <a:pt x="4351" y="942"/>
                    <a:pt x="4550" y="1003"/>
                  </a:cubicBezTo>
                  <a:lnTo>
                    <a:pt x="5296" y="1232"/>
                  </a:lnTo>
                  <a:cubicBezTo>
                    <a:pt x="5496" y="1293"/>
                    <a:pt x="5702" y="1323"/>
                    <a:pt x="5908" y="1323"/>
                  </a:cubicBezTo>
                  <a:cubicBezTo>
                    <a:pt x="6115" y="1323"/>
                    <a:pt x="6321" y="1293"/>
                    <a:pt x="6519" y="1232"/>
                  </a:cubicBezTo>
                  <a:lnTo>
                    <a:pt x="7266" y="1003"/>
                  </a:lnTo>
                  <a:cubicBezTo>
                    <a:pt x="7464" y="942"/>
                    <a:pt x="7671" y="912"/>
                    <a:pt x="7877" y="912"/>
                  </a:cubicBezTo>
                  <a:cubicBezTo>
                    <a:pt x="8083" y="912"/>
                    <a:pt x="8290" y="942"/>
                    <a:pt x="8489" y="1003"/>
                  </a:cubicBezTo>
                  <a:lnTo>
                    <a:pt x="9235" y="1232"/>
                  </a:lnTo>
                  <a:cubicBezTo>
                    <a:pt x="9434" y="1293"/>
                    <a:pt x="9640" y="1323"/>
                    <a:pt x="9846" y="1323"/>
                  </a:cubicBezTo>
                  <a:cubicBezTo>
                    <a:pt x="10053" y="1323"/>
                    <a:pt x="10259" y="1293"/>
                    <a:pt x="10458" y="1232"/>
                  </a:cubicBezTo>
                  <a:lnTo>
                    <a:pt x="11204" y="1003"/>
                  </a:lnTo>
                  <a:cubicBezTo>
                    <a:pt x="11403" y="942"/>
                    <a:pt x="11609" y="912"/>
                    <a:pt x="11815" y="912"/>
                  </a:cubicBezTo>
                  <a:cubicBezTo>
                    <a:pt x="12021" y="912"/>
                    <a:pt x="12227" y="942"/>
                    <a:pt x="12427" y="1003"/>
                  </a:cubicBezTo>
                  <a:lnTo>
                    <a:pt x="13173" y="1232"/>
                  </a:lnTo>
                  <a:cubicBezTo>
                    <a:pt x="13373" y="1293"/>
                    <a:pt x="13579" y="1323"/>
                    <a:pt x="13785" y="1323"/>
                  </a:cubicBezTo>
                  <a:cubicBezTo>
                    <a:pt x="13991" y="1323"/>
                    <a:pt x="14197" y="1293"/>
                    <a:pt x="14396" y="1232"/>
                  </a:cubicBezTo>
                  <a:lnTo>
                    <a:pt x="15549" y="878"/>
                  </a:lnTo>
                  <a:cubicBezTo>
                    <a:pt x="15565" y="873"/>
                    <a:pt x="15581" y="871"/>
                    <a:pt x="15596" y="871"/>
                  </a:cubicBezTo>
                  <a:cubicBezTo>
                    <a:pt x="15679" y="871"/>
                    <a:pt x="15753" y="937"/>
                    <a:pt x="15754" y="1026"/>
                  </a:cubicBezTo>
                  <a:lnTo>
                    <a:pt x="15754" y="1026"/>
                  </a:lnTo>
                  <a:lnTo>
                    <a:pt x="15754" y="159"/>
                  </a:lnTo>
                  <a:cubicBezTo>
                    <a:pt x="15755" y="69"/>
                    <a:pt x="15681" y="0"/>
                    <a:pt x="15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4" name="Google Shape;4184;p84"/>
            <p:cNvSpPr/>
            <p:nvPr/>
          </p:nvSpPr>
          <p:spPr>
            <a:xfrm>
              <a:off x="4720971" y="2408883"/>
              <a:ext cx="103644" cy="17148"/>
            </a:xfrm>
            <a:custGeom>
              <a:avLst/>
              <a:gdLst/>
              <a:ahLst/>
              <a:cxnLst/>
              <a:rect l="l" t="t" r="r" b="b"/>
              <a:pathLst>
                <a:path w="3844" h="636" extrusionOk="0">
                  <a:moveTo>
                    <a:pt x="1549" y="1"/>
                  </a:moveTo>
                  <a:cubicBezTo>
                    <a:pt x="1447" y="1"/>
                    <a:pt x="1344" y="16"/>
                    <a:pt x="1245" y="47"/>
                  </a:cubicBezTo>
                  <a:lnTo>
                    <a:pt x="959" y="135"/>
                  </a:lnTo>
                  <a:cubicBezTo>
                    <a:pt x="905" y="151"/>
                    <a:pt x="850" y="159"/>
                    <a:pt x="794" y="159"/>
                  </a:cubicBezTo>
                  <a:cubicBezTo>
                    <a:pt x="738" y="159"/>
                    <a:pt x="682" y="151"/>
                    <a:pt x="627" y="135"/>
                  </a:cubicBezTo>
                  <a:lnTo>
                    <a:pt x="342" y="47"/>
                  </a:lnTo>
                  <a:cubicBezTo>
                    <a:pt x="317" y="38"/>
                    <a:pt x="291" y="34"/>
                    <a:pt x="267" y="34"/>
                  </a:cubicBezTo>
                  <a:cubicBezTo>
                    <a:pt x="165" y="34"/>
                    <a:pt x="72" y="100"/>
                    <a:pt x="41" y="204"/>
                  </a:cubicBezTo>
                  <a:cubicBezTo>
                    <a:pt x="1" y="331"/>
                    <a:pt x="74" y="465"/>
                    <a:pt x="202" y="501"/>
                  </a:cubicBezTo>
                  <a:lnTo>
                    <a:pt x="488" y="589"/>
                  </a:lnTo>
                  <a:cubicBezTo>
                    <a:pt x="587" y="619"/>
                    <a:pt x="690" y="634"/>
                    <a:pt x="793" y="634"/>
                  </a:cubicBezTo>
                  <a:cubicBezTo>
                    <a:pt x="896" y="634"/>
                    <a:pt x="998" y="619"/>
                    <a:pt x="1098" y="589"/>
                  </a:cubicBezTo>
                  <a:lnTo>
                    <a:pt x="1384" y="501"/>
                  </a:lnTo>
                  <a:cubicBezTo>
                    <a:pt x="1438" y="485"/>
                    <a:pt x="1493" y="476"/>
                    <a:pt x="1549" y="476"/>
                  </a:cubicBezTo>
                  <a:cubicBezTo>
                    <a:pt x="1605" y="476"/>
                    <a:pt x="1660" y="485"/>
                    <a:pt x="1714" y="501"/>
                  </a:cubicBezTo>
                  <a:lnTo>
                    <a:pt x="2000" y="589"/>
                  </a:lnTo>
                  <a:cubicBezTo>
                    <a:pt x="2099" y="620"/>
                    <a:pt x="2202" y="635"/>
                    <a:pt x="2305" y="635"/>
                  </a:cubicBezTo>
                  <a:cubicBezTo>
                    <a:pt x="2408" y="635"/>
                    <a:pt x="2510" y="620"/>
                    <a:pt x="2610" y="589"/>
                  </a:cubicBezTo>
                  <a:lnTo>
                    <a:pt x="2895" y="501"/>
                  </a:lnTo>
                  <a:cubicBezTo>
                    <a:pt x="2949" y="485"/>
                    <a:pt x="3005" y="476"/>
                    <a:pt x="3061" y="476"/>
                  </a:cubicBezTo>
                  <a:cubicBezTo>
                    <a:pt x="3116" y="476"/>
                    <a:pt x="3172" y="485"/>
                    <a:pt x="3226" y="501"/>
                  </a:cubicBezTo>
                  <a:lnTo>
                    <a:pt x="3513" y="589"/>
                  </a:lnTo>
                  <a:cubicBezTo>
                    <a:pt x="3534" y="595"/>
                    <a:pt x="3556" y="598"/>
                    <a:pt x="3577" y="598"/>
                  </a:cubicBezTo>
                  <a:cubicBezTo>
                    <a:pt x="3679" y="598"/>
                    <a:pt x="3774" y="532"/>
                    <a:pt x="3806" y="429"/>
                  </a:cubicBezTo>
                  <a:cubicBezTo>
                    <a:pt x="3843" y="305"/>
                    <a:pt x="3776" y="175"/>
                    <a:pt x="3652" y="135"/>
                  </a:cubicBezTo>
                  <a:lnTo>
                    <a:pt x="3366" y="47"/>
                  </a:lnTo>
                  <a:cubicBezTo>
                    <a:pt x="3267" y="16"/>
                    <a:pt x="3164" y="1"/>
                    <a:pt x="3061" y="1"/>
                  </a:cubicBezTo>
                  <a:cubicBezTo>
                    <a:pt x="2959" y="1"/>
                    <a:pt x="2856" y="16"/>
                    <a:pt x="2756" y="47"/>
                  </a:cubicBezTo>
                  <a:lnTo>
                    <a:pt x="2471" y="135"/>
                  </a:lnTo>
                  <a:cubicBezTo>
                    <a:pt x="2417" y="151"/>
                    <a:pt x="2361" y="159"/>
                    <a:pt x="2306" y="159"/>
                  </a:cubicBezTo>
                  <a:cubicBezTo>
                    <a:pt x="2250" y="159"/>
                    <a:pt x="2194" y="151"/>
                    <a:pt x="2140" y="135"/>
                  </a:cubicBezTo>
                  <a:lnTo>
                    <a:pt x="1853" y="47"/>
                  </a:lnTo>
                  <a:cubicBezTo>
                    <a:pt x="1755" y="16"/>
                    <a:pt x="1652" y="1"/>
                    <a:pt x="1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5" name="Google Shape;4185;p84"/>
            <p:cNvSpPr/>
            <p:nvPr/>
          </p:nvSpPr>
          <p:spPr>
            <a:xfrm>
              <a:off x="4894043" y="2423523"/>
              <a:ext cx="124081" cy="17148"/>
            </a:xfrm>
            <a:custGeom>
              <a:avLst/>
              <a:gdLst/>
              <a:ahLst/>
              <a:cxnLst/>
              <a:rect l="l" t="t" r="r" b="b"/>
              <a:pathLst>
                <a:path w="4602" h="636" extrusionOk="0">
                  <a:moveTo>
                    <a:pt x="2299" y="0"/>
                  </a:moveTo>
                  <a:cubicBezTo>
                    <a:pt x="2196" y="0"/>
                    <a:pt x="2094" y="16"/>
                    <a:pt x="1995" y="46"/>
                  </a:cubicBezTo>
                  <a:lnTo>
                    <a:pt x="1708" y="135"/>
                  </a:lnTo>
                  <a:cubicBezTo>
                    <a:pt x="1654" y="151"/>
                    <a:pt x="1599" y="159"/>
                    <a:pt x="1543" y="159"/>
                  </a:cubicBezTo>
                  <a:cubicBezTo>
                    <a:pt x="1487" y="159"/>
                    <a:pt x="1432" y="151"/>
                    <a:pt x="1378" y="135"/>
                  </a:cubicBezTo>
                  <a:lnTo>
                    <a:pt x="1092" y="46"/>
                  </a:lnTo>
                  <a:cubicBezTo>
                    <a:pt x="993" y="16"/>
                    <a:pt x="890" y="1"/>
                    <a:pt x="787" y="1"/>
                  </a:cubicBezTo>
                  <a:cubicBezTo>
                    <a:pt x="684" y="1"/>
                    <a:pt x="582" y="16"/>
                    <a:pt x="482" y="46"/>
                  </a:cubicBezTo>
                  <a:lnTo>
                    <a:pt x="197" y="135"/>
                  </a:lnTo>
                  <a:cubicBezTo>
                    <a:pt x="71" y="173"/>
                    <a:pt x="1" y="306"/>
                    <a:pt x="40" y="432"/>
                  </a:cubicBezTo>
                  <a:cubicBezTo>
                    <a:pt x="70" y="534"/>
                    <a:pt x="164" y="600"/>
                    <a:pt x="265" y="600"/>
                  </a:cubicBezTo>
                  <a:cubicBezTo>
                    <a:pt x="288" y="600"/>
                    <a:pt x="312" y="596"/>
                    <a:pt x="336" y="589"/>
                  </a:cubicBezTo>
                  <a:lnTo>
                    <a:pt x="623" y="502"/>
                  </a:lnTo>
                  <a:cubicBezTo>
                    <a:pt x="676" y="485"/>
                    <a:pt x="731" y="477"/>
                    <a:pt x="787" y="477"/>
                  </a:cubicBezTo>
                  <a:cubicBezTo>
                    <a:pt x="843" y="477"/>
                    <a:pt x="899" y="485"/>
                    <a:pt x="953" y="502"/>
                  </a:cubicBezTo>
                  <a:lnTo>
                    <a:pt x="1239" y="589"/>
                  </a:lnTo>
                  <a:cubicBezTo>
                    <a:pt x="1338" y="620"/>
                    <a:pt x="1441" y="635"/>
                    <a:pt x="1544" y="635"/>
                  </a:cubicBezTo>
                  <a:cubicBezTo>
                    <a:pt x="1647" y="635"/>
                    <a:pt x="1749" y="620"/>
                    <a:pt x="1849" y="589"/>
                  </a:cubicBezTo>
                  <a:lnTo>
                    <a:pt x="2134" y="502"/>
                  </a:lnTo>
                  <a:cubicBezTo>
                    <a:pt x="2188" y="485"/>
                    <a:pt x="2244" y="477"/>
                    <a:pt x="2300" y="477"/>
                  </a:cubicBezTo>
                  <a:cubicBezTo>
                    <a:pt x="2355" y="477"/>
                    <a:pt x="2411" y="485"/>
                    <a:pt x="2465" y="502"/>
                  </a:cubicBezTo>
                  <a:lnTo>
                    <a:pt x="2750" y="589"/>
                  </a:lnTo>
                  <a:cubicBezTo>
                    <a:pt x="2849" y="619"/>
                    <a:pt x="2952" y="635"/>
                    <a:pt x="3055" y="635"/>
                  </a:cubicBezTo>
                  <a:cubicBezTo>
                    <a:pt x="3159" y="635"/>
                    <a:pt x="3262" y="619"/>
                    <a:pt x="3360" y="589"/>
                  </a:cubicBezTo>
                  <a:lnTo>
                    <a:pt x="3646" y="502"/>
                  </a:lnTo>
                  <a:cubicBezTo>
                    <a:pt x="3700" y="485"/>
                    <a:pt x="3756" y="477"/>
                    <a:pt x="3811" y="477"/>
                  </a:cubicBezTo>
                  <a:cubicBezTo>
                    <a:pt x="3867" y="477"/>
                    <a:pt x="3923" y="485"/>
                    <a:pt x="3976" y="502"/>
                  </a:cubicBezTo>
                  <a:lnTo>
                    <a:pt x="4264" y="589"/>
                  </a:lnTo>
                  <a:cubicBezTo>
                    <a:pt x="4288" y="597"/>
                    <a:pt x="4312" y="600"/>
                    <a:pt x="4336" y="600"/>
                  </a:cubicBezTo>
                  <a:cubicBezTo>
                    <a:pt x="4437" y="600"/>
                    <a:pt x="4531" y="535"/>
                    <a:pt x="4563" y="432"/>
                  </a:cubicBezTo>
                  <a:cubicBezTo>
                    <a:pt x="4601" y="306"/>
                    <a:pt x="4530" y="172"/>
                    <a:pt x="4403" y="135"/>
                  </a:cubicBezTo>
                  <a:lnTo>
                    <a:pt x="4116" y="46"/>
                  </a:lnTo>
                  <a:cubicBezTo>
                    <a:pt x="4017" y="16"/>
                    <a:pt x="3914" y="1"/>
                    <a:pt x="3812" y="1"/>
                  </a:cubicBezTo>
                  <a:cubicBezTo>
                    <a:pt x="3709" y="1"/>
                    <a:pt x="3606" y="16"/>
                    <a:pt x="3507" y="46"/>
                  </a:cubicBezTo>
                  <a:lnTo>
                    <a:pt x="3221" y="135"/>
                  </a:lnTo>
                  <a:cubicBezTo>
                    <a:pt x="3168" y="151"/>
                    <a:pt x="3112" y="159"/>
                    <a:pt x="3056" y="159"/>
                  </a:cubicBezTo>
                  <a:cubicBezTo>
                    <a:pt x="3000" y="159"/>
                    <a:pt x="2945" y="151"/>
                    <a:pt x="2891" y="135"/>
                  </a:cubicBezTo>
                  <a:lnTo>
                    <a:pt x="2604" y="46"/>
                  </a:lnTo>
                  <a:cubicBezTo>
                    <a:pt x="2504" y="16"/>
                    <a:pt x="2402" y="0"/>
                    <a:pt x="2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86" name="Google Shape;4186;p84"/>
          <p:cNvGrpSpPr/>
          <p:nvPr/>
        </p:nvGrpSpPr>
        <p:grpSpPr>
          <a:xfrm>
            <a:off x="4665428" y="2751819"/>
            <a:ext cx="424767" cy="409506"/>
            <a:chOff x="4665428" y="2751819"/>
            <a:chExt cx="424767" cy="409506"/>
          </a:xfrm>
        </p:grpSpPr>
        <p:sp>
          <p:nvSpPr>
            <p:cNvPr id="4187" name="Google Shape;4187;p84"/>
            <p:cNvSpPr/>
            <p:nvPr/>
          </p:nvSpPr>
          <p:spPr>
            <a:xfrm>
              <a:off x="4760201" y="2763467"/>
              <a:ext cx="231230" cy="78757"/>
            </a:xfrm>
            <a:custGeom>
              <a:avLst/>
              <a:gdLst/>
              <a:ahLst/>
              <a:cxnLst/>
              <a:rect l="l" t="t" r="r" b="b"/>
              <a:pathLst>
                <a:path w="8576" h="2921" extrusionOk="0">
                  <a:moveTo>
                    <a:pt x="3052" y="0"/>
                  </a:moveTo>
                  <a:cubicBezTo>
                    <a:pt x="2997" y="0"/>
                    <a:pt x="2943" y="2"/>
                    <a:pt x="2888" y="7"/>
                  </a:cubicBezTo>
                  <a:cubicBezTo>
                    <a:pt x="2076" y="79"/>
                    <a:pt x="1402" y="662"/>
                    <a:pt x="1215" y="1455"/>
                  </a:cubicBezTo>
                  <a:lnTo>
                    <a:pt x="745" y="1455"/>
                  </a:lnTo>
                  <a:cubicBezTo>
                    <a:pt x="741" y="1455"/>
                    <a:pt x="738" y="1455"/>
                    <a:pt x="734" y="1455"/>
                  </a:cubicBezTo>
                  <a:cubicBezTo>
                    <a:pt x="329" y="1455"/>
                    <a:pt x="0" y="1781"/>
                    <a:pt x="0" y="2187"/>
                  </a:cubicBezTo>
                  <a:cubicBezTo>
                    <a:pt x="0" y="2593"/>
                    <a:pt x="329" y="2920"/>
                    <a:pt x="734" y="2920"/>
                  </a:cubicBezTo>
                  <a:cubicBezTo>
                    <a:pt x="738" y="2920"/>
                    <a:pt x="741" y="2920"/>
                    <a:pt x="745" y="2920"/>
                  </a:cubicBezTo>
                  <a:lnTo>
                    <a:pt x="8576" y="2920"/>
                  </a:lnTo>
                  <a:lnTo>
                    <a:pt x="8576" y="1455"/>
                  </a:lnTo>
                  <a:lnTo>
                    <a:pt x="6354" y="1455"/>
                  </a:lnTo>
                  <a:cubicBezTo>
                    <a:pt x="6315" y="1090"/>
                    <a:pt x="6044" y="792"/>
                    <a:pt x="5685" y="722"/>
                  </a:cubicBezTo>
                  <a:cubicBezTo>
                    <a:pt x="5631" y="711"/>
                    <a:pt x="5576" y="706"/>
                    <a:pt x="5521" y="706"/>
                  </a:cubicBezTo>
                  <a:cubicBezTo>
                    <a:pt x="5220" y="706"/>
                    <a:pt x="4935" y="870"/>
                    <a:pt x="4787" y="1142"/>
                  </a:cubicBezTo>
                  <a:cubicBezTo>
                    <a:pt x="4487" y="445"/>
                    <a:pt x="3801" y="0"/>
                    <a:pt x="30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8" name="Google Shape;4188;p84"/>
            <p:cNvSpPr/>
            <p:nvPr/>
          </p:nvSpPr>
          <p:spPr>
            <a:xfrm>
              <a:off x="4665428" y="3039778"/>
              <a:ext cx="424767" cy="118554"/>
            </a:xfrm>
            <a:custGeom>
              <a:avLst/>
              <a:gdLst/>
              <a:ahLst/>
              <a:cxnLst/>
              <a:rect l="l" t="t" r="r" b="b"/>
              <a:pathLst>
                <a:path w="15754" h="4397" extrusionOk="0">
                  <a:moveTo>
                    <a:pt x="159" y="0"/>
                  </a:moveTo>
                  <a:cubicBezTo>
                    <a:pt x="72" y="0"/>
                    <a:pt x="0" y="70"/>
                    <a:pt x="0" y="159"/>
                  </a:cubicBezTo>
                  <a:lnTo>
                    <a:pt x="0" y="4238"/>
                  </a:lnTo>
                  <a:cubicBezTo>
                    <a:pt x="0" y="4324"/>
                    <a:pt x="72" y="4396"/>
                    <a:pt x="159" y="4396"/>
                  </a:cubicBezTo>
                  <a:lnTo>
                    <a:pt x="15595" y="4396"/>
                  </a:lnTo>
                  <a:cubicBezTo>
                    <a:pt x="15682" y="4396"/>
                    <a:pt x="15754" y="4324"/>
                    <a:pt x="15754" y="4238"/>
                  </a:cubicBezTo>
                  <a:lnTo>
                    <a:pt x="15754" y="159"/>
                  </a:lnTo>
                  <a:cubicBezTo>
                    <a:pt x="15754" y="70"/>
                    <a:pt x="15684" y="0"/>
                    <a:pt x="155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9" name="Google Shape;4189;p84"/>
            <p:cNvSpPr/>
            <p:nvPr/>
          </p:nvSpPr>
          <p:spPr>
            <a:xfrm>
              <a:off x="4665428" y="3138542"/>
              <a:ext cx="424767" cy="22783"/>
            </a:xfrm>
            <a:custGeom>
              <a:avLst/>
              <a:gdLst/>
              <a:ahLst/>
              <a:cxnLst/>
              <a:rect l="l" t="t" r="r" b="b"/>
              <a:pathLst>
                <a:path w="15754" h="845" extrusionOk="0">
                  <a:moveTo>
                    <a:pt x="0" y="0"/>
                  </a:moveTo>
                  <a:lnTo>
                    <a:pt x="0" y="754"/>
                  </a:lnTo>
                  <a:cubicBezTo>
                    <a:pt x="0" y="802"/>
                    <a:pt x="21" y="845"/>
                    <a:pt x="55" y="845"/>
                  </a:cubicBezTo>
                  <a:cubicBezTo>
                    <a:pt x="83" y="845"/>
                    <a:pt x="119" y="815"/>
                    <a:pt x="159" y="733"/>
                  </a:cubicBezTo>
                  <a:lnTo>
                    <a:pt x="15595" y="733"/>
                  </a:lnTo>
                  <a:cubicBezTo>
                    <a:pt x="15636" y="815"/>
                    <a:pt x="15672" y="845"/>
                    <a:pt x="15700" y="845"/>
                  </a:cubicBezTo>
                  <a:cubicBezTo>
                    <a:pt x="15733" y="845"/>
                    <a:pt x="15754" y="802"/>
                    <a:pt x="15754" y="754"/>
                  </a:cubicBezTo>
                  <a:lnTo>
                    <a:pt x="15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0" name="Google Shape;4190;p84"/>
            <p:cNvSpPr/>
            <p:nvPr/>
          </p:nvSpPr>
          <p:spPr>
            <a:xfrm>
              <a:off x="4714850" y="2935541"/>
              <a:ext cx="197554" cy="163231"/>
            </a:xfrm>
            <a:custGeom>
              <a:avLst/>
              <a:gdLst/>
              <a:ahLst/>
              <a:cxnLst/>
              <a:rect l="l" t="t" r="r" b="b"/>
              <a:pathLst>
                <a:path w="7327" h="6054" extrusionOk="0">
                  <a:moveTo>
                    <a:pt x="3665" y="0"/>
                  </a:moveTo>
                  <a:cubicBezTo>
                    <a:pt x="3614" y="0"/>
                    <a:pt x="3562" y="11"/>
                    <a:pt x="3514" y="34"/>
                  </a:cubicBezTo>
                  <a:lnTo>
                    <a:pt x="0" y="1677"/>
                  </a:lnTo>
                  <a:lnTo>
                    <a:pt x="0" y="5962"/>
                  </a:lnTo>
                  <a:cubicBezTo>
                    <a:pt x="232" y="6012"/>
                    <a:pt x="465" y="6054"/>
                    <a:pt x="598" y="6054"/>
                  </a:cubicBezTo>
                  <a:cubicBezTo>
                    <a:pt x="927" y="6054"/>
                    <a:pt x="1536" y="5793"/>
                    <a:pt x="1875" y="5793"/>
                  </a:cubicBezTo>
                  <a:cubicBezTo>
                    <a:pt x="1882" y="5793"/>
                    <a:pt x="1888" y="5793"/>
                    <a:pt x="1895" y="5793"/>
                  </a:cubicBezTo>
                  <a:cubicBezTo>
                    <a:pt x="2073" y="5799"/>
                    <a:pt x="2331" y="5873"/>
                    <a:pt x="2586" y="5938"/>
                  </a:cubicBezTo>
                  <a:cubicBezTo>
                    <a:pt x="2811" y="5998"/>
                    <a:pt x="3033" y="6054"/>
                    <a:pt x="3190" y="6054"/>
                  </a:cubicBezTo>
                  <a:cubicBezTo>
                    <a:pt x="3526" y="6054"/>
                    <a:pt x="4150" y="5804"/>
                    <a:pt x="4486" y="5793"/>
                  </a:cubicBezTo>
                  <a:cubicBezTo>
                    <a:pt x="4571" y="5793"/>
                    <a:pt x="4656" y="5802"/>
                    <a:pt x="4740" y="5820"/>
                  </a:cubicBezTo>
                  <a:cubicBezTo>
                    <a:pt x="5080" y="5888"/>
                    <a:pt x="5519" y="6054"/>
                    <a:pt x="5782" y="6054"/>
                  </a:cubicBezTo>
                  <a:cubicBezTo>
                    <a:pt x="6117" y="6054"/>
                    <a:pt x="6742" y="5793"/>
                    <a:pt x="7079" y="5793"/>
                  </a:cubicBezTo>
                  <a:cubicBezTo>
                    <a:pt x="7161" y="5796"/>
                    <a:pt x="7245" y="5807"/>
                    <a:pt x="7327" y="5825"/>
                  </a:cubicBezTo>
                  <a:lnTo>
                    <a:pt x="7327" y="1677"/>
                  </a:lnTo>
                  <a:lnTo>
                    <a:pt x="3815" y="34"/>
                  </a:lnTo>
                  <a:cubicBezTo>
                    <a:pt x="3768" y="11"/>
                    <a:pt x="3716" y="0"/>
                    <a:pt x="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1" name="Google Shape;4191;p84"/>
            <p:cNvSpPr/>
            <p:nvPr/>
          </p:nvSpPr>
          <p:spPr>
            <a:xfrm>
              <a:off x="4714796" y="2936377"/>
              <a:ext cx="197608" cy="66597"/>
            </a:xfrm>
            <a:custGeom>
              <a:avLst/>
              <a:gdLst/>
              <a:ahLst/>
              <a:cxnLst/>
              <a:rect l="l" t="t" r="r" b="b"/>
              <a:pathLst>
                <a:path w="7329" h="2470" extrusionOk="0">
                  <a:moveTo>
                    <a:pt x="3665" y="1"/>
                  </a:moveTo>
                  <a:cubicBezTo>
                    <a:pt x="3613" y="1"/>
                    <a:pt x="3560" y="12"/>
                    <a:pt x="3512" y="34"/>
                  </a:cubicBezTo>
                  <a:lnTo>
                    <a:pt x="1" y="1676"/>
                  </a:lnTo>
                  <a:lnTo>
                    <a:pt x="1" y="2470"/>
                  </a:lnTo>
                  <a:lnTo>
                    <a:pt x="3515" y="827"/>
                  </a:lnTo>
                  <a:cubicBezTo>
                    <a:pt x="3562" y="804"/>
                    <a:pt x="3614" y="793"/>
                    <a:pt x="3665" y="793"/>
                  </a:cubicBezTo>
                  <a:cubicBezTo>
                    <a:pt x="3716" y="793"/>
                    <a:pt x="3767" y="804"/>
                    <a:pt x="3815" y="827"/>
                  </a:cubicBezTo>
                  <a:lnTo>
                    <a:pt x="7329" y="2470"/>
                  </a:lnTo>
                  <a:lnTo>
                    <a:pt x="7329" y="1676"/>
                  </a:lnTo>
                  <a:lnTo>
                    <a:pt x="3818" y="34"/>
                  </a:lnTo>
                  <a:cubicBezTo>
                    <a:pt x="3770" y="12"/>
                    <a:pt x="3717" y="1"/>
                    <a:pt x="3665" y="1"/>
                  </a:cubicBezTo>
                  <a:close/>
                </a:path>
              </a:pathLst>
            </a:custGeom>
            <a:solidFill>
              <a:srgbClr val="5C463F">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2" name="Google Shape;4192;p84"/>
            <p:cNvSpPr/>
            <p:nvPr/>
          </p:nvSpPr>
          <p:spPr>
            <a:xfrm>
              <a:off x="4783955" y="2995830"/>
              <a:ext cx="59291" cy="103428"/>
            </a:xfrm>
            <a:custGeom>
              <a:avLst/>
              <a:gdLst/>
              <a:ahLst/>
              <a:cxnLst/>
              <a:rect l="l" t="t" r="r" b="b"/>
              <a:pathLst>
                <a:path w="2199" h="3836" extrusionOk="0">
                  <a:moveTo>
                    <a:pt x="1100" y="1"/>
                  </a:moveTo>
                  <a:cubicBezTo>
                    <a:pt x="979" y="1"/>
                    <a:pt x="855" y="20"/>
                    <a:pt x="728" y="62"/>
                  </a:cubicBezTo>
                  <a:cubicBezTo>
                    <a:pt x="284" y="207"/>
                    <a:pt x="0" y="646"/>
                    <a:pt x="0" y="1114"/>
                  </a:cubicBezTo>
                  <a:lnTo>
                    <a:pt x="0" y="3719"/>
                  </a:lnTo>
                  <a:cubicBezTo>
                    <a:pt x="230" y="3780"/>
                    <a:pt x="456" y="3836"/>
                    <a:pt x="616" y="3836"/>
                  </a:cubicBezTo>
                  <a:cubicBezTo>
                    <a:pt x="959" y="3836"/>
                    <a:pt x="1597" y="3583"/>
                    <a:pt x="1939" y="3571"/>
                  </a:cubicBezTo>
                  <a:cubicBezTo>
                    <a:pt x="2026" y="3571"/>
                    <a:pt x="2113" y="3580"/>
                    <a:pt x="2198" y="3599"/>
                  </a:cubicBezTo>
                  <a:lnTo>
                    <a:pt x="2198" y="1099"/>
                  </a:lnTo>
                  <a:cubicBezTo>
                    <a:pt x="2198" y="493"/>
                    <a:pt x="1706" y="1"/>
                    <a:pt x="1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3" name="Google Shape;4193;p84"/>
            <p:cNvSpPr/>
            <p:nvPr/>
          </p:nvSpPr>
          <p:spPr>
            <a:xfrm>
              <a:off x="4690341" y="3084051"/>
              <a:ext cx="288310" cy="19764"/>
            </a:xfrm>
            <a:custGeom>
              <a:avLst/>
              <a:gdLst/>
              <a:ahLst/>
              <a:cxnLst/>
              <a:rect l="l" t="t" r="r" b="b"/>
              <a:pathLst>
                <a:path w="10693" h="733" extrusionOk="0">
                  <a:moveTo>
                    <a:pt x="2795" y="1"/>
                  </a:moveTo>
                  <a:cubicBezTo>
                    <a:pt x="2593" y="1"/>
                    <a:pt x="2350" y="67"/>
                    <a:pt x="2094" y="139"/>
                  </a:cubicBezTo>
                  <a:cubicBezTo>
                    <a:pt x="1883" y="197"/>
                    <a:pt x="1666" y="257"/>
                    <a:pt x="1539" y="257"/>
                  </a:cubicBezTo>
                  <a:cubicBezTo>
                    <a:pt x="1483" y="257"/>
                    <a:pt x="1341" y="247"/>
                    <a:pt x="999" y="173"/>
                  </a:cubicBezTo>
                  <a:cubicBezTo>
                    <a:pt x="666" y="102"/>
                    <a:pt x="329" y="10"/>
                    <a:pt x="326" y="10"/>
                  </a:cubicBezTo>
                  <a:cubicBezTo>
                    <a:pt x="305" y="5"/>
                    <a:pt x="284" y="2"/>
                    <a:pt x="264" y="2"/>
                  </a:cubicBezTo>
                  <a:cubicBezTo>
                    <a:pt x="159" y="2"/>
                    <a:pt x="63" y="72"/>
                    <a:pt x="35" y="178"/>
                  </a:cubicBezTo>
                  <a:cubicBezTo>
                    <a:pt x="0" y="305"/>
                    <a:pt x="75" y="435"/>
                    <a:pt x="202" y="469"/>
                  </a:cubicBezTo>
                  <a:cubicBezTo>
                    <a:pt x="217" y="472"/>
                    <a:pt x="553" y="562"/>
                    <a:pt x="900" y="637"/>
                  </a:cubicBezTo>
                  <a:cubicBezTo>
                    <a:pt x="1198" y="700"/>
                    <a:pt x="1407" y="731"/>
                    <a:pt x="1539" y="731"/>
                  </a:cubicBezTo>
                  <a:cubicBezTo>
                    <a:pt x="1730" y="731"/>
                    <a:pt x="1968" y="665"/>
                    <a:pt x="2219" y="596"/>
                  </a:cubicBezTo>
                  <a:cubicBezTo>
                    <a:pt x="2427" y="539"/>
                    <a:pt x="2662" y="475"/>
                    <a:pt x="2796" y="475"/>
                  </a:cubicBezTo>
                  <a:cubicBezTo>
                    <a:pt x="2799" y="475"/>
                    <a:pt x="2802" y="475"/>
                    <a:pt x="2805" y="475"/>
                  </a:cubicBezTo>
                  <a:cubicBezTo>
                    <a:pt x="2938" y="480"/>
                    <a:pt x="3157" y="538"/>
                    <a:pt x="3367" y="593"/>
                  </a:cubicBezTo>
                  <a:lnTo>
                    <a:pt x="3432" y="611"/>
                  </a:lnTo>
                  <a:cubicBezTo>
                    <a:pt x="3673" y="674"/>
                    <a:pt x="3904" y="731"/>
                    <a:pt x="4087" y="731"/>
                  </a:cubicBezTo>
                  <a:cubicBezTo>
                    <a:pt x="4287" y="731"/>
                    <a:pt x="4540" y="664"/>
                    <a:pt x="4807" y="593"/>
                  </a:cubicBezTo>
                  <a:cubicBezTo>
                    <a:pt x="5018" y="538"/>
                    <a:pt x="5235" y="480"/>
                    <a:pt x="5368" y="475"/>
                  </a:cubicBezTo>
                  <a:cubicBezTo>
                    <a:pt x="5434" y="477"/>
                    <a:pt x="5500" y="484"/>
                    <a:pt x="5564" y="498"/>
                  </a:cubicBezTo>
                  <a:cubicBezTo>
                    <a:pt x="5682" y="522"/>
                    <a:pt x="5821" y="559"/>
                    <a:pt x="5956" y="596"/>
                  </a:cubicBezTo>
                  <a:cubicBezTo>
                    <a:pt x="6205" y="665"/>
                    <a:pt x="6442" y="731"/>
                    <a:pt x="6635" y="731"/>
                  </a:cubicBezTo>
                  <a:cubicBezTo>
                    <a:pt x="6830" y="731"/>
                    <a:pt x="7076" y="665"/>
                    <a:pt x="7333" y="595"/>
                  </a:cubicBezTo>
                  <a:cubicBezTo>
                    <a:pt x="7551" y="537"/>
                    <a:pt x="7775" y="475"/>
                    <a:pt x="7909" y="475"/>
                  </a:cubicBezTo>
                  <a:cubicBezTo>
                    <a:pt x="7974" y="478"/>
                    <a:pt x="8040" y="487"/>
                    <a:pt x="8106" y="501"/>
                  </a:cubicBezTo>
                  <a:cubicBezTo>
                    <a:pt x="8220" y="523"/>
                    <a:pt x="8353" y="559"/>
                    <a:pt x="8481" y="595"/>
                  </a:cubicBezTo>
                  <a:cubicBezTo>
                    <a:pt x="8741" y="665"/>
                    <a:pt x="8985" y="731"/>
                    <a:pt x="9182" y="731"/>
                  </a:cubicBezTo>
                  <a:lnTo>
                    <a:pt x="9181" y="733"/>
                  </a:lnTo>
                  <a:cubicBezTo>
                    <a:pt x="9378" y="733"/>
                    <a:pt x="9622" y="667"/>
                    <a:pt x="9881" y="596"/>
                  </a:cubicBezTo>
                  <a:cubicBezTo>
                    <a:pt x="10098" y="538"/>
                    <a:pt x="10322" y="477"/>
                    <a:pt x="10455" y="477"/>
                  </a:cubicBezTo>
                  <a:cubicBezTo>
                    <a:pt x="10586" y="477"/>
                    <a:pt x="10693" y="371"/>
                    <a:pt x="10693" y="239"/>
                  </a:cubicBezTo>
                  <a:cubicBezTo>
                    <a:pt x="10693" y="109"/>
                    <a:pt x="10586" y="1"/>
                    <a:pt x="10455" y="1"/>
                  </a:cubicBezTo>
                  <a:cubicBezTo>
                    <a:pt x="10259" y="1"/>
                    <a:pt x="10015" y="67"/>
                    <a:pt x="9757" y="137"/>
                  </a:cubicBezTo>
                  <a:cubicBezTo>
                    <a:pt x="9540" y="196"/>
                    <a:pt x="9316" y="257"/>
                    <a:pt x="9181" y="257"/>
                  </a:cubicBezTo>
                  <a:cubicBezTo>
                    <a:pt x="9048" y="257"/>
                    <a:pt x="8822" y="196"/>
                    <a:pt x="8604" y="137"/>
                  </a:cubicBezTo>
                  <a:cubicBezTo>
                    <a:pt x="8468" y="100"/>
                    <a:pt x="8327" y="63"/>
                    <a:pt x="8199" y="36"/>
                  </a:cubicBezTo>
                  <a:cubicBezTo>
                    <a:pt x="8103" y="15"/>
                    <a:pt x="8006" y="4"/>
                    <a:pt x="7907" y="1"/>
                  </a:cubicBezTo>
                  <a:cubicBezTo>
                    <a:pt x="7711" y="1"/>
                    <a:pt x="7466" y="67"/>
                    <a:pt x="7209" y="137"/>
                  </a:cubicBezTo>
                  <a:cubicBezTo>
                    <a:pt x="6990" y="196"/>
                    <a:pt x="6766" y="257"/>
                    <a:pt x="6633" y="257"/>
                  </a:cubicBezTo>
                  <a:cubicBezTo>
                    <a:pt x="6506" y="257"/>
                    <a:pt x="6289" y="197"/>
                    <a:pt x="6080" y="139"/>
                  </a:cubicBezTo>
                  <a:cubicBezTo>
                    <a:pt x="5938" y="100"/>
                    <a:pt x="5790" y="60"/>
                    <a:pt x="5654" y="33"/>
                  </a:cubicBezTo>
                  <a:cubicBezTo>
                    <a:pt x="5555" y="12"/>
                    <a:pt x="5453" y="1"/>
                    <a:pt x="5352" y="1"/>
                  </a:cubicBezTo>
                  <a:cubicBezTo>
                    <a:pt x="5165" y="7"/>
                    <a:pt x="4932" y="70"/>
                    <a:pt x="4685" y="134"/>
                  </a:cubicBezTo>
                  <a:cubicBezTo>
                    <a:pt x="4461" y="194"/>
                    <a:pt x="4226" y="257"/>
                    <a:pt x="4087" y="257"/>
                  </a:cubicBezTo>
                  <a:cubicBezTo>
                    <a:pt x="3961" y="257"/>
                    <a:pt x="3753" y="205"/>
                    <a:pt x="3553" y="152"/>
                  </a:cubicBezTo>
                  <a:lnTo>
                    <a:pt x="3489" y="136"/>
                  </a:lnTo>
                  <a:cubicBezTo>
                    <a:pt x="3240" y="70"/>
                    <a:pt x="3007" y="7"/>
                    <a:pt x="2820" y="1"/>
                  </a:cubicBezTo>
                  <a:cubicBezTo>
                    <a:pt x="2812" y="1"/>
                    <a:pt x="2803" y="1"/>
                    <a:pt x="2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4" name="Google Shape;4194;p84"/>
            <p:cNvSpPr/>
            <p:nvPr/>
          </p:nvSpPr>
          <p:spPr>
            <a:xfrm>
              <a:off x="4973178" y="3107616"/>
              <a:ext cx="86765" cy="17795"/>
            </a:xfrm>
            <a:custGeom>
              <a:avLst/>
              <a:gdLst/>
              <a:ahLst/>
              <a:cxnLst/>
              <a:rect l="l" t="t" r="r" b="b"/>
              <a:pathLst>
                <a:path w="3218" h="660" extrusionOk="0">
                  <a:moveTo>
                    <a:pt x="1152" y="1"/>
                  </a:moveTo>
                  <a:cubicBezTo>
                    <a:pt x="1003" y="1"/>
                    <a:pt x="823" y="50"/>
                    <a:pt x="633" y="101"/>
                  </a:cubicBezTo>
                  <a:cubicBezTo>
                    <a:pt x="488" y="140"/>
                    <a:pt x="325" y="184"/>
                    <a:pt x="239" y="184"/>
                  </a:cubicBezTo>
                  <a:cubicBezTo>
                    <a:pt x="107" y="184"/>
                    <a:pt x="1" y="291"/>
                    <a:pt x="1" y="422"/>
                  </a:cubicBezTo>
                  <a:cubicBezTo>
                    <a:pt x="1" y="552"/>
                    <a:pt x="107" y="660"/>
                    <a:pt x="239" y="660"/>
                  </a:cubicBezTo>
                  <a:cubicBezTo>
                    <a:pt x="388" y="660"/>
                    <a:pt x="567" y="611"/>
                    <a:pt x="757" y="560"/>
                  </a:cubicBezTo>
                  <a:cubicBezTo>
                    <a:pt x="901" y="521"/>
                    <a:pt x="1065" y="478"/>
                    <a:pt x="1152" y="478"/>
                  </a:cubicBezTo>
                  <a:cubicBezTo>
                    <a:pt x="1194" y="478"/>
                    <a:pt x="1237" y="484"/>
                    <a:pt x="1279" y="494"/>
                  </a:cubicBezTo>
                  <a:cubicBezTo>
                    <a:pt x="1358" y="509"/>
                    <a:pt x="1450" y="534"/>
                    <a:pt x="1545" y="560"/>
                  </a:cubicBezTo>
                  <a:cubicBezTo>
                    <a:pt x="1735" y="611"/>
                    <a:pt x="1916" y="660"/>
                    <a:pt x="2066" y="660"/>
                  </a:cubicBezTo>
                  <a:cubicBezTo>
                    <a:pt x="2215" y="660"/>
                    <a:pt x="2395" y="611"/>
                    <a:pt x="2585" y="560"/>
                  </a:cubicBezTo>
                  <a:cubicBezTo>
                    <a:pt x="2728" y="521"/>
                    <a:pt x="2893" y="476"/>
                    <a:pt x="2979" y="476"/>
                  </a:cubicBezTo>
                  <a:cubicBezTo>
                    <a:pt x="3111" y="476"/>
                    <a:pt x="3217" y="370"/>
                    <a:pt x="3217" y="238"/>
                  </a:cubicBezTo>
                  <a:cubicBezTo>
                    <a:pt x="3217" y="108"/>
                    <a:pt x="3111" y="1"/>
                    <a:pt x="2979" y="1"/>
                  </a:cubicBezTo>
                  <a:cubicBezTo>
                    <a:pt x="2830" y="1"/>
                    <a:pt x="2650" y="50"/>
                    <a:pt x="2460" y="101"/>
                  </a:cubicBezTo>
                  <a:cubicBezTo>
                    <a:pt x="2315" y="140"/>
                    <a:pt x="2152" y="184"/>
                    <a:pt x="2066" y="184"/>
                  </a:cubicBezTo>
                  <a:cubicBezTo>
                    <a:pt x="1979" y="184"/>
                    <a:pt x="1815" y="140"/>
                    <a:pt x="1669" y="101"/>
                  </a:cubicBezTo>
                  <a:cubicBezTo>
                    <a:pt x="1571" y="74"/>
                    <a:pt x="1468" y="45"/>
                    <a:pt x="1373" y="27"/>
                  </a:cubicBezTo>
                  <a:cubicBezTo>
                    <a:pt x="1300" y="11"/>
                    <a:pt x="1227" y="2"/>
                    <a:pt x="1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5" name="Google Shape;4195;p84"/>
            <p:cNvSpPr/>
            <p:nvPr/>
          </p:nvSpPr>
          <p:spPr>
            <a:xfrm>
              <a:off x="4724691" y="2882425"/>
              <a:ext cx="39527" cy="80537"/>
            </a:xfrm>
            <a:custGeom>
              <a:avLst/>
              <a:gdLst/>
              <a:ahLst/>
              <a:cxnLst/>
              <a:rect l="l" t="t" r="r" b="b"/>
              <a:pathLst>
                <a:path w="1466" h="2987" extrusionOk="0">
                  <a:moveTo>
                    <a:pt x="1465" y="0"/>
                  </a:moveTo>
                  <a:lnTo>
                    <a:pt x="0" y="685"/>
                  </a:lnTo>
                  <a:lnTo>
                    <a:pt x="0" y="2986"/>
                  </a:lnTo>
                  <a:lnTo>
                    <a:pt x="1465" y="2189"/>
                  </a:lnTo>
                  <a:lnTo>
                    <a:pt x="14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6" name="Google Shape;4196;p84"/>
            <p:cNvSpPr/>
            <p:nvPr/>
          </p:nvSpPr>
          <p:spPr>
            <a:xfrm>
              <a:off x="4678451" y="2900922"/>
              <a:ext cx="269248" cy="90217"/>
            </a:xfrm>
            <a:custGeom>
              <a:avLst/>
              <a:gdLst/>
              <a:ahLst/>
              <a:cxnLst/>
              <a:rect l="l" t="t" r="r" b="b"/>
              <a:pathLst>
                <a:path w="9986" h="3346" extrusionOk="0">
                  <a:moveTo>
                    <a:pt x="4993" y="1"/>
                  </a:moveTo>
                  <a:cubicBezTo>
                    <a:pt x="4903" y="1"/>
                    <a:pt x="4814" y="20"/>
                    <a:pt x="4731" y="59"/>
                  </a:cubicBezTo>
                  <a:lnTo>
                    <a:pt x="132" y="2210"/>
                  </a:lnTo>
                  <a:cubicBezTo>
                    <a:pt x="39" y="2252"/>
                    <a:pt x="0" y="2361"/>
                    <a:pt x="42" y="2453"/>
                  </a:cubicBezTo>
                  <a:lnTo>
                    <a:pt x="411" y="3241"/>
                  </a:lnTo>
                  <a:cubicBezTo>
                    <a:pt x="442" y="3307"/>
                    <a:pt x="508" y="3346"/>
                    <a:pt x="577" y="3346"/>
                  </a:cubicBezTo>
                  <a:cubicBezTo>
                    <a:pt x="603" y="3346"/>
                    <a:pt x="629" y="3340"/>
                    <a:pt x="654" y="3329"/>
                  </a:cubicBezTo>
                  <a:lnTo>
                    <a:pt x="4842" y="1370"/>
                  </a:lnTo>
                  <a:cubicBezTo>
                    <a:pt x="4890" y="1348"/>
                    <a:pt x="4941" y="1336"/>
                    <a:pt x="4992" y="1336"/>
                  </a:cubicBezTo>
                  <a:cubicBezTo>
                    <a:pt x="5043" y="1336"/>
                    <a:pt x="5094" y="1348"/>
                    <a:pt x="5142" y="1370"/>
                  </a:cubicBezTo>
                  <a:lnTo>
                    <a:pt x="9330" y="3329"/>
                  </a:lnTo>
                  <a:lnTo>
                    <a:pt x="9332" y="3329"/>
                  </a:lnTo>
                  <a:cubicBezTo>
                    <a:pt x="9357" y="3340"/>
                    <a:pt x="9383" y="3346"/>
                    <a:pt x="9409" y="3346"/>
                  </a:cubicBezTo>
                  <a:cubicBezTo>
                    <a:pt x="9478" y="3346"/>
                    <a:pt x="9544" y="3307"/>
                    <a:pt x="9574" y="3241"/>
                  </a:cubicBezTo>
                  <a:lnTo>
                    <a:pt x="9943" y="2453"/>
                  </a:lnTo>
                  <a:cubicBezTo>
                    <a:pt x="9985" y="2361"/>
                    <a:pt x="9946" y="2252"/>
                    <a:pt x="9855" y="2210"/>
                  </a:cubicBezTo>
                  <a:lnTo>
                    <a:pt x="5254" y="59"/>
                  </a:lnTo>
                  <a:cubicBezTo>
                    <a:pt x="5171" y="20"/>
                    <a:pt x="5082" y="1"/>
                    <a:pt x="4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7" name="Google Shape;4197;p84"/>
            <p:cNvSpPr/>
            <p:nvPr/>
          </p:nvSpPr>
          <p:spPr>
            <a:xfrm>
              <a:off x="4704523" y="2872449"/>
              <a:ext cx="79647" cy="42493"/>
            </a:xfrm>
            <a:custGeom>
              <a:avLst/>
              <a:gdLst/>
              <a:ahLst/>
              <a:cxnLst/>
              <a:rect l="l" t="t" r="r" b="b"/>
              <a:pathLst>
                <a:path w="2954" h="1576" extrusionOk="0">
                  <a:moveTo>
                    <a:pt x="2680" y="0"/>
                  </a:moveTo>
                  <a:cubicBezTo>
                    <a:pt x="2642" y="0"/>
                    <a:pt x="2604" y="10"/>
                    <a:pt x="2568" y="29"/>
                  </a:cubicBezTo>
                  <a:lnTo>
                    <a:pt x="231" y="1122"/>
                  </a:lnTo>
                  <a:cubicBezTo>
                    <a:pt x="1" y="1230"/>
                    <a:pt x="77" y="1575"/>
                    <a:pt x="331" y="1575"/>
                  </a:cubicBezTo>
                  <a:cubicBezTo>
                    <a:pt x="365" y="1574"/>
                    <a:pt x="400" y="1566"/>
                    <a:pt x="431" y="1553"/>
                  </a:cubicBezTo>
                  <a:lnTo>
                    <a:pt x="2768" y="458"/>
                  </a:lnTo>
                  <a:cubicBezTo>
                    <a:pt x="2895" y="408"/>
                    <a:pt x="2954" y="261"/>
                    <a:pt x="2895" y="137"/>
                  </a:cubicBezTo>
                  <a:cubicBezTo>
                    <a:pt x="2854" y="51"/>
                    <a:pt x="2769"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8" name="Google Shape;4198;p84"/>
            <p:cNvSpPr/>
            <p:nvPr/>
          </p:nvSpPr>
          <p:spPr>
            <a:xfrm>
              <a:off x="4892479" y="2751819"/>
              <a:ext cx="185071" cy="100301"/>
            </a:xfrm>
            <a:custGeom>
              <a:avLst/>
              <a:gdLst/>
              <a:ahLst/>
              <a:cxnLst/>
              <a:rect l="l" t="t" r="r" b="b"/>
              <a:pathLst>
                <a:path w="6864" h="3720" extrusionOk="0">
                  <a:moveTo>
                    <a:pt x="4482" y="1"/>
                  </a:moveTo>
                  <a:cubicBezTo>
                    <a:pt x="3715" y="1"/>
                    <a:pt x="3069" y="584"/>
                    <a:pt x="2995" y="1351"/>
                  </a:cubicBezTo>
                  <a:cubicBezTo>
                    <a:pt x="2814" y="1148"/>
                    <a:pt x="2560" y="1040"/>
                    <a:pt x="2302" y="1040"/>
                  </a:cubicBezTo>
                  <a:cubicBezTo>
                    <a:pt x="2144" y="1040"/>
                    <a:pt x="1985" y="1080"/>
                    <a:pt x="1841" y="1163"/>
                  </a:cubicBezTo>
                  <a:cubicBezTo>
                    <a:pt x="1461" y="1381"/>
                    <a:pt x="1285" y="1836"/>
                    <a:pt x="1419" y="2253"/>
                  </a:cubicBezTo>
                  <a:lnTo>
                    <a:pt x="766" y="2253"/>
                  </a:lnTo>
                  <a:cubicBezTo>
                    <a:pt x="370" y="2253"/>
                    <a:pt x="30" y="2562"/>
                    <a:pt x="17" y="2959"/>
                  </a:cubicBezTo>
                  <a:cubicBezTo>
                    <a:pt x="0" y="3374"/>
                    <a:pt x="332" y="3718"/>
                    <a:pt x="748" y="3720"/>
                  </a:cubicBezTo>
                  <a:lnTo>
                    <a:pt x="6116" y="3720"/>
                  </a:lnTo>
                  <a:cubicBezTo>
                    <a:pt x="6532" y="3720"/>
                    <a:pt x="6863" y="3374"/>
                    <a:pt x="6849" y="2960"/>
                  </a:cubicBezTo>
                  <a:cubicBezTo>
                    <a:pt x="6834" y="2562"/>
                    <a:pt x="6496" y="2254"/>
                    <a:pt x="6098" y="2254"/>
                  </a:cubicBezTo>
                  <a:lnTo>
                    <a:pt x="5821" y="2254"/>
                  </a:lnTo>
                  <a:cubicBezTo>
                    <a:pt x="5796" y="2253"/>
                    <a:pt x="5781" y="2228"/>
                    <a:pt x="5793" y="2207"/>
                  </a:cubicBezTo>
                  <a:cubicBezTo>
                    <a:pt x="5921" y="1972"/>
                    <a:pt x="5984" y="1707"/>
                    <a:pt x="5974" y="1440"/>
                  </a:cubicBezTo>
                  <a:cubicBezTo>
                    <a:pt x="5945" y="659"/>
                    <a:pt x="5307" y="24"/>
                    <a:pt x="4525" y="1"/>
                  </a:cubicBezTo>
                  <a:cubicBezTo>
                    <a:pt x="4510" y="1"/>
                    <a:pt x="4496" y="1"/>
                    <a:pt x="44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9" name="Google Shape;4199;p84"/>
            <p:cNvSpPr/>
            <p:nvPr/>
          </p:nvSpPr>
          <p:spPr>
            <a:xfrm>
              <a:off x="5004077" y="2751819"/>
              <a:ext cx="73796" cy="100274"/>
            </a:xfrm>
            <a:custGeom>
              <a:avLst/>
              <a:gdLst/>
              <a:ahLst/>
              <a:cxnLst/>
              <a:rect l="l" t="t" r="r" b="b"/>
              <a:pathLst>
                <a:path w="2737" h="3719" extrusionOk="0">
                  <a:moveTo>
                    <a:pt x="347" y="0"/>
                  </a:moveTo>
                  <a:cubicBezTo>
                    <a:pt x="230" y="0"/>
                    <a:pt x="114" y="15"/>
                    <a:pt x="0" y="43"/>
                  </a:cubicBezTo>
                  <a:cubicBezTo>
                    <a:pt x="953" y="273"/>
                    <a:pt x="1428" y="1345"/>
                    <a:pt x="959" y="2207"/>
                  </a:cubicBezTo>
                  <a:cubicBezTo>
                    <a:pt x="947" y="2228"/>
                    <a:pt x="963" y="2253"/>
                    <a:pt x="987" y="2253"/>
                  </a:cubicBezTo>
                  <a:lnTo>
                    <a:pt x="1265" y="2253"/>
                  </a:lnTo>
                  <a:cubicBezTo>
                    <a:pt x="1663" y="2253"/>
                    <a:pt x="2001" y="2562"/>
                    <a:pt x="2014" y="2959"/>
                  </a:cubicBezTo>
                  <a:cubicBezTo>
                    <a:pt x="2031" y="3374"/>
                    <a:pt x="1697" y="3718"/>
                    <a:pt x="1283" y="3718"/>
                  </a:cubicBezTo>
                  <a:lnTo>
                    <a:pt x="1989" y="3718"/>
                  </a:lnTo>
                  <a:cubicBezTo>
                    <a:pt x="2404" y="3718"/>
                    <a:pt x="2736" y="3374"/>
                    <a:pt x="2721" y="2959"/>
                  </a:cubicBezTo>
                  <a:cubicBezTo>
                    <a:pt x="2708" y="2562"/>
                    <a:pt x="2370" y="2253"/>
                    <a:pt x="1972" y="2253"/>
                  </a:cubicBezTo>
                  <a:lnTo>
                    <a:pt x="1694" y="2253"/>
                  </a:lnTo>
                  <a:cubicBezTo>
                    <a:pt x="1669" y="2253"/>
                    <a:pt x="1654" y="2228"/>
                    <a:pt x="1666" y="2207"/>
                  </a:cubicBezTo>
                  <a:cubicBezTo>
                    <a:pt x="1784" y="1988"/>
                    <a:pt x="1847" y="1746"/>
                    <a:pt x="1848" y="1499"/>
                  </a:cubicBezTo>
                  <a:cubicBezTo>
                    <a:pt x="1851" y="692"/>
                    <a:pt x="1199" y="21"/>
                    <a:pt x="393" y="1"/>
                  </a:cubicBezTo>
                  <a:cubicBezTo>
                    <a:pt x="378" y="1"/>
                    <a:pt x="362" y="0"/>
                    <a:pt x="34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0" name="Google Shape;4200;p84"/>
            <p:cNvSpPr/>
            <p:nvPr/>
          </p:nvSpPr>
          <p:spPr>
            <a:xfrm>
              <a:off x="5026617" y="3000548"/>
              <a:ext cx="18766" cy="23754"/>
            </a:xfrm>
            <a:custGeom>
              <a:avLst/>
              <a:gdLst/>
              <a:ahLst/>
              <a:cxnLst/>
              <a:rect l="l" t="t" r="r" b="b"/>
              <a:pathLst>
                <a:path w="696" h="881" extrusionOk="0">
                  <a:moveTo>
                    <a:pt x="427" y="1"/>
                  </a:moveTo>
                  <a:cubicBezTo>
                    <a:pt x="330" y="1"/>
                    <a:pt x="238" y="61"/>
                    <a:pt x="203" y="157"/>
                  </a:cubicBezTo>
                  <a:lnTo>
                    <a:pt x="55" y="562"/>
                  </a:lnTo>
                  <a:cubicBezTo>
                    <a:pt x="0" y="718"/>
                    <a:pt x="115" y="880"/>
                    <a:pt x="279" y="881"/>
                  </a:cubicBezTo>
                  <a:lnTo>
                    <a:pt x="279" y="881"/>
                  </a:lnTo>
                  <a:cubicBezTo>
                    <a:pt x="379" y="881"/>
                    <a:pt x="468" y="818"/>
                    <a:pt x="502" y="725"/>
                  </a:cubicBezTo>
                  <a:lnTo>
                    <a:pt x="650" y="320"/>
                  </a:lnTo>
                  <a:cubicBezTo>
                    <a:pt x="695" y="196"/>
                    <a:pt x="631" y="60"/>
                    <a:pt x="508" y="15"/>
                  </a:cubicBezTo>
                  <a:cubicBezTo>
                    <a:pt x="482" y="5"/>
                    <a:pt x="454" y="1"/>
                    <a:pt x="427" y="1"/>
                  </a:cubicBezTo>
                  <a:close/>
                  <a:moveTo>
                    <a:pt x="279" y="881"/>
                  </a:moveTo>
                  <a:cubicBezTo>
                    <a:pt x="279" y="881"/>
                    <a:pt x="278" y="881"/>
                    <a:pt x="278" y="881"/>
                  </a:cubicBezTo>
                  <a:lnTo>
                    <a:pt x="280" y="881"/>
                  </a:lnTo>
                  <a:cubicBezTo>
                    <a:pt x="279" y="881"/>
                    <a:pt x="279" y="881"/>
                    <a:pt x="279" y="8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1" name="Google Shape;4201;p84"/>
            <p:cNvSpPr/>
            <p:nvPr/>
          </p:nvSpPr>
          <p:spPr>
            <a:xfrm>
              <a:off x="5041123" y="2958352"/>
              <a:ext cx="19602" cy="26989"/>
            </a:xfrm>
            <a:custGeom>
              <a:avLst/>
              <a:gdLst/>
              <a:ahLst/>
              <a:cxnLst/>
              <a:rect l="l" t="t" r="r" b="b"/>
              <a:pathLst>
                <a:path w="727" h="1001" extrusionOk="0">
                  <a:moveTo>
                    <a:pt x="459" y="0"/>
                  </a:moveTo>
                  <a:cubicBezTo>
                    <a:pt x="362" y="0"/>
                    <a:pt x="270" y="61"/>
                    <a:pt x="235" y="157"/>
                  </a:cubicBezTo>
                  <a:lnTo>
                    <a:pt x="45" y="680"/>
                  </a:lnTo>
                  <a:cubicBezTo>
                    <a:pt x="0" y="804"/>
                    <a:pt x="65" y="940"/>
                    <a:pt x="187" y="985"/>
                  </a:cubicBezTo>
                  <a:cubicBezTo>
                    <a:pt x="214" y="994"/>
                    <a:pt x="241" y="1000"/>
                    <a:pt x="269" y="1000"/>
                  </a:cubicBezTo>
                  <a:lnTo>
                    <a:pt x="269" y="1000"/>
                  </a:lnTo>
                  <a:cubicBezTo>
                    <a:pt x="369" y="1000"/>
                    <a:pt x="458" y="937"/>
                    <a:pt x="492" y="843"/>
                  </a:cubicBezTo>
                  <a:lnTo>
                    <a:pt x="682" y="320"/>
                  </a:lnTo>
                  <a:cubicBezTo>
                    <a:pt x="727" y="196"/>
                    <a:pt x="664" y="60"/>
                    <a:pt x="540" y="15"/>
                  </a:cubicBezTo>
                  <a:cubicBezTo>
                    <a:pt x="514" y="5"/>
                    <a:pt x="486" y="0"/>
                    <a:pt x="459" y="0"/>
                  </a:cubicBezTo>
                  <a:close/>
                  <a:moveTo>
                    <a:pt x="269" y="1000"/>
                  </a:moveTo>
                  <a:cubicBezTo>
                    <a:pt x="268" y="1000"/>
                    <a:pt x="268" y="1000"/>
                    <a:pt x="268" y="1000"/>
                  </a:cubicBezTo>
                  <a:lnTo>
                    <a:pt x="269" y="1000"/>
                  </a:lnTo>
                  <a:cubicBezTo>
                    <a:pt x="269" y="1000"/>
                    <a:pt x="269" y="1000"/>
                    <a:pt x="269" y="10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2" name="Google Shape;4202;p84"/>
            <p:cNvSpPr/>
            <p:nvPr/>
          </p:nvSpPr>
          <p:spPr>
            <a:xfrm>
              <a:off x="4910301" y="2877437"/>
              <a:ext cx="24698" cy="40713"/>
            </a:xfrm>
            <a:custGeom>
              <a:avLst/>
              <a:gdLst/>
              <a:ahLst/>
              <a:cxnLst/>
              <a:rect l="l" t="t" r="r" b="b"/>
              <a:pathLst>
                <a:path w="916" h="1510" extrusionOk="0">
                  <a:moveTo>
                    <a:pt x="644" y="0"/>
                  </a:moveTo>
                  <a:cubicBezTo>
                    <a:pt x="545" y="0"/>
                    <a:pt x="452" y="63"/>
                    <a:pt x="419" y="163"/>
                  </a:cubicBezTo>
                  <a:lnTo>
                    <a:pt x="45" y="1190"/>
                  </a:lnTo>
                  <a:cubicBezTo>
                    <a:pt x="0" y="1314"/>
                    <a:pt x="65" y="1450"/>
                    <a:pt x="187" y="1495"/>
                  </a:cubicBezTo>
                  <a:cubicBezTo>
                    <a:pt x="213" y="1504"/>
                    <a:pt x="241" y="1510"/>
                    <a:pt x="268" y="1510"/>
                  </a:cubicBezTo>
                  <a:cubicBezTo>
                    <a:pt x="368" y="1510"/>
                    <a:pt x="458" y="1447"/>
                    <a:pt x="492" y="1354"/>
                  </a:cubicBezTo>
                  <a:lnTo>
                    <a:pt x="866" y="324"/>
                  </a:lnTo>
                  <a:cubicBezTo>
                    <a:pt x="915" y="200"/>
                    <a:pt x="851" y="60"/>
                    <a:pt x="725" y="15"/>
                  </a:cubicBezTo>
                  <a:cubicBezTo>
                    <a:pt x="698" y="5"/>
                    <a:pt x="671"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3" name="Google Shape;4203;p84"/>
            <p:cNvSpPr/>
            <p:nvPr/>
          </p:nvSpPr>
          <p:spPr>
            <a:xfrm>
              <a:off x="5056465" y="2898225"/>
              <a:ext cx="26154" cy="44866"/>
            </a:xfrm>
            <a:custGeom>
              <a:avLst/>
              <a:gdLst/>
              <a:ahLst/>
              <a:cxnLst/>
              <a:rect l="l" t="t" r="r" b="b"/>
              <a:pathLst>
                <a:path w="970" h="1664" extrusionOk="0">
                  <a:moveTo>
                    <a:pt x="702" y="1"/>
                  </a:moveTo>
                  <a:cubicBezTo>
                    <a:pt x="604" y="1"/>
                    <a:pt x="513" y="61"/>
                    <a:pt x="478" y="157"/>
                  </a:cubicBezTo>
                  <a:lnTo>
                    <a:pt x="46" y="1345"/>
                  </a:lnTo>
                  <a:cubicBezTo>
                    <a:pt x="1" y="1467"/>
                    <a:pt x="65" y="1603"/>
                    <a:pt x="188" y="1650"/>
                  </a:cubicBezTo>
                  <a:cubicBezTo>
                    <a:pt x="215" y="1658"/>
                    <a:pt x="241" y="1663"/>
                    <a:pt x="269" y="1663"/>
                  </a:cubicBezTo>
                  <a:lnTo>
                    <a:pt x="269" y="1663"/>
                  </a:lnTo>
                  <a:cubicBezTo>
                    <a:pt x="369" y="1663"/>
                    <a:pt x="459" y="1601"/>
                    <a:pt x="493" y="1506"/>
                  </a:cubicBezTo>
                  <a:lnTo>
                    <a:pt x="925" y="320"/>
                  </a:lnTo>
                  <a:cubicBezTo>
                    <a:pt x="970" y="196"/>
                    <a:pt x="906" y="60"/>
                    <a:pt x="783" y="15"/>
                  </a:cubicBezTo>
                  <a:cubicBezTo>
                    <a:pt x="756" y="6"/>
                    <a:pt x="729" y="1"/>
                    <a:pt x="702" y="1"/>
                  </a:cubicBezTo>
                  <a:close/>
                  <a:moveTo>
                    <a:pt x="269" y="1663"/>
                  </a:moveTo>
                  <a:cubicBezTo>
                    <a:pt x="269" y="1663"/>
                    <a:pt x="269" y="1663"/>
                    <a:pt x="269" y="1663"/>
                  </a:cubicBezTo>
                  <a:lnTo>
                    <a:pt x="270" y="1663"/>
                  </a:lnTo>
                  <a:cubicBezTo>
                    <a:pt x="270" y="1663"/>
                    <a:pt x="270" y="1663"/>
                    <a:pt x="269" y="16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4" name="Google Shape;4204;p84"/>
            <p:cNvSpPr/>
            <p:nvPr/>
          </p:nvSpPr>
          <p:spPr>
            <a:xfrm>
              <a:off x="4978786" y="2971294"/>
              <a:ext cx="20465" cy="29227"/>
            </a:xfrm>
            <a:custGeom>
              <a:avLst/>
              <a:gdLst/>
              <a:ahLst/>
              <a:cxnLst/>
              <a:rect l="l" t="t" r="r" b="b"/>
              <a:pathLst>
                <a:path w="759" h="1084" extrusionOk="0">
                  <a:moveTo>
                    <a:pt x="491" y="0"/>
                  </a:moveTo>
                  <a:cubicBezTo>
                    <a:pt x="393" y="0"/>
                    <a:pt x="302" y="61"/>
                    <a:pt x="267" y="157"/>
                  </a:cubicBezTo>
                  <a:lnTo>
                    <a:pt x="45" y="765"/>
                  </a:lnTo>
                  <a:cubicBezTo>
                    <a:pt x="1" y="888"/>
                    <a:pt x="63" y="1024"/>
                    <a:pt x="188" y="1069"/>
                  </a:cubicBezTo>
                  <a:cubicBezTo>
                    <a:pt x="213" y="1079"/>
                    <a:pt x="241" y="1084"/>
                    <a:pt x="268" y="1084"/>
                  </a:cubicBezTo>
                  <a:cubicBezTo>
                    <a:pt x="368" y="1084"/>
                    <a:pt x="458" y="1021"/>
                    <a:pt x="493" y="927"/>
                  </a:cubicBezTo>
                  <a:lnTo>
                    <a:pt x="714" y="320"/>
                  </a:lnTo>
                  <a:cubicBezTo>
                    <a:pt x="759" y="196"/>
                    <a:pt x="694" y="59"/>
                    <a:pt x="572" y="15"/>
                  </a:cubicBezTo>
                  <a:cubicBezTo>
                    <a:pt x="545" y="5"/>
                    <a:pt x="518"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5" name="Google Shape;4205;p84"/>
            <p:cNvSpPr/>
            <p:nvPr/>
          </p:nvSpPr>
          <p:spPr>
            <a:xfrm>
              <a:off x="4994990" y="2920038"/>
              <a:ext cx="22891" cy="35968"/>
            </a:xfrm>
            <a:custGeom>
              <a:avLst/>
              <a:gdLst/>
              <a:ahLst/>
              <a:cxnLst/>
              <a:rect l="l" t="t" r="r" b="b"/>
              <a:pathLst>
                <a:path w="849" h="1334" extrusionOk="0">
                  <a:moveTo>
                    <a:pt x="580" y="1"/>
                  </a:moveTo>
                  <a:cubicBezTo>
                    <a:pt x="484" y="1"/>
                    <a:pt x="393" y="60"/>
                    <a:pt x="357" y="157"/>
                  </a:cubicBezTo>
                  <a:lnTo>
                    <a:pt x="46" y="1016"/>
                  </a:lnTo>
                  <a:cubicBezTo>
                    <a:pt x="1" y="1138"/>
                    <a:pt x="64" y="1276"/>
                    <a:pt x="188" y="1321"/>
                  </a:cubicBezTo>
                  <a:cubicBezTo>
                    <a:pt x="213" y="1329"/>
                    <a:pt x="239" y="1334"/>
                    <a:pt x="268" y="1334"/>
                  </a:cubicBezTo>
                  <a:lnTo>
                    <a:pt x="268" y="1334"/>
                  </a:lnTo>
                  <a:cubicBezTo>
                    <a:pt x="367" y="1334"/>
                    <a:pt x="457" y="1272"/>
                    <a:pt x="491" y="1178"/>
                  </a:cubicBezTo>
                  <a:lnTo>
                    <a:pt x="804" y="319"/>
                  </a:lnTo>
                  <a:cubicBezTo>
                    <a:pt x="849" y="196"/>
                    <a:pt x="786" y="60"/>
                    <a:pt x="662" y="15"/>
                  </a:cubicBezTo>
                  <a:cubicBezTo>
                    <a:pt x="635" y="5"/>
                    <a:pt x="607" y="1"/>
                    <a:pt x="580" y="1"/>
                  </a:cubicBezTo>
                  <a:close/>
                  <a:moveTo>
                    <a:pt x="268" y="1334"/>
                  </a:moveTo>
                  <a:lnTo>
                    <a:pt x="268" y="1334"/>
                  </a:lnTo>
                  <a:cubicBezTo>
                    <a:pt x="267" y="1334"/>
                    <a:pt x="267" y="1334"/>
                    <a:pt x="267" y="1334"/>
                  </a:cubicBezTo>
                  <a:lnTo>
                    <a:pt x="268" y="1334"/>
                  </a:lnTo>
                  <a:cubicBezTo>
                    <a:pt x="268" y="1334"/>
                    <a:pt x="268" y="1334"/>
                    <a:pt x="268" y="1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6" name="Google Shape;4206;p84"/>
            <p:cNvSpPr/>
            <p:nvPr/>
          </p:nvSpPr>
          <p:spPr>
            <a:xfrm>
              <a:off x="5013298" y="2874363"/>
              <a:ext cx="21246" cy="30414"/>
            </a:xfrm>
            <a:custGeom>
              <a:avLst/>
              <a:gdLst/>
              <a:ahLst/>
              <a:cxnLst/>
              <a:rect l="l" t="t" r="r" b="b"/>
              <a:pathLst>
                <a:path w="788" h="1128" extrusionOk="0">
                  <a:moveTo>
                    <a:pt x="518" y="1"/>
                  </a:moveTo>
                  <a:cubicBezTo>
                    <a:pt x="420" y="1"/>
                    <a:pt x="327" y="62"/>
                    <a:pt x="292" y="160"/>
                  </a:cubicBezTo>
                  <a:lnTo>
                    <a:pt x="57" y="808"/>
                  </a:lnTo>
                  <a:cubicBezTo>
                    <a:pt x="1" y="963"/>
                    <a:pt x="115" y="1127"/>
                    <a:pt x="281" y="1128"/>
                  </a:cubicBezTo>
                  <a:lnTo>
                    <a:pt x="281" y="1128"/>
                  </a:lnTo>
                  <a:cubicBezTo>
                    <a:pt x="381" y="1127"/>
                    <a:pt x="470" y="1065"/>
                    <a:pt x="504" y="971"/>
                  </a:cubicBezTo>
                  <a:lnTo>
                    <a:pt x="739" y="323"/>
                  </a:lnTo>
                  <a:cubicBezTo>
                    <a:pt x="787" y="199"/>
                    <a:pt x="723" y="61"/>
                    <a:pt x="599" y="15"/>
                  </a:cubicBezTo>
                  <a:cubicBezTo>
                    <a:pt x="572" y="5"/>
                    <a:pt x="544" y="1"/>
                    <a:pt x="518" y="1"/>
                  </a:cubicBezTo>
                  <a:close/>
                  <a:moveTo>
                    <a:pt x="281" y="1128"/>
                  </a:moveTo>
                  <a:cubicBezTo>
                    <a:pt x="281" y="1128"/>
                    <a:pt x="280" y="1128"/>
                    <a:pt x="280" y="1128"/>
                  </a:cubicBezTo>
                  <a:lnTo>
                    <a:pt x="282" y="1128"/>
                  </a:lnTo>
                  <a:cubicBezTo>
                    <a:pt x="281" y="1128"/>
                    <a:pt x="281" y="1128"/>
                    <a:pt x="281" y="11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7" name="Google Shape;4207;p84"/>
            <p:cNvSpPr/>
            <p:nvPr/>
          </p:nvSpPr>
          <p:spPr>
            <a:xfrm>
              <a:off x="4944004" y="2916263"/>
              <a:ext cx="21381" cy="31681"/>
            </a:xfrm>
            <a:custGeom>
              <a:avLst/>
              <a:gdLst/>
              <a:ahLst/>
              <a:cxnLst/>
              <a:rect l="l" t="t" r="r" b="b"/>
              <a:pathLst>
                <a:path w="793" h="1175" extrusionOk="0">
                  <a:moveTo>
                    <a:pt x="524" y="0"/>
                  </a:moveTo>
                  <a:cubicBezTo>
                    <a:pt x="427" y="0"/>
                    <a:pt x="336" y="60"/>
                    <a:pt x="301" y="157"/>
                  </a:cubicBezTo>
                  <a:lnTo>
                    <a:pt x="47" y="856"/>
                  </a:lnTo>
                  <a:cubicBezTo>
                    <a:pt x="0" y="979"/>
                    <a:pt x="65" y="1117"/>
                    <a:pt x="189" y="1161"/>
                  </a:cubicBezTo>
                  <a:cubicBezTo>
                    <a:pt x="214" y="1170"/>
                    <a:pt x="240" y="1175"/>
                    <a:pt x="269" y="1175"/>
                  </a:cubicBezTo>
                  <a:lnTo>
                    <a:pt x="269" y="1175"/>
                  </a:lnTo>
                  <a:cubicBezTo>
                    <a:pt x="369" y="1175"/>
                    <a:pt x="458" y="1113"/>
                    <a:pt x="492" y="1019"/>
                  </a:cubicBezTo>
                  <a:lnTo>
                    <a:pt x="748" y="320"/>
                  </a:lnTo>
                  <a:cubicBezTo>
                    <a:pt x="793" y="196"/>
                    <a:pt x="728" y="60"/>
                    <a:pt x="606" y="15"/>
                  </a:cubicBezTo>
                  <a:cubicBezTo>
                    <a:pt x="579" y="5"/>
                    <a:pt x="551" y="0"/>
                    <a:pt x="524" y="0"/>
                  </a:cubicBezTo>
                  <a:close/>
                  <a:moveTo>
                    <a:pt x="269" y="1175"/>
                  </a:moveTo>
                  <a:lnTo>
                    <a:pt x="269" y="1175"/>
                  </a:lnTo>
                  <a:cubicBezTo>
                    <a:pt x="268" y="1175"/>
                    <a:pt x="268" y="1175"/>
                    <a:pt x="268" y="1175"/>
                  </a:cubicBezTo>
                  <a:lnTo>
                    <a:pt x="269" y="1175"/>
                  </a:lnTo>
                  <a:cubicBezTo>
                    <a:pt x="269" y="1175"/>
                    <a:pt x="269" y="1175"/>
                    <a:pt x="269" y="11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8" name="Google Shape;4208;p84"/>
            <p:cNvSpPr/>
            <p:nvPr/>
          </p:nvSpPr>
          <p:spPr>
            <a:xfrm>
              <a:off x="4963633" y="2874040"/>
              <a:ext cx="17067" cy="20006"/>
            </a:xfrm>
            <a:custGeom>
              <a:avLst/>
              <a:gdLst/>
              <a:ahLst/>
              <a:cxnLst/>
              <a:rect l="l" t="t" r="r" b="b"/>
              <a:pathLst>
                <a:path w="633" h="742" extrusionOk="0">
                  <a:moveTo>
                    <a:pt x="365" y="0"/>
                  </a:moveTo>
                  <a:cubicBezTo>
                    <a:pt x="269" y="0"/>
                    <a:pt x="180" y="58"/>
                    <a:pt x="144" y="153"/>
                  </a:cubicBezTo>
                  <a:lnTo>
                    <a:pt x="45" y="422"/>
                  </a:lnTo>
                  <a:cubicBezTo>
                    <a:pt x="0" y="546"/>
                    <a:pt x="65" y="682"/>
                    <a:pt x="187" y="727"/>
                  </a:cubicBezTo>
                  <a:cubicBezTo>
                    <a:pt x="214" y="737"/>
                    <a:pt x="241" y="742"/>
                    <a:pt x="269" y="742"/>
                  </a:cubicBezTo>
                  <a:lnTo>
                    <a:pt x="269" y="742"/>
                  </a:lnTo>
                  <a:cubicBezTo>
                    <a:pt x="369" y="742"/>
                    <a:pt x="458" y="679"/>
                    <a:pt x="492" y="585"/>
                  </a:cubicBezTo>
                  <a:lnTo>
                    <a:pt x="591" y="316"/>
                  </a:lnTo>
                  <a:cubicBezTo>
                    <a:pt x="633" y="193"/>
                    <a:pt x="569" y="59"/>
                    <a:pt x="448" y="15"/>
                  </a:cubicBezTo>
                  <a:cubicBezTo>
                    <a:pt x="420" y="5"/>
                    <a:pt x="392" y="0"/>
                    <a:pt x="365" y="0"/>
                  </a:cubicBezTo>
                  <a:close/>
                  <a:moveTo>
                    <a:pt x="269" y="742"/>
                  </a:moveTo>
                  <a:lnTo>
                    <a:pt x="269" y="742"/>
                  </a:lnTo>
                  <a:cubicBezTo>
                    <a:pt x="269" y="742"/>
                    <a:pt x="268" y="742"/>
                    <a:pt x="268" y="742"/>
                  </a:cubicBezTo>
                  <a:lnTo>
                    <a:pt x="270" y="742"/>
                  </a:lnTo>
                  <a:cubicBezTo>
                    <a:pt x="269" y="742"/>
                    <a:pt x="269" y="742"/>
                    <a:pt x="269" y="7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9" name="Google Shape;4209;p84"/>
            <p:cNvSpPr/>
            <p:nvPr/>
          </p:nvSpPr>
          <p:spPr>
            <a:xfrm>
              <a:off x="4860070" y="2863848"/>
              <a:ext cx="20869" cy="30198"/>
            </a:xfrm>
            <a:custGeom>
              <a:avLst/>
              <a:gdLst/>
              <a:ahLst/>
              <a:cxnLst/>
              <a:rect l="l" t="t" r="r" b="b"/>
              <a:pathLst>
                <a:path w="774" h="1120" extrusionOk="0">
                  <a:moveTo>
                    <a:pt x="505" y="1"/>
                  </a:moveTo>
                  <a:cubicBezTo>
                    <a:pt x="405" y="1"/>
                    <a:pt x="311" y="64"/>
                    <a:pt x="278" y="164"/>
                  </a:cubicBezTo>
                  <a:lnTo>
                    <a:pt x="47" y="800"/>
                  </a:lnTo>
                  <a:cubicBezTo>
                    <a:pt x="0" y="924"/>
                    <a:pt x="64" y="1060"/>
                    <a:pt x="189" y="1105"/>
                  </a:cubicBezTo>
                  <a:cubicBezTo>
                    <a:pt x="214" y="1114"/>
                    <a:pt x="241" y="1120"/>
                    <a:pt x="269" y="1120"/>
                  </a:cubicBezTo>
                  <a:cubicBezTo>
                    <a:pt x="369" y="1120"/>
                    <a:pt x="458" y="1057"/>
                    <a:pt x="494" y="963"/>
                  </a:cubicBezTo>
                  <a:lnTo>
                    <a:pt x="724" y="326"/>
                  </a:lnTo>
                  <a:cubicBezTo>
                    <a:pt x="773" y="202"/>
                    <a:pt x="710" y="61"/>
                    <a:pt x="585" y="15"/>
                  </a:cubicBezTo>
                  <a:cubicBezTo>
                    <a:pt x="558" y="5"/>
                    <a:pt x="531" y="1"/>
                    <a:pt x="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10" name="Google Shape;4210;p84"/>
          <p:cNvGrpSpPr/>
          <p:nvPr/>
        </p:nvGrpSpPr>
        <p:grpSpPr>
          <a:xfrm>
            <a:off x="4675781" y="3425935"/>
            <a:ext cx="404060" cy="354773"/>
            <a:chOff x="4675781" y="3425935"/>
            <a:chExt cx="404060" cy="354773"/>
          </a:xfrm>
        </p:grpSpPr>
        <p:sp>
          <p:nvSpPr>
            <p:cNvPr id="4211" name="Google Shape;4211;p84"/>
            <p:cNvSpPr/>
            <p:nvPr/>
          </p:nvSpPr>
          <p:spPr>
            <a:xfrm>
              <a:off x="4675781" y="3425935"/>
              <a:ext cx="197123" cy="354206"/>
            </a:xfrm>
            <a:custGeom>
              <a:avLst/>
              <a:gdLst/>
              <a:ahLst/>
              <a:cxnLst/>
              <a:rect l="l" t="t" r="r" b="b"/>
              <a:pathLst>
                <a:path w="7311" h="13137" extrusionOk="0">
                  <a:moveTo>
                    <a:pt x="0" y="1"/>
                  </a:moveTo>
                  <a:lnTo>
                    <a:pt x="2746" y="4848"/>
                  </a:lnTo>
                  <a:cubicBezTo>
                    <a:pt x="2849" y="5031"/>
                    <a:pt x="2846" y="5254"/>
                    <a:pt x="2740" y="5435"/>
                  </a:cubicBezTo>
                  <a:lnTo>
                    <a:pt x="1968" y="6732"/>
                  </a:lnTo>
                  <a:cubicBezTo>
                    <a:pt x="1943" y="6776"/>
                    <a:pt x="1920" y="6821"/>
                    <a:pt x="1902" y="6867"/>
                  </a:cubicBezTo>
                  <a:lnTo>
                    <a:pt x="1095" y="8936"/>
                  </a:lnTo>
                  <a:cubicBezTo>
                    <a:pt x="1040" y="9077"/>
                    <a:pt x="1101" y="9240"/>
                    <a:pt x="1233" y="9300"/>
                  </a:cubicBezTo>
                  <a:lnTo>
                    <a:pt x="1454" y="9400"/>
                  </a:lnTo>
                  <a:cubicBezTo>
                    <a:pt x="1527" y="9433"/>
                    <a:pt x="1604" y="9449"/>
                    <a:pt x="1679" y="9449"/>
                  </a:cubicBezTo>
                  <a:cubicBezTo>
                    <a:pt x="1907" y="9449"/>
                    <a:pt x="2123" y="9304"/>
                    <a:pt x="2218" y="9065"/>
                  </a:cubicBezTo>
                  <a:lnTo>
                    <a:pt x="2800" y="7573"/>
                  </a:lnTo>
                  <a:cubicBezTo>
                    <a:pt x="2808" y="7549"/>
                    <a:pt x="2831" y="7534"/>
                    <a:pt x="2854" y="7534"/>
                  </a:cubicBezTo>
                  <a:cubicBezTo>
                    <a:pt x="2859" y="7534"/>
                    <a:pt x="2864" y="7534"/>
                    <a:pt x="2868" y="7535"/>
                  </a:cubicBezTo>
                  <a:cubicBezTo>
                    <a:pt x="2897" y="7544"/>
                    <a:pt x="2915" y="7571"/>
                    <a:pt x="2913" y="7601"/>
                  </a:cubicBezTo>
                  <a:lnTo>
                    <a:pt x="2913" y="12021"/>
                  </a:lnTo>
                  <a:cubicBezTo>
                    <a:pt x="2913" y="12343"/>
                    <a:pt x="3145" y="12618"/>
                    <a:pt x="3444" y="12628"/>
                  </a:cubicBezTo>
                  <a:cubicBezTo>
                    <a:pt x="3451" y="12628"/>
                    <a:pt x="3457" y="12629"/>
                    <a:pt x="3464" y="12629"/>
                  </a:cubicBezTo>
                  <a:cubicBezTo>
                    <a:pt x="3767" y="12629"/>
                    <a:pt x="4012" y="12364"/>
                    <a:pt x="4012" y="12036"/>
                  </a:cubicBezTo>
                  <a:lnTo>
                    <a:pt x="4012" y="12586"/>
                  </a:lnTo>
                  <a:cubicBezTo>
                    <a:pt x="4012" y="12891"/>
                    <a:pt x="4260" y="13137"/>
                    <a:pt x="4563" y="13137"/>
                  </a:cubicBezTo>
                  <a:cubicBezTo>
                    <a:pt x="4569" y="13137"/>
                    <a:pt x="4576" y="13137"/>
                    <a:pt x="4582" y="13137"/>
                  </a:cubicBezTo>
                  <a:cubicBezTo>
                    <a:pt x="4879" y="13126"/>
                    <a:pt x="5111" y="12872"/>
                    <a:pt x="5111" y="12573"/>
                  </a:cubicBezTo>
                  <a:lnTo>
                    <a:pt x="5111" y="11867"/>
                  </a:lnTo>
                  <a:cubicBezTo>
                    <a:pt x="5111" y="12172"/>
                    <a:pt x="5359" y="12416"/>
                    <a:pt x="5662" y="12416"/>
                  </a:cubicBezTo>
                  <a:cubicBezTo>
                    <a:pt x="5668" y="12416"/>
                    <a:pt x="5675" y="12416"/>
                    <a:pt x="5681" y="12416"/>
                  </a:cubicBezTo>
                  <a:cubicBezTo>
                    <a:pt x="5978" y="12407"/>
                    <a:pt x="6212" y="12151"/>
                    <a:pt x="6212" y="11852"/>
                  </a:cubicBezTo>
                  <a:lnTo>
                    <a:pt x="6212" y="11090"/>
                  </a:lnTo>
                  <a:cubicBezTo>
                    <a:pt x="6212" y="11416"/>
                    <a:pt x="6456" y="11681"/>
                    <a:pt x="6760" y="11681"/>
                  </a:cubicBezTo>
                  <a:cubicBezTo>
                    <a:pt x="6766" y="11681"/>
                    <a:pt x="6773" y="11680"/>
                    <a:pt x="6780" y="11680"/>
                  </a:cubicBezTo>
                  <a:cubicBezTo>
                    <a:pt x="7077" y="11670"/>
                    <a:pt x="7311" y="11395"/>
                    <a:pt x="7311" y="11073"/>
                  </a:cubicBezTo>
                  <a:lnTo>
                    <a:pt x="7311" y="6792"/>
                  </a:lnTo>
                  <a:cubicBezTo>
                    <a:pt x="7311" y="6462"/>
                    <a:pt x="7219" y="6136"/>
                    <a:pt x="7046" y="5855"/>
                  </a:cubicBezTo>
                  <a:lnTo>
                    <a:pt x="3800" y="195"/>
                  </a:lnTo>
                  <a:cubicBezTo>
                    <a:pt x="3736" y="77"/>
                    <a:pt x="3613" y="2"/>
                    <a:pt x="3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2" name="Google Shape;4212;p84"/>
            <p:cNvSpPr/>
            <p:nvPr/>
          </p:nvSpPr>
          <p:spPr>
            <a:xfrm>
              <a:off x="4813587" y="3668571"/>
              <a:ext cx="20087" cy="92454"/>
            </a:xfrm>
            <a:custGeom>
              <a:avLst/>
              <a:gdLst/>
              <a:ahLst/>
              <a:cxnLst/>
              <a:rect l="l" t="t" r="r" b="b"/>
              <a:pathLst>
                <a:path w="745" h="3429" extrusionOk="0">
                  <a:moveTo>
                    <a:pt x="153" y="0"/>
                  </a:moveTo>
                  <a:cubicBezTo>
                    <a:pt x="70" y="0"/>
                    <a:pt x="5" y="66"/>
                    <a:pt x="0" y="147"/>
                  </a:cubicBezTo>
                  <a:lnTo>
                    <a:pt x="0" y="2804"/>
                  </a:lnTo>
                  <a:cubicBezTo>
                    <a:pt x="5" y="3073"/>
                    <a:pt x="172" y="3318"/>
                    <a:pt x="426" y="3402"/>
                  </a:cubicBezTo>
                  <a:cubicBezTo>
                    <a:pt x="482" y="3420"/>
                    <a:pt x="540" y="3429"/>
                    <a:pt x="599" y="3429"/>
                  </a:cubicBezTo>
                  <a:cubicBezTo>
                    <a:pt x="648" y="3429"/>
                    <a:pt x="697" y="3422"/>
                    <a:pt x="745" y="3409"/>
                  </a:cubicBezTo>
                  <a:cubicBezTo>
                    <a:pt x="489" y="3345"/>
                    <a:pt x="299" y="3113"/>
                    <a:pt x="366" y="2837"/>
                  </a:cubicBezTo>
                  <a:lnTo>
                    <a:pt x="366" y="147"/>
                  </a:lnTo>
                  <a:cubicBezTo>
                    <a:pt x="299" y="66"/>
                    <a:pt x="233" y="0"/>
                    <a:pt x="153" y="0"/>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3" name="Google Shape;4213;p84"/>
            <p:cNvSpPr/>
            <p:nvPr/>
          </p:nvSpPr>
          <p:spPr>
            <a:xfrm>
              <a:off x="4843219" y="3648403"/>
              <a:ext cx="22379" cy="92508"/>
            </a:xfrm>
            <a:custGeom>
              <a:avLst/>
              <a:gdLst/>
              <a:ahLst/>
              <a:cxnLst/>
              <a:rect l="l" t="t" r="r" b="b"/>
              <a:pathLst>
                <a:path w="830" h="3431" extrusionOk="0">
                  <a:moveTo>
                    <a:pt x="238" y="1"/>
                  </a:moveTo>
                  <a:cubicBezTo>
                    <a:pt x="156" y="1"/>
                    <a:pt x="90" y="66"/>
                    <a:pt x="0" y="147"/>
                  </a:cubicBezTo>
                  <a:lnTo>
                    <a:pt x="0" y="2804"/>
                  </a:lnTo>
                  <a:cubicBezTo>
                    <a:pt x="90" y="3073"/>
                    <a:pt x="257" y="3319"/>
                    <a:pt x="512" y="3402"/>
                  </a:cubicBezTo>
                  <a:cubicBezTo>
                    <a:pt x="568" y="3421"/>
                    <a:pt x="627" y="3431"/>
                    <a:pt x="686" y="3431"/>
                  </a:cubicBezTo>
                  <a:cubicBezTo>
                    <a:pt x="734" y="3431"/>
                    <a:pt x="783" y="3424"/>
                    <a:pt x="830" y="3411"/>
                  </a:cubicBezTo>
                  <a:cubicBezTo>
                    <a:pt x="574" y="3345"/>
                    <a:pt x="384" y="3114"/>
                    <a:pt x="368" y="2837"/>
                  </a:cubicBezTo>
                  <a:lnTo>
                    <a:pt x="368" y="147"/>
                  </a:lnTo>
                  <a:cubicBezTo>
                    <a:pt x="384" y="66"/>
                    <a:pt x="319" y="1"/>
                    <a:pt x="238" y="1"/>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4" name="Google Shape;4214;p84"/>
            <p:cNvSpPr/>
            <p:nvPr/>
          </p:nvSpPr>
          <p:spPr>
            <a:xfrm>
              <a:off x="4781798" y="3688065"/>
              <a:ext cx="19952" cy="92508"/>
            </a:xfrm>
            <a:custGeom>
              <a:avLst/>
              <a:gdLst/>
              <a:ahLst/>
              <a:cxnLst/>
              <a:rect l="l" t="t" r="r" b="b"/>
              <a:pathLst>
                <a:path w="740" h="3431" extrusionOk="0">
                  <a:moveTo>
                    <a:pt x="147" y="1"/>
                  </a:moveTo>
                  <a:cubicBezTo>
                    <a:pt x="67" y="1"/>
                    <a:pt x="1" y="67"/>
                    <a:pt x="82" y="149"/>
                  </a:cubicBezTo>
                  <a:lnTo>
                    <a:pt x="82" y="2805"/>
                  </a:lnTo>
                  <a:cubicBezTo>
                    <a:pt x="1" y="3074"/>
                    <a:pt x="167" y="3320"/>
                    <a:pt x="423" y="3403"/>
                  </a:cubicBezTo>
                  <a:cubicBezTo>
                    <a:pt x="479" y="3421"/>
                    <a:pt x="537" y="3431"/>
                    <a:pt x="596" y="3431"/>
                  </a:cubicBezTo>
                  <a:cubicBezTo>
                    <a:pt x="644" y="3431"/>
                    <a:pt x="692" y="3424"/>
                    <a:pt x="740" y="3412"/>
                  </a:cubicBezTo>
                  <a:cubicBezTo>
                    <a:pt x="484" y="3346"/>
                    <a:pt x="295" y="3114"/>
                    <a:pt x="448" y="2839"/>
                  </a:cubicBezTo>
                  <a:lnTo>
                    <a:pt x="448" y="149"/>
                  </a:lnTo>
                  <a:cubicBezTo>
                    <a:pt x="295" y="67"/>
                    <a:pt x="230" y="1"/>
                    <a:pt x="147" y="1"/>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5" name="Google Shape;4215;p84"/>
            <p:cNvSpPr/>
            <p:nvPr/>
          </p:nvSpPr>
          <p:spPr>
            <a:xfrm>
              <a:off x="4882719" y="3425935"/>
              <a:ext cx="197123" cy="354206"/>
            </a:xfrm>
            <a:custGeom>
              <a:avLst/>
              <a:gdLst/>
              <a:ahLst/>
              <a:cxnLst/>
              <a:rect l="l" t="t" r="r" b="b"/>
              <a:pathLst>
                <a:path w="7311" h="13137" extrusionOk="0">
                  <a:moveTo>
                    <a:pt x="3834" y="1"/>
                  </a:moveTo>
                  <a:cubicBezTo>
                    <a:pt x="3700" y="2"/>
                    <a:pt x="3576" y="77"/>
                    <a:pt x="3511" y="195"/>
                  </a:cubicBezTo>
                  <a:lnTo>
                    <a:pt x="265" y="5855"/>
                  </a:lnTo>
                  <a:cubicBezTo>
                    <a:pt x="92" y="6136"/>
                    <a:pt x="0" y="6462"/>
                    <a:pt x="2" y="6792"/>
                  </a:cubicBezTo>
                  <a:lnTo>
                    <a:pt x="2" y="11073"/>
                  </a:lnTo>
                  <a:cubicBezTo>
                    <a:pt x="2" y="11395"/>
                    <a:pt x="234" y="11670"/>
                    <a:pt x="533" y="11680"/>
                  </a:cubicBezTo>
                  <a:cubicBezTo>
                    <a:pt x="539" y="11680"/>
                    <a:pt x="546" y="11681"/>
                    <a:pt x="553" y="11681"/>
                  </a:cubicBezTo>
                  <a:cubicBezTo>
                    <a:pt x="855" y="11681"/>
                    <a:pt x="1101" y="11416"/>
                    <a:pt x="1101" y="11090"/>
                  </a:cubicBezTo>
                  <a:lnTo>
                    <a:pt x="1101" y="11852"/>
                  </a:lnTo>
                  <a:cubicBezTo>
                    <a:pt x="1101" y="12151"/>
                    <a:pt x="1333" y="12407"/>
                    <a:pt x="1632" y="12416"/>
                  </a:cubicBezTo>
                  <a:cubicBezTo>
                    <a:pt x="1638" y="12416"/>
                    <a:pt x="1644" y="12416"/>
                    <a:pt x="1651" y="12416"/>
                  </a:cubicBezTo>
                  <a:cubicBezTo>
                    <a:pt x="1952" y="12416"/>
                    <a:pt x="2200" y="12172"/>
                    <a:pt x="2200" y="11867"/>
                  </a:cubicBezTo>
                  <a:lnTo>
                    <a:pt x="2200" y="12573"/>
                  </a:lnTo>
                  <a:cubicBezTo>
                    <a:pt x="2200" y="12872"/>
                    <a:pt x="2432" y="13126"/>
                    <a:pt x="2731" y="13137"/>
                  </a:cubicBezTo>
                  <a:cubicBezTo>
                    <a:pt x="2737" y="13137"/>
                    <a:pt x="2743" y="13137"/>
                    <a:pt x="2750" y="13137"/>
                  </a:cubicBezTo>
                  <a:cubicBezTo>
                    <a:pt x="3051" y="13137"/>
                    <a:pt x="3299" y="12891"/>
                    <a:pt x="3299" y="12586"/>
                  </a:cubicBezTo>
                  <a:lnTo>
                    <a:pt x="3299" y="12036"/>
                  </a:lnTo>
                  <a:cubicBezTo>
                    <a:pt x="3299" y="12364"/>
                    <a:pt x="3544" y="12629"/>
                    <a:pt x="3847" y="12629"/>
                  </a:cubicBezTo>
                  <a:cubicBezTo>
                    <a:pt x="3854" y="12629"/>
                    <a:pt x="3860" y="12628"/>
                    <a:pt x="3867" y="12628"/>
                  </a:cubicBezTo>
                  <a:cubicBezTo>
                    <a:pt x="4166" y="12618"/>
                    <a:pt x="4398" y="12343"/>
                    <a:pt x="4398" y="12021"/>
                  </a:cubicBezTo>
                  <a:lnTo>
                    <a:pt x="4398" y="7601"/>
                  </a:lnTo>
                  <a:cubicBezTo>
                    <a:pt x="4396" y="7571"/>
                    <a:pt x="4414" y="7544"/>
                    <a:pt x="4443" y="7535"/>
                  </a:cubicBezTo>
                  <a:cubicBezTo>
                    <a:pt x="4447" y="7534"/>
                    <a:pt x="4452" y="7534"/>
                    <a:pt x="4457" y="7534"/>
                  </a:cubicBezTo>
                  <a:cubicBezTo>
                    <a:pt x="4480" y="7534"/>
                    <a:pt x="4503" y="7549"/>
                    <a:pt x="4512" y="7573"/>
                  </a:cubicBezTo>
                  <a:lnTo>
                    <a:pt x="5093" y="9065"/>
                  </a:lnTo>
                  <a:cubicBezTo>
                    <a:pt x="5188" y="9304"/>
                    <a:pt x="5405" y="9449"/>
                    <a:pt x="5632" y="9449"/>
                  </a:cubicBezTo>
                  <a:cubicBezTo>
                    <a:pt x="5707" y="9449"/>
                    <a:pt x="5784" y="9433"/>
                    <a:pt x="5857" y="9400"/>
                  </a:cubicBezTo>
                  <a:lnTo>
                    <a:pt x="6079" y="9300"/>
                  </a:lnTo>
                  <a:cubicBezTo>
                    <a:pt x="6210" y="9240"/>
                    <a:pt x="6272" y="9077"/>
                    <a:pt x="6216" y="8936"/>
                  </a:cubicBezTo>
                  <a:lnTo>
                    <a:pt x="5409" y="6867"/>
                  </a:lnTo>
                  <a:cubicBezTo>
                    <a:pt x="5391" y="6821"/>
                    <a:pt x="5368" y="6776"/>
                    <a:pt x="5343" y="6732"/>
                  </a:cubicBezTo>
                  <a:lnTo>
                    <a:pt x="4571" y="5435"/>
                  </a:lnTo>
                  <a:cubicBezTo>
                    <a:pt x="4465" y="5254"/>
                    <a:pt x="4462" y="5031"/>
                    <a:pt x="4565" y="4848"/>
                  </a:cubicBezTo>
                  <a:lnTo>
                    <a:pt x="73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6" name="Google Shape;4216;p84"/>
            <p:cNvSpPr/>
            <p:nvPr/>
          </p:nvSpPr>
          <p:spPr>
            <a:xfrm>
              <a:off x="4889810" y="3648538"/>
              <a:ext cx="22595" cy="92508"/>
            </a:xfrm>
            <a:custGeom>
              <a:avLst/>
              <a:gdLst/>
              <a:ahLst/>
              <a:cxnLst/>
              <a:rect l="l" t="t" r="r" b="b"/>
              <a:pathLst>
                <a:path w="838" h="3431" extrusionOk="0">
                  <a:moveTo>
                    <a:pt x="593" y="0"/>
                  </a:moveTo>
                  <a:cubicBezTo>
                    <a:pt x="511" y="0"/>
                    <a:pt x="445" y="66"/>
                    <a:pt x="472" y="148"/>
                  </a:cubicBezTo>
                  <a:lnTo>
                    <a:pt x="472" y="2838"/>
                  </a:lnTo>
                  <a:cubicBezTo>
                    <a:pt x="445" y="3115"/>
                    <a:pt x="256" y="3345"/>
                    <a:pt x="1" y="3411"/>
                  </a:cubicBezTo>
                  <a:cubicBezTo>
                    <a:pt x="48" y="3424"/>
                    <a:pt x="97" y="3430"/>
                    <a:pt x="145" y="3430"/>
                  </a:cubicBezTo>
                  <a:cubicBezTo>
                    <a:pt x="203" y="3430"/>
                    <a:pt x="262" y="3421"/>
                    <a:pt x="318" y="3403"/>
                  </a:cubicBezTo>
                  <a:cubicBezTo>
                    <a:pt x="573" y="3320"/>
                    <a:pt x="739" y="3073"/>
                    <a:pt x="838" y="2805"/>
                  </a:cubicBezTo>
                  <a:lnTo>
                    <a:pt x="838" y="148"/>
                  </a:lnTo>
                  <a:cubicBezTo>
                    <a:pt x="739" y="66"/>
                    <a:pt x="674" y="0"/>
                    <a:pt x="593" y="0"/>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7" name="Google Shape;4217;p84"/>
            <p:cNvSpPr/>
            <p:nvPr/>
          </p:nvSpPr>
          <p:spPr>
            <a:xfrm>
              <a:off x="4921733" y="3668679"/>
              <a:ext cx="20357" cy="92508"/>
            </a:xfrm>
            <a:custGeom>
              <a:avLst/>
              <a:gdLst/>
              <a:ahLst/>
              <a:cxnLst/>
              <a:rect l="l" t="t" r="r" b="b"/>
              <a:pathLst>
                <a:path w="755" h="3431" extrusionOk="0">
                  <a:moveTo>
                    <a:pt x="593" y="1"/>
                  </a:moveTo>
                  <a:cubicBezTo>
                    <a:pt x="511" y="1"/>
                    <a:pt x="445" y="67"/>
                    <a:pt x="387" y="149"/>
                  </a:cubicBezTo>
                  <a:lnTo>
                    <a:pt x="387" y="2839"/>
                  </a:lnTo>
                  <a:cubicBezTo>
                    <a:pt x="446" y="3114"/>
                    <a:pt x="257" y="3346"/>
                    <a:pt x="1" y="3411"/>
                  </a:cubicBezTo>
                  <a:cubicBezTo>
                    <a:pt x="48" y="3424"/>
                    <a:pt x="97" y="3431"/>
                    <a:pt x="145" y="3431"/>
                  </a:cubicBezTo>
                  <a:cubicBezTo>
                    <a:pt x="204" y="3431"/>
                    <a:pt x="263" y="3421"/>
                    <a:pt x="319" y="3402"/>
                  </a:cubicBezTo>
                  <a:cubicBezTo>
                    <a:pt x="575" y="3320"/>
                    <a:pt x="741" y="3073"/>
                    <a:pt x="754" y="2804"/>
                  </a:cubicBezTo>
                  <a:lnTo>
                    <a:pt x="754" y="149"/>
                  </a:lnTo>
                  <a:cubicBezTo>
                    <a:pt x="741" y="67"/>
                    <a:pt x="675" y="1"/>
                    <a:pt x="594" y="1"/>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8" name="Google Shape;4218;p84"/>
            <p:cNvSpPr/>
            <p:nvPr/>
          </p:nvSpPr>
          <p:spPr>
            <a:xfrm>
              <a:off x="4953684" y="3688227"/>
              <a:ext cx="19979" cy="92481"/>
            </a:xfrm>
            <a:custGeom>
              <a:avLst/>
              <a:gdLst/>
              <a:ahLst/>
              <a:cxnLst/>
              <a:rect l="l" t="t" r="r" b="b"/>
              <a:pathLst>
                <a:path w="741" h="3430" extrusionOk="0">
                  <a:moveTo>
                    <a:pt x="592" y="1"/>
                  </a:moveTo>
                  <a:cubicBezTo>
                    <a:pt x="510" y="1"/>
                    <a:pt x="444" y="67"/>
                    <a:pt x="301" y="147"/>
                  </a:cubicBezTo>
                  <a:lnTo>
                    <a:pt x="301" y="2837"/>
                  </a:lnTo>
                  <a:cubicBezTo>
                    <a:pt x="444" y="3114"/>
                    <a:pt x="256" y="3346"/>
                    <a:pt x="0" y="3410"/>
                  </a:cubicBezTo>
                  <a:cubicBezTo>
                    <a:pt x="48" y="3423"/>
                    <a:pt x="97" y="3429"/>
                    <a:pt x="146" y="3429"/>
                  </a:cubicBezTo>
                  <a:cubicBezTo>
                    <a:pt x="203" y="3429"/>
                    <a:pt x="261" y="3420"/>
                    <a:pt x="317" y="3403"/>
                  </a:cubicBezTo>
                  <a:cubicBezTo>
                    <a:pt x="573" y="3319"/>
                    <a:pt x="740" y="3074"/>
                    <a:pt x="667" y="2804"/>
                  </a:cubicBezTo>
                  <a:lnTo>
                    <a:pt x="667" y="147"/>
                  </a:lnTo>
                  <a:cubicBezTo>
                    <a:pt x="740" y="67"/>
                    <a:pt x="673" y="1"/>
                    <a:pt x="592" y="1"/>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9" name="Google Shape;4219;p84"/>
            <p:cNvSpPr/>
            <p:nvPr/>
          </p:nvSpPr>
          <p:spPr>
            <a:xfrm>
              <a:off x="4771417" y="3525750"/>
              <a:ext cx="212788" cy="173962"/>
            </a:xfrm>
            <a:custGeom>
              <a:avLst/>
              <a:gdLst/>
              <a:ahLst/>
              <a:cxnLst/>
              <a:rect l="l" t="t" r="r" b="b"/>
              <a:pathLst>
                <a:path w="7892" h="6452" extrusionOk="0">
                  <a:moveTo>
                    <a:pt x="2402" y="0"/>
                  </a:moveTo>
                  <a:cubicBezTo>
                    <a:pt x="1834" y="0"/>
                    <a:pt x="1269" y="221"/>
                    <a:pt x="845" y="652"/>
                  </a:cubicBezTo>
                  <a:cubicBezTo>
                    <a:pt x="0" y="1510"/>
                    <a:pt x="24" y="2897"/>
                    <a:pt x="876" y="3750"/>
                  </a:cubicBezTo>
                  <a:lnTo>
                    <a:pt x="3320" y="6193"/>
                  </a:lnTo>
                  <a:cubicBezTo>
                    <a:pt x="3493" y="6366"/>
                    <a:pt x="3720" y="6452"/>
                    <a:pt x="3946" y="6452"/>
                  </a:cubicBezTo>
                  <a:cubicBezTo>
                    <a:pt x="4173" y="6452"/>
                    <a:pt x="4399" y="6366"/>
                    <a:pt x="4573" y="6193"/>
                  </a:cubicBezTo>
                  <a:lnTo>
                    <a:pt x="7016" y="3748"/>
                  </a:lnTo>
                  <a:cubicBezTo>
                    <a:pt x="7868" y="2897"/>
                    <a:pt x="7892" y="1510"/>
                    <a:pt x="7047" y="652"/>
                  </a:cubicBezTo>
                  <a:cubicBezTo>
                    <a:pt x="6623" y="221"/>
                    <a:pt x="6058" y="0"/>
                    <a:pt x="5490" y="0"/>
                  </a:cubicBezTo>
                  <a:cubicBezTo>
                    <a:pt x="5037" y="0"/>
                    <a:pt x="4582" y="141"/>
                    <a:pt x="4194" y="427"/>
                  </a:cubicBezTo>
                  <a:cubicBezTo>
                    <a:pt x="4120" y="481"/>
                    <a:pt x="4033" y="508"/>
                    <a:pt x="3946" y="508"/>
                  </a:cubicBezTo>
                  <a:cubicBezTo>
                    <a:pt x="3859" y="508"/>
                    <a:pt x="3772" y="481"/>
                    <a:pt x="3698" y="427"/>
                  </a:cubicBezTo>
                  <a:cubicBezTo>
                    <a:pt x="3310" y="141"/>
                    <a:pt x="2855" y="0"/>
                    <a:pt x="2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0" name="Google Shape;4220;p84"/>
            <p:cNvSpPr/>
            <p:nvPr/>
          </p:nvSpPr>
          <p:spPr>
            <a:xfrm>
              <a:off x="4865112" y="3525724"/>
              <a:ext cx="119093" cy="173989"/>
            </a:xfrm>
            <a:custGeom>
              <a:avLst/>
              <a:gdLst/>
              <a:ahLst/>
              <a:cxnLst/>
              <a:rect l="l" t="t" r="r" b="b"/>
              <a:pathLst>
                <a:path w="4417" h="6453" extrusionOk="0">
                  <a:moveTo>
                    <a:pt x="2015" y="1"/>
                  </a:moveTo>
                  <a:cubicBezTo>
                    <a:pt x="1846" y="1"/>
                    <a:pt x="1677" y="20"/>
                    <a:pt x="1509" y="60"/>
                  </a:cubicBezTo>
                  <a:cubicBezTo>
                    <a:pt x="1893" y="158"/>
                    <a:pt x="2243" y="362"/>
                    <a:pt x="2514" y="653"/>
                  </a:cubicBezTo>
                  <a:cubicBezTo>
                    <a:pt x="3321" y="1511"/>
                    <a:pt x="3299" y="2898"/>
                    <a:pt x="2484" y="3751"/>
                  </a:cubicBezTo>
                  <a:lnTo>
                    <a:pt x="147" y="6194"/>
                  </a:lnTo>
                  <a:cubicBezTo>
                    <a:pt x="103" y="6240"/>
                    <a:pt x="52" y="6282"/>
                    <a:pt x="0" y="6317"/>
                  </a:cubicBezTo>
                  <a:cubicBezTo>
                    <a:pt x="145" y="6408"/>
                    <a:pt x="308" y="6452"/>
                    <a:pt x="471" y="6452"/>
                  </a:cubicBezTo>
                  <a:cubicBezTo>
                    <a:pt x="699" y="6452"/>
                    <a:pt x="926" y="6364"/>
                    <a:pt x="1098" y="6194"/>
                  </a:cubicBezTo>
                  <a:lnTo>
                    <a:pt x="3541" y="3749"/>
                  </a:lnTo>
                  <a:cubicBezTo>
                    <a:pt x="4393" y="2898"/>
                    <a:pt x="4417" y="1511"/>
                    <a:pt x="3572" y="653"/>
                  </a:cubicBezTo>
                  <a:cubicBezTo>
                    <a:pt x="3157" y="231"/>
                    <a:pt x="2593" y="1"/>
                    <a:pt x="2015"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1" name="Google Shape;4221;p84"/>
            <p:cNvSpPr/>
            <p:nvPr/>
          </p:nvSpPr>
          <p:spPr>
            <a:xfrm>
              <a:off x="4841628" y="3574094"/>
              <a:ext cx="72367" cy="79108"/>
            </a:xfrm>
            <a:custGeom>
              <a:avLst/>
              <a:gdLst/>
              <a:ahLst/>
              <a:cxnLst/>
              <a:rect l="l" t="t" r="r" b="b"/>
              <a:pathLst>
                <a:path w="2684" h="2934" extrusionOk="0">
                  <a:moveTo>
                    <a:pt x="1172" y="1"/>
                  </a:moveTo>
                  <a:cubicBezTo>
                    <a:pt x="505" y="1"/>
                    <a:pt x="1" y="717"/>
                    <a:pt x="393" y="1421"/>
                  </a:cubicBezTo>
                  <a:cubicBezTo>
                    <a:pt x="541" y="1688"/>
                    <a:pt x="840" y="1833"/>
                    <a:pt x="1143" y="1833"/>
                  </a:cubicBezTo>
                  <a:lnTo>
                    <a:pt x="1550" y="1833"/>
                  </a:lnTo>
                  <a:cubicBezTo>
                    <a:pt x="1753" y="1833"/>
                    <a:pt x="1916" y="1997"/>
                    <a:pt x="1916" y="2199"/>
                  </a:cubicBezTo>
                  <a:cubicBezTo>
                    <a:pt x="1916" y="2401"/>
                    <a:pt x="1753" y="2565"/>
                    <a:pt x="1550" y="2565"/>
                  </a:cubicBezTo>
                  <a:lnTo>
                    <a:pt x="783" y="2565"/>
                  </a:lnTo>
                  <a:cubicBezTo>
                    <a:pt x="783" y="2565"/>
                    <a:pt x="721" y="2547"/>
                    <a:pt x="660" y="2547"/>
                  </a:cubicBezTo>
                  <a:cubicBezTo>
                    <a:pt x="602" y="2547"/>
                    <a:pt x="545" y="2564"/>
                    <a:pt x="545" y="2628"/>
                  </a:cubicBezTo>
                  <a:cubicBezTo>
                    <a:pt x="545" y="2760"/>
                    <a:pt x="783" y="2933"/>
                    <a:pt x="783" y="2933"/>
                  </a:cubicBezTo>
                  <a:lnTo>
                    <a:pt x="1513" y="2933"/>
                  </a:lnTo>
                  <a:cubicBezTo>
                    <a:pt x="2179" y="2933"/>
                    <a:pt x="2683" y="2217"/>
                    <a:pt x="2292" y="1513"/>
                  </a:cubicBezTo>
                  <a:cubicBezTo>
                    <a:pt x="2144" y="1246"/>
                    <a:pt x="1844" y="1101"/>
                    <a:pt x="1541" y="1101"/>
                  </a:cubicBezTo>
                  <a:lnTo>
                    <a:pt x="1134" y="1101"/>
                  </a:lnTo>
                  <a:cubicBezTo>
                    <a:pt x="935" y="1097"/>
                    <a:pt x="775" y="934"/>
                    <a:pt x="775" y="735"/>
                  </a:cubicBezTo>
                  <a:cubicBezTo>
                    <a:pt x="775" y="535"/>
                    <a:pt x="935" y="373"/>
                    <a:pt x="1134" y="369"/>
                  </a:cubicBezTo>
                  <a:lnTo>
                    <a:pt x="1901" y="369"/>
                  </a:lnTo>
                  <a:cubicBezTo>
                    <a:pt x="1901" y="369"/>
                    <a:pt x="2139" y="369"/>
                    <a:pt x="2139" y="237"/>
                  </a:cubicBezTo>
                  <a:cubicBezTo>
                    <a:pt x="2139" y="106"/>
                    <a:pt x="1901"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2" name="Google Shape;4222;p84"/>
            <p:cNvSpPr/>
            <p:nvPr/>
          </p:nvSpPr>
          <p:spPr>
            <a:xfrm>
              <a:off x="4871394" y="3561718"/>
              <a:ext cx="12834" cy="34836"/>
            </a:xfrm>
            <a:custGeom>
              <a:avLst/>
              <a:gdLst/>
              <a:ahLst/>
              <a:cxnLst/>
              <a:rect l="l" t="t" r="r" b="b"/>
              <a:pathLst>
                <a:path w="476" h="1292" extrusionOk="0">
                  <a:moveTo>
                    <a:pt x="238" y="1"/>
                  </a:moveTo>
                  <a:cubicBezTo>
                    <a:pt x="106" y="1"/>
                    <a:pt x="0" y="109"/>
                    <a:pt x="56" y="239"/>
                  </a:cubicBezTo>
                  <a:lnTo>
                    <a:pt x="56" y="1054"/>
                  </a:lnTo>
                  <a:cubicBezTo>
                    <a:pt x="0" y="1184"/>
                    <a:pt x="108" y="1291"/>
                    <a:pt x="238" y="1291"/>
                  </a:cubicBezTo>
                  <a:cubicBezTo>
                    <a:pt x="370" y="1291"/>
                    <a:pt x="476" y="1184"/>
                    <a:pt x="422" y="1054"/>
                  </a:cubicBezTo>
                  <a:lnTo>
                    <a:pt x="422" y="239"/>
                  </a:lnTo>
                  <a:cubicBezTo>
                    <a:pt x="476" y="107"/>
                    <a:pt x="370" y="1"/>
                    <a:pt x="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3" name="Google Shape;4223;p84"/>
            <p:cNvSpPr/>
            <p:nvPr/>
          </p:nvSpPr>
          <p:spPr>
            <a:xfrm>
              <a:off x="4871394" y="3628963"/>
              <a:ext cx="12834" cy="34782"/>
            </a:xfrm>
            <a:custGeom>
              <a:avLst/>
              <a:gdLst/>
              <a:ahLst/>
              <a:cxnLst/>
              <a:rect l="l" t="t" r="r" b="b"/>
              <a:pathLst>
                <a:path w="476" h="1290" extrusionOk="0">
                  <a:moveTo>
                    <a:pt x="238" y="1"/>
                  </a:moveTo>
                  <a:cubicBezTo>
                    <a:pt x="106" y="1"/>
                    <a:pt x="0" y="107"/>
                    <a:pt x="56" y="239"/>
                  </a:cubicBezTo>
                  <a:lnTo>
                    <a:pt x="56" y="1052"/>
                  </a:lnTo>
                  <a:cubicBezTo>
                    <a:pt x="0" y="1184"/>
                    <a:pt x="108" y="1290"/>
                    <a:pt x="238" y="1290"/>
                  </a:cubicBezTo>
                  <a:cubicBezTo>
                    <a:pt x="370" y="1290"/>
                    <a:pt x="476" y="1184"/>
                    <a:pt x="422" y="1052"/>
                  </a:cubicBezTo>
                  <a:lnTo>
                    <a:pt x="422" y="239"/>
                  </a:lnTo>
                  <a:cubicBezTo>
                    <a:pt x="476" y="107"/>
                    <a:pt x="370" y="1"/>
                    <a:pt x="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24" name="Google Shape;4224;p84"/>
          <p:cNvGrpSpPr/>
          <p:nvPr/>
        </p:nvGrpSpPr>
        <p:grpSpPr>
          <a:xfrm>
            <a:off x="4665428" y="4039818"/>
            <a:ext cx="424767" cy="349731"/>
            <a:chOff x="4665428" y="4039818"/>
            <a:chExt cx="424767" cy="349731"/>
          </a:xfrm>
        </p:grpSpPr>
        <p:sp>
          <p:nvSpPr>
            <p:cNvPr id="4225" name="Google Shape;4225;p84"/>
            <p:cNvSpPr/>
            <p:nvPr/>
          </p:nvSpPr>
          <p:spPr>
            <a:xfrm>
              <a:off x="5007285" y="4183069"/>
              <a:ext cx="80861" cy="185071"/>
            </a:xfrm>
            <a:custGeom>
              <a:avLst/>
              <a:gdLst/>
              <a:ahLst/>
              <a:cxnLst/>
              <a:rect l="l" t="t" r="r" b="b"/>
              <a:pathLst>
                <a:path w="2999" h="6864" extrusionOk="0">
                  <a:moveTo>
                    <a:pt x="1635" y="0"/>
                  </a:moveTo>
                  <a:cubicBezTo>
                    <a:pt x="1506" y="0"/>
                    <a:pt x="1616" y="265"/>
                    <a:pt x="1616" y="265"/>
                  </a:cubicBezTo>
                  <a:lnTo>
                    <a:pt x="1616" y="1593"/>
                  </a:lnTo>
                  <a:lnTo>
                    <a:pt x="905" y="1316"/>
                  </a:lnTo>
                  <a:lnTo>
                    <a:pt x="475" y="162"/>
                  </a:lnTo>
                  <a:cubicBezTo>
                    <a:pt x="437" y="61"/>
                    <a:pt x="352" y="1"/>
                    <a:pt x="263" y="1"/>
                  </a:cubicBezTo>
                  <a:cubicBezTo>
                    <a:pt x="232" y="1"/>
                    <a:pt x="201" y="8"/>
                    <a:pt x="171" y="23"/>
                  </a:cubicBezTo>
                  <a:cubicBezTo>
                    <a:pt x="55" y="80"/>
                    <a:pt x="1" y="237"/>
                    <a:pt x="50" y="371"/>
                  </a:cubicBezTo>
                  <a:lnTo>
                    <a:pt x="488" y="1545"/>
                  </a:lnTo>
                  <a:cubicBezTo>
                    <a:pt x="524" y="1647"/>
                    <a:pt x="596" y="1732"/>
                    <a:pt x="690" y="1786"/>
                  </a:cubicBezTo>
                  <a:lnTo>
                    <a:pt x="1616" y="2182"/>
                  </a:lnTo>
                  <a:lnTo>
                    <a:pt x="1616" y="2910"/>
                  </a:lnTo>
                  <a:cubicBezTo>
                    <a:pt x="1403" y="2943"/>
                    <a:pt x="1394" y="2973"/>
                    <a:pt x="1379" y="3000"/>
                  </a:cubicBezTo>
                  <a:lnTo>
                    <a:pt x="600" y="4323"/>
                  </a:lnTo>
                  <a:cubicBezTo>
                    <a:pt x="533" y="4437"/>
                    <a:pt x="424" y="4710"/>
                    <a:pt x="424" y="4710"/>
                  </a:cubicBezTo>
                  <a:lnTo>
                    <a:pt x="424" y="6597"/>
                  </a:lnTo>
                  <a:cubicBezTo>
                    <a:pt x="424" y="6597"/>
                    <a:pt x="600" y="6864"/>
                    <a:pt x="727" y="6864"/>
                  </a:cubicBezTo>
                  <a:cubicBezTo>
                    <a:pt x="855" y="6864"/>
                    <a:pt x="822" y="6597"/>
                    <a:pt x="822" y="6597"/>
                  </a:cubicBezTo>
                  <a:lnTo>
                    <a:pt x="822" y="4710"/>
                  </a:lnTo>
                  <a:cubicBezTo>
                    <a:pt x="822" y="4710"/>
                    <a:pt x="967" y="4648"/>
                    <a:pt x="982" y="4621"/>
                  </a:cubicBezTo>
                  <a:lnTo>
                    <a:pt x="1335" y="4023"/>
                  </a:lnTo>
                  <a:lnTo>
                    <a:pt x="1916" y="4356"/>
                  </a:lnTo>
                  <a:cubicBezTo>
                    <a:pt x="1960" y="4381"/>
                    <a:pt x="2009" y="4395"/>
                    <a:pt x="2060" y="4395"/>
                  </a:cubicBezTo>
                  <a:cubicBezTo>
                    <a:pt x="2175" y="4395"/>
                    <a:pt x="2284" y="4325"/>
                    <a:pt x="2344" y="4202"/>
                  </a:cubicBezTo>
                  <a:lnTo>
                    <a:pt x="2937" y="2956"/>
                  </a:lnTo>
                  <a:cubicBezTo>
                    <a:pt x="2999" y="2828"/>
                    <a:pt x="2957" y="2666"/>
                    <a:pt x="2846" y="2596"/>
                  </a:cubicBezTo>
                  <a:lnTo>
                    <a:pt x="2848" y="2595"/>
                  </a:lnTo>
                  <a:cubicBezTo>
                    <a:pt x="2813" y="2573"/>
                    <a:pt x="2775" y="2562"/>
                    <a:pt x="2737" y="2562"/>
                  </a:cubicBezTo>
                  <a:cubicBezTo>
                    <a:pt x="2655" y="2562"/>
                    <a:pt x="2576" y="2612"/>
                    <a:pt x="2534" y="2699"/>
                  </a:cubicBezTo>
                  <a:lnTo>
                    <a:pt x="2004" y="3812"/>
                  </a:lnTo>
                  <a:lnTo>
                    <a:pt x="1596" y="3579"/>
                  </a:lnTo>
                  <a:lnTo>
                    <a:pt x="1762" y="3297"/>
                  </a:lnTo>
                  <a:cubicBezTo>
                    <a:pt x="1829" y="3184"/>
                    <a:pt x="2013" y="2910"/>
                    <a:pt x="2013" y="2910"/>
                  </a:cubicBezTo>
                  <a:lnTo>
                    <a:pt x="2013" y="265"/>
                  </a:lnTo>
                  <a:cubicBezTo>
                    <a:pt x="2013" y="265"/>
                    <a:pt x="1762" y="0"/>
                    <a:pt x="16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6" name="Google Shape;4226;p84"/>
            <p:cNvSpPr/>
            <p:nvPr/>
          </p:nvSpPr>
          <p:spPr>
            <a:xfrm>
              <a:off x="4687726" y="4304508"/>
              <a:ext cx="380198" cy="72691"/>
            </a:xfrm>
            <a:custGeom>
              <a:avLst/>
              <a:gdLst/>
              <a:ahLst/>
              <a:cxnLst/>
              <a:rect l="l" t="t" r="r" b="b"/>
              <a:pathLst>
                <a:path w="14101" h="2696" extrusionOk="0">
                  <a:moveTo>
                    <a:pt x="7050" y="0"/>
                  </a:moveTo>
                  <a:cubicBezTo>
                    <a:pt x="4389" y="0"/>
                    <a:pt x="1939" y="1008"/>
                    <a:pt x="0" y="2696"/>
                  </a:cubicBezTo>
                  <a:lnTo>
                    <a:pt x="14100" y="2696"/>
                  </a:lnTo>
                  <a:cubicBezTo>
                    <a:pt x="12161" y="1008"/>
                    <a:pt x="9712" y="0"/>
                    <a:pt x="70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7" name="Google Shape;4227;p84"/>
            <p:cNvSpPr/>
            <p:nvPr/>
          </p:nvSpPr>
          <p:spPr>
            <a:xfrm>
              <a:off x="4759931" y="4039818"/>
              <a:ext cx="256252" cy="337382"/>
            </a:xfrm>
            <a:custGeom>
              <a:avLst/>
              <a:gdLst/>
              <a:ahLst/>
              <a:cxnLst/>
              <a:rect l="l" t="t" r="r" b="b"/>
              <a:pathLst>
                <a:path w="9504" h="12513" extrusionOk="0">
                  <a:moveTo>
                    <a:pt x="3274" y="1"/>
                  </a:moveTo>
                  <a:cubicBezTo>
                    <a:pt x="3223" y="1"/>
                    <a:pt x="3195" y="72"/>
                    <a:pt x="3230" y="119"/>
                  </a:cubicBezTo>
                  <a:cubicBezTo>
                    <a:pt x="3605" y="645"/>
                    <a:pt x="3813" y="1323"/>
                    <a:pt x="3862" y="2001"/>
                  </a:cubicBezTo>
                  <a:cubicBezTo>
                    <a:pt x="3895" y="2465"/>
                    <a:pt x="3814" y="2993"/>
                    <a:pt x="3487" y="3262"/>
                  </a:cubicBezTo>
                  <a:cubicBezTo>
                    <a:pt x="3361" y="3363"/>
                    <a:pt x="3209" y="3413"/>
                    <a:pt x="3058" y="3413"/>
                  </a:cubicBezTo>
                  <a:cubicBezTo>
                    <a:pt x="2885" y="3413"/>
                    <a:pt x="2713" y="3348"/>
                    <a:pt x="2581" y="3220"/>
                  </a:cubicBezTo>
                  <a:cubicBezTo>
                    <a:pt x="2376" y="3020"/>
                    <a:pt x="2286" y="2685"/>
                    <a:pt x="2340" y="2384"/>
                  </a:cubicBezTo>
                  <a:cubicBezTo>
                    <a:pt x="2349" y="2335"/>
                    <a:pt x="2316" y="2294"/>
                    <a:pt x="2279" y="2294"/>
                  </a:cubicBezTo>
                  <a:cubicBezTo>
                    <a:pt x="2268" y="2294"/>
                    <a:pt x="2257" y="2298"/>
                    <a:pt x="2246" y="2307"/>
                  </a:cubicBezTo>
                  <a:cubicBezTo>
                    <a:pt x="1035" y="3275"/>
                    <a:pt x="0" y="6520"/>
                    <a:pt x="843" y="9276"/>
                  </a:cubicBezTo>
                  <a:cubicBezTo>
                    <a:pt x="951" y="9627"/>
                    <a:pt x="1089" y="9967"/>
                    <a:pt x="1257" y="10293"/>
                  </a:cubicBezTo>
                  <a:cubicBezTo>
                    <a:pt x="1914" y="10086"/>
                    <a:pt x="2590" y="9946"/>
                    <a:pt x="3275" y="9874"/>
                  </a:cubicBezTo>
                  <a:lnTo>
                    <a:pt x="3575" y="12513"/>
                  </a:lnTo>
                  <a:lnTo>
                    <a:pt x="7732" y="12513"/>
                  </a:lnTo>
                  <a:cubicBezTo>
                    <a:pt x="8101" y="12052"/>
                    <a:pt x="8468" y="11447"/>
                    <a:pt x="8741" y="10774"/>
                  </a:cubicBezTo>
                  <a:cubicBezTo>
                    <a:pt x="9368" y="9228"/>
                    <a:pt x="9504" y="7320"/>
                    <a:pt x="8068" y="5982"/>
                  </a:cubicBezTo>
                  <a:cubicBezTo>
                    <a:pt x="8057" y="5971"/>
                    <a:pt x="8043" y="5967"/>
                    <a:pt x="8030" y="5967"/>
                  </a:cubicBezTo>
                  <a:cubicBezTo>
                    <a:pt x="7994" y="5967"/>
                    <a:pt x="7960" y="5999"/>
                    <a:pt x="7965" y="6043"/>
                  </a:cubicBezTo>
                  <a:cubicBezTo>
                    <a:pt x="8010" y="6448"/>
                    <a:pt x="7895" y="6791"/>
                    <a:pt x="7703" y="6952"/>
                  </a:cubicBezTo>
                  <a:cubicBezTo>
                    <a:pt x="7586" y="7050"/>
                    <a:pt x="7456" y="7093"/>
                    <a:pt x="7326" y="7093"/>
                  </a:cubicBezTo>
                  <a:cubicBezTo>
                    <a:pt x="7061" y="7093"/>
                    <a:pt x="6794" y="6915"/>
                    <a:pt x="6627" y="6658"/>
                  </a:cubicBezTo>
                  <a:cubicBezTo>
                    <a:pt x="6181" y="5968"/>
                    <a:pt x="6438" y="5074"/>
                    <a:pt x="6477" y="4300"/>
                  </a:cubicBezTo>
                  <a:cubicBezTo>
                    <a:pt x="6534" y="3231"/>
                    <a:pt x="6204" y="2142"/>
                    <a:pt x="5583" y="1344"/>
                  </a:cubicBezTo>
                  <a:cubicBezTo>
                    <a:pt x="4997" y="587"/>
                    <a:pt x="4157" y="100"/>
                    <a:pt x="3281" y="1"/>
                  </a:cubicBezTo>
                  <a:cubicBezTo>
                    <a:pt x="3278" y="1"/>
                    <a:pt x="3276" y="1"/>
                    <a:pt x="3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8" name="Google Shape;4228;p84"/>
            <p:cNvSpPr/>
            <p:nvPr/>
          </p:nvSpPr>
          <p:spPr>
            <a:xfrm>
              <a:off x="4846023" y="4044779"/>
              <a:ext cx="93856" cy="191218"/>
            </a:xfrm>
            <a:custGeom>
              <a:avLst/>
              <a:gdLst/>
              <a:ahLst/>
              <a:cxnLst/>
              <a:rect l="l" t="t" r="r" b="b"/>
              <a:pathLst>
                <a:path w="3481" h="7092" extrusionOk="0">
                  <a:moveTo>
                    <a:pt x="80" y="0"/>
                  </a:moveTo>
                  <a:cubicBezTo>
                    <a:pt x="30" y="0"/>
                    <a:pt x="1" y="69"/>
                    <a:pt x="34" y="116"/>
                  </a:cubicBezTo>
                  <a:cubicBezTo>
                    <a:pt x="104" y="215"/>
                    <a:pt x="167" y="316"/>
                    <a:pt x="225" y="422"/>
                  </a:cubicBezTo>
                  <a:cubicBezTo>
                    <a:pt x="621" y="660"/>
                    <a:pt x="970" y="973"/>
                    <a:pt x="1248" y="1342"/>
                  </a:cubicBezTo>
                  <a:cubicBezTo>
                    <a:pt x="1853" y="2140"/>
                    <a:pt x="2175" y="3229"/>
                    <a:pt x="2121" y="4298"/>
                  </a:cubicBezTo>
                  <a:cubicBezTo>
                    <a:pt x="2081" y="5073"/>
                    <a:pt x="1829" y="5968"/>
                    <a:pt x="2266" y="6658"/>
                  </a:cubicBezTo>
                  <a:cubicBezTo>
                    <a:pt x="2429" y="6914"/>
                    <a:pt x="2689" y="7091"/>
                    <a:pt x="2948" y="7091"/>
                  </a:cubicBezTo>
                  <a:cubicBezTo>
                    <a:pt x="3075" y="7091"/>
                    <a:pt x="3202" y="7048"/>
                    <a:pt x="3317" y="6951"/>
                  </a:cubicBezTo>
                  <a:cubicBezTo>
                    <a:pt x="3386" y="6888"/>
                    <a:pt x="3443" y="6810"/>
                    <a:pt x="3480" y="6723"/>
                  </a:cubicBezTo>
                  <a:cubicBezTo>
                    <a:pt x="3464" y="6702"/>
                    <a:pt x="3447" y="6680"/>
                    <a:pt x="3432" y="6658"/>
                  </a:cubicBezTo>
                  <a:cubicBezTo>
                    <a:pt x="2987" y="5968"/>
                    <a:pt x="3244" y="5073"/>
                    <a:pt x="3283" y="4298"/>
                  </a:cubicBezTo>
                  <a:cubicBezTo>
                    <a:pt x="3340" y="3229"/>
                    <a:pt x="3009" y="2140"/>
                    <a:pt x="2389" y="1342"/>
                  </a:cubicBezTo>
                  <a:cubicBezTo>
                    <a:pt x="1803" y="587"/>
                    <a:pt x="962" y="99"/>
                    <a:pt x="86" y="1"/>
                  </a:cubicBezTo>
                  <a:cubicBezTo>
                    <a:pt x="84" y="1"/>
                    <a:pt x="82" y="0"/>
                    <a:pt x="80"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9" name="Google Shape;4229;p84"/>
            <p:cNvSpPr/>
            <p:nvPr/>
          </p:nvSpPr>
          <p:spPr>
            <a:xfrm>
              <a:off x="4936266" y="4200622"/>
              <a:ext cx="79971" cy="176577"/>
            </a:xfrm>
            <a:custGeom>
              <a:avLst/>
              <a:gdLst/>
              <a:ahLst/>
              <a:cxnLst/>
              <a:rect l="l" t="t" r="r" b="b"/>
              <a:pathLst>
                <a:path w="2966" h="6549" extrusionOk="0">
                  <a:moveTo>
                    <a:pt x="1485" y="0"/>
                  </a:moveTo>
                  <a:cubicBezTo>
                    <a:pt x="1451" y="0"/>
                    <a:pt x="1419" y="34"/>
                    <a:pt x="1424" y="81"/>
                  </a:cubicBezTo>
                  <a:cubicBezTo>
                    <a:pt x="1468" y="484"/>
                    <a:pt x="1353" y="828"/>
                    <a:pt x="1162" y="988"/>
                  </a:cubicBezTo>
                  <a:cubicBezTo>
                    <a:pt x="1135" y="1011"/>
                    <a:pt x="1107" y="1032"/>
                    <a:pt x="1077" y="1048"/>
                  </a:cubicBezTo>
                  <a:cubicBezTo>
                    <a:pt x="1640" y="2237"/>
                    <a:pt x="1454" y="3629"/>
                    <a:pt x="986" y="4812"/>
                  </a:cubicBezTo>
                  <a:cubicBezTo>
                    <a:pt x="718" y="5484"/>
                    <a:pt x="361" y="6090"/>
                    <a:pt x="0" y="6549"/>
                  </a:cubicBezTo>
                  <a:lnTo>
                    <a:pt x="1192" y="6549"/>
                  </a:lnTo>
                  <a:cubicBezTo>
                    <a:pt x="1563" y="6090"/>
                    <a:pt x="1929" y="5484"/>
                    <a:pt x="2201" y="4812"/>
                  </a:cubicBezTo>
                  <a:cubicBezTo>
                    <a:pt x="2829" y="3264"/>
                    <a:pt x="2965" y="1355"/>
                    <a:pt x="1525" y="16"/>
                  </a:cubicBezTo>
                  <a:lnTo>
                    <a:pt x="1524" y="16"/>
                  </a:lnTo>
                  <a:cubicBezTo>
                    <a:pt x="1512" y="5"/>
                    <a:pt x="1498" y="0"/>
                    <a:pt x="1485"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0" name="Google Shape;4230;p84"/>
            <p:cNvSpPr/>
            <p:nvPr/>
          </p:nvSpPr>
          <p:spPr>
            <a:xfrm>
              <a:off x="4812239" y="4267812"/>
              <a:ext cx="110304" cy="109387"/>
            </a:xfrm>
            <a:custGeom>
              <a:avLst/>
              <a:gdLst/>
              <a:ahLst/>
              <a:cxnLst/>
              <a:rect l="l" t="t" r="r" b="b"/>
              <a:pathLst>
                <a:path w="4091" h="4057" extrusionOk="0">
                  <a:moveTo>
                    <a:pt x="1283" y="0"/>
                  </a:moveTo>
                  <a:cubicBezTo>
                    <a:pt x="1255" y="0"/>
                    <a:pt x="1227" y="9"/>
                    <a:pt x="1203" y="27"/>
                  </a:cubicBezTo>
                  <a:cubicBezTo>
                    <a:pt x="488" y="540"/>
                    <a:pt x="2" y="1560"/>
                    <a:pt x="2" y="2735"/>
                  </a:cubicBezTo>
                  <a:cubicBezTo>
                    <a:pt x="1" y="3185"/>
                    <a:pt x="76" y="3632"/>
                    <a:pt x="224" y="4057"/>
                  </a:cubicBezTo>
                  <a:lnTo>
                    <a:pt x="3009" y="4057"/>
                  </a:lnTo>
                  <a:cubicBezTo>
                    <a:pt x="3923" y="2945"/>
                    <a:pt x="4090" y="1775"/>
                    <a:pt x="3256" y="519"/>
                  </a:cubicBezTo>
                  <a:cubicBezTo>
                    <a:pt x="3231" y="481"/>
                    <a:pt x="3194" y="463"/>
                    <a:pt x="3158" y="463"/>
                  </a:cubicBezTo>
                  <a:cubicBezTo>
                    <a:pt x="3108" y="463"/>
                    <a:pt x="3059" y="497"/>
                    <a:pt x="3039" y="558"/>
                  </a:cubicBezTo>
                  <a:cubicBezTo>
                    <a:pt x="2917" y="933"/>
                    <a:pt x="2743" y="1342"/>
                    <a:pt x="2519" y="1666"/>
                  </a:cubicBezTo>
                  <a:cubicBezTo>
                    <a:pt x="2507" y="1683"/>
                    <a:pt x="2491" y="1691"/>
                    <a:pt x="2474" y="1691"/>
                  </a:cubicBezTo>
                  <a:cubicBezTo>
                    <a:pt x="2449" y="1691"/>
                    <a:pt x="2423" y="1672"/>
                    <a:pt x="2414" y="1639"/>
                  </a:cubicBezTo>
                  <a:cubicBezTo>
                    <a:pt x="2218" y="944"/>
                    <a:pt x="1843" y="371"/>
                    <a:pt x="1363" y="27"/>
                  </a:cubicBezTo>
                  <a:cubicBezTo>
                    <a:pt x="1339" y="9"/>
                    <a:pt x="1311" y="0"/>
                    <a:pt x="1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1" name="Google Shape;4231;p84"/>
            <p:cNvSpPr/>
            <p:nvPr/>
          </p:nvSpPr>
          <p:spPr>
            <a:xfrm>
              <a:off x="4841843" y="4272693"/>
              <a:ext cx="38287" cy="50986"/>
            </a:xfrm>
            <a:custGeom>
              <a:avLst/>
              <a:gdLst/>
              <a:ahLst/>
              <a:cxnLst/>
              <a:rect l="l" t="t" r="r" b="b"/>
              <a:pathLst>
                <a:path w="1420" h="1891" extrusionOk="0">
                  <a:moveTo>
                    <a:pt x="185" y="0"/>
                  </a:moveTo>
                  <a:cubicBezTo>
                    <a:pt x="157" y="0"/>
                    <a:pt x="129" y="9"/>
                    <a:pt x="105" y="27"/>
                  </a:cubicBezTo>
                  <a:cubicBezTo>
                    <a:pt x="69" y="53"/>
                    <a:pt x="35" y="80"/>
                    <a:pt x="0" y="106"/>
                  </a:cubicBezTo>
                  <a:cubicBezTo>
                    <a:pt x="456" y="480"/>
                    <a:pt x="1020" y="1195"/>
                    <a:pt x="1199" y="1841"/>
                  </a:cubicBezTo>
                  <a:cubicBezTo>
                    <a:pt x="1208" y="1873"/>
                    <a:pt x="1232" y="1890"/>
                    <a:pt x="1257" y="1890"/>
                  </a:cubicBezTo>
                  <a:cubicBezTo>
                    <a:pt x="1273" y="1890"/>
                    <a:pt x="1291" y="1882"/>
                    <a:pt x="1304" y="1865"/>
                  </a:cubicBezTo>
                  <a:cubicBezTo>
                    <a:pt x="1351" y="1804"/>
                    <a:pt x="1389" y="1738"/>
                    <a:pt x="1419" y="1668"/>
                  </a:cubicBezTo>
                  <a:lnTo>
                    <a:pt x="1419" y="1668"/>
                  </a:lnTo>
                  <a:cubicBezTo>
                    <a:pt x="1407" y="1682"/>
                    <a:pt x="1391" y="1689"/>
                    <a:pt x="1375" y="1689"/>
                  </a:cubicBezTo>
                  <a:cubicBezTo>
                    <a:pt x="1350" y="1689"/>
                    <a:pt x="1325" y="1672"/>
                    <a:pt x="1316" y="1641"/>
                  </a:cubicBezTo>
                  <a:cubicBezTo>
                    <a:pt x="1122" y="945"/>
                    <a:pt x="745" y="371"/>
                    <a:pt x="265" y="27"/>
                  </a:cubicBezTo>
                  <a:cubicBezTo>
                    <a:pt x="241" y="9"/>
                    <a:pt x="213" y="0"/>
                    <a:pt x="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2" name="Google Shape;4232;p84"/>
            <p:cNvSpPr/>
            <p:nvPr/>
          </p:nvSpPr>
          <p:spPr>
            <a:xfrm>
              <a:off x="4876841" y="4280269"/>
              <a:ext cx="45701" cy="96930"/>
            </a:xfrm>
            <a:custGeom>
              <a:avLst/>
              <a:gdLst/>
              <a:ahLst/>
              <a:cxnLst/>
              <a:rect l="l" t="t" r="r" b="b"/>
              <a:pathLst>
                <a:path w="1695" h="3595" extrusionOk="0">
                  <a:moveTo>
                    <a:pt x="762" y="0"/>
                  </a:moveTo>
                  <a:cubicBezTo>
                    <a:pt x="712" y="0"/>
                    <a:pt x="663" y="34"/>
                    <a:pt x="643" y="96"/>
                  </a:cubicBezTo>
                  <a:cubicBezTo>
                    <a:pt x="600" y="229"/>
                    <a:pt x="549" y="365"/>
                    <a:pt x="494" y="501"/>
                  </a:cubicBezTo>
                  <a:cubicBezTo>
                    <a:pt x="1011" y="1590"/>
                    <a:pt x="791" y="2614"/>
                    <a:pt x="0" y="3595"/>
                  </a:cubicBezTo>
                  <a:lnTo>
                    <a:pt x="613" y="3595"/>
                  </a:lnTo>
                  <a:cubicBezTo>
                    <a:pt x="1527" y="2481"/>
                    <a:pt x="1694" y="1312"/>
                    <a:pt x="860" y="57"/>
                  </a:cubicBezTo>
                  <a:cubicBezTo>
                    <a:pt x="835" y="19"/>
                    <a:pt x="798" y="0"/>
                    <a:pt x="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3" name="Google Shape;4233;p84"/>
            <p:cNvSpPr/>
            <p:nvPr/>
          </p:nvSpPr>
          <p:spPr>
            <a:xfrm>
              <a:off x="4748391" y="4282938"/>
              <a:ext cx="13400" cy="78919"/>
            </a:xfrm>
            <a:custGeom>
              <a:avLst/>
              <a:gdLst/>
              <a:ahLst/>
              <a:cxnLst/>
              <a:rect l="l" t="t" r="r" b="b"/>
              <a:pathLst>
                <a:path w="497" h="2927" extrusionOk="0">
                  <a:moveTo>
                    <a:pt x="231" y="0"/>
                  </a:moveTo>
                  <a:cubicBezTo>
                    <a:pt x="104" y="0"/>
                    <a:pt x="0" y="118"/>
                    <a:pt x="101" y="265"/>
                  </a:cubicBezTo>
                  <a:lnTo>
                    <a:pt x="101" y="2660"/>
                  </a:lnTo>
                  <a:cubicBezTo>
                    <a:pt x="0" y="2807"/>
                    <a:pt x="104" y="2926"/>
                    <a:pt x="231" y="2926"/>
                  </a:cubicBezTo>
                  <a:cubicBezTo>
                    <a:pt x="358" y="2926"/>
                    <a:pt x="462" y="2807"/>
                    <a:pt x="497" y="2660"/>
                  </a:cubicBezTo>
                  <a:lnTo>
                    <a:pt x="497" y="265"/>
                  </a:lnTo>
                  <a:cubicBezTo>
                    <a:pt x="462" y="118"/>
                    <a:pt x="358" y="0"/>
                    <a:pt x="231" y="0"/>
                  </a:cubicBezTo>
                  <a:close/>
                </a:path>
              </a:pathLst>
            </a:custGeom>
            <a:solidFill>
              <a:srgbClr val="BE6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4" name="Google Shape;4234;p84"/>
            <p:cNvSpPr/>
            <p:nvPr/>
          </p:nvSpPr>
          <p:spPr>
            <a:xfrm>
              <a:off x="4710779" y="4156970"/>
              <a:ext cx="87655" cy="146379"/>
            </a:xfrm>
            <a:custGeom>
              <a:avLst/>
              <a:gdLst/>
              <a:ahLst/>
              <a:cxnLst/>
              <a:rect l="l" t="t" r="r" b="b"/>
              <a:pathLst>
                <a:path w="3251" h="5429" extrusionOk="0">
                  <a:moveTo>
                    <a:pt x="1625" y="0"/>
                  </a:moveTo>
                  <a:cubicBezTo>
                    <a:pt x="1496" y="0"/>
                    <a:pt x="1367" y="86"/>
                    <a:pt x="1321" y="258"/>
                  </a:cubicBezTo>
                  <a:lnTo>
                    <a:pt x="1322" y="258"/>
                  </a:lnTo>
                  <a:lnTo>
                    <a:pt x="56" y="5007"/>
                  </a:lnTo>
                  <a:cubicBezTo>
                    <a:pt x="0" y="5216"/>
                    <a:pt x="136" y="5429"/>
                    <a:pt x="326" y="5429"/>
                  </a:cubicBezTo>
                  <a:lnTo>
                    <a:pt x="2923" y="5429"/>
                  </a:lnTo>
                  <a:cubicBezTo>
                    <a:pt x="3115" y="5429"/>
                    <a:pt x="3251" y="5216"/>
                    <a:pt x="3194" y="5007"/>
                  </a:cubicBezTo>
                  <a:lnTo>
                    <a:pt x="1929" y="258"/>
                  </a:lnTo>
                  <a:cubicBezTo>
                    <a:pt x="1883" y="86"/>
                    <a:pt x="1754" y="0"/>
                    <a:pt x="1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5" name="Google Shape;4235;p84"/>
            <p:cNvSpPr/>
            <p:nvPr/>
          </p:nvSpPr>
          <p:spPr>
            <a:xfrm>
              <a:off x="4745533" y="4156970"/>
              <a:ext cx="52954" cy="146379"/>
            </a:xfrm>
            <a:custGeom>
              <a:avLst/>
              <a:gdLst/>
              <a:ahLst/>
              <a:cxnLst/>
              <a:rect l="l" t="t" r="r" b="b"/>
              <a:pathLst>
                <a:path w="1964" h="5429" extrusionOk="0">
                  <a:moveTo>
                    <a:pt x="337" y="0"/>
                  </a:moveTo>
                  <a:cubicBezTo>
                    <a:pt x="208" y="0"/>
                    <a:pt x="79" y="86"/>
                    <a:pt x="33" y="258"/>
                  </a:cubicBezTo>
                  <a:lnTo>
                    <a:pt x="0" y="384"/>
                  </a:lnTo>
                  <a:lnTo>
                    <a:pt x="1234" y="5007"/>
                  </a:lnTo>
                  <a:cubicBezTo>
                    <a:pt x="1289" y="5216"/>
                    <a:pt x="1153" y="5429"/>
                    <a:pt x="963" y="5429"/>
                  </a:cubicBezTo>
                  <a:lnTo>
                    <a:pt x="1637" y="5429"/>
                  </a:lnTo>
                  <a:cubicBezTo>
                    <a:pt x="1827" y="5429"/>
                    <a:pt x="1963" y="5216"/>
                    <a:pt x="1907" y="5007"/>
                  </a:cubicBezTo>
                  <a:lnTo>
                    <a:pt x="640" y="258"/>
                  </a:lnTo>
                  <a:cubicBezTo>
                    <a:pt x="595" y="86"/>
                    <a:pt x="466" y="0"/>
                    <a:pt x="337"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6" name="Google Shape;4236;p84"/>
            <p:cNvSpPr/>
            <p:nvPr/>
          </p:nvSpPr>
          <p:spPr>
            <a:xfrm>
              <a:off x="4665428" y="4376444"/>
              <a:ext cx="424767" cy="13104"/>
            </a:xfrm>
            <a:custGeom>
              <a:avLst/>
              <a:gdLst/>
              <a:ahLst/>
              <a:cxnLst/>
              <a:rect l="l" t="t" r="r" b="b"/>
              <a:pathLst>
                <a:path w="15754" h="486" extrusionOk="0">
                  <a:moveTo>
                    <a:pt x="148" y="0"/>
                  </a:moveTo>
                  <a:cubicBezTo>
                    <a:pt x="61" y="0"/>
                    <a:pt x="0" y="96"/>
                    <a:pt x="0" y="209"/>
                  </a:cubicBezTo>
                  <a:cubicBezTo>
                    <a:pt x="0" y="355"/>
                    <a:pt x="103" y="475"/>
                    <a:pt x="232" y="486"/>
                  </a:cubicBezTo>
                  <a:lnTo>
                    <a:pt x="15524" y="486"/>
                  </a:lnTo>
                  <a:lnTo>
                    <a:pt x="15524" y="475"/>
                  </a:lnTo>
                  <a:cubicBezTo>
                    <a:pt x="15651" y="475"/>
                    <a:pt x="15754" y="355"/>
                    <a:pt x="15754" y="209"/>
                  </a:cubicBezTo>
                  <a:cubicBezTo>
                    <a:pt x="15754" y="96"/>
                    <a:pt x="15693" y="0"/>
                    <a:pt x="15607" y="0"/>
                  </a:cubicBezTo>
                  <a:cubicBezTo>
                    <a:pt x="15581" y="0"/>
                    <a:pt x="15553" y="9"/>
                    <a:pt x="15524" y="28"/>
                  </a:cubicBezTo>
                  <a:lnTo>
                    <a:pt x="232" y="28"/>
                  </a:lnTo>
                  <a:cubicBezTo>
                    <a:pt x="202" y="9"/>
                    <a:pt x="174" y="0"/>
                    <a:pt x="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37" name="Google Shape;4237;p84"/>
          <p:cNvGrpSpPr/>
          <p:nvPr/>
        </p:nvGrpSpPr>
        <p:grpSpPr>
          <a:xfrm>
            <a:off x="4024125" y="1576362"/>
            <a:ext cx="369952" cy="384566"/>
            <a:chOff x="4024125" y="1576362"/>
            <a:chExt cx="369952" cy="384566"/>
          </a:xfrm>
        </p:grpSpPr>
        <p:sp>
          <p:nvSpPr>
            <p:cNvPr id="4238" name="Google Shape;4238;p84"/>
            <p:cNvSpPr/>
            <p:nvPr/>
          </p:nvSpPr>
          <p:spPr>
            <a:xfrm>
              <a:off x="4024125" y="1576362"/>
              <a:ext cx="178707" cy="176119"/>
            </a:xfrm>
            <a:custGeom>
              <a:avLst/>
              <a:gdLst/>
              <a:ahLst/>
              <a:cxnLst/>
              <a:rect l="l" t="t" r="r" b="b"/>
              <a:pathLst>
                <a:path w="6628" h="6532" extrusionOk="0">
                  <a:moveTo>
                    <a:pt x="2031" y="1"/>
                  </a:moveTo>
                  <a:cubicBezTo>
                    <a:pt x="1950" y="1"/>
                    <a:pt x="1872" y="61"/>
                    <a:pt x="1865" y="153"/>
                  </a:cubicBezTo>
                  <a:cubicBezTo>
                    <a:pt x="1799" y="1044"/>
                    <a:pt x="1092" y="1752"/>
                    <a:pt x="201" y="1817"/>
                  </a:cubicBezTo>
                  <a:cubicBezTo>
                    <a:pt x="66" y="1828"/>
                    <a:pt x="0" y="1988"/>
                    <a:pt x="89" y="2089"/>
                  </a:cubicBezTo>
                  <a:cubicBezTo>
                    <a:pt x="673" y="2765"/>
                    <a:pt x="673" y="3767"/>
                    <a:pt x="89" y="4441"/>
                  </a:cubicBezTo>
                  <a:cubicBezTo>
                    <a:pt x="0" y="4545"/>
                    <a:pt x="66" y="4703"/>
                    <a:pt x="201" y="4715"/>
                  </a:cubicBezTo>
                  <a:cubicBezTo>
                    <a:pt x="1092" y="4779"/>
                    <a:pt x="1799" y="5488"/>
                    <a:pt x="1865" y="6378"/>
                  </a:cubicBezTo>
                  <a:cubicBezTo>
                    <a:pt x="1872" y="6471"/>
                    <a:pt x="1949" y="6532"/>
                    <a:pt x="2030" y="6532"/>
                  </a:cubicBezTo>
                  <a:cubicBezTo>
                    <a:pt x="2067" y="6532"/>
                    <a:pt x="2105" y="6519"/>
                    <a:pt x="2137" y="6491"/>
                  </a:cubicBezTo>
                  <a:cubicBezTo>
                    <a:pt x="2475" y="6200"/>
                    <a:pt x="2894" y="6054"/>
                    <a:pt x="3314" y="6054"/>
                  </a:cubicBezTo>
                  <a:cubicBezTo>
                    <a:pt x="3733" y="6054"/>
                    <a:pt x="4153" y="6200"/>
                    <a:pt x="4491" y="6491"/>
                  </a:cubicBezTo>
                  <a:cubicBezTo>
                    <a:pt x="4523" y="6519"/>
                    <a:pt x="4560" y="6532"/>
                    <a:pt x="4597" y="6532"/>
                  </a:cubicBezTo>
                  <a:cubicBezTo>
                    <a:pt x="4678" y="6532"/>
                    <a:pt x="4756" y="6472"/>
                    <a:pt x="4763" y="6379"/>
                  </a:cubicBezTo>
                  <a:cubicBezTo>
                    <a:pt x="4827" y="5488"/>
                    <a:pt x="5536" y="4781"/>
                    <a:pt x="6427" y="4717"/>
                  </a:cubicBezTo>
                  <a:cubicBezTo>
                    <a:pt x="6562" y="4706"/>
                    <a:pt x="6627" y="4546"/>
                    <a:pt x="6539" y="4443"/>
                  </a:cubicBezTo>
                  <a:cubicBezTo>
                    <a:pt x="5954" y="3767"/>
                    <a:pt x="5954" y="2765"/>
                    <a:pt x="6539" y="2089"/>
                  </a:cubicBezTo>
                  <a:cubicBezTo>
                    <a:pt x="6627" y="1988"/>
                    <a:pt x="6562" y="1828"/>
                    <a:pt x="6427" y="1817"/>
                  </a:cubicBezTo>
                  <a:cubicBezTo>
                    <a:pt x="5536" y="1752"/>
                    <a:pt x="4827" y="1044"/>
                    <a:pt x="4763" y="153"/>
                  </a:cubicBezTo>
                  <a:cubicBezTo>
                    <a:pt x="4756" y="61"/>
                    <a:pt x="4678" y="1"/>
                    <a:pt x="4597" y="1"/>
                  </a:cubicBezTo>
                  <a:cubicBezTo>
                    <a:pt x="4559" y="1"/>
                    <a:pt x="4522" y="13"/>
                    <a:pt x="4489" y="41"/>
                  </a:cubicBezTo>
                  <a:cubicBezTo>
                    <a:pt x="4152" y="333"/>
                    <a:pt x="3733" y="479"/>
                    <a:pt x="3314" y="479"/>
                  </a:cubicBezTo>
                  <a:cubicBezTo>
                    <a:pt x="2894" y="479"/>
                    <a:pt x="2475" y="333"/>
                    <a:pt x="2137" y="41"/>
                  </a:cubicBezTo>
                  <a:cubicBezTo>
                    <a:pt x="2105" y="13"/>
                    <a:pt x="2068" y="1"/>
                    <a:pt x="2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9" name="Google Shape;4239;p84"/>
            <p:cNvSpPr/>
            <p:nvPr/>
          </p:nvSpPr>
          <p:spPr>
            <a:xfrm>
              <a:off x="4067103" y="1621443"/>
              <a:ext cx="89354" cy="85983"/>
            </a:xfrm>
            <a:custGeom>
              <a:avLst/>
              <a:gdLst/>
              <a:ahLst/>
              <a:cxnLst/>
              <a:rect l="l" t="t" r="r" b="b"/>
              <a:pathLst>
                <a:path w="3314" h="3189" extrusionOk="0">
                  <a:moveTo>
                    <a:pt x="1720" y="0"/>
                  </a:moveTo>
                  <a:cubicBezTo>
                    <a:pt x="1075" y="0"/>
                    <a:pt x="494" y="389"/>
                    <a:pt x="247" y="984"/>
                  </a:cubicBezTo>
                  <a:cubicBezTo>
                    <a:pt x="0" y="1581"/>
                    <a:pt x="136" y="2266"/>
                    <a:pt x="592" y="2722"/>
                  </a:cubicBezTo>
                  <a:cubicBezTo>
                    <a:pt x="897" y="3027"/>
                    <a:pt x="1305" y="3188"/>
                    <a:pt x="1720" y="3188"/>
                  </a:cubicBezTo>
                  <a:cubicBezTo>
                    <a:pt x="1925" y="3188"/>
                    <a:pt x="2132" y="3149"/>
                    <a:pt x="2330" y="3067"/>
                  </a:cubicBezTo>
                  <a:cubicBezTo>
                    <a:pt x="2925" y="2820"/>
                    <a:pt x="3314" y="2240"/>
                    <a:pt x="3314" y="1594"/>
                  </a:cubicBezTo>
                  <a:cubicBezTo>
                    <a:pt x="3314" y="715"/>
                    <a:pt x="2601" y="0"/>
                    <a:pt x="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0" name="Google Shape;4240;p84"/>
            <p:cNvSpPr/>
            <p:nvPr/>
          </p:nvSpPr>
          <p:spPr>
            <a:xfrm>
              <a:off x="4068721" y="1639885"/>
              <a:ext cx="292786" cy="321042"/>
            </a:xfrm>
            <a:custGeom>
              <a:avLst/>
              <a:gdLst/>
              <a:ahLst/>
              <a:cxnLst/>
              <a:rect l="l" t="t" r="r" b="b"/>
              <a:pathLst>
                <a:path w="10859" h="11907" extrusionOk="0">
                  <a:moveTo>
                    <a:pt x="5841" y="0"/>
                  </a:moveTo>
                  <a:cubicBezTo>
                    <a:pt x="5209" y="0"/>
                    <a:pt x="4550" y="117"/>
                    <a:pt x="3883" y="372"/>
                  </a:cubicBezTo>
                  <a:cubicBezTo>
                    <a:pt x="2645" y="849"/>
                    <a:pt x="1669" y="1827"/>
                    <a:pt x="1195" y="3065"/>
                  </a:cubicBezTo>
                  <a:cubicBezTo>
                    <a:pt x="0" y="6205"/>
                    <a:pt x="1856" y="9189"/>
                    <a:pt x="4620" y="9882"/>
                  </a:cubicBezTo>
                  <a:lnTo>
                    <a:pt x="4620" y="11368"/>
                  </a:lnTo>
                  <a:cubicBezTo>
                    <a:pt x="4625" y="11667"/>
                    <a:pt x="4870" y="11906"/>
                    <a:pt x="5169" y="11906"/>
                  </a:cubicBezTo>
                  <a:cubicBezTo>
                    <a:pt x="5470" y="11906"/>
                    <a:pt x="5713" y="11667"/>
                    <a:pt x="5719" y="11368"/>
                  </a:cubicBezTo>
                  <a:lnTo>
                    <a:pt x="5719" y="10297"/>
                  </a:lnTo>
                  <a:cubicBezTo>
                    <a:pt x="5719" y="10028"/>
                    <a:pt x="5924" y="9802"/>
                    <a:pt x="6192" y="9775"/>
                  </a:cubicBezTo>
                  <a:lnTo>
                    <a:pt x="6225" y="9772"/>
                  </a:lnTo>
                  <a:cubicBezTo>
                    <a:pt x="6243" y="9771"/>
                    <a:pt x="6261" y="9770"/>
                    <a:pt x="6279" y="9770"/>
                  </a:cubicBezTo>
                  <a:cubicBezTo>
                    <a:pt x="6574" y="9770"/>
                    <a:pt x="6818" y="10009"/>
                    <a:pt x="6818" y="10311"/>
                  </a:cubicBezTo>
                  <a:lnTo>
                    <a:pt x="6818" y="10590"/>
                  </a:lnTo>
                  <a:cubicBezTo>
                    <a:pt x="6818" y="10590"/>
                    <a:pt x="7267" y="11172"/>
                    <a:pt x="7587" y="11172"/>
                  </a:cubicBezTo>
                  <a:cubicBezTo>
                    <a:pt x="7908" y="11172"/>
                    <a:pt x="8284" y="10590"/>
                    <a:pt x="8284" y="10590"/>
                  </a:cubicBezTo>
                  <a:lnTo>
                    <a:pt x="8284" y="9397"/>
                  </a:lnTo>
                  <a:cubicBezTo>
                    <a:pt x="9873" y="8512"/>
                    <a:pt x="10859" y="6836"/>
                    <a:pt x="10857" y="5016"/>
                  </a:cubicBezTo>
                  <a:cubicBezTo>
                    <a:pt x="10857" y="2247"/>
                    <a:pt x="8611"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1" name="Google Shape;4241;p84"/>
            <p:cNvSpPr/>
            <p:nvPr/>
          </p:nvSpPr>
          <p:spPr>
            <a:xfrm>
              <a:off x="4215127" y="1646168"/>
              <a:ext cx="140016" cy="294970"/>
            </a:xfrm>
            <a:custGeom>
              <a:avLst/>
              <a:gdLst/>
              <a:ahLst/>
              <a:cxnLst/>
              <a:rect l="l" t="t" r="r" b="b"/>
              <a:pathLst>
                <a:path w="5193" h="10940" extrusionOk="0">
                  <a:moveTo>
                    <a:pt x="416" y="1"/>
                  </a:moveTo>
                  <a:cubicBezTo>
                    <a:pt x="371" y="1"/>
                    <a:pt x="326" y="2"/>
                    <a:pt x="280" y="3"/>
                  </a:cubicBezTo>
                  <a:lnTo>
                    <a:pt x="279" y="3"/>
                  </a:lnTo>
                  <a:cubicBezTo>
                    <a:pt x="186" y="6"/>
                    <a:pt x="92" y="10"/>
                    <a:pt x="1" y="18"/>
                  </a:cubicBezTo>
                  <a:cubicBezTo>
                    <a:pt x="2447" y="227"/>
                    <a:pt x="4368" y="2277"/>
                    <a:pt x="4368" y="4777"/>
                  </a:cubicBezTo>
                  <a:cubicBezTo>
                    <a:pt x="4368" y="6423"/>
                    <a:pt x="3522" y="7953"/>
                    <a:pt x="2127" y="8826"/>
                  </a:cubicBezTo>
                  <a:cubicBezTo>
                    <a:pt x="1996" y="8908"/>
                    <a:pt x="1918" y="9052"/>
                    <a:pt x="2121" y="9206"/>
                  </a:cubicBezTo>
                  <a:lnTo>
                    <a:pt x="2121" y="10357"/>
                  </a:lnTo>
                  <a:cubicBezTo>
                    <a:pt x="1918" y="10519"/>
                    <a:pt x="1852" y="10664"/>
                    <a:pt x="1747" y="10769"/>
                  </a:cubicBezTo>
                  <a:cubicBezTo>
                    <a:pt x="1857" y="10878"/>
                    <a:pt x="2004" y="10939"/>
                    <a:pt x="2159" y="10939"/>
                  </a:cubicBezTo>
                  <a:cubicBezTo>
                    <a:pt x="2161" y="10939"/>
                    <a:pt x="2163" y="10939"/>
                    <a:pt x="2164" y="10939"/>
                  </a:cubicBezTo>
                  <a:cubicBezTo>
                    <a:pt x="2486" y="10936"/>
                    <a:pt x="2740" y="10664"/>
                    <a:pt x="2855" y="10342"/>
                  </a:cubicBezTo>
                  <a:lnTo>
                    <a:pt x="2855" y="8950"/>
                  </a:lnTo>
                  <a:cubicBezTo>
                    <a:pt x="4202" y="8134"/>
                    <a:pt x="5192" y="6571"/>
                    <a:pt x="5192" y="4777"/>
                  </a:cubicBezTo>
                  <a:cubicBezTo>
                    <a:pt x="5192" y="2140"/>
                    <a:pt x="3053"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2" name="Google Shape;4242;p84"/>
            <p:cNvSpPr/>
            <p:nvPr/>
          </p:nvSpPr>
          <p:spPr>
            <a:xfrm>
              <a:off x="4246053" y="1746603"/>
              <a:ext cx="114860" cy="112595"/>
            </a:xfrm>
            <a:custGeom>
              <a:avLst/>
              <a:gdLst/>
              <a:ahLst/>
              <a:cxnLst/>
              <a:rect l="l" t="t" r="r" b="b"/>
              <a:pathLst>
                <a:path w="4260" h="4176" extrusionOk="0">
                  <a:moveTo>
                    <a:pt x="3927" y="1"/>
                  </a:moveTo>
                  <a:lnTo>
                    <a:pt x="629" y="303"/>
                  </a:lnTo>
                  <a:cubicBezTo>
                    <a:pt x="376" y="327"/>
                    <a:pt x="174" y="518"/>
                    <a:pt x="137" y="768"/>
                  </a:cubicBezTo>
                  <a:lnTo>
                    <a:pt x="135" y="768"/>
                  </a:lnTo>
                  <a:lnTo>
                    <a:pt x="38" y="1424"/>
                  </a:lnTo>
                  <a:cubicBezTo>
                    <a:pt x="1" y="1679"/>
                    <a:pt x="144" y="1925"/>
                    <a:pt x="384" y="2017"/>
                  </a:cubicBezTo>
                  <a:lnTo>
                    <a:pt x="1759" y="2544"/>
                  </a:lnTo>
                  <a:cubicBezTo>
                    <a:pt x="2122" y="2682"/>
                    <a:pt x="2408" y="2968"/>
                    <a:pt x="2550" y="3329"/>
                  </a:cubicBezTo>
                  <a:lnTo>
                    <a:pt x="2881" y="4176"/>
                  </a:lnTo>
                  <a:cubicBezTo>
                    <a:pt x="3872" y="3029"/>
                    <a:pt x="4259" y="1480"/>
                    <a:pt x="39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3" name="Google Shape;4243;p84"/>
            <p:cNvSpPr/>
            <p:nvPr/>
          </p:nvSpPr>
          <p:spPr>
            <a:xfrm>
              <a:off x="4312408" y="1746603"/>
              <a:ext cx="39824" cy="112595"/>
            </a:xfrm>
            <a:custGeom>
              <a:avLst/>
              <a:gdLst/>
              <a:ahLst/>
              <a:cxnLst/>
              <a:rect l="l" t="t" r="r" b="b"/>
              <a:pathLst>
                <a:path w="1477" h="4176" extrusionOk="0">
                  <a:moveTo>
                    <a:pt x="1339" y="1"/>
                  </a:moveTo>
                  <a:lnTo>
                    <a:pt x="533" y="76"/>
                  </a:lnTo>
                  <a:cubicBezTo>
                    <a:pt x="771" y="1221"/>
                    <a:pt x="583" y="2413"/>
                    <a:pt x="1" y="3428"/>
                  </a:cubicBezTo>
                  <a:lnTo>
                    <a:pt x="292" y="4176"/>
                  </a:lnTo>
                  <a:cubicBezTo>
                    <a:pt x="895" y="3480"/>
                    <a:pt x="1284" y="2627"/>
                    <a:pt x="1411" y="1715"/>
                  </a:cubicBezTo>
                  <a:cubicBezTo>
                    <a:pt x="1424" y="1616"/>
                    <a:pt x="1438" y="1486"/>
                    <a:pt x="1444" y="1387"/>
                  </a:cubicBezTo>
                  <a:cubicBezTo>
                    <a:pt x="1477" y="924"/>
                    <a:pt x="1441" y="457"/>
                    <a:pt x="1339" y="2"/>
                  </a:cubicBezTo>
                  <a:lnTo>
                    <a:pt x="1339" y="1"/>
                  </a:lnTo>
                  <a:close/>
                </a:path>
              </a:pathLst>
            </a:custGeom>
            <a:solidFill>
              <a:srgbClr val="61AA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4" name="Google Shape;4244;p84"/>
            <p:cNvSpPr/>
            <p:nvPr/>
          </p:nvSpPr>
          <p:spPr>
            <a:xfrm>
              <a:off x="4099997" y="1664421"/>
              <a:ext cx="122949" cy="171212"/>
            </a:xfrm>
            <a:custGeom>
              <a:avLst/>
              <a:gdLst/>
              <a:ahLst/>
              <a:cxnLst/>
              <a:rect l="l" t="t" r="r" b="b"/>
              <a:pathLst>
                <a:path w="4560" h="6350" extrusionOk="0">
                  <a:moveTo>
                    <a:pt x="2327" y="0"/>
                  </a:moveTo>
                  <a:cubicBezTo>
                    <a:pt x="884" y="863"/>
                    <a:pt x="2" y="2419"/>
                    <a:pt x="2" y="4100"/>
                  </a:cubicBezTo>
                  <a:cubicBezTo>
                    <a:pt x="0" y="4780"/>
                    <a:pt x="146" y="5453"/>
                    <a:pt x="427" y="6072"/>
                  </a:cubicBezTo>
                  <a:lnTo>
                    <a:pt x="937" y="5132"/>
                  </a:lnTo>
                  <a:cubicBezTo>
                    <a:pt x="1000" y="5014"/>
                    <a:pt x="1118" y="4952"/>
                    <a:pt x="1238" y="4952"/>
                  </a:cubicBezTo>
                  <a:cubicBezTo>
                    <a:pt x="1337" y="4952"/>
                    <a:pt x="1437" y="4995"/>
                    <a:pt x="1506" y="5083"/>
                  </a:cubicBezTo>
                  <a:lnTo>
                    <a:pt x="2351" y="6158"/>
                  </a:lnTo>
                  <a:cubicBezTo>
                    <a:pt x="2452" y="6284"/>
                    <a:pt x="2601" y="6349"/>
                    <a:pt x="2751" y="6349"/>
                  </a:cubicBezTo>
                  <a:cubicBezTo>
                    <a:pt x="2861" y="6349"/>
                    <a:pt x="2972" y="6314"/>
                    <a:pt x="3066" y="6241"/>
                  </a:cubicBezTo>
                  <a:cubicBezTo>
                    <a:pt x="3287" y="6069"/>
                    <a:pt x="3329" y="5752"/>
                    <a:pt x="3158" y="5530"/>
                  </a:cubicBezTo>
                  <a:lnTo>
                    <a:pt x="2333" y="4455"/>
                  </a:lnTo>
                  <a:cubicBezTo>
                    <a:pt x="2167" y="4238"/>
                    <a:pt x="2248" y="3924"/>
                    <a:pt x="2498" y="3813"/>
                  </a:cubicBezTo>
                  <a:lnTo>
                    <a:pt x="4205" y="3061"/>
                  </a:lnTo>
                  <a:cubicBezTo>
                    <a:pt x="4420" y="2967"/>
                    <a:pt x="4559" y="2753"/>
                    <a:pt x="4559" y="2518"/>
                  </a:cubicBezTo>
                  <a:lnTo>
                    <a:pt x="4559" y="1446"/>
                  </a:lnTo>
                  <a:cubicBezTo>
                    <a:pt x="4559" y="1234"/>
                    <a:pt x="4447" y="1038"/>
                    <a:pt x="4263" y="932"/>
                  </a:cubicBezTo>
                  <a:lnTo>
                    <a:pt x="3625" y="561"/>
                  </a:lnTo>
                  <a:cubicBezTo>
                    <a:pt x="3215" y="323"/>
                    <a:pt x="2780" y="135"/>
                    <a:pt x="2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5" name="Google Shape;4245;p84"/>
            <p:cNvSpPr/>
            <p:nvPr/>
          </p:nvSpPr>
          <p:spPr>
            <a:xfrm>
              <a:off x="4286443" y="1586284"/>
              <a:ext cx="107634" cy="224652"/>
            </a:xfrm>
            <a:custGeom>
              <a:avLst/>
              <a:gdLst/>
              <a:ahLst/>
              <a:cxnLst/>
              <a:rect l="l" t="t" r="r" b="b"/>
              <a:pathLst>
                <a:path w="3992" h="8332" extrusionOk="0">
                  <a:moveTo>
                    <a:pt x="1444" y="0"/>
                  </a:moveTo>
                  <a:cubicBezTo>
                    <a:pt x="964" y="0"/>
                    <a:pt x="575" y="390"/>
                    <a:pt x="575" y="871"/>
                  </a:cubicBezTo>
                  <a:lnTo>
                    <a:pt x="575" y="4963"/>
                  </a:lnTo>
                  <a:cubicBezTo>
                    <a:pt x="192" y="5419"/>
                    <a:pt x="1" y="6055"/>
                    <a:pt x="136" y="6732"/>
                  </a:cubicBezTo>
                  <a:cubicBezTo>
                    <a:pt x="285" y="7489"/>
                    <a:pt x="867" y="8120"/>
                    <a:pt x="1620" y="8286"/>
                  </a:cubicBezTo>
                  <a:cubicBezTo>
                    <a:pt x="1763" y="8317"/>
                    <a:pt x="1904" y="8332"/>
                    <a:pt x="2042" y="8332"/>
                  </a:cubicBezTo>
                  <a:cubicBezTo>
                    <a:pt x="3116" y="8332"/>
                    <a:pt x="3990" y="7420"/>
                    <a:pt x="3990" y="6300"/>
                  </a:cubicBezTo>
                  <a:cubicBezTo>
                    <a:pt x="3992" y="5812"/>
                    <a:pt x="3820" y="5338"/>
                    <a:pt x="3506" y="4963"/>
                  </a:cubicBezTo>
                  <a:lnTo>
                    <a:pt x="3506" y="871"/>
                  </a:lnTo>
                  <a:cubicBezTo>
                    <a:pt x="3506" y="390"/>
                    <a:pt x="3119" y="0"/>
                    <a:pt x="2638" y="0"/>
                  </a:cubicBezTo>
                  <a:cubicBezTo>
                    <a:pt x="2637" y="0"/>
                    <a:pt x="2636" y="0"/>
                    <a:pt x="2636" y="0"/>
                  </a:cubicBezTo>
                  <a:lnTo>
                    <a:pt x="1447" y="0"/>
                  </a:lnTo>
                  <a:cubicBezTo>
                    <a:pt x="1446" y="0"/>
                    <a:pt x="1445" y="0"/>
                    <a:pt x="14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6" name="Google Shape;4246;p84"/>
            <p:cNvSpPr/>
            <p:nvPr/>
          </p:nvSpPr>
          <p:spPr>
            <a:xfrm>
              <a:off x="4317692" y="1605994"/>
              <a:ext cx="55192" cy="169999"/>
            </a:xfrm>
            <a:custGeom>
              <a:avLst/>
              <a:gdLst/>
              <a:ahLst/>
              <a:cxnLst/>
              <a:rect l="l" t="t" r="r" b="b"/>
              <a:pathLst>
                <a:path w="2047" h="6305" extrusionOk="0">
                  <a:moveTo>
                    <a:pt x="884" y="1"/>
                  </a:moveTo>
                  <a:cubicBezTo>
                    <a:pt x="681" y="1"/>
                    <a:pt x="515" y="165"/>
                    <a:pt x="515" y="370"/>
                  </a:cubicBezTo>
                  <a:lnTo>
                    <a:pt x="515" y="4512"/>
                  </a:lnTo>
                  <a:cubicBezTo>
                    <a:pt x="188" y="4733"/>
                    <a:pt x="1" y="5149"/>
                    <a:pt x="120" y="5593"/>
                  </a:cubicBezTo>
                  <a:cubicBezTo>
                    <a:pt x="210" y="5923"/>
                    <a:pt x="470" y="6180"/>
                    <a:pt x="801" y="6270"/>
                  </a:cubicBezTo>
                  <a:cubicBezTo>
                    <a:pt x="891" y="6294"/>
                    <a:pt x="980" y="6305"/>
                    <a:pt x="1066" y="6305"/>
                  </a:cubicBezTo>
                  <a:cubicBezTo>
                    <a:pt x="1608" y="6305"/>
                    <a:pt x="2046" y="5867"/>
                    <a:pt x="2046" y="5324"/>
                  </a:cubicBezTo>
                  <a:cubicBezTo>
                    <a:pt x="2046" y="4998"/>
                    <a:pt x="1885" y="4694"/>
                    <a:pt x="1614" y="4512"/>
                  </a:cubicBezTo>
                  <a:lnTo>
                    <a:pt x="1614" y="368"/>
                  </a:lnTo>
                  <a:cubicBezTo>
                    <a:pt x="1614" y="165"/>
                    <a:pt x="1450" y="1"/>
                    <a:pt x="1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47" name="Google Shape;4247;p84"/>
          <p:cNvGrpSpPr/>
          <p:nvPr/>
        </p:nvGrpSpPr>
        <p:grpSpPr>
          <a:xfrm>
            <a:off x="4010536" y="2183476"/>
            <a:ext cx="405031" cy="317618"/>
            <a:chOff x="4010536" y="2183476"/>
            <a:chExt cx="405031" cy="317618"/>
          </a:xfrm>
        </p:grpSpPr>
        <p:sp>
          <p:nvSpPr>
            <p:cNvPr id="4248" name="Google Shape;4248;p84"/>
            <p:cNvSpPr/>
            <p:nvPr/>
          </p:nvSpPr>
          <p:spPr>
            <a:xfrm>
              <a:off x="4019002" y="2320149"/>
              <a:ext cx="297801" cy="179462"/>
            </a:xfrm>
            <a:custGeom>
              <a:avLst/>
              <a:gdLst/>
              <a:ahLst/>
              <a:cxnLst/>
              <a:rect l="l" t="t" r="r" b="b"/>
              <a:pathLst>
                <a:path w="11045" h="6656" extrusionOk="0">
                  <a:moveTo>
                    <a:pt x="4017" y="0"/>
                  </a:moveTo>
                  <a:cubicBezTo>
                    <a:pt x="2638" y="0"/>
                    <a:pt x="1520" y="1143"/>
                    <a:pt x="1520" y="2553"/>
                  </a:cubicBezTo>
                  <a:cubicBezTo>
                    <a:pt x="1520" y="2765"/>
                    <a:pt x="1545" y="2977"/>
                    <a:pt x="1596" y="3184"/>
                  </a:cubicBezTo>
                  <a:cubicBezTo>
                    <a:pt x="920" y="3412"/>
                    <a:pt x="642" y="4218"/>
                    <a:pt x="1034" y="4816"/>
                  </a:cubicBezTo>
                  <a:cubicBezTo>
                    <a:pt x="298" y="5100"/>
                    <a:pt x="1" y="5983"/>
                    <a:pt x="415" y="6655"/>
                  </a:cubicBezTo>
                  <a:lnTo>
                    <a:pt x="11044" y="6655"/>
                  </a:lnTo>
                  <a:lnTo>
                    <a:pt x="11044" y="4256"/>
                  </a:lnTo>
                  <a:cubicBezTo>
                    <a:pt x="11044" y="3786"/>
                    <a:pt x="10675" y="3388"/>
                    <a:pt x="10206" y="3378"/>
                  </a:cubicBezTo>
                  <a:lnTo>
                    <a:pt x="10204" y="3378"/>
                  </a:lnTo>
                  <a:cubicBezTo>
                    <a:pt x="10200" y="3378"/>
                    <a:pt x="10195" y="3378"/>
                    <a:pt x="10191" y="3378"/>
                  </a:cubicBezTo>
                  <a:cubicBezTo>
                    <a:pt x="10091" y="3378"/>
                    <a:pt x="9991" y="3394"/>
                    <a:pt x="9898" y="3427"/>
                  </a:cubicBezTo>
                  <a:cubicBezTo>
                    <a:pt x="9902" y="2791"/>
                    <a:pt x="9386" y="2282"/>
                    <a:pt x="8762" y="2282"/>
                  </a:cubicBezTo>
                  <a:cubicBezTo>
                    <a:pt x="8727" y="2282"/>
                    <a:pt x="8692" y="2283"/>
                    <a:pt x="8656" y="2286"/>
                  </a:cubicBezTo>
                  <a:cubicBezTo>
                    <a:pt x="8757" y="2020"/>
                    <a:pt x="8784" y="1733"/>
                    <a:pt x="8736" y="1454"/>
                  </a:cubicBezTo>
                  <a:cubicBezTo>
                    <a:pt x="8627" y="791"/>
                    <a:pt x="8084" y="253"/>
                    <a:pt x="7421" y="150"/>
                  </a:cubicBezTo>
                  <a:cubicBezTo>
                    <a:pt x="7337" y="136"/>
                    <a:pt x="7251" y="129"/>
                    <a:pt x="7166" y="129"/>
                  </a:cubicBezTo>
                  <a:cubicBezTo>
                    <a:pt x="6877" y="129"/>
                    <a:pt x="6593" y="207"/>
                    <a:pt x="6342" y="358"/>
                  </a:cubicBezTo>
                  <a:cubicBezTo>
                    <a:pt x="6174" y="458"/>
                    <a:pt x="5983" y="515"/>
                    <a:pt x="5795" y="515"/>
                  </a:cubicBezTo>
                  <a:cubicBezTo>
                    <a:pt x="5633" y="515"/>
                    <a:pt x="5474" y="473"/>
                    <a:pt x="5333" y="383"/>
                  </a:cubicBezTo>
                  <a:cubicBezTo>
                    <a:pt x="4939" y="133"/>
                    <a:pt x="4483" y="0"/>
                    <a:pt x="4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9" name="Google Shape;4249;p84"/>
            <p:cNvSpPr/>
            <p:nvPr/>
          </p:nvSpPr>
          <p:spPr>
            <a:xfrm>
              <a:off x="4338022" y="2414491"/>
              <a:ext cx="50123" cy="29093"/>
            </a:xfrm>
            <a:custGeom>
              <a:avLst/>
              <a:gdLst/>
              <a:ahLst/>
              <a:cxnLst/>
              <a:rect l="l" t="t" r="r" b="b"/>
              <a:pathLst>
                <a:path w="1859" h="1079" extrusionOk="0">
                  <a:moveTo>
                    <a:pt x="1609" y="1"/>
                  </a:moveTo>
                  <a:cubicBezTo>
                    <a:pt x="1538" y="1"/>
                    <a:pt x="1469" y="34"/>
                    <a:pt x="1427" y="96"/>
                  </a:cubicBezTo>
                  <a:lnTo>
                    <a:pt x="1117" y="538"/>
                  </a:lnTo>
                  <a:cubicBezTo>
                    <a:pt x="1071" y="604"/>
                    <a:pt x="998" y="638"/>
                    <a:pt x="924" y="638"/>
                  </a:cubicBezTo>
                  <a:cubicBezTo>
                    <a:pt x="877" y="638"/>
                    <a:pt x="831" y="625"/>
                    <a:pt x="790" y="597"/>
                  </a:cubicBezTo>
                  <a:lnTo>
                    <a:pt x="377" y="307"/>
                  </a:lnTo>
                  <a:cubicBezTo>
                    <a:pt x="339" y="280"/>
                    <a:pt x="295" y="267"/>
                    <a:pt x="251" y="267"/>
                  </a:cubicBezTo>
                  <a:cubicBezTo>
                    <a:pt x="181" y="267"/>
                    <a:pt x="113" y="300"/>
                    <a:pt x="71" y="360"/>
                  </a:cubicBezTo>
                  <a:cubicBezTo>
                    <a:pt x="0" y="461"/>
                    <a:pt x="24" y="598"/>
                    <a:pt x="124" y="667"/>
                  </a:cubicBezTo>
                  <a:lnTo>
                    <a:pt x="537" y="957"/>
                  </a:lnTo>
                  <a:cubicBezTo>
                    <a:pt x="651" y="1036"/>
                    <a:pt x="785" y="1078"/>
                    <a:pt x="924" y="1078"/>
                  </a:cubicBezTo>
                  <a:cubicBezTo>
                    <a:pt x="926" y="1078"/>
                    <a:pt x="927" y="1078"/>
                    <a:pt x="929" y="1078"/>
                  </a:cubicBezTo>
                  <a:cubicBezTo>
                    <a:pt x="1147" y="1078"/>
                    <a:pt x="1351" y="971"/>
                    <a:pt x="1478" y="791"/>
                  </a:cubicBezTo>
                  <a:lnTo>
                    <a:pt x="1787" y="348"/>
                  </a:lnTo>
                  <a:cubicBezTo>
                    <a:pt x="1859" y="248"/>
                    <a:pt x="1835" y="111"/>
                    <a:pt x="1735" y="40"/>
                  </a:cubicBezTo>
                  <a:cubicBezTo>
                    <a:pt x="1696" y="13"/>
                    <a:pt x="1652" y="1"/>
                    <a:pt x="1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0" name="Google Shape;4250;p84"/>
            <p:cNvSpPr/>
            <p:nvPr/>
          </p:nvSpPr>
          <p:spPr>
            <a:xfrm>
              <a:off x="4284529" y="2390521"/>
              <a:ext cx="80618" cy="94207"/>
            </a:xfrm>
            <a:custGeom>
              <a:avLst/>
              <a:gdLst/>
              <a:ahLst/>
              <a:cxnLst/>
              <a:rect l="l" t="t" r="r" b="b"/>
              <a:pathLst>
                <a:path w="2990" h="3494" extrusionOk="0">
                  <a:moveTo>
                    <a:pt x="2246" y="0"/>
                  </a:moveTo>
                  <a:cubicBezTo>
                    <a:pt x="2013" y="0"/>
                    <a:pt x="1791" y="113"/>
                    <a:pt x="1654" y="309"/>
                  </a:cubicBezTo>
                  <a:lnTo>
                    <a:pt x="47" y="2604"/>
                  </a:lnTo>
                  <a:cubicBezTo>
                    <a:pt x="0" y="2670"/>
                    <a:pt x="17" y="2761"/>
                    <a:pt x="82" y="2809"/>
                  </a:cubicBezTo>
                  <a:lnTo>
                    <a:pt x="1024" y="3468"/>
                  </a:lnTo>
                  <a:cubicBezTo>
                    <a:pt x="1050" y="3485"/>
                    <a:pt x="1078" y="3494"/>
                    <a:pt x="1110" y="3494"/>
                  </a:cubicBezTo>
                  <a:cubicBezTo>
                    <a:pt x="1117" y="3494"/>
                    <a:pt x="1126" y="3494"/>
                    <a:pt x="1134" y="3492"/>
                  </a:cubicBezTo>
                  <a:cubicBezTo>
                    <a:pt x="1172" y="3485"/>
                    <a:pt x="1207" y="3464"/>
                    <a:pt x="1229" y="3432"/>
                  </a:cubicBezTo>
                  <a:lnTo>
                    <a:pt x="2837" y="1136"/>
                  </a:lnTo>
                  <a:cubicBezTo>
                    <a:pt x="2947" y="979"/>
                    <a:pt x="2989" y="786"/>
                    <a:pt x="2956" y="597"/>
                  </a:cubicBezTo>
                  <a:cubicBezTo>
                    <a:pt x="2905" y="309"/>
                    <a:pt x="2686" y="80"/>
                    <a:pt x="2402" y="17"/>
                  </a:cubicBezTo>
                  <a:cubicBezTo>
                    <a:pt x="2350" y="6"/>
                    <a:pt x="2298" y="0"/>
                    <a:pt x="2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1" name="Google Shape;4251;p84"/>
            <p:cNvSpPr/>
            <p:nvPr/>
          </p:nvSpPr>
          <p:spPr>
            <a:xfrm>
              <a:off x="4028439" y="2183476"/>
              <a:ext cx="340644" cy="266740"/>
            </a:xfrm>
            <a:custGeom>
              <a:avLst/>
              <a:gdLst/>
              <a:ahLst/>
              <a:cxnLst/>
              <a:rect l="l" t="t" r="r" b="b"/>
              <a:pathLst>
                <a:path w="12634" h="9893" extrusionOk="0">
                  <a:moveTo>
                    <a:pt x="515" y="0"/>
                  </a:moveTo>
                  <a:cubicBezTo>
                    <a:pt x="325" y="0"/>
                    <a:pt x="163" y="141"/>
                    <a:pt x="138" y="331"/>
                  </a:cubicBezTo>
                  <a:cubicBezTo>
                    <a:pt x="0" y="1472"/>
                    <a:pt x="480" y="2731"/>
                    <a:pt x="2783" y="3459"/>
                  </a:cubicBezTo>
                  <a:cubicBezTo>
                    <a:pt x="4492" y="4000"/>
                    <a:pt x="4425" y="4899"/>
                    <a:pt x="3885" y="5766"/>
                  </a:cubicBezTo>
                  <a:cubicBezTo>
                    <a:pt x="3001" y="7188"/>
                    <a:pt x="2934" y="8475"/>
                    <a:pt x="4026" y="9893"/>
                  </a:cubicBezTo>
                  <a:lnTo>
                    <a:pt x="5434" y="9893"/>
                  </a:lnTo>
                  <a:cubicBezTo>
                    <a:pt x="4582" y="8483"/>
                    <a:pt x="4026" y="6321"/>
                    <a:pt x="7326" y="5270"/>
                  </a:cubicBezTo>
                  <a:cubicBezTo>
                    <a:pt x="11059" y="4081"/>
                    <a:pt x="12493" y="3033"/>
                    <a:pt x="12622" y="406"/>
                  </a:cubicBezTo>
                  <a:cubicBezTo>
                    <a:pt x="12634" y="187"/>
                    <a:pt x="12460" y="2"/>
                    <a:pt x="122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2" name="Google Shape;4252;p84"/>
            <p:cNvSpPr/>
            <p:nvPr/>
          </p:nvSpPr>
          <p:spPr>
            <a:xfrm>
              <a:off x="4114988" y="2183476"/>
              <a:ext cx="253582" cy="266740"/>
            </a:xfrm>
            <a:custGeom>
              <a:avLst/>
              <a:gdLst/>
              <a:ahLst/>
              <a:cxnLst/>
              <a:rect l="l" t="t" r="r" b="b"/>
              <a:pathLst>
                <a:path w="9405" h="9893" extrusionOk="0">
                  <a:moveTo>
                    <a:pt x="8145" y="0"/>
                  </a:moveTo>
                  <a:cubicBezTo>
                    <a:pt x="8358" y="2"/>
                    <a:pt x="8515" y="195"/>
                    <a:pt x="8474" y="403"/>
                  </a:cubicBezTo>
                  <a:cubicBezTo>
                    <a:pt x="8047" y="2563"/>
                    <a:pt x="6538" y="3595"/>
                    <a:pt x="3301" y="4743"/>
                  </a:cubicBezTo>
                  <a:cubicBezTo>
                    <a:pt x="1" y="5914"/>
                    <a:pt x="557" y="8321"/>
                    <a:pt x="1409" y="9893"/>
                  </a:cubicBezTo>
                  <a:lnTo>
                    <a:pt x="2208" y="9893"/>
                  </a:lnTo>
                  <a:cubicBezTo>
                    <a:pt x="1355" y="8483"/>
                    <a:pt x="799" y="6321"/>
                    <a:pt x="4099" y="5270"/>
                  </a:cubicBezTo>
                  <a:cubicBezTo>
                    <a:pt x="7834" y="4081"/>
                    <a:pt x="9268" y="3033"/>
                    <a:pt x="9395" y="401"/>
                  </a:cubicBezTo>
                  <a:cubicBezTo>
                    <a:pt x="9404" y="183"/>
                    <a:pt x="9229" y="0"/>
                    <a:pt x="9011" y="0"/>
                  </a:cubicBezTo>
                  <a:close/>
                </a:path>
              </a:pathLst>
            </a:custGeom>
            <a:solidFill>
              <a:srgbClr val="5C463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3" name="Google Shape;4253;p84"/>
            <p:cNvSpPr/>
            <p:nvPr/>
          </p:nvSpPr>
          <p:spPr>
            <a:xfrm>
              <a:off x="4043079" y="2423038"/>
              <a:ext cx="331962" cy="76574"/>
            </a:xfrm>
            <a:custGeom>
              <a:avLst/>
              <a:gdLst/>
              <a:ahLst/>
              <a:cxnLst/>
              <a:rect l="l" t="t" r="r" b="b"/>
              <a:pathLst>
                <a:path w="12312" h="2840" extrusionOk="0">
                  <a:moveTo>
                    <a:pt x="5528" y="0"/>
                  </a:moveTo>
                  <a:cubicBezTo>
                    <a:pt x="3946" y="0"/>
                    <a:pt x="912" y="1083"/>
                    <a:pt x="0" y="2839"/>
                  </a:cubicBezTo>
                  <a:lnTo>
                    <a:pt x="12312" y="2839"/>
                  </a:lnTo>
                  <a:cubicBezTo>
                    <a:pt x="10563" y="846"/>
                    <a:pt x="7110" y="0"/>
                    <a:pt x="5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4" name="Google Shape;4254;p84"/>
            <p:cNvSpPr/>
            <p:nvPr/>
          </p:nvSpPr>
          <p:spPr>
            <a:xfrm>
              <a:off x="4175627" y="2423173"/>
              <a:ext cx="199415" cy="76439"/>
            </a:xfrm>
            <a:custGeom>
              <a:avLst/>
              <a:gdLst/>
              <a:ahLst/>
              <a:cxnLst/>
              <a:rect l="l" t="t" r="r" b="b"/>
              <a:pathLst>
                <a:path w="7396" h="2835" extrusionOk="0">
                  <a:moveTo>
                    <a:pt x="854" y="1"/>
                  </a:moveTo>
                  <a:cubicBezTo>
                    <a:pt x="1" y="472"/>
                    <a:pt x="1035" y="2020"/>
                    <a:pt x="3151" y="2834"/>
                  </a:cubicBezTo>
                  <a:lnTo>
                    <a:pt x="7396" y="2834"/>
                  </a:lnTo>
                  <a:cubicBezTo>
                    <a:pt x="5730" y="939"/>
                    <a:pt x="2525" y="79"/>
                    <a:pt x="854"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5" name="Google Shape;4255;p84"/>
            <p:cNvSpPr/>
            <p:nvPr/>
          </p:nvSpPr>
          <p:spPr>
            <a:xfrm>
              <a:off x="4029248" y="2212488"/>
              <a:ext cx="96040" cy="10650"/>
            </a:xfrm>
            <a:custGeom>
              <a:avLst/>
              <a:gdLst/>
              <a:ahLst/>
              <a:cxnLst/>
              <a:rect l="l" t="t" r="r" b="b"/>
              <a:pathLst>
                <a:path w="3562" h="395" extrusionOk="0">
                  <a:moveTo>
                    <a:pt x="143" y="1"/>
                  </a:moveTo>
                  <a:cubicBezTo>
                    <a:pt x="60" y="1"/>
                    <a:pt x="2" y="81"/>
                    <a:pt x="2" y="174"/>
                  </a:cubicBezTo>
                  <a:cubicBezTo>
                    <a:pt x="0" y="293"/>
                    <a:pt x="96" y="390"/>
                    <a:pt x="214" y="390"/>
                  </a:cubicBezTo>
                  <a:cubicBezTo>
                    <a:pt x="216" y="390"/>
                    <a:pt x="219" y="390"/>
                    <a:pt x="222" y="390"/>
                  </a:cubicBezTo>
                  <a:lnTo>
                    <a:pt x="3342" y="390"/>
                  </a:lnTo>
                  <a:lnTo>
                    <a:pt x="3342" y="394"/>
                  </a:lnTo>
                  <a:cubicBezTo>
                    <a:pt x="3465" y="394"/>
                    <a:pt x="3562" y="295"/>
                    <a:pt x="3562" y="174"/>
                  </a:cubicBezTo>
                  <a:cubicBezTo>
                    <a:pt x="3562" y="81"/>
                    <a:pt x="3504" y="1"/>
                    <a:pt x="3421" y="1"/>
                  </a:cubicBezTo>
                  <a:cubicBezTo>
                    <a:pt x="3397" y="1"/>
                    <a:pt x="3370" y="8"/>
                    <a:pt x="3342" y="23"/>
                  </a:cubicBezTo>
                  <a:lnTo>
                    <a:pt x="222" y="23"/>
                  </a:lnTo>
                  <a:cubicBezTo>
                    <a:pt x="194" y="8"/>
                    <a:pt x="167" y="1"/>
                    <a:pt x="143"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6" name="Google Shape;4256;p84"/>
            <p:cNvSpPr/>
            <p:nvPr/>
          </p:nvSpPr>
          <p:spPr>
            <a:xfrm>
              <a:off x="4189540" y="2252608"/>
              <a:ext cx="42061" cy="14937"/>
            </a:xfrm>
            <a:custGeom>
              <a:avLst/>
              <a:gdLst/>
              <a:ahLst/>
              <a:cxnLst/>
              <a:rect l="l" t="t" r="r" b="b"/>
              <a:pathLst>
                <a:path w="1560" h="554" extrusionOk="0">
                  <a:moveTo>
                    <a:pt x="220" y="1"/>
                  </a:moveTo>
                  <a:cubicBezTo>
                    <a:pt x="99" y="113"/>
                    <a:pt x="0" y="211"/>
                    <a:pt x="0" y="334"/>
                  </a:cubicBezTo>
                  <a:cubicBezTo>
                    <a:pt x="0" y="407"/>
                    <a:pt x="36" y="471"/>
                    <a:pt x="90" y="471"/>
                  </a:cubicBezTo>
                  <a:cubicBezTo>
                    <a:pt x="127" y="471"/>
                    <a:pt x="172" y="442"/>
                    <a:pt x="220" y="367"/>
                  </a:cubicBezTo>
                  <a:lnTo>
                    <a:pt x="1340" y="367"/>
                  </a:lnTo>
                  <a:lnTo>
                    <a:pt x="1340" y="554"/>
                  </a:lnTo>
                  <a:cubicBezTo>
                    <a:pt x="1461" y="554"/>
                    <a:pt x="1560" y="455"/>
                    <a:pt x="1560" y="334"/>
                  </a:cubicBezTo>
                  <a:cubicBezTo>
                    <a:pt x="1560" y="211"/>
                    <a:pt x="1461" y="113"/>
                    <a:pt x="1340"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7" name="Google Shape;4257;p84"/>
            <p:cNvSpPr/>
            <p:nvPr/>
          </p:nvSpPr>
          <p:spPr>
            <a:xfrm>
              <a:off x="4294559" y="2201299"/>
              <a:ext cx="77436" cy="11837"/>
            </a:xfrm>
            <a:custGeom>
              <a:avLst/>
              <a:gdLst/>
              <a:ahLst/>
              <a:cxnLst/>
              <a:rect l="l" t="t" r="r" b="b"/>
              <a:pathLst>
                <a:path w="2872" h="439" extrusionOk="0">
                  <a:moveTo>
                    <a:pt x="103" y="1"/>
                  </a:moveTo>
                  <a:cubicBezTo>
                    <a:pt x="42" y="1"/>
                    <a:pt x="0" y="69"/>
                    <a:pt x="0" y="148"/>
                  </a:cubicBezTo>
                  <a:cubicBezTo>
                    <a:pt x="0" y="271"/>
                    <a:pt x="99" y="368"/>
                    <a:pt x="220" y="438"/>
                  </a:cubicBezTo>
                  <a:lnTo>
                    <a:pt x="2652" y="438"/>
                  </a:lnTo>
                  <a:lnTo>
                    <a:pt x="2652" y="370"/>
                  </a:lnTo>
                  <a:cubicBezTo>
                    <a:pt x="2773" y="370"/>
                    <a:pt x="2871" y="269"/>
                    <a:pt x="2871" y="148"/>
                  </a:cubicBezTo>
                  <a:cubicBezTo>
                    <a:pt x="2871" y="70"/>
                    <a:pt x="2830" y="1"/>
                    <a:pt x="2768" y="1"/>
                  </a:cubicBezTo>
                  <a:cubicBezTo>
                    <a:pt x="2734" y="1"/>
                    <a:pt x="2694" y="21"/>
                    <a:pt x="2652" y="72"/>
                  </a:cubicBezTo>
                  <a:lnTo>
                    <a:pt x="220" y="72"/>
                  </a:lnTo>
                  <a:cubicBezTo>
                    <a:pt x="177" y="21"/>
                    <a:pt x="137" y="1"/>
                    <a:pt x="103"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8" name="Google Shape;4258;p84"/>
            <p:cNvSpPr/>
            <p:nvPr/>
          </p:nvSpPr>
          <p:spPr>
            <a:xfrm>
              <a:off x="4274283" y="2254603"/>
              <a:ext cx="118662" cy="37532"/>
            </a:xfrm>
            <a:custGeom>
              <a:avLst/>
              <a:gdLst/>
              <a:ahLst/>
              <a:cxnLst/>
              <a:rect l="l" t="t" r="r" b="b"/>
              <a:pathLst>
                <a:path w="4401" h="1392" extrusionOk="0">
                  <a:moveTo>
                    <a:pt x="3797" y="1"/>
                  </a:moveTo>
                  <a:cubicBezTo>
                    <a:pt x="3695" y="1"/>
                    <a:pt x="3604" y="73"/>
                    <a:pt x="3583" y="176"/>
                  </a:cubicBezTo>
                  <a:cubicBezTo>
                    <a:pt x="3558" y="296"/>
                    <a:pt x="3637" y="414"/>
                    <a:pt x="3756" y="437"/>
                  </a:cubicBezTo>
                  <a:cubicBezTo>
                    <a:pt x="3857" y="457"/>
                    <a:pt x="3928" y="546"/>
                    <a:pt x="3930" y="647"/>
                  </a:cubicBezTo>
                  <a:cubicBezTo>
                    <a:pt x="3930" y="767"/>
                    <a:pt x="3833" y="864"/>
                    <a:pt x="3713" y="1027"/>
                  </a:cubicBezTo>
                  <a:lnTo>
                    <a:pt x="222" y="1027"/>
                  </a:lnTo>
                  <a:cubicBezTo>
                    <a:pt x="175" y="965"/>
                    <a:pt x="132" y="940"/>
                    <a:pt x="97" y="940"/>
                  </a:cubicBezTo>
                  <a:cubicBezTo>
                    <a:pt x="39" y="940"/>
                    <a:pt x="0" y="1007"/>
                    <a:pt x="0" y="1082"/>
                  </a:cubicBezTo>
                  <a:cubicBezTo>
                    <a:pt x="0" y="1205"/>
                    <a:pt x="99" y="1304"/>
                    <a:pt x="222" y="1392"/>
                  </a:cubicBezTo>
                  <a:lnTo>
                    <a:pt x="3713" y="1392"/>
                  </a:lnTo>
                  <a:lnTo>
                    <a:pt x="3713" y="1304"/>
                  </a:lnTo>
                  <a:cubicBezTo>
                    <a:pt x="4049" y="1304"/>
                    <a:pt x="4332" y="1050"/>
                    <a:pt x="4366" y="715"/>
                  </a:cubicBezTo>
                  <a:cubicBezTo>
                    <a:pt x="4401" y="380"/>
                    <a:pt x="4175" y="73"/>
                    <a:pt x="3845" y="6"/>
                  </a:cubicBezTo>
                  <a:cubicBezTo>
                    <a:pt x="3829" y="2"/>
                    <a:pt x="3813" y="1"/>
                    <a:pt x="3797"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9" name="Google Shape;4259;p84"/>
            <p:cNvSpPr/>
            <p:nvPr/>
          </p:nvSpPr>
          <p:spPr>
            <a:xfrm>
              <a:off x="4085761" y="2342043"/>
              <a:ext cx="53574" cy="33245"/>
            </a:xfrm>
            <a:custGeom>
              <a:avLst/>
              <a:gdLst/>
              <a:ahLst/>
              <a:cxnLst/>
              <a:rect l="l" t="t" r="r" b="b"/>
              <a:pathLst>
                <a:path w="1987" h="1233" extrusionOk="0">
                  <a:moveTo>
                    <a:pt x="540" y="0"/>
                  </a:moveTo>
                  <a:cubicBezTo>
                    <a:pt x="525" y="0"/>
                    <a:pt x="510" y="2"/>
                    <a:pt x="496" y="5"/>
                  </a:cubicBezTo>
                  <a:cubicBezTo>
                    <a:pt x="207" y="64"/>
                    <a:pt x="1" y="319"/>
                    <a:pt x="1" y="613"/>
                  </a:cubicBezTo>
                  <a:cubicBezTo>
                    <a:pt x="1" y="889"/>
                    <a:pt x="181" y="1123"/>
                    <a:pt x="430" y="1123"/>
                  </a:cubicBezTo>
                  <a:cubicBezTo>
                    <a:pt x="491" y="1123"/>
                    <a:pt x="555" y="1110"/>
                    <a:pt x="621" y="1080"/>
                  </a:cubicBezTo>
                  <a:lnTo>
                    <a:pt x="1767" y="1080"/>
                  </a:lnTo>
                  <a:lnTo>
                    <a:pt x="1767" y="1232"/>
                  </a:lnTo>
                  <a:cubicBezTo>
                    <a:pt x="1767" y="1232"/>
                    <a:pt x="1768" y="1232"/>
                    <a:pt x="1769" y="1232"/>
                  </a:cubicBezTo>
                  <a:cubicBezTo>
                    <a:pt x="1889" y="1232"/>
                    <a:pt x="1986" y="1134"/>
                    <a:pt x="1986" y="1012"/>
                  </a:cubicBezTo>
                  <a:cubicBezTo>
                    <a:pt x="1986" y="893"/>
                    <a:pt x="1888" y="794"/>
                    <a:pt x="1767" y="713"/>
                  </a:cubicBezTo>
                  <a:lnTo>
                    <a:pt x="621" y="713"/>
                  </a:lnTo>
                  <a:cubicBezTo>
                    <a:pt x="593" y="736"/>
                    <a:pt x="566" y="746"/>
                    <a:pt x="542" y="746"/>
                  </a:cubicBezTo>
                  <a:cubicBezTo>
                    <a:pt x="482" y="746"/>
                    <a:pt x="440" y="684"/>
                    <a:pt x="440" y="613"/>
                  </a:cubicBezTo>
                  <a:cubicBezTo>
                    <a:pt x="440" y="528"/>
                    <a:pt x="500" y="453"/>
                    <a:pt x="584" y="435"/>
                  </a:cubicBezTo>
                  <a:cubicBezTo>
                    <a:pt x="703" y="411"/>
                    <a:pt x="780" y="295"/>
                    <a:pt x="756" y="177"/>
                  </a:cubicBezTo>
                  <a:cubicBezTo>
                    <a:pt x="735" y="72"/>
                    <a:pt x="643" y="0"/>
                    <a:pt x="540" y="0"/>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0" name="Google Shape;4260;p84"/>
            <p:cNvSpPr/>
            <p:nvPr/>
          </p:nvSpPr>
          <p:spPr>
            <a:xfrm>
              <a:off x="4036231" y="2296503"/>
              <a:ext cx="29847" cy="25614"/>
            </a:xfrm>
            <a:custGeom>
              <a:avLst/>
              <a:gdLst/>
              <a:ahLst/>
              <a:cxnLst/>
              <a:rect l="l" t="t" r="r" b="b"/>
              <a:pathLst>
                <a:path w="1107" h="950" extrusionOk="0">
                  <a:moveTo>
                    <a:pt x="634" y="1"/>
                  </a:moveTo>
                  <a:cubicBezTo>
                    <a:pt x="211" y="1"/>
                    <a:pt x="0" y="511"/>
                    <a:pt x="298" y="810"/>
                  </a:cubicBezTo>
                  <a:cubicBezTo>
                    <a:pt x="394" y="906"/>
                    <a:pt x="513" y="949"/>
                    <a:pt x="629" y="949"/>
                  </a:cubicBezTo>
                  <a:cubicBezTo>
                    <a:pt x="873" y="949"/>
                    <a:pt x="1107" y="760"/>
                    <a:pt x="1107" y="475"/>
                  </a:cubicBezTo>
                  <a:cubicBezTo>
                    <a:pt x="1107" y="213"/>
                    <a:pt x="896" y="1"/>
                    <a:pt x="634"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1" name="Google Shape;4261;p84"/>
            <p:cNvSpPr/>
            <p:nvPr/>
          </p:nvSpPr>
          <p:spPr>
            <a:xfrm>
              <a:off x="4184336" y="2362588"/>
              <a:ext cx="29847" cy="25587"/>
            </a:xfrm>
            <a:custGeom>
              <a:avLst/>
              <a:gdLst/>
              <a:ahLst/>
              <a:cxnLst/>
              <a:rect l="l" t="t" r="r" b="b"/>
              <a:pathLst>
                <a:path w="1107" h="949" extrusionOk="0">
                  <a:moveTo>
                    <a:pt x="635" y="1"/>
                  </a:moveTo>
                  <a:cubicBezTo>
                    <a:pt x="211" y="1"/>
                    <a:pt x="1" y="511"/>
                    <a:pt x="300" y="808"/>
                  </a:cubicBezTo>
                  <a:cubicBezTo>
                    <a:pt x="396" y="905"/>
                    <a:pt x="515" y="948"/>
                    <a:pt x="631" y="948"/>
                  </a:cubicBezTo>
                  <a:cubicBezTo>
                    <a:pt x="874" y="948"/>
                    <a:pt x="1107" y="759"/>
                    <a:pt x="1107" y="473"/>
                  </a:cubicBezTo>
                  <a:cubicBezTo>
                    <a:pt x="1107" y="211"/>
                    <a:pt x="895" y="1"/>
                    <a:pt x="635"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2" name="Google Shape;4262;p84"/>
            <p:cNvSpPr/>
            <p:nvPr/>
          </p:nvSpPr>
          <p:spPr>
            <a:xfrm>
              <a:off x="4286092" y="2331608"/>
              <a:ext cx="40659" cy="11621"/>
            </a:xfrm>
            <a:custGeom>
              <a:avLst/>
              <a:gdLst/>
              <a:ahLst/>
              <a:cxnLst/>
              <a:rect l="l" t="t" r="r" b="b"/>
              <a:pathLst>
                <a:path w="1508" h="431" extrusionOk="0">
                  <a:moveTo>
                    <a:pt x="209" y="1"/>
                  </a:moveTo>
                  <a:cubicBezTo>
                    <a:pt x="95" y="1"/>
                    <a:pt x="1" y="95"/>
                    <a:pt x="3" y="211"/>
                  </a:cubicBezTo>
                  <a:cubicBezTo>
                    <a:pt x="3" y="305"/>
                    <a:pt x="65" y="387"/>
                    <a:pt x="151" y="387"/>
                  </a:cubicBezTo>
                  <a:cubicBezTo>
                    <a:pt x="174" y="387"/>
                    <a:pt x="199" y="381"/>
                    <a:pt x="225" y="368"/>
                  </a:cubicBezTo>
                  <a:lnTo>
                    <a:pt x="1285" y="368"/>
                  </a:lnTo>
                  <a:lnTo>
                    <a:pt x="1285" y="430"/>
                  </a:lnTo>
                  <a:cubicBezTo>
                    <a:pt x="1406" y="430"/>
                    <a:pt x="1505" y="332"/>
                    <a:pt x="1505" y="211"/>
                  </a:cubicBezTo>
                  <a:cubicBezTo>
                    <a:pt x="1508" y="95"/>
                    <a:pt x="1413" y="1"/>
                    <a:pt x="1300" y="1"/>
                  </a:cubicBezTo>
                  <a:cubicBezTo>
                    <a:pt x="1295" y="1"/>
                    <a:pt x="1290" y="1"/>
                    <a:pt x="1285" y="1"/>
                  </a:cubicBezTo>
                  <a:lnTo>
                    <a:pt x="225" y="1"/>
                  </a:lnTo>
                  <a:cubicBezTo>
                    <a:pt x="220" y="1"/>
                    <a:pt x="214" y="1"/>
                    <a:pt x="209"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3" name="Google Shape;4263;p84"/>
            <p:cNvSpPr/>
            <p:nvPr/>
          </p:nvSpPr>
          <p:spPr>
            <a:xfrm>
              <a:off x="4321926" y="2361159"/>
              <a:ext cx="26046" cy="11324"/>
            </a:xfrm>
            <a:custGeom>
              <a:avLst/>
              <a:gdLst/>
              <a:ahLst/>
              <a:cxnLst/>
              <a:rect l="l" t="t" r="r" b="b"/>
              <a:pathLst>
                <a:path w="966" h="420" extrusionOk="0">
                  <a:moveTo>
                    <a:pt x="184" y="1"/>
                  </a:moveTo>
                  <a:cubicBezTo>
                    <a:pt x="80" y="1"/>
                    <a:pt x="1" y="91"/>
                    <a:pt x="1" y="200"/>
                  </a:cubicBezTo>
                  <a:cubicBezTo>
                    <a:pt x="1" y="299"/>
                    <a:pt x="67" y="384"/>
                    <a:pt x="158" y="384"/>
                  </a:cubicBezTo>
                  <a:cubicBezTo>
                    <a:pt x="178" y="384"/>
                    <a:pt x="199" y="380"/>
                    <a:pt x="221" y="371"/>
                  </a:cubicBezTo>
                  <a:lnTo>
                    <a:pt x="744" y="371"/>
                  </a:lnTo>
                  <a:lnTo>
                    <a:pt x="744" y="420"/>
                  </a:lnTo>
                  <a:cubicBezTo>
                    <a:pt x="867" y="420"/>
                    <a:pt x="965" y="321"/>
                    <a:pt x="965" y="200"/>
                  </a:cubicBezTo>
                  <a:cubicBezTo>
                    <a:pt x="965" y="91"/>
                    <a:pt x="886" y="1"/>
                    <a:pt x="781" y="1"/>
                  </a:cubicBezTo>
                  <a:cubicBezTo>
                    <a:pt x="769" y="1"/>
                    <a:pt x="756" y="2"/>
                    <a:pt x="744" y="4"/>
                  </a:cubicBezTo>
                  <a:lnTo>
                    <a:pt x="221" y="4"/>
                  </a:lnTo>
                  <a:cubicBezTo>
                    <a:pt x="208" y="2"/>
                    <a:pt x="196" y="1"/>
                    <a:pt x="184" y="1"/>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4" name="Google Shape;4264;p84"/>
            <p:cNvSpPr/>
            <p:nvPr/>
          </p:nvSpPr>
          <p:spPr>
            <a:xfrm>
              <a:off x="4010536" y="2489636"/>
              <a:ext cx="405031" cy="11459"/>
            </a:xfrm>
            <a:custGeom>
              <a:avLst/>
              <a:gdLst/>
              <a:ahLst/>
              <a:cxnLst/>
              <a:rect l="l" t="t" r="r" b="b"/>
              <a:pathLst>
                <a:path w="15022" h="425" extrusionOk="0">
                  <a:moveTo>
                    <a:pt x="14832" y="1"/>
                  </a:moveTo>
                  <a:cubicBezTo>
                    <a:pt x="14822" y="1"/>
                    <a:pt x="14812" y="1"/>
                    <a:pt x="14802" y="3"/>
                  </a:cubicBezTo>
                  <a:lnTo>
                    <a:pt x="220" y="3"/>
                  </a:lnTo>
                  <a:cubicBezTo>
                    <a:pt x="211" y="2"/>
                    <a:pt x="201" y="1"/>
                    <a:pt x="192" y="1"/>
                  </a:cubicBezTo>
                  <a:cubicBezTo>
                    <a:pt x="84" y="1"/>
                    <a:pt x="1" y="92"/>
                    <a:pt x="1" y="205"/>
                  </a:cubicBezTo>
                  <a:cubicBezTo>
                    <a:pt x="1" y="302"/>
                    <a:pt x="64" y="385"/>
                    <a:pt x="152" y="385"/>
                  </a:cubicBezTo>
                  <a:cubicBezTo>
                    <a:pt x="174" y="385"/>
                    <a:pt x="197" y="380"/>
                    <a:pt x="220" y="369"/>
                  </a:cubicBezTo>
                  <a:lnTo>
                    <a:pt x="14802" y="369"/>
                  </a:lnTo>
                  <a:lnTo>
                    <a:pt x="14802" y="425"/>
                  </a:lnTo>
                  <a:cubicBezTo>
                    <a:pt x="14923" y="425"/>
                    <a:pt x="15022" y="326"/>
                    <a:pt x="15022" y="205"/>
                  </a:cubicBezTo>
                  <a:cubicBezTo>
                    <a:pt x="15022" y="94"/>
                    <a:pt x="14939" y="1"/>
                    <a:pt x="14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65" name="Google Shape;4265;p84"/>
          <p:cNvGrpSpPr/>
          <p:nvPr/>
        </p:nvGrpSpPr>
        <p:grpSpPr>
          <a:xfrm>
            <a:off x="4079344" y="2744189"/>
            <a:ext cx="264017" cy="424767"/>
            <a:chOff x="4079344" y="2744189"/>
            <a:chExt cx="264017" cy="424767"/>
          </a:xfrm>
        </p:grpSpPr>
        <p:sp>
          <p:nvSpPr>
            <p:cNvPr id="4266" name="Google Shape;4266;p84"/>
            <p:cNvSpPr/>
            <p:nvPr/>
          </p:nvSpPr>
          <p:spPr>
            <a:xfrm>
              <a:off x="4205016" y="2744189"/>
              <a:ext cx="13023" cy="180029"/>
            </a:xfrm>
            <a:custGeom>
              <a:avLst/>
              <a:gdLst/>
              <a:ahLst/>
              <a:cxnLst/>
              <a:rect l="l" t="t" r="r" b="b"/>
              <a:pathLst>
                <a:path w="483" h="6677" extrusionOk="0">
                  <a:moveTo>
                    <a:pt x="234" y="0"/>
                  </a:moveTo>
                  <a:cubicBezTo>
                    <a:pt x="105" y="0"/>
                    <a:pt x="1" y="105"/>
                    <a:pt x="116" y="235"/>
                  </a:cubicBezTo>
                  <a:lnTo>
                    <a:pt x="116" y="6443"/>
                  </a:lnTo>
                  <a:cubicBezTo>
                    <a:pt x="1" y="6572"/>
                    <a:pt x="105" y="6676"/>
                    <a:pt x="234" y="6676"/>
                  </a:cubicBezTo>
                  <a:cubicBezTo>
                    <a:pt x="364" y="6676"/>
                    <a:pt x="469" y="6572"/>
                    <a:pt x="482" y="6443"/>
                  </a:cubicBezTo>
                  <a:lnTo>
                    <a:pt x="482" y="235"/>
                  </a:lnTo>
                  <a:cubicBezTo>
                    <a:pt x="469" y="105"/>
                    <a:pt x="36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7" name="Google Shape;4267;p84"/>
            <p:cNvSpPr/>
            <p:nvPr/>
          </p:nvSpPr>
          <p:spPr>
            <a:xfrm>
              <a:off x="4079344" y="2764572"/>
              <a:ext cx="264017" cy="125403"/>
            </a:xfrm>
            <a:custGeom>
              <a:avLst/>
              <a:gdLst/>
              <a:ahLst/>
              <a:cxnLst/>
              <a:rect l="l" t="t" r="r" b="b"/>
              <a:pathLst>
                <a:path w="9792" h="4651" extrusionOk="0">
                  <a:moveTo>
                    <a:pt x="4895" y="1"/>
                  </a:moveTo>
                  <a:cubicBezTo>
                    <a:pt x="2473" y="1"/>
                    <a:pt x="454" y="1738"/>
                    <a:pt x="19" y="4035"/>
                  </a:cubicBezTo>
                  <a:cubicBezTo>
                    <a:pt x="1" y="4135"/>
                    <a:pt x="80" y="4212"/>
                    <a:pt x="169" y="4212"/>
                  </a:cubicBezTo>
                  <a:cubicBezTo>
                    <a:pt x="198" y="4212"/>
                    <a:pt x="229" y="4204"/>
                    <a:pt x="257" y="4184"/>
                  </a:cubicBezTo>
                  <a:cubicBezTo>
                    <a:pt x="599" y="3950"/>
                    <a:pt x="990" y="3837"/>
                    <a:pt x="1378" y="3837"/>
                  </a:cubicBezTo>
                  <a:cubicBezTo>
                    <a:pt x="1968" y="3837"/>
                    <a:pt x="2550" y="4098"/>
                    <a:pt x="2942" y="4592"/>
                  </a:cubicBezTo>
                  <a:cubicBezTo>
                    <a:pt x="2972" y="4632"/>
                    <a:pt x="3017" y="4651"/>
                    <a:pt x="3061" y="4651"/>
                  </a:cubicBezTo>
                  <a:cubicBezTo>
                    <a:pt x="3112" y="4651"/>
                    <a:pt x="3162" y="4626"/>
                    <a:pt x="3192" y="4578"/>
                  </a:cubicBezTo>
                  <a:cubicBezTo>
                    <a:pt x="3540" y="4000"/>
                    <a:pt x="4173" y="3310"/>
                    <a:pt x="4895" y="3310"/>
                  </a:cubicBezTo>
                  <a:cubicBezTo>
                    <a:pt x="5619" y="3310"/>
                    <a:pt x="6251" y="4002"/>
                    <a:pt x="6601" y="4578"/>
                  </a:cubicBezTo>
                  <a:cubicBezTo>
                    <a:pt x="6630" y="4626"/>
                    <a:pt x="6680" y="4651"/>
                    <a:pt x="6730" y="4651"/>
                  </a:cubicBezTo>
                  <a:cubicBezTo>
                    <a:pt x="6775" y="4651"/>
                    <a:pt x="6820" y="4632"/>
                    <a:pt x="6851" y="4592"/>
                  </a:cubicBezTo>
                  <a:cubicBezTo>
                    <a:pt x="7242" y="4098"/>
                    <a:pt x="7824" y="3837"/>
                    <a:pt x="8413" y="3837"/>
                  </a:cubicBezTo>
                  <a:cubicBezTo>
                    <a:pt x="8801" y="3837"/>
                    <a:pt x="9193" y="3950"/>
                    <a:pt x="9536" y="4184"/>
                  </a:cubicBezTo>
                  <a:cubicBezTo>
                    <a:pt x="9564" y="4204"/>
                    <a:pt x="9594" y="4212"/>
                    <a:pt x="9623" y="4212"/>
                  </a:cubicBezTo>
                  <a:cubicBezTo>
                    <a:pt x="9711" y="4212"/>
                    <a:pt x="9791" y="4135"/>
                    <a:pt x="9772" y="4035"/>
                  </a:cubicBezTo>
                  <a:cubicBezTo>
                    <a:pt x="9337" y="1738"/>
                    <a:pt x="7319" y="1"/>
                    <a:pt x="4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8" name="Google Shape;4268;p84"/>
            <p:cNvSpPr/>
            <p:nvPr/>
          </p:nvSpPr>
          <p:spPr>
            <a:xfrm>
              <a:off x="4202158" y="2764572"/>
              <a:ext cx="141149" cy="113566"/>
            </a:xfrm>
            <a:custGeom>
              <a:avLst/>
              <a:gdLst/>
              <a:ahLst/>
              <a:cxnLst/>
              <a:rect l="l" t="t" r="r" b="b"/>
              <a:pathLst>
                <a:path w="5235" h="4212" extrusionOk="0">
                  <a:moveTo>
                    <a:pt x="340" y="1"/>
                  </a:moveTo>
                  <a:cubicBezTo>
                    <a:pt x="226" y="1"/>
                    <a:pt x="113" y="4"/>
                    <a:pt x="0" y="11"/>
                  </a:cubicBezTo>
                  <a:cubicBezTo>
                    <a:pt x="2058" y="161"/>
                    <a:pt x="3746" y="1761"/>
                    <a:pt x="4187" y="3866"/>
                  </a:cubicBezTo>
                  <a:cubicBezTo>
                    <a:pt x="4471" y="3914"/>
                    <a:pt x="4742" y="4021"/>
                    <a:pt x="4980" y="4184"/>
                  </a:cubicBezTo>
                  <a:cubicBezTo>
                    <a:pt x="5007" y="4203"/>
                    <a:pt x="5037" y="4212"/>
                    <a:pt x="5066" y="4212"/>
                  </a:cubicBezTo>
                  <a:cubicBezTo>
                    <a:pt x="5155" y="4212"/>
                    <a:pt x="5235" y="4133"/>
                    <a:pt x="5216" y="4033"/>
                  </a:cubicBezTo>
                  <a:lnTo>
                    <a:pt x="5216" y="4033"/>
                  </a:lnTo>
                  <a:lnTo>
                    <a:pt x="5217" y="4035"/>
                  </a:lnTo>
                  <a:cubicBezTo>
                    <a:pt x="4782" y="1738"/>
                    <a:pt x="2764" y="1"/>
                    <a:pt x="3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9" name="Google Shape;4269;p84"/>
            <p:cNvSpPr/>
            <p:nvPr/>
          </p:nvSpPr>
          <p:spPr>
            <a:xfrm>
              <a:off x="4160906" y="2764572"/>
              <a:ext cx="100867" cy="125403"/>
            </a:xfrm>
            <a:custGeom>
              <a:avLst/>
              <a:gdLst/>
              <a:ahLst/>
              <a:cxnLst/>
              <a:rect l="l" t="t" r="r" b="b"/>
              <a:pathLst>
                <a:path w="3741" h="4651" extrusionOk="0">
                  <a:moveTo>
                    <a:pt x="1871" y="1"/>
                  </a:moveTo>
                  <a:cubicBezTo>
                    <a:pt x="985" y="1"/>
                    <a:pt x="236" y="1962"/>
                    <a:pt x="2" y="4646"/>
                  </a:cubicBezTo>
                  <a:lnTo>
                    <a:pt x="1" y="4646"/>
                  </a:lnTo>
                  <a:cubicBezTo>
                    <a:pt x="13" y="4649"/>
                    <a:pt x="24" y="4650"/>
                    <a:pt x="36" y="4650"/>
                  </a:cubicBezTo>
                  <a:cubicBezTo>
                    <a:pt x="88" y="4650"/>
                    <a:pt x="137" y="4624"/>
                    <a:pt x="165" y="4578"/>
                  </a:cubicBezTo>
                  <a:cubicBezTo>
                    <a:pt x="527" y="3981"/>
                    <a:pt x="1173" y="3616"/>
                    <a:pt x="1870" y="3616"/>
                  </a:cubicBezTo>
                  <a:cubicBezTo>
                    <a:pt x="2568" y="3616"/>
                    <a:pt x="3214" y="3981"/>
                    <a:pt x="3576" y="4578"/>
                  </a:cubicBezTo>
                  <a:cubicBezTo>
                    <a:pt x="3603" y="4624"/>
                    <a:pt x="3653" y="4650"/>
                    <a:pt x="3705" y="4650"/>
                  </a:cubicBezTo>
                  <a:cubicBezTo>
                    <a:pt x="3717" y="4650"/>
                    <a:pt x="3729" y="4649"/>
                    <a:pt x="3740" y="4646"/>
                  </a:cubicBezTo>
                  <a:cubicBezTo>
                    <a:pt x="3506" y="1962"/>
                    <a:pt x="2757" y="1"/>
                    <a:pt x="18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0" name="Google Shape;4270;p84"/>
            <p:cNvSpPr/>
            <p:nvPr/>
          </p:nvSpPr>
          <p:spPr>
            <a:xfrm>
              <a:off x="4107816" y="2981270"/>
              <a:ext cx="206964" cy="187686"/>
            </a:xfrm>
            <a:custGeom>
              <a:avLst/>
              <a:gdLst/>
              <a:ahLst/>
              <a:cxnLst/>
              <a:rect l="l" t="t" r="r" b="b"/>
              <a:pathLst>
                <a:path w="7676" h="6961" extrusionOk="0">
                  <a:moveTo>
                    <a:pt x="2163" y="1"/>
                  </a:moveTo>
                  <a:cubicBezTo>
                    <a:pt x="2163" y="1"/>
                    <a:pt x="2100" y="823"/>
                    <a:pt x="1983" y="1065"/>
                  </a:cubicBezTo>
                  <a:cubicBezTo>
                    <a:pt x="1819" y="1412"/>
                    <a:pt x="971" y="2216"/>
                    <a:pt x="971" y="2216"/>
                  </a:cubicBezTo>
                  <a:cubicBezTo>
                    <a:pt x="17" y="3303"/>
                    <a:pt x="1" y="4924"/>
                    <a:pt x="934" y="6029"/>
                  </a:cubicBezTo>
                  <a:cubicBezTo>
                    <a:pt x="1449" y="6644"/>
                    <a:pt x="2239" y="6961"/>
                    <a:pt x="3040" y="6961"/>
                  </a:cubicBezTo>
                  <a:lnTo>
                    <a:pt x="4636" y="6961"/>
                  </a:lnTo>
                  <a:cubicBezTo>
                    <a:pt x="5437" y="6961"/>
                    <a:pt x="6227" y="6644"/>
                    <a:pt x="6743" y="6031"/>
                  </a:cubicBezTo>
                  <a:cubicBezTo>
                    <a:pt x="7676" y="4926"/>
                    <a:pt x="7661" y="3305"/>
                    <a:pt x="6707" y="2218"/>
                  </a:cubicBezTo>
                  <a:cubicBezTo>
                    <a:pt x="6707" y="2218"/>
                    <a:pt x="5859" y="1412"/>
                    <a:pt x="5694" y="1067"/>
                  </a:cubicBezTo>
                  <a:lnTo>
                    <a:pt x="5694" y="1065"/>
                  </a:lnTo>
                  <a:cubicBezTo>
                    <a:pt x="5579" y="823"/>
                    <a:pt x="5516" y="1"/>
                    <a:pt x="5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1" name="Google Shape;4271;p84"/>
            <p:cNvSpPr/>
            <p:nvPr/>
          </p:nvSpPr>
          <p:spPr>
            <a:xfrm>
              <a:off x="4158350" y="2991100"/>
              <a:ext cx="106099" cy="29699"/>
            </a:xfrm>
            <a:custGeom>
              <a:avLst/>
              <a:gdLst/>
              <a:ahLst/>
              <a:cxnLst/>
              <a:rect l="l" t="t" r="r" b="b"/>
              <a:pathLst>
                <a:path w="3529" h="1101" extrusionOk="0">
                  <a:moveTo>
                    <a:pt x="245" y="0"/>
                  </a:moveTo>
                  <a:cubicBezTo>
                    <a:pt x="245" y="0"/>
                    <a:pt x="186" y="746"/>
                    <a:pt x="82" y="968"/>
                  </a:cubicBezTo>
                  <a:cubicBezTo>
                    <a:pt x="58" y="1014"/>
                    <a:pt x="31" y="1057"/>
                    <a:pt x="1" y="1101"/>
                  </a:cubicBezTo>
                  <a:lnTo>
                    <a:pt x="3528" y="1101"/>
                  </a:lnTo>
                  <a:cubicBezTo>
                    <a:pt x="3497" y="1057"/>
                    <a:pt x="3470" y="1014"/>
                    <a:pt x="3447" y="968"/>
                  </a:cubicBezTo>
                  <a:cubicBezTo>
                    <a:pt x="3341" y="746"/>
                    <a:pt x="3284" y="0"/>
                    <a:pt x="3284" y="0"/>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2" name="Google Shape;4272;p84"/>
            <p:cNvSpPr/>
            <p:nvPr/>
          </p:nvSpPr>
          <p:spPr>
            <a:xfrm>
              <a:off x="4135669" y="2901811"/>
              <a:ext cx="151287" cy="69563"/>
            </a:xfrm>
            <a:custGeom>
              <a:avLst/>
              <a:gdLst/>
              <a:ahLst/>
              <a:cxnLst/>
              <a:rect l="l" t="t" r="r" b="b"/>
              <a:pathLst>
                <a:path w="5611" h="2580" extrusionOk="0">
                  <a:moveTo>
                    <a:pt x="2806" y="0"/>
                  </a:moveTo>
                  <a:cubicBezTo>
                    <a:pt x="2657" y="0"/>
                    <a:pt x="2508" y="63"/>
                    <a:pt x="2404" y="189"/>
                  </a:cubicBezTo>
                  <a:lnTo>
                    <a:pt x="1963" y="715"/>
                  </a:lnTo>
                  <a:cubicBezTo>
                    <a:pt x="1882" y="813"/>
                    <a:pt x="1764" y="864"/>
                    <a:pt x="1644" y="864"/>
                  </a:cubicBezTo>
                  <a:cubicBezTo>
                    <a:pt x="1584" y="864"/>
                    <a:pt x="1523" y="851"/>
                    <a:pt x="1466" y="824"/>
                  </a:cubicBezTo>
                  <a:lnTo>
                    <a:pt x="796" y="503"/>
                  </a:lnTo>
                  <a:cubicBezTo>
                    <a:pt x="750" y="481"/>
                    <a:pt x="701" y="470"/>
                    <a:pt x="652" y="470"/>
                  </a:cubicBezTo>
                  <a:cubicBezTo>
                    <a:pt x="548" y="470"/>
                    <a:pt x="446" y="518"/>
                    <a:pt x="381" y="606"/>
                  </a:cubicBezTo>
                  <a:lnTo>
                    <a:pt x="111" y="969"/>
                  </a:lnTo>
                  <a:cubicBezTo>
                    <a:pt x="1" y="1117"/>
                    <a:pt x="26" y="1325"/>
                    <a:pt x="168" y="1442"/>
                  </a:cubicBezTo>
                  <a:lnTo>
                    <a:pt x="1545" y="2580"/>
                  </a:lnTo>
                  <a:lnTo>
                    <a:pt x="4068" y="2580"/>
                  </a:lnTo>
                  <a:lnTo>
                    <a:pt x="5443" y="1442"/>
                  </a:lnTo>
                  <a:cubicBezTo>
                    <a:pt x="5585" y="1325"/>
                    <a:pt x="5611" y="1117"/>
                    <a:pt x="5502" y="969"/>
                  </a:cubicBezTo>
                  <a:lnTo>
                    <a:pt x="5233" y="606"/>
                  </a:lnTo>
                  <a:cubicBezTo>
                    <a:pt x="5167" y="518"/>
                    <a:pt x="5065" y="470"/>
                    <a:pt x="4961" y="470"/>
                  </a:cubicBezTo>
                  <a:cubicBezTo>
                    <a:pt x="4912" y="470"/>
                    <a:pt x="4863" y="481"/>
                    <a:pt x="4817" y="503"/>
                  </a:cubicBezTo>
                  <a:lnTo>
                    <a:pt x="4147" y="824"/>
                  </a:lnTo>
                  <a:cubicBezTo>
                    <a:pt x="4090" y="851"/>
                    <a:pt x="4029" y="864"/>
                    <a:pt x="3969" y="864"/>
                  </a:cubicBezTo>
                  <a:cubicBezTo>
                    <a:pt x="3849" y="864"/>
                    <a:pt x="3731" y="813"/>
                    <a:pt x="3651" y="715"/>
                  </a:cubicBezTo>
                  <a:lnTo>
                    <a:pt x="3210" y="189"/>
                  </a:lnTo>
                  <a:cubicBezTo>
                    <a:pt x="3104" y="63"/>
                    <a:pt x="2955" y="0"/>
                    <a:pt x="2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3" name="Google Shape;4273;p84"/>
            <p:cNvSpPr/>
            <p:nvPr/>
          </p:nvSpPr>
          <p:spPr>
            <a:xfrm>
              <a:off x="4210139" y="2981243"/>
              <a:ext cx="103482" cy="187713"/>
            </a:xfrm>
            <a:custGeom>
              <a:avLst/>
              <a:gdLst/>
              <a:ahLst/>
              <a:cxnLst/>
              <a:rect l="l" t="t" r="r" b="b"/>
              <a:pathLst>
                <a:path w="3838" h="6962" extrusionOk="0">
                  <a:moveTo>
                    <a:pt x="824" y="0"/>
                  </a:moveTo>
                  <a:cubicBezTo>
                    <a:pt x="824" y="0"/>
                    <a:pt x="887" y="822"/>
                    <a:pt x="1002" y="1066"/>
                  </a:cubicBezTo>
                  <a:cubicBezTo>
                    <a:pt x="1167" y="1412"/>
                    <a:pt x="2015" y="2217"/>
                    <a:pt x="2015" y="2217"/>
                  </a:cubicBezTo>
                  <a:cubicBezTo>
                    <a:pt x="2843" y="3159"/>
                    <a:pt x="2976" y="4526"/>
                    <a:pt x="2346" y="5612"/>
                  </a:cubicBezTo>
                  <a:cubicBezTo>
                    <a:pt x="1861" y="6447"/>
                    <a:pt x="966" y="6962"/>
                    <a:pt x="0" y="6962"/>
                  </a:cubicBezTo>
                  <a:lnTo>
                    <a:pt x="797" y="6962"/>
                  </a:lnTo>
                  <a:cubicBezTo>
                    <a:pt x="1599" y="6962"/>
                    <a:pt x="2388" y="6645"/>
                    <a:pt x="2904" y="6030"/>
                  </a:cubicBezTo>
                  <a:cubicBezTo>
                    <a:pt x="3837" y="4927"/>
                    <a:pt x="3822" y="3304"/>
                    <a:pt x="2868" y="2217"/>
                  </a:cubicBezTo>
                  <a:cubicBezTo>
                    <a:pt x="2868" y="2217"/>
                    <a:pt x="2021" y="1412"/>
                    <a:pt x="1856" y="1066"/>
                  </a:cubicBezTo>
                  <a:cubicBezTo>
                    <a:pt x="1739" y="822"/>
                    <a:pt x="1677" y="0"/>
                    <a:pt x="1677" y="0"/>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4" name="Google Shape;4274;p84"/>
            <p:cNvSpPr/>
            <p:nvPr/>
          </p:nvSpPr>
          <p:spPr>
            <a:xfrm>
              <a:off x="4222865" y="2914457"/>
              <a:ext cx="64090" cy="56918"/>
            </a:xfrm>
            <a:custGeom>
              <a:avLst/>
              <a:gdLst/>
              <a:ahLst/>
              <a:cxnLst/>
              <a:rect l="l" t="t" r="r" b="b"/>
              <a:pathLst>
                <a:path w="2377" h="2111" extrusionOk="0">
                  <a:moveTo>
                    <a:pt x="1728" y="0"/>
                  </a:moveTo>
                  <a:cubicBezTo>
                    <a:pt x="1679" y="0"/>
                    <a:pt x="1630" y="11"/>
                    <a:pt x="1583" y="34"/>
                  </a:cubicBezTo>
                  <a:lnTo>
                    <a:pt x="1218" y="209"/>
                  </a:lnTo>
                  <a:lnTo>
                    <a:pt x="1433" y="500"/>
                  </a:lnTo>
                  <a:cubicBezTo>
                    <a:pt x="1544" y="648"/>
                    <a:pt x="1519" y="856"/>
                    <a:pt x="1377" y="973"/>
                  </a:cubicBezTo>
                  <a:lnTo>
                    <a:pt x="1" y="2111"/>
                  </a:lnTo>
                  <a:lnTo>
                    <a:pt x="834" y="2111"/>
                  </a:lnTo>
                  <a:lnTo>
                    <a:pt x="2209" y="973"/>
                  </a:lnTo>
                  <a:cubicBezTo>
                    <a:pt x="2351" y="856"/>
                    <a:pt x="2377" y="648"/>
                    <a:pt x="2268" y="500"/>
                  </a:cubicBezTo>
                  <a:lnTo>
                    <a:pt x="1999" y="137"/>
                  </a:lnTo>
                  <a:cubicBezTo>
                    <a:pt x="1934" y="49"/>
                    <a:pt x="1832" y="0"/>
                    <a:pt x="1728" y="0"/>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5" name="Google Shape;4275;p84"/>
            <p:cNvSpPr/>
            <p:nvPr/>
          </p:nvSpPr>
          <p:spPr>
            <a:xfrm>
              <a:off x="4149986" y="2971348"/>
              <a:ext cx="122437" cy="29713"/>
            </a:xfrm>
            <a:custGeom>
              <a:avLst/>
              <a:gdLst/>
              <a:ahLst/>
              <a:cxnLst/>
              <a:rect l="l" t="t" r="r" b="b"/>
              <a:pathLst>
                <a:path w="4541" h="1102" extrusionOk="0">
                  <a:moveTo>
                    <a:pt x="549" y="1"/>
                  </a:moveTo>
                  <a:cubicBezTo>
                    <a:pt x="246" y="1"/>
                    <a:pt x="1" y="247"/>
                    <a:pt x="1" y="551"/>
                  </a:cubicBezTo>
                  <a:cubicBezTo>
                    <a:pt x="1" y="854"/>
                    <a:pt x="246" y="1100"/>
                    <a:pt x="549" y="1101"/>
                  </a:cubicBezTo>
                  <a:lnTo>
                    <a:pt x="4000" y="1101"/>
                  </a:lnTo>
                  <a:cubicBezTo>
                    <a:pt x="4301" y="1095"/>
                    <a:pt x="4540" y="850"/>
                    <a:pt x="4540" y="551"/>
                  </a:cubicBezTo>
                  <a:cubicBezTo>
                    <a:pt x="4540" y="252"/>
                    <a:pt x="4301" y="7"/>
                    <a:pt x="4000" y="1"/>
                  </a:cubicBezTo>
                  <a:close/>
                </a:path>
              </a:pathLst>
            </a:custGeom>
            <a:solidFill>
              <a:srgbClr val="EEC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6" name="Google Shape;4276;p84"/>
            <p:cNvSpPr/>
            <p:nvPr/>
          </p:nvSpPr>
          <p:spPr>
            <a:xfrm>
              <a:off x="4185900" y="3027915"/>
              <a:ext cx="50878" cy="90783"/>
            </a:xfrm>
            <a:custGeom>
              <a:avLst/>
              <a:gdLst/>
              <a:ahLst/>
              <a:cxnLst/>
              <a:rect l="l" t="t" r="r" b="b"/>
              <a:pathLst>
                <a:path w="1887" h="3367" extrusionOk="0">
                  <a:moveTo>
                    <a:pt x="943" y="0"/>
                  </a:moveTo>
                  <a:cubicBezTo>
                    <a:pt x="814" y="0"/>
                    <a:pt x="710" y="105"/>
                    <a:pt x="825" y="234"/>
                  </a:cubicBezTo>
                  <a:lnTo>
                    <a:pt x="825" y="403"/>
                  </a:lnTo>
                  <a:cubicBezTo>
                    <a:pt x="315" y="428"/>
                    <a:pt x="1" y="757"/>
                    <a:pt x="1" y="1159"/>
                  </a:cubicBezTo>
                  <a:cubicBezTo>
                    <a:pt x="1" y="1576"/>
                    <a:pt x="340" y="1917"/>
                    <a:pt x="759" y="1932"/>
                  </a:cubicBezTo>
                  <a:lnTo>
                    <a:pt x="1128" y="1932"/>
                  </a:lnTo>
                  <a:cubicBezTo>
                    <a:pt x="1137" y="1932"/>
                    <a:pt x="1145" y="1931"/>
                    <a:pt x="1154" y="1931"/>
                  </a:cubicBezTo>
                  <a:cubicBezTo>
                    <a:pt x="1302" y="1931"/>
                    <a:pt x="1418" y="2054"/>
                    <a:pt x="1418" y="2206"/>
                  </a:cubicBezTo>
                  <a:cubicBezTo>
                    <a:pt x="1418" y="2350"/>
                    <a:pt x="1191" y="2492"/>
                    <a:pt x="1191" y="2492"/>
                  </a:cubicBezTo>
                  <a:lnTo>
                    <a:pt x="1191" y="2420"/>
                  </a:lnTo>
                  <a:cubicBezTo>
                    <a:pt x="1191" y="2420"/>
                    <a:pt x="1073" y="2185"/>
                    <a:pt x="943" y="2185"/>
                  </a:cubicBezTo>
                  <a:cubicBezTo>
                    <a:pt x="814" y="2185"/>
                    <a:pt x="710" y="2290"/>
                    <a:pt x="825" y="2420"/>
                  </a:cubicBezTo>
                  <a:lnTo>
                    <a:pt x="825" y="2666"/>
                  </a:lnTo>
                  <a:lnTo>
                    <a:pt x="454" y="2666"/>
                  </a:lnTo>
                  <a:cubicBezTo>
                    <a:pt x="406" y="2604"/>
                    <a:pt x="361" y="2579"/>
                    <a:pt x="323" y="2579"/>
                  </a:cubicBezTo>
                  <a:cubicBezTo>
                    <a:pt x="260" y="2579"/>
                    <a:pt x="219" y="2650"/>
                    <a:pt x="219" y="2731"/>
                  </a:cubicBezTo>
                  <a:cubicBezTo>
                    <a:pt x="219" y="2861"/>
                    <a:pt x="454" y="3033"/>
                    <a:pt x="454" y="3033"/>
                  </a:cubicBezTo>
                  <a:lnTo>
                    <a:pt x="825" y="3033"/>
                  </a:lnTo>
                  <a:lnTo>
                    <a:pt x="825" y="3133"/>
                  </a:lnTo>
                  <a:cubicBezTo>
                    <a:pt x="710" y="3262"/>
                    <a:pt x="814" y="3366"/>
                    <a:pt x="943" y="3366"/>
                  </a:cubicBezTo>
                  <a:cubicBezTo>
                    <a:pt x="1073" y="3366"/>
                    <a:pt x="1178" y="3262"/>
                    <a:pt x="1191" y="3133"/>
                  </a:cubicBezTo>
                  <a:lnTo>
                    <a:pt x="1191" y="2964"/>
                  </a:lnTo>
                  <a:cubicBezTo>
                    <a:pt x="1572" y="2939"/>
                    <a:pt x="1886" y="2610"/>
                    <a:pt x="1886" y="2209"/>
                  </a:cubicBezTo>
                  <a:lnTo>
                    <a:pt x="1886" y="2207"/>
                  </a:lnTo>
                  <a:cubicBezTo>
                    <a:pt x="1886" y="1846"/>
                    <a:pt x="1633" y="1544"/>
                    <a:pt x="1295" y="1544"/>
                  </a:cubicBezTo>
                  <a:cubicBezTo>
                    <a:pt x="1241" y="1544"/>
                    <a:pt x="1186" y="1551"/>
                    <a:pt x="1128" y="1567"/>
                  </a:cubicBezTo>
                  <a:lnTo>
                    <a:pt x="759" y="1567"/>
                  </a:lnTo>
                  <a:cubicBezTo>
                    <a:pt x="599" y="1449"/>
                    <a:pt x="469" y="1319"/>
                    <a:pt x="469" y="1159"/>
                  </a:cubicBezTo>
                  <a:cubicBezTo>
                    <a:pt x="469" y="1017"/>
                    <a:pt x="825" y="875"/>
                    <a:pt x="825" y="875"/>
                  </a:cubicBezTo>
                  <a:lnTo>
                    <a:pt x="825" y="948"/>
                  </a:lnTo>
                  <a:cubicBezTo>
                    <a:pt x="825" y="948"/>
                    <a:pt x="814" y="1182"/>
                    <a:pt x="943" y="1182"/>
                  </a:cubicBezTo>
                  <a:cubicBezTo>
                    <a:pt x="1073" y="1182"/>
                    <a:pt x="1178" y="1077"/>
                    <a:pt x="1191" y="948"/>
                  </a:cubicBezTo>
                  <a:lnTo>
                    <a:pt x="1191" y="833"/>
                  </a:lnTo>
                  <a:lnTo>
                    <a:pt x="1433" y="833"/>
                  </a:lnTo>
                  <a:cubicBezTo>
                    <a:pt x="1451" y="838"/>
                    <a:pt x="1468" y="840"/>
                    <a:pt x="1484" y="840"/>
                  </a:cubicBezTo>
                  <a:cubicBezTo>
                    <a:pt x="1590" y="840"/>
                    <a:pt x="1668" y="747"/>
                    <a:pt x="1668" y="636"/>
                  </a:cubicBezTo>
                  <a:cubicBezTo>
                    <a:pt x="1668" y="506"/>
                    <a:pt x="1433" y="467"/>
                    <a:pt x="1433" y="467"/>
                  </a:cubicBezTo>
                  <a:lnTo>
                    <a:pt x="1191" y="467"/>
                  </a:lnTo>
                  <a:lnTo>
                    <a:pt x="1191" y="234"/>
                  </a:lnTo>
                  <a:cubicBezTo>
                    <a:pt x="1178" y="105"/>
                    <a:pt x="1073" y="0"/>
                    <a:pt x="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77" name="Google Shape;4277;p84"/>
          <p:cNvGrpSpPr/>
          <p:nvPr/>
        </p:nvGrpSpPr>
        <p:grpSpPr>
          <a:xfrm>
            <a:off x="4009646" y="3461014"/>
            <a:ext cx="405920" cy="284454"/>
            <a:chOff x="4009646" y="3461014"/>
            <a:chExt cx="405920" cy="284454"/>
          </a:xfrm>
        </p:grpSpPr>
        <p:sp>
          <p:nvSpPr>
            <p:cNvPr id="4278" name="Google Shape;4278;p84"/>
            <p:cNvSpPr/>
            <p:nvPr/>
          </p:nvSpPr>
          <p:spPr>
            <a:xfrm>
              <a:off x="4267380" y="3509492"/>
              <a:ext cx="138318" cy="197554"/>
            </a:xfrm>
            <a:custGeom>
              <a:avLst/>
              <a:gdLst/>
              <a:ahLst/>
              <a:cxnLst/>
              <a:rect l="l" t="t" r="r" b="b"/>
              <a:pathLst>
                <a:path w="5130" h="7327" extrusionOk="0">
                  <a:moveTo>
                    <a:pt x="122" y="0"/>
                  </a:moveTo>
                  <a:cubicBezTo>
                    <a:pt x="56" y="0"/>
                    <a:pt x="1" y="52"/>
                    <a:pt x="1" y="120"/>
                  </a:cubicBezTo>
                  <a:lnTo>
                    <a:pt x="1" y="7207"/>
                  </a:lnTo>
                  <a:cubicBezTo>
                    <a:pt x="1" y="7273"/>
                    <a:pt x="55" y="7327"/>
                    <a:pt x="122" y="7327"/>
                  </a:cubicBezTo>
                  <a:lnTo>
                    <a:pt x="5008" y="7327"/>
                  </a:lnTo>
                  <a:cubicBezTo>
                    <a:pt x="5076" y="7327"/>
                    <a:pt x="5129" y="7273"/>
                    <a:pt x="5129" y="7207"/>
                  </a:cubicBezTo>
                  <a:lnTo>
                    <a:pt x="5129" y="121"/>
                  </a:lnTo>
                  <a:cubicBezTo>
                    <a:pt x="5129" y="54"/>
                    <a:pt x="5076" y="0"/>
                    <a:pt x="5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9" name="Google Shape;4279;p84"/>
            <p:cNvSpPr/>
            <p:nvPr/>
          </p:nvSpPr>
          <p:spPr>
            <a:xfrm>
              <a:off x="4336485" y="3486493"/>
              <a:ext cx="79081" cy="246249"/>
            </a:xfrm>
            <a:custGeom>
              <a:avLst/>
              <a:gdLst/>
              <a:ahLst/>
              <a:cxnLst/>
              <a:rect l="l" t="t" r="r" b="b"/>
              <a:pathLst>
                <a:path w="2933" h="9133" extrusionOk="0">
                  <a:moveTo>
                    <a:pt x="198" y="1"/>
                  </a:moveTo>
                  <a:cubicBezTo>
                    <a:pt x="90" y="1"/>
                    <a:pt x="2" y="89"/>
                    <a:pt x="2" y="198"/>
                  </a:cubicBezTo>
                  <a:lnTo>
                    <a:pt x="2" y="8935"/>
                  </a:lnTo>
                  <a:cubicBezTo>
                    <a:pt x="1" y="9048"/>
                    <a:pt x="94" y="9133"/>
                    <a:pt x="200" y="9133"/>
                  </a:cubicBezTo>
                  <a:cubicBezTo>
                    <a:pt x="221" y="9133"/>
                    <a:pt x="243" y="9129"/>
                    <a:pt x="265" y="9122"/>
                  </a:cubicBezTo>
                  <a:lnTo>
                    <a:pt x="2852" y="8204"/>
                  </a:lnTo>
                  <a:cubicBezTo>
                    <a:pt x="2900" y="8186"/>
                    <a:pt x="2933" y="8141"/>
                    <a:pt x="2933" y="8090"/>
                  </a:cubicBezTo>
                  <a:lnTo>
                    <a:pt x="2933" y="1041"/>
                  </a:lnTo>
                  <a:cubicBezTo>
                    <a:pt x="2933" y="992"/>
                    <a:pt x="2901" y="947"/>
                    <a:pt x="2853" y="931"/>
                  </a:cubicBezTo>
                  <a:lnTo>
                    <a:pt x="265" y="13"/>
                  </a:lnTo>
                  <a:cubicBezTo>
                    <a:pt x="244" y="5"/>
                    <a:pt x="222" y="1"/>
                    <a:pt x="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0" name="Google Shape;4280;p84"/>
            <p:cNvSpPr/>
            <p:nvPr/>
          </p:nvSpPr>
          <p:spPr>
            <a:xfrm>
              <a:off x="4353903" y="3594990"/>
              <a:ext cx="12295" cy="29254"/>
            </a:xfrm>
            <a:custGeom>
              <a:avLst/>
              <a:gdLst/>
              <a:ahLst/>
              <a:cxnLst/>
              <a:rect l="l" t="t" r="r" b="b"/>
              <a:pathLst>
                <a:path w="456" h="1085" extrusionOk="0">
                  <a:moveTo>
                    <a:pt x="213" y="0"/>
                  </a:moveTo>
                  <a:cubicBezTo>
                    <a:pt x="95" y="0"/>
                    <a:pt x="0" y="96"/>
                    <a:pt x="89" y="213"/>
                  </a:cubicBezTo>
                  <a:lnTo>
                    <a:pt x="89" y="872"/>
                  </a:lnTo>
                  <a:cubicBezTo>
                    <a:pt x="0" y="990"/>
                    <a:pt x="95" y="1084"/>
                    <a:pt x="213" y="1084"/>
                  </a:cubicBezTo>
                  <a:cubicBezTo>
                    <a:pt x="329" y="1084"/>
                    <a:pt x="425" y="990"/>
                    <a:pt x="455" y="872"/>
                  </a:cubicBezTo>
                  <a:lnTo>
                    <a:pt x="455" y="213"/>
                  </a:lnTo>
                  <a:cubicBezTo>
                    <a:pt x="424" y="96"/>
                    <a:pt x="329"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1" name="Google Shape;4281;p84"/>
            <p:cNvSpPr/>
            <p:nvPr/>
          </p:nvSpPr>
          <p:spPr>
            <a:xfrm>
              <a:off x="4208090" y="3592860"/>
              <a:ext cx="90648" cy="90109"/>
            </a:xfrm>
            <a:custGeom>
              <a:avLst/>
              <a:gdLst/>
              <a:ahLst/>
              <a:cxnLst/>
              <a:rect l="l" t="t" r="r" b="b"/>
              <a:pathLst>
                <a:path w="3362" h="3342" extrusionOk="0">
                  <a:moveTo>
                    <a:pt x="1452" y="0"/>
                  </a:moveTo>
                  <a:cubicBezTo>
                    <a:pt x="1371" y="0"/>
                    <a:pt x="1295" y="68"/>
                    <a:pt x="1306" y="163"/>
                  </a:cubicBezTo>
                  <a:lnTo>
                    <a:pt x="1380" y="818"/>
                  </a:lnTo>
                  <a:cubicBezTo>
                    <a:pt x="1388" y="882"/>
                    <a:pt x="1338" y="938"/>
                    <a:pt x="1274" y="938"/>
                  </a:cubicBezTo>
                  <a:lnTo>
                    <a:pt x="124" y="938"/>
                  </a:lnTo>
                  <a:cubicBezTo>
                    <a:pt x="56" y="938"/>
                    <a:pt x="0" y="993"/>
                    <a:pt x="0" y="1062"/>
                  </a:cubicBezTo>
                  <a:lnTo>
                    <a:pt x="0" y="2279"/>
                  </a:lnTo>
                  <a:cubicBezTo>
                    <a:pt x="0" y="2348"/>
                    <a:pt x="56" y="2403"/>
                    <a:pt x="124" y="2403"/>
                  </a:cubicBezTo>
                  <a:lnTo>
                    <a:pt x="1274" y="2403"/>
                  </a:lnTo>
                  <a:cubicBezTo>
                    <a:pt x="1338" y="2403"/>
                    <a:pt x="1388" y="2460"/>
                    <a:pt x="1380" y="2523"/>
                  </a:cubicBezTo>
                  <a:lnTo>
                    <a:pt x="1306" y="3179"/>
                  </a:lnTo>
                  <a:cubicBezTo>
                    <a:pt x="1295" y="3273"/>
                    <a:pt x="1371" y="3341"/>
                    <a:pt x="1451" y="3341"/>
                  </a:cubicBezTo>
                  <a:cubicBezTo>
                    <a:pt x="1484" y="3341"/>
                    <a:pt x="1517" y="3330"/>
                    <a:pt x="1546" y="3305"/>
                  </a:cubicBezTo>
                  <a:lnTo>
                    <a:pt x="3300" y="1774"/>
                  </a:lnTo>
                  <a:cubicBezTo>
                    <a:pt x="3362" y="1720"/>
                    <a:pt x="3362" y="1623"/>
                    <a:pt x="3300" y="1569"/>
                  </a:cubicBezTo>
                  <a:lnTo>
                    <a:pt x="1546" y="36"/>
                  </a:lnTo>
                  <a:cubicBezTo>
                    <a:pt x="1518" y="11"/>
                    <a:pt x="1484" y="0"/>
                    <a:pt x="1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2" name="Google Shape;4282;p84"/>
            <p:cNvSpPr/>
            <p:nvPr/>
          </p:nvSpPr>
          <p:spPr>
            <a:xfrm>
              <a:off x="4208117" y="3635380"/>
              <a:ext cx="42493" cy="22325"/>
            </a:xfrm>
            <a:custGeom>
              <a:avLst/>
              <a:gdLst/>
              <a:ahLst/>
              <a:cxnLst/>
              <a:rect l="l" t="t" r="r" b="b"/>
              <a:pathLst>
                <a:path w="1576" h="828" extrusionOk="0">
                  <a:moveTo>
                    <a:pt x="1" y="1"/>
                  </a:moveTo>
                  <a:lnTo>
                    <a:pt x="1" y="611"/>
                  </a:lnTo>
                  <a:cubicBezTo>
                    <a:pt x="84" y="671"/>
                    <a:pt x="156" y="744"/>
                    <a:pt x="216" y="828"/>
                  </a:cubicBezTo>
                  <a:lnTo>
                    <a:pt x="1460" y="828"/>
                  </a:lnTo>
                  <a:cubicBezTo>
                    <a:pt x="1473" y="758"/>
                    <a:pt x="1486" y="743"/>
                    <a:pt x="1497" y="743"/>
                  </a:cubicBezTo>
                  <a:cubicBezTo>
                    <a:pt x="1502" y="743"/>
                    <a:pt x="1506" y="745"/>
                    <a:pt x="1509" y="747"/>
                  </a:cubicBezTo>
                  <a:lnTo>
                    <a:pt x="1568" y="244"/>
                  </a:lnTo>
                  <a:cubicBezTo>
                    <a:pt x="1575" y="180"/>
                    <a:pt x="1524" y="125"/>
                    <a:pt x="1460" y="95"/>
                  </a:cubicBezTo>
                  <a:lnTo>
                    <a:pt x="216" y="95"/>
                  </a:lnTo>
                  <a:cubicBezTo>
                    <a:pt x="203" y="101"/>
                    <a:pt x="191" y="103"/>
                    <a:pt x="178" y="103"/>
                  </a:cubicBezTo>
                  <a:cubicBezTo>
                    <a:pt x="126" y="103"/>
                    <a:pt x="76" y="56"/>
                    <a:pt x="1"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3" name="Google Shape;4283;p84"/>
            <p:cNvSpPr/>
            <p:nvPr/>
          </p:nvSpPr>
          <p:spPr>
            <a:xfrm>
              <a:off x="4243275" y="3631400"/>
              <a:ext cx="55772" cy="51199"/>
            </a:xfrm>
            <a:custGeom>
              <a:avLst/>
              <a:gdLst/>
              <a:ahLst/>
              <a:cxnLst/>
              <a:rect l="l" t="t" r="r" b="b"/>
              <a:pathLst>
                <a:path w="2211" h="2105" extrusionOk="0">
                  <a:moveTo>
                    <a:pt x="1922" y="0"/>
                  </a:moveTo>
                  <a:lnTo>
                    <a:pt x="253" y="1458"/>
                  </a:lnTo>
                  <a:cubicBezTo>
                    <a:pt x="226" y="1483"/>
                    <a:pt x="192" y="1495"/>
                    <a:pt x="158" y="1495"/>
                  </a:cubicBezTo>
                  <a:cubicBezTo>
                    <a:pt x="125" y="1495"/>
                    <a:pt x="93" y="1484"/>
                    <a:pt x="66" y="1463"/>
                  </a:cubicBezTo>
                  <a:lnTo>
                    <a:pt x="12" y="1941"/>
                  </a:lnTo>
                  <a:cubicBezTo>
                    <a:pt x="1" y="2036"/>
                    <a:pt x="77" y="2104"/>
                    <a:pt x="158" y="2104"/>
                  </a:cubicBezTo>
                  <a:cubicBezTo>
                    <a:pt x="191" y="2104"/>
                    <a:pt x="224" y="2093"/>
                    <a:pt x="253" y="2068"/>
                  </a:cubicBezTo>
                  <a:lnTo>
                    <a:pt x="2143" y="416"/>
                  </a:lnTo>
                  <a:cubicBezTo>
                    <a:pt x="2210" y="358"/>
                    <a:pt x="2210" y="254"/>
                    <a:pt x="2143" y="196"/>
                  </a:cubicBezTo>
                  <a:lnTo>
                    <a:pt x="1922" y="0"/>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4" name="Google Shape;4284;p84"/>
            <p:cNvSpPr/>
            <p:nvPr/>
          </p:nvSpPr>
          <p:spPr>
            <a:xfrm>
              <a:off x="4101858" y="3599709"/>
              <a:ext cx="64602" cy="116855"/>
            </a:xfrm>
            <a:custGeom>
              <a:avLst/>
              <a:gdLst/>
              <a:ahLst/>
              <a:cxnLst/>
              <a:rect l="l" t="t" r="r" b="b"/>
              <a:pathLst>
                <a:path w="2396" h="4334" extrusionOk="0">
                  <a:moveTo>
                    <a:pt x="549" y="0"/>
                  </a:moveTo>
                  <a:lnTo>
                    <a:pt x="0" y="1271"/>
                  </a:lnTo>
                  <a:lnTo>
                    <a:pt x="1349" y="2375"/>
                  </a:lnTo>
                  <a:cubicBezTo>
                    <a:pt x="1415" y="2429"/>
                    <a:pt x="1452" y="2511"/>
                    <a:pt x="1451" y="2596"/>
                  </a:cubicBezTo>
                  <a:lnTo>
                    <a:pt x="1413" y="4233"/>
                  </a:lnTo>
                  <a:lnTo>
                    <a:pt x="1904" y="4334"/>
                  </a:lnTo>
                  <a:lnTo>
                    <a:pt x="2337" y="4262"/>
                  </a:lnTo>
                  <a:lnTo>
                    <a:pt x="2390" y="2170"/>
                  </a:lnTo>
                  <a:cubicBezTo>
                    <a:pt x="2396" y="1970"/>
                    <a:pt x="2318" y="1777"/>
                    <a:pt x="2177" y="1635"/>
                  </a:cubicBezTo>
                  <a:lnTo>
                    <a:pt x="5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5" name="Google Shape;4285;p84"/>
            <p:cNvSpPr/>
            <p:nvPr/>
          </p:nvSpPr>
          <p:spPr>
            <a:xfrm>
              <a:off x="4104716" y="3600706"/>
              <a:ext cx="40498" cy="56163"/>
            </a:xfrm>
            <a:custGeom>
              <a:avLst/>
              <a:gdLst/>
              <a:ahLst/>
              <a:cxnLst/>
              <a:rect l="l" t="t" r="r" b="b"/>
              <a:pathLst>
                <a:path w="1502" h="2083" extrusionOk="0">
                  <a:moveTo>
                    <a:pt x="480" y="1"/>
                  </a:moveTo>
                  <a:lnTo>
                    <a:pt x="0" y="1321"/>
                  </a:lnTo>
                  <a:lnTo>
                    <a:pt x="930" y="2082"/>
                  </a:lnTo>
                  <a:lnTo>
                    <a:pt x="1502" y="1025"/>
                  </a:lnTo>
                  <a:lnTo>
                    <a:pt x="4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6" name="Google Shape;4286;p84"/>
            <p:cNvSpPr/>
            <p:nvPr/>
          </p:nvSpPr>
          <p:spPr>
            <a:xfrm>
              <a:off x="4139336" y="3713868"/>
              <a:ext cx="49988" cy="31600"/>
            </a:xfrm>
            <a:custGeom>
              <a:avLst/>
              <a:gdLst/>
              <a:ahLst/>
              <a:cxnLst/>
              <a:rect l="l" t="t" r="r" b="b"/>
              <a:pathLst>
                <a:path w="1854" h="1172" extrusionOk="0">
                  <a:moveTo>
                    <a:pt x="23" y="1"/>
                  </a:moveTo>
                  <a:lnTo>
                    <a:pt x="4" y="864"/>
                  </a:lnTo>
                  <a:cubicBezTo>
                    <a:pt x="1" y="1012"/>
                    <a:pt x="117" y="1134"/>
                    <a:pt x="265" y="1139"/>
                  </a:cubicBezTo>
                  <a:lnTo>
                    <a:pt x="1584" y="1172"/>
                  </a:lnTo>
                  <a:cubicBezTo>
                    <a:pt x="1586" y="1172"/>
                    <a:pt x="1588" y="1172"/>
                    <a:pt x="1590" y="1172"/>
                  </a:cubicBezTo>
                  <a:cubicBezTo>
                    <a:pt x="1726" y="1172"/>
                    <a:pt x="1840" y="1062"/>
                    <a:pt x="1844" y="925"/>
                  </a:cubicBezTo>
                  <a:lnTo>
                    <a:pt x="1847" y="775"/>
                  </a:lnTo>
                  <a:cubicBezTo>
                    <a:pt x="1853" y="517"/>
                    <a:pt x="1692" y="283"/>
                    <a:pt x="1447" y="200"/>
                  </a:cubicBezTo>
                  <a:lnTo>
                    <a:pt x="947" y="28"/>
                  </a:lnTo>
                  <a:lnTo>
                    <a:pt x="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7" name="Google Shape;4287;p84"/>
            <p:cNvSpPr/>
            <p:nvPr/>
          </p:nvSpPr>
          <p:spPr>
            <a:xfrm>
              <a:off x="4053784" y="3514723"/>
              <a:ext cx="84986" cy="52846"/>
            </a:xfrm>
            <a:custGeom>
              <a:avLst/>
              <a:gdLst/>
              <a:ahLst/>
              <a:cxnLst/>
              <a:rect l="l" t="t" r="r" b="b"/>
              <a:pathLst>
                <a:path w="3152" h="1960" extrusionOk="0">
                  <a:moveTo>
                    <a:pt x="1114" y="0"/>
                  </a:moveTo>
                  <a:cubicBezTo>
                    <a:pt x="969" y="0"/>
                    <a:pt x="826" y="65"/>
                    <a:pt x="731" y="189"/>
                  </a:cubicBezTo>
                  <a:lnTo>
                    <a:pt x="1" y="1147"/>
                  </a:lnTo>
                  <a:lnTo>
                    <a:pt x="212" y="1527"/>
                  </a:lnTo>
                  <a:lnTo>
                    <a:pt x="648" y="1684"/>
                  </a:lnTo>
                  <a:lnTo>
                    <a:pt x="1187" y="977"/>
                  </a:lnTo>
                  <a:lnTo>
                    <a:pt x="2428" y="1878"/>
                  </a:lnTo>
                  <a:cubicBezTo>
                    <a:pt x="2502" y="1933"/>
                    <a:pt x="2589" y="1960"/>
                    <a:pt x="2674" y="1960"/>
                  </a:cubicBezTo>
                  <a:cubicBezTo>
                    <a:pt x="2804" y="1960"/>
                    <a:pt x="2932" y="1899"/>
                    <a:pt x="3014" y="1786"/>
                  </a:cubicBezTo>
                  <a:cubicBezTo>
                    <a:pt x="3151" y="1599"/>
                    <a:pt x="3110" y="1336"/>
                    <a:pt x="2921" y="1198"/>
                  </a:cubicBezTo>
                  <a:lnTo>
                    <a:pt x="1399" y="92"/>
                  </a:lnTo>
                  <a:cubicBezTo>
                    <a:pt x="1313" y="30"/>
                    <a:pt x="1213"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8" name="Google Shape;4288;p84"/>
            <p:cNvSpPr/>
            <p:nvPr/>
          </p:nvSpPr>
          <p:spPr>
            <a:xfrm>
              <a:off x="4040572" y="3545595"/>
              <a:ext cx="30710" cy="30656"/>
            </a:xfrm>
            <a:custGeom>
              <a:avLst/>
              <a:gdLst/>
              <a:ahLst/>
              <a:cxnLst/>
              <a:rect l="l" t="t" r="r" b="b"/>
              <a:pathLst>
                <a:path w="1139" h="1137" extrusionOk="0">
                  <a:moveTo>
                    <a:pt x="491" y="1"/>
                  </a:moveTo>
                  <a:lnTo>
                    <a:pt x="141" y="461"/>
                  </a:lnTo>
                  <a:cubicBezTo>
                    <a:pt x="1" y="645"/>
                    <a:pt x="35" y="910"/>
                    <a:pt x="220" y="1050"/>
                  </a:cubicBezTo>
                  <a:cubicBezTo>
                    <a:pt x="296" y="1108"/>
                    <a:pt x="386" y="1136"/>
                    <a:pt x="474" y="1136"/>
                  </a:cubicBezTo>
                  <a:cubicBezTo>
                    <a:pt x="601" y="1136"/>
                    <a:pt x="727" y="1079"/>
                    <a:pt x="809" y="971"/>
                  </a:cubicBezTo>
                  <a:lnTo>
                    <a:pt x="1138" y="541"/>
                  </a:lnTo>
                  <a:lnTo>
                    <a:pt x="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9" name="Google Shape;4289;p84"/>
            <p:cNvSpPr/>
            <p:nvPr/>
          </p:nvSpPr>
          <p:spPr>
            <a:xfrm>
              <a:off x="4121891" y="3477461"/>
              <a:ext cx="66624" cy="85714"/>
            </a:xfrm>
            <a:custGeom>
              <a:avLst/>
              <a:gdLst/>
              <a:ahLst/>
              <a:cxnLst/>
              <a:rect l="l" t="t" r="r" b="b"/>
              <a:pathLst>
                <a:path w="2471" h="3179" extrusionOk="0">
                  <a:moveTo>
                    <a:pt x="1031" y="1"/>
                  </a:moveTo>
                  <a:lnTo>
                    <a:pt x="368" y="1019"/>
                  </a:lnTo>
                  <a:lnTo>
                    <a:pt x="133" y="1662"/>
                  </a:lnTo>
                  <a:lnTo>
                    <a:pt x="0" y="2031"/>
                  </a:lnTo>
                  <a:lnTo>
                    <a:pt x="582" y="3178"/>
                  </a:lnTo>
                  <a:lnTo>
                    <a:pt x="972" y="2106"/>
                  </a:lnTo>
                  <a:cubicBezTo>
                    <a:pt x="992" y="2053"/>
                    <a:pt x="1042" y="2021"/>
                    <a:pt x="1095" y="2021"/>
                  </a:cubicBezTo>
                  <a:cubicBezTo>
                    <a:pt x="1109" y="2021"/>
                    <a:pt x="1124" y="2023"/>
                    <a:pt x="1138" y="2028"/>
                  </a:cubicBezTo>
                  <a:lnTo>
                    <a:pt x="1671" y="2221"/>
                  </a:lnTo>
                  <a:cubicBezTo>
                    <a:pt x="1703" y="2233"/>
                    <a:pt x="1736" y="2239"/>
                    <a:pt x="1768" y="2239"/>
                  </a:cubicBezTo>
                  <a:cubicBezTo>
                    <a:pt x="1884" y="2239"/>
                    <a:pt x="1993" y="2167"/>
                    <a:pt x="2035" y="2052"/>
                  </a:cubicBezTo>
                  <a:lnTo>
                    <a:pt x="2471" y="858"/>
                  </a:lnTo>
                  <a:lnTo>
                    <a:pt x="10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0" name="Google Shape;4290;p84"/>
            <p:cNvSpPr/>
            <p:nvPr/>
          </p:nvSpPr>
          <p:spPr>
            <a:xfrm>
              <a:off x="4130869" y="3461014"/>
              <a:ext cx="79081" cy="51202"/>
            </a:xfrm>
            <a:custGeom>
              <a:avLst/>
              <a:gdLst/>
              <a:ahLst/>
              <a:cxnLst/>
              <a:rect l="l" t="t" r="r" b="b"/>
              <a:pathLst>
                <a:path w="2933" h="1899" extrusionOk="0">
                  <a:moveTo>
                    <a:pt x="813" y="1"/>
                  </a:moveTo>
                  <a:cubicBezTo>
                    <a:pt x="705" y="1"/>
                    <a:pt x="603" y="68"/>
                    <a:pt x="565" y="174"/>
                  </a:cubicBezTo>
                  <a:lnTo>
                    <a:pt x="361" y="733"/>
                  </a:lnTo>
                  <a:lnTo>
                    <a:pt x="1" y="1723"/>
                  </a:lnTo>
                  <a:lnTo>
                    <a:pt x="427" y="1879"/>
                  </a:lnTo>
                  <a:cubicBezTo>
                    <a:pt x="463" y="1892"/>
                    <a:pt x="501" y="1898"/>
                    <a:pt x="537" y="1898"/>
                  </a:cubicBezTo>
                  <a:cubicBezTo>
                    <a:pt x="671" y="1898"/>
                    <a:pt x="796" y="1815"/>
                    <a:pt x="844" y="1683"/>
                  </a:cubicBezTo>
                  <a:lnTo>
                    <a:pt x="1018" y="1207"/>
                  </a:lnTo>
                  <a:cubicBezTo>
                    <a:pt x="1034" y="1162"/>
                    <a:pt x="1077" y="1133"/>
                    <a:pt x="1123" y="1133"/>
                  </a:cubicBezTo>
                  <a:cubicBezTo>
                    <a:pt x="1136" y="1133"/>
                    <a:pt x="1149" y="1136"/>
                    <a:pt x="1161" y="1140"/>
                  </a:cubicBezTo>
                  <a:lnTo>
                    <a:pt x="2028" y="1457"/>
                  </a:lnTo>
                  <a:cubicBezTo>
                    <a:pt x="2099" y="1483"/>
                    <a:pt x="2172" y="1495"/>
                    <a:pt x="2244" y="1495"/>
                  </a:cubicBezTo>
                  <a:cubicBezTo>
                    <a:pt x="2502" y="1495"/>
                    <a:pt x="2743" y="1337"/>
                    <a:pt x="2836" y="1080"/>
                  </a:cubicBezTo>
                  <a:lnTo>
                    <a:pt x="2911" y="874"/>
                  </a:lnTo>
                  <a:cubicBezTo>
                    <a:pt x="2933" y="813"/>
                    <a:pt x="2902" y="744"/>
                    <a:pt x="2840" y="721"/>
                  </a:cubicBezTo>
                  <a:lnTo>
                    <a:pt x="904" y="17"/>
                  </a:lnTo>
                  <a:cubicBezTo>
                    <a:pt x="874" y="6"/>
                    <a:pt x="843"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1" name="Google Shape;4291;p84"/>
            <p:cNvSpPr/>
            <p:nvPr/>
          </p:nvSpPr>
          <p:spPr>
            <a:xfrm>
              <a:off x="4096115" y="3531601"/>
              <a:ext cx="122113" cy="84339"/>
            </a:xfrm>
            <a:custGeom>
              <a:avLst/>
              <a:gdLst/>
              <a:ahLst/>
              <a:cxnLst/>
              <a:rect l="l" t="t" r="r" b="b"/>
              <a:pathLst>
                <a:path w="4529" h="3128" extrusionOk="0">
                  <a:moveTo>
                    <a:pt x="964" y="1"/>
                  </a:moveTo>
                  <a:lnTo>
                    <a:pt x="1" y="2646"/>
                  </a:lnTo>
                  <a:lnTo>
                    <a:pt x="621" y="3044"/>
                  </a:lnTo>
                  <a:lnTo>
                    <a:pt x="1324" y="3127"/>
                  </a:lnTo>
                  <a:lnTo>
                    <a:pt x="1886" y="1580"/>
                  </a:lnTo>
                  <a:lnTo>
                    <a:pt x="3136" y="2419"/>
                  </a:lnTo>
                  <a:cubicBezTo>
                    <a:pt x="3216" y="2473"/>
                    <a:pt x="3308" y="2499"/>
                    <a:pt x="3404" y="2499"/>
                  </a:cubicBezTo>
                  <a:cubicBezTo>
                    <a:pt x="3406" y="2499"/>
                    <a:pt x="3407" y="2500"/>
                    <a:pt x="3409" y="2500"/>
                  </a:cubicBezTo>
                  <a:cubicBezTo>
                    <a:pt x="3564" y="2500"/>
                    <a:pt x="3710" y="2423"/>
                    <a:pt x="3800" y="2296"/>
                  </a:cubicBezTo>
                  <a:lnTo>
                    <a:pt x="4529" y="1261"/>
                  </a:lnTo>
                  <a:lnTo>
                    <a:pt x="4261" y="943"/>
                  </a:lnTo>
                  <a:lnTo>
                    <a:pt x="3863" y="746"/>
                  </a:lnTo>
                  <a:lnTo>
                    <a:pt x="3314" y="1526"/>
                  </a:lnTo>
                  <a:lnTo>
                    <a:pt x="9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2" name="Google Shape;4292;p84"/>
            <p:cNvSpPr/>
            <p:nvPr/>
          </p:nvSpPr>
          <p:spPr>
            <a:xfrm>
              <a:off x="4200271" y="3536374"/>
              <a:ext cx="29605" cy="29281"/>
            </a:xfrm>
            <a:custGeom>
              <a:avLst/>
              <a:gdLst/>
              <a:ahLst/>
              <a:cxnLst/>
              <a:rect l="l" t="t" r="r" b="b"/>
              <a:pathLst>
                <a:path w="1098" h="1086" extrusionOk="0">
                  <a:moveTo>
                    <a:pt x="620" y="0"/>
                  </a:moveTo>
                  <a:cubicBezTo>
                    <a:pt x="488" y="0"/>
                    <a:pt x="358" y="62"/>
                    <a:pt x="275" y="178"/>
                  </a:cubicBezTo>
                  <a:lnTo>
                    <a:pt x="0" y="569"/>
                  </a:lnTo>
                  <a:lnTo>
                    <a:pt x="667" y="1086"/>
                  </a:lnTo>
                  <a:lnTo>
                    <a:pt x="965" y="663"/>
                  </a:lnTo>
                  <a:cubicBezTo>
                    <a:pt x="1098" y="473"/>
                    <a:pt x="1051" y="211"/>
                    <a:pt x="861" y="77"/>
                  </a:cubicBezTo>
                  <a:cubicBezTo>
                    <a:pt x="788" y="25"/>
                    <a:pt x="703"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3" name="Google Shape;4293;p84"/>
            <p:cNvSpPr/>
            <p:nvPr/>
          </p:nvSpPr>
          <p:spPr>
            <a:xfrm>
              <a:off x="4045776" y="3602890"/>
              <a:ext cx="86064" cy="76358"/>
            </a:xfrm>
            <a:custGeom>
              <a:avLst/>
              <a:gdLst/>
              <a:ahLst/>
              <a:cxnLst/>
              <a:rect l="l" t="t" r="r" b="b"/>
              <a:pathLst>
                <a:path w="3192" h="2832" extrusionOk="0">
                  <a:moveTo>
                    <a:pt x="1868" y="1"/>
                  </a:moveTo>
                  <a:lnTo>
                    <a:pt x="1297" y="1569"/>
                  </a:lnTo>
                  <a:cubicBezTo>
                    <a:pt x="1276" y="1631"/>
                    <a:pt x="1218" y="1669"/>
                    <a:pt x="1156" y="1669"/>
                  </a:cubicBezTo>
                  <a:cubicBezTo>
                    <a:pt x="1139" y="1669"/>
                    <a:pt x="1121" y="1666"/>
                    <a:pt x="1104" y="1660"/>
                  </a:cubicBezTo>
                  <a:lnTo>
                    <a:pt x="329" y="1381"/>
                  </a:lnTo>
                  <a:lnTo>
                    <a:pt x="33" y="1759"/>
                  </a:lnTo>
                  <a:lnTo>
                    <a:pt x="0" y="2245"/>
                  </a:lnTo>
                  <a:lnTo>
                    <a:pt x="1566" y="2809"/>
                  </a:lnTo>
                  <a:cubicBezTo>
                    <a:pt x="1608" y="2824"/>
                    <a:pt x="1652" y="2831"/>
                    <a:pt x="1694" y="2831"/>
                  </a:cubicBezTo>
                  <a:cubicBezTo>
                    <a:pt x="1831" y="2831"/>
                    <a:pt x="1963" y="2757"/>
                    <a:pt x="2031" y="2631"/>
                  </a:cubicBezTo>
                  <a:lnTo>
                    <a:pt x="3191" y="483"/>
                  </a:lnTo>
                  <a:lnTo>
                    <a:pt x="18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4" name="Google Shape;4294;p84"/>
            <p:cNvSpPr/>
            <p:nvPr/>
          </p:nvSpPr>
          <p:spPr>
            <a:xfrm>
              <a:off x="4009646" y="3631659"/>
              <a:ext cx="45027" cy="49314"/>
            </a:xfrm>
            <a:custGeom>
              <a:avLst/>
              <a:gdLst/>
              <a:ahLst/>
              <a:cxnLst/>
              <a:rect l="l" t="t" r="r" b="b"/>
              <a:pathLst>
                <a:path w="1670" h="1829" extrusionOk="0">
                  <a:moveTo>
                    <a:pt x="754" y="1"/>
                  </a:moveTo>
                  <a:cubicBezTo>
                    <a:pt x="644" y="1"/>
                    <a:pt x="540" y="68"/>
                    <a:pt x="500" y="178"/>
                  </a:cubicBezTo>
                  <a:lnTo>
                    <a:pt x="49" y="1416"/>
                  </a:lnTo>
                  <a:cubicBezTo>
                    <a:pt x="1" y="1547"/>
                    <a:pt x="69" y="1692"/>
                    <a:pt x="201" y="1740"/>
                  </a:cubicBezTo>
                  <a:lnTo>
                    <a:pt x="342" y="1792"/>
                  </a:lnTo>
                  <a:cubicBezTo>
                    <a:pt x="408" y="1817"/>
                    <a:pt x="477" y="1828"/>
                    <a:pt x="545" y="1828"/>
                  </a:cubicBezTo>
                  <a:cubicBezTo>
                    <a:pt x="725" y="1828"/>
                    <a:pt x="899" y="1747"/>
                    <a:pt x="1014" y="1598"/>
                  </a:cubicBezTo>
                  <a:lnTo>
                    <a:pt x="1340" y="1178"/>
                  </a:lnTo>
                  <a:lnTo>
                    <a:pt x="1669" y="314"/>
                  </a:lnTo>
                  <a:lnTo>
                    <a:pt x="844" y="16"/>
                  </a:lnTo>
                  <a:cubicBezTo>
                    <a:pt x="814" y="6"/>
                    <a:pt x="784"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95" name="Google Shape;4295;p84"/>
          <p:cNvGrpSpPr/>
          <p:nvPr/>
        </p:nvGrpSpPr>
        <p:grpSpPr>
          <a:xfrm>
            <a:off x="4005575" y="4101238"/>
            <a:ext cx="414953" cy="227078"/>
            <a:chOff x="4005575" y="4101238"/>
            <a:chExt cx="414953" cy="227078"/>
          </a:xfrm>
        </p:grpSpPr>
        <p:sp>
          <p:nvSpPr>
            <p:cNvPr id="4296" name="Google Shape;4296;p84"/>
            <p:cNvSpPr/>
            <p:nvPr/>
          </p:nvSpPr>
          <p:spPr>
            <a:xfrm>
              <a:off x="4278058" y="4132299"/>
              <a:ext cx="113323" cy="137239"/>
            </a:xfrm>
            <a:custGeom>
              <a:avLst/>
              <a:gdLst/>
              <a:ahLst/>
              <a:cxnLst/>
              <a:rect l="l" t="t" r="r" b="b"/>
              <a:pathLst>
                <a:path w="4203" h="5090" extrusionOk="0">
                  <a:moveTo>
                    <a:pt x="3086" y="0"/>
                  </a:moveTo>
                  <a:cubicBezTo>
                    <a:pt x="2883" y="0"/>
                    <a:pt x="2686" y="105"/>
                    <a:pt x="2577" y="294"/>
                  </a:cubicBezTo>
                  <a:lnTo>
                    <a:pt x="2193" y="959"/>
                  </a:lnTo>
                  <a:lnTo>
                    <a:pt x="1" y="4074"/>
                  </a:lnTo>
                  <a:lnTo>
                    <a:pt x="1761" y="5089"/>
                  </a:lnTo>
                  <a:lnTo>
                    <a:pt x="4041" y="1139"/>
                  </a:lnTo>
                  <a:cubicBezTo>
                    <a:pt x="4203" y="859"/>
                    <a:pt x="4107" y="499"/>
                    <a:pt x="3826" y="337"/>
                  </a:cubicBezTo>
                  <a:lnTo>
                    <a:pt x="3379" y="79"/>
                  </a:lnTo>
                  <a:cubicBezTo>
                    <a:pt x="3286" y="26"/>
                    <a:pt x="3185" y="0"/>
                    <a:pt x="3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7" name="Google Shape;4297;p84"/>
            <p:cNvSpPr/>
            <p:nvPr/>
          </p:nvSpPr>
          <p:spPr>
            <a:xfrm>
              <a:off x="4350668" y="4171098"/>
              <a:ext cx="38691" cy="36615"/>
            </a:xfrm>
            <a:custGeom>
              <a:avLst/>
              <a:gdLst/>
              <a:ahLst/>
              <a:cxnLst/>
              <a:rect l="l" t="t" r="r" b="b"/>
              <a:pathLst>
                <a:path w="1435" h="1358" extrusionOk="0">
                  <a:moveTo>
                    <a:pt x="708" y="1"/>
                  </a:moveTo>
                  <a:cubicBezTo>
                    <a:pt x="648" y="1"/>
                    <a:pt x="587" y="9"/>
                    <a:pt x="526" y="26"/>
                  </a:cubicBezTo>
                  <a:cubicBezTo>
                    <a:pt x="261" y="99"/>
                    <a:pt x="68" y="325"/>
                    <a:pt x="35" y="597"/>
                  </a:cubicBezTo>
                  <a:cubicBezTo>
                    <a:pt x="1" y="869"/>
                    <a:pt x="135" y="1135"/>
                    <a:pt x="375" y="1270"/>
                  </a:cubicBezTo>
                  <a:cubicBezTo>
                    <a:pt x="479" y="1328"/>
                    <a:pt x="593" y="1357"/>
                    <a:pt x="708" y="1357"/>
                  </a:cubicBezTo>
                  <a:cubicBezTo>
                    <a:pt x="856" y="1357"/>
                    <a:pt x="1004" y="1308"/>
                    <a:pt x="1125" y="1213"/>
                  </a:cubicBezTo>
                  <a:cubicBezTo>
                    <a:pt x="1342" y="1044"/>
                    <a:pt x="1435" y="761"/>
                    <a:pt x="1362" y="498"/>
                  </a:cubicBezTo>
                  <a:cubicBezTo>
                    <a:pt x="1278" y="197"/>
                    <a:pt x="1006" y="1"/>
                    <a:pt x="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8" name="Google Shape;4298;p84"/>
            <p:cNvSpPr/>
            <p:nvPr/>
          </p:nvSpPr>
          <p:spPr>
            <a:xfrm>
              <a:off x="4343388" y="4164924"/>
              <a:ext cx="53278" cy="49018"/>
            </a:xfrm>
            <a:custGeom>
              <a:avLst/>
              <a:gdLst/>
              <a:ahLst/>
              <a:cxnLst/>
              <a:rect l="l" t="t" r="r" b="b"/>
              <a:pathLst>
                <a:path w="1976" h="1818" extrusionOk="0">
                  <a:moveTo>
                    <a:pt x="984" y="460"/>
                  </a:moveTo>
                  <a:cubicBezTo>
                    <a:pt x="1220" y="460"/>
                    <a:pt x="1415" y="644"/>
                    <a:pt x="1430" y="878"/>
                  </a:cubicBezTo>
                  <a:cubicBezTo>
                    <a:pt x="1446" y="1113"/>
                    <a:pt x="1276" y="1319"/>
                    <a:pt x="1042" y="1351"/>
                  </a:cubicBezTo>
                  <a:cubicBezTo>
                    <a:pt x="1023" y="1353"/>
                    <a:pt x="1004" y="1354"/>
                    <a:pt x="985" y="1354"/>
                  </a:cubicBezTo>
                  <a:cubicBezTo>
                    <a:pt x="773" y="1354"/>
                    <a:pt x="587" y="1206"/>
                    <a:pt x="544" y="995"/>
                  </a:cubicBezTo>
                  <a:cubicBezTo>
                    <a:pt x="500" y="763"/>
                    <a:pt x="640" y="536"/>
                    <a:pt x="867" y="475"/>
                  </a:cubicBezTo>
                  <a:cubicBezTo>
                    <a:pt x="906" y="464"/>
                    <a:pt x="945" y="460"/>
                    <a:pt x="984" y="460"/>
                  </a:cubicBezTo>
                  <a:close/>
                  <a:moveTo>
                    <a:pt x="983" y="1"/>
                  </a:moveTo>
                  <a:cubicBezTo>
                    <a:pt x="828" y="1"/>
                    <a:pt x="672" y="40"/>
                    <a:pt x="531" y="122"/>
                  </a:cubicBezTo>
                  <a:cubicBezTo>
                    <a:pt x="175" y="327"/>
                    <a:pt x="0" y="745"/>
                    <a:pt x="106" y="1143"/>
                  </a:cubicBezTo>
                  <a:cubicBezTo>
                    <a:pt x="213" y="1539"/>
                    <a:pt x="571" y="1816"/>
                    <a:pt x="983" y="1817"/>
                  </a:cubicBezTo>
                  <a:cubicBezTo>
                    <a:pt x="984" y="1817"/>
                    <a:pt x="985" y="1817"/>
                    <a:pt x="987" y="1817"/>
                  </a:cubicBezTo>
                  <a:cubicBezTo>
                    <a:pt x="1310" y="1817"/>
                    <a:pt x="1610" y="1644"/>
                    <a:pt x="1771" y="1363"/>
                  </a:cubicBezTo>
                  <a:cubicBezTo>
                    <a:pt x="1975" y="1007"/>
                    <a:pt x="1917" y="557"/>
                    <a:pt x="1627" y="267"/>
                  </a:cubicBezTo>
                  <a:cubicBezTo>
                    <a:pt x="1451" y="92"/>
                    <a:pt x="1219"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9" name="Google Shape;4299;p84"/>
            <p:cNvSpPr/>
            <p:nvPr/>
          </p:nvSpPr>
          <p:spPr>
            <a:xfrm>
              <a:off x="4251958" y="4155972"/>
              <a:ext cx="85228" cy="90783"/>
            </a:xfrm>
            <a:custGeom>
              <a:avLst/>
              <a:gdLst/>
              <a:ahLst/>
              <a:cxnLst/>
              <a:rect l="l" t="t" r="r" b="b"/>
              <a:pathLst>
                <a:path w="3161" h="3367" extrusionOk="0">
                  <a:moveTo>
                    <a:pt x="1976" y="0"/>
                  </a:moveTo>
                  <a:cubicBezTo>
                    <a:pt x="1696" y="0"/>
                    <a:pt x="1435" y="150"/>
                    <a:pt x="1293" y="395"/>
                  </a:cubicBezTo>
                  <a:lnTo>
                    <a:pt x="0" y="2637"/>
                  </a:lnTo>
                  <a:lnTo>
                    <a:pt x="1265" y="3366"/>
                  </a:lnTo>
                  <a:lnTo>
                    <a:pt x="3161" y="81"/>
                  </a:lnTo>
                  <a:lnTo>
                    <a:pt x="2031" y="2"/>
                  </a:lnTo>
                  <a:cubicBezTo>
                    <a:pt x="2012" y="1"/>
                    <a:pt x="1994" y="0"/>
                    <a:pt x="19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0" name="Google Shape;4300;p84"/>
            <p:cNvSpPr/>
            <p:nvPr/>
          </p:nvSpPr>
          <p:spPr>
            <a:xfrm>
              <a:off x="4271128" y="4183069"/>
              <a:ext cx="40309" cy="30468"/>
            </a:xfrm>
            <a:custGeom>
              <a:avLst/>
              <a:gdLst/>
              <a:ahLst/>
              <a:cxnLst/>
              <a:rect l="l" t="t" r="r" b="b"/>
              <a:pathLst>
                <a:path w="1495" h="1130" extrusionOk="0">
                  <a:moveTo>
                    <a:pt x="230" y="0"/>
                  </a:moveTo>
                  <a:lnTo>
                    <a:pt x="1" y="398"/>
                  </a:lnTo>
                  <a:lnTo>
                    <a:pt x="1266" y="1129"/>
                  </a:lnTo>
                  <a:lnTo>
                    <a:pt x="1495" y="732"/>
                  </a:lnTo>
                  <a:lnTo>
                    <a:pt x="2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1" name="Google Shape;4301;p84"/>
            <p:cNvSpPr/>
            <p:nvPr/>
          </p:nvSpPr>
          <p:spPr>
            <a:xfrm>
              <a:off x="4005629" y="4215640"/>
              <a:ext cx="414872" cy="102835"/>
            </a:xfrm>
            <a:custGeom>
              <a:avLst/>
              <a:gdLst/>
              <a:ahLst/>
              <a:cxnLst/>
              <a:rect l="l" t="t" r="r" b="b"/>
              <a:pathLst>
                <a:path w="15387" h="3814" extrusionOk="0">
                  <a:moveTo>
                    <a:pt x="3077" y="0"/>
                  </a:moveTo>
                  <a:cubicBezTo>
                    <a:pt x="3004" y="0"/>
                    <a:pt x="2930" y="24"/>
                    <a:pt x="2868" y="71"/>
                  </a:cubicBezTo>
                  <a:lnTo>
                    <a:pt x="2276" y="518"/>
                  </a:lnTo>
                  <a:cubicBezTo>
                    <a:pt x="2058" y="683"/>
                    <a:pt x="1798" y="766"/>
                    <a:pt x="1538" y="766"/>
                  </a:cubicBezTo>
                  <a:cubicBezTo>
                    <a:pt x="1279" y="766"/>
                    <a:pt x="1019" y="683"/>
                    <a:pt x="802" y="518"/>
                  </a:cubicBezTo>
                  <a:lnTo>
                    <a:pt x="150" y="24"/>
                  </a:lnTo>
                  <a:lnTo>
                    <a:pt x="150" y="26"/>
                  </a:lnTo>
                  <a:cubicBezTo>
                    <a:pt x="132" y="13"/>
                    <a:pt x="113" y="7"/>
                    <a:pt x="94" y="7"/>
                  </a:cubicBezTo>
                  <a:cubicBezTo>
                    <a:pt x="46" y="7"/>
                    <a:pt x="1" y="45"/>
                    <a:pt x="0" y="99"/>
                  </a:cubicBezTo>
                  <a:lnTo>
                    <a:pt x="0" y="3813"/>
                  </a:lnTo>
                  <a:lnTo>
                    <a:pt x="15386" y="3813"/>
                  </a:lnTo>
                  <a:lnTo>
                    <a:pt x="15386" y="98"/>
                  </a:lnTo>
                  <a:cubicBezTo>
                    <a:pt x="15386" y="43"/>
                    <a:pt x="15342" y="5"/>
                    <a:pt x="15294" y="5"/>
                  </a:cubicBezTo>
                  <a:cubicBezTo>
                    <a:pt x="15276" y="5"/>
                    <a:pt x="15257" y="11"/>
                    <a:pt x="15240" y="24"/>
                  </a:cubicBezTo>
                  <a:lnTo>
                    <a:pt x="14585" y="519"/>
                  </a:lnTo>
                  <a:cubicBezTo>
                    <a:pt x="14367" y="684"/>
                    <a:pt x="14108" y="766"/>
                    <a:pt x="13848" y="766"/>
                  </a:cubicBezTo>
                  <a:cubicBezTo>
                    <a:pt x="13588" y="766"/>
                    <a:pt x="13329" y="684"/>
                    <a:pt x="13110" y="519"/>
                  </a:cubicBezTo>
                  <a:lnTo>
                    <a:pt x="12518" y="71"/>
                  </a:lnTo>
                  <a:cubicBezTo>
                    <a:pt x="12456" y="24"/>
                    <a:pt x="12383" y="0"/>
                    <a:pt x="12309" y="0"/>
                  </a:cubicBezTo>
                  <a:cubicBezTo>
                    <a:pt x="12235" y="0"/>
                    <a:pt x="12162" y="24"/>
                    <a:pt x="12100" y="71"/>
                  </a:cubicBezTo>
                  <a:lnTo>
                    <a:pt x="11507" y="518"/>
                  </a:lnTo>
                  <a:cubicBezTo>
                    <a:pt x="11289" y="683"/>
                    <a:pt x="11030" y="766"/>
                    <a:pt x="10770" y="766"/>
                  </a:cubicBezTo>
                  <a:cubicBezTo>
                    <a:pt x="10511" y="766"/>
                    <a:pt x="10251" y="683"/>
                    <a:pt x="10033" y="518"/>
                  </a:cubicBezTo>
                  <a:lnTo>
                    <a:pt x="9441" y="71"/>
                  </a:lnTo>
                  <a:cubicBezTo>
                    <a:pt x="9379" y="24"/>
                    <a:pt x="9305" y="0"/>
                    <a:pt x="9232" y="0"/>
                  </a:cubicBezTo>
                  <a:cubicBezTo>
                    <a:pt x="9158" y="0"/>
                    <a:pt x="9084" y="24"/>
                    <a:pt x="9022" y="71"/>
                  </a:cubicBezTo>
                  <a:lnTo>
                    <a:pt x="8430" y="518"/>
                  </a:lnTo>
                  <a:cubicBezTo>
                    <a:pt x="8212" y="683"/>
                    <a:pt x="7953" y="766"/>
                    <a:pt x="7693" y="766"/>
                  </a:cubicBezTo>
                  <a:cubicBezTo>
                    <a:pt x="7434" y="766"/>
                    <a:pt x="7174" y="683"/>
                    <a:pt x="6956" y="518"/>
                  </a:cubicBezTo>
                  <a:lnTo>
                    <a:pt x="6364" y="71"/>
                  </a:lnTo>
                  <a:cubicBezTo>
                    <a:pt x="6302" y="24"/>
                    <a:pt x="6228" y="0"/>
                    <a:pt x="6155" y="0"/>
                  </a:cubicBezTo>
                  <a:cubicBezTo>
                    <a:pt x="6081" y="0"/>
                    <a:pt x="6007" y="24"/>
                    <a:pt x="5945" y="71"/>
                  </a:cubicBezTo>
                  <a:lnTo>
                    <a:pt x="5353" y="518"/>
                  </a:lnTo>
                  <a:cubicBezTo>
                    <a:pt x="5135" y="683"/>
                    <a:pt x="4875" y="766"/>
                    <a:pt x="4615" y="766"/>
                  </a:cubicBezTo>
                  <a:cubicBezTo>
                    <a:pt x="4356" y="766"/>
                    <a:pt x="4096" y="683"/>
                    <a:pt x="3879" y="518"/>
                  </a:cubicBezTo>
                  <a:lnTo>
                    <a:pt x="3287" y="71"/>
                  </a:lnTo>
                  <a:cubicBezTo>
                    <a:pt x="3225" y="24"/>
                    <a:pt x="3151" y="0"/>
                    <a:pt x="3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2" name="Google Shape;4302;p84"/>
            <p:cNvSpPr/>
            <p:nvPr/>
          </p:nvSpPr>
          <p:spPr>
            <a:xfrm>
              <a:off x="4005575" y="4246485"/>
              <a:ext cx="414926" cy="62068"/>
            </a:xfrm>
            <a:custGeom>
              <a:avLst/>
              <a:gdLst/>
              <a:ahLst/>
              <a:cxnLst/>
              <a:rect l="l" t="t" r="r" b="b"/>
              <a:pathLst>
                <a:path w="15389" h="2302" extrusionOk="0">
                  <a:moveTo>
                    <a:pt x="1" y="0"/>
                  </a:moveTo>
                  <a:lnTo>
                    <a:pt x="1" y="2302"/>
                  </a:lnTo>
                  <a:lnTo>
                    <a:pt x="15388" y="2302"/>
                  </a:lnTo>
                  <a:lnTo>
                    <a:pt x="15388" y="0"/>
                  </a:lnTo>
                  <a:lnTo>
                    <a:pt x="14600" y="596"/>
                  </a:lnTo>
                  <a:cubicBezTo>
                    <a:pt x="14377" y="763"/>
                    <a:pt x="14113" y="847"/>
                    <a:pt x="13849" y="847"/>
                  </a:cubicBezTo>
                  <a:cubicBezTo>
                    <a:pt x="13585" y="847"/>
                    <a:pt x="13321" y="763"/>
                    <a:pt x="13099" y="596"/>
                  </a:cubicBezTo>
                  <a:lnTo>
                    <a:pt x="12520" y="159"/>
                  </a:lnTo>
                  <a:cubicBezTo>
                    <a:pt x="12458" y="112"/>
                    <a:pt x="12384" y="88"/>
                    <a:pt x="12310" y="88"/>
                  </a:cubicBezTo>
                  <a:cubicBezTo>
                    <a:pt x="12236" y="88"/>
                    <a:pt x="12162" y="112"/>
                    <a:pt x="12100" y="159"/>
                  </a:cubicBezTo>
                  <a:lnTo>
                    <a:pt x="11509" y="606"/>
                  </a:lnTo>
                  <a:cubicBezTo>
                    <a:pt x="11291" y="771"/>
                    <a:pt x="11031" y="854"/>
                    <a:pt x="10772" y="854"/>
                  </a:cubicBezTo>
                  <a:cubicBezTo>
                    <a:pt x="10512" y="854"/>
                    <a:pt x="10252" y="771"/>
                    <a:pt x="10034" y="606"/>
                  </a:cubicBezTo>
                  <a:lnTo>
                    <a:pt x="9443" y="159"/>
                  </a:lnTo>
                  <a:cubicBezTo>
                    <a:pt x="9381" y="112"/>
                    <a:pt x="9307" y="88"/>
                    <a:pt x="9233" y="88"/>
                  </a:cubicBezTo>
                  <a:cubicBezTo>
                    <a:pt x="9159" y="88"/>
                    <a:pt x="9085" y="112"/>
                    <a:pt x="9023" y="159"/>
                  </a:cubicBezTo>
                  <a:lnTo>
                    <a:pt x="8432" y="606"/>
                  </a:lnTo>
                  <a:cubicBezTo>
                    <a:pt x="8214" y="771"/>
                    <a:pt x="7954" y="854"/>
                    <a:pt x="7694" y="854"/>
                  </a:cubicBezTo>
                  <a:cubicBezTo>
                    <a:pt x="7435" y="854"/>
                    <a:pt x="7175" y="771"/>
                    <a:pt x="6956" y="606"/>
                  </a:cubicBezTo>
                  <a:lnTo>
                    <a:pt x="6366" y="159"/>
                  </a:lnTo>
                  <a:cubicBezTo>
                    <a:pt x="6304" y="112"/>
                    <a:pt x="6230" y="88"/>
                    <a:pt x="6156" y="88"/>
                  </a:cubicBezTo>
                  <a:cubicBezTo>
                    <a:pt x="6082" y="88"/>
                    <a:pt x="6008" y="112"/>
                    <a:pt x="5946" y="159"/>
                  </a:cubicBezTo>
                  <a:lnTo>
                    <a:pt x="5354" y="606"/>
                  </a:lnTo>
                  <a:cubicBezTo>
                    <a:pt x="5136" y="770"/>
                    <a:pt x="4877" y="853"/>
                    <a:pt x="4617" y="853"/>
                  </a:cubicBezTo>
                  <a:cubicBezTo>
                    <a:pt x="4357" y="853"/>
                    <a:pt x="4098" y="770"/>
                    <a:pt x="3879" y="606"/>
                  </a:cubicBezTo>
                  <a:lnTo>
                    <a:pt x="3289" y="159"/>
                  </a:lnTo>
                  <a:cubicBezTo>
                    <a:pt x="3226" y="112"/>
                    <a:pt x="3152" y="88"/>
                    <a:pt x="3078" y="88"/>
                  </a:cubicBezTo>
                  <a:cubicBezTo>
                    <a:pt x="3004" y="88"/>
                    <a:pt x="2931" y="112"/>
                    <a:pt x="2869" y="159"/>
                  </a:cubicBezTo>
                  <a:lnTo>
                    <a:pt x="2276" y="606"/>
                  </a:lnTo>
                  <a:cubicBezTo>
                    <a:pt x="2058" y="770"/>
                    <a:pt x="1799" y="853"/>
                    <a:pt x="1539" y="853"/>
                  </a:cubicBezTo>
                  <a:cubicBezTo>
                    <a:pt x="1280" y="853"/>
                    <a:pt x="1020" y="770"/>
                    <a:pt x="802" y="60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3" name="Google Shape;4303;p84"/>
            <p:cNvSpPr/>
            <p:nvPr/>
          </p:nvSpPr>
          <p:spPr>
            <a:xfrm>
              <a:off x="4056264" y="4101238"/>
              <a:ext cx="38071" cy="68242"/>
            </a:xfrm>
            <a:custGeom>
              <a:avLst/>
              <a:gdLst/>
              <a:ahLst/>
              <a:cxnLst/>
              <a:rect l="l" t="t" r="r" b="b"/>
              <a:pathLst>
                <a:path w="1412" h="2531" extrusionOk="0">
                  <a:moveTo>
                    <a:pt x="999" y="1"/>
                  </a:moveTo>
                  <a:cubicBezTo>
                    <a:pt x="992" y="1"/>
                    <a:pt x="985" y="2"/>
                    <a:pt x="978" y="3"/>
                  </a:cubicBezTo>
                  <a:lnTo>
                    <a:pt x="99" y="157"/>
                  </a:lnTo>
                  <a:cubicBezTo>
                    <a:pt x="41" y="168"/>
                    <a:pt x="0" y="224"/>
                    <a:pt x="11" y="283"/>
                  </a:cubicBezTo>
                  <a:lnTo>
                    <a:pt x="407" y="2530"/>
                  </a:lnTo>
                  <a:lnTo>
                    <a:pt x="1412" y="1839"/>
                  </a:lnTo>
                  <a:lnTo>
                    <a:pt x="1102" y="90"/>
                  </a:lnTo>
                  <a:cubicBezTo>
                    <a:pt x="1094" y="38"/>
                    <a:pt x="1049"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4" name="Google Shape;4304;p84"/>
            <p:cNvSpPr/>
            <p:nvPr/>
          </p:nvSpPr>
          <p:spPr>
            <a:xfrm>
              <a:off x="4029275" y="4110675"/>
              <a:ext cx="209229" cy="86684"/>
            </a:xfrm>
            <a:custGeom>
              <a:avLst/>
              <a:gdLst/>
              <a:ahLst/>
              <a:cxnLst/>
              <a:rect l="l" t="t" r="r" b="b"/>
              <a:pathLst>
                <a:path w="7760" h="3215" extrusionOk="0">
                  <a:moveTo>
                    <a:pt x="3641" y="0"/>
                  </a:moveTo>
                  <a:cubicBezTo>
                    <a:pt x="3542" y="0"/>
                    <a:pt x="3445" y="31"/>
                    <a:pt x="3362" y="90"/>
                  </a:cubicBezTo>
                  <a:lnTo>
                    <a:pt x="82" y="2391"/>
                  </a:lnTo>
                  <a:cubicBezTo>
                    <a:pt x="17" y="2437"/>
                    <a:pt x="1" y="2527"/>
                    <a:pt x="47" y="2593"/>
                  </a:cubicBezTo>
                  <a:lnTo>
                    <a:pt x="440" y="3153"/>
                  </a:lnTo>
                  <a:cubicBezTo>
                    <a:pt x="469" y="3193"/>
                    <a:pt x="514" y="3214"/>
                    <a:pt x="559" y="3214"/>
                  </a:cubicBezTo>
                  <a:cubicBezTo>
                    <a:pt x="588" y="3214"/>
                    <a:pt x="617" y="3206"/>
                    <a:pt x="642" y="3188"/>
                  </a:cubicBezTo>
                  <a:lnTo>
                    <a:pt x="3628" y="1092"/>
                  </a:lnTo>
                  <a:cubicBezTo>
                    <a:pt x="3675" y="1059"/>
                    <a:pt x="3731" y="1041"/>
                    <a:pt x="3789" y="1041"/>
                  </a:cubicBezTo>
                  <a:cubicBezTo>
                    <a:pt x="3813" y="1041"/>
                    <a:pt x="3837" y="1044"/>
                    <a:pt x="3862" y="1051"/>
                  </a:cubicBezTo>
                  <a:lnTo>
                    <a:pt x="7384" y="1999"/>
                  </a:lnTo>
                  <a:lnTo>
                    <a:pt x="7384" y="2001"/>
                  </a:lnTo>
                  <a:cubicBezTo>
                    <a:pt x="7396" y="2004"/>
                    <a:pt x="7408" y="2005"/>
                    <a:pt x="7420" y="2005"/>
                  </a:cubicBezTo>
                  <a:cubicBezTo>
                    <a:pt x="7484" y="2005"/>
                    <a:pt x="7543" y="1963"/>
                    <a:pt x="7561" y="1897"/>
                  </a:cubicBezTo>
                  <a:lnTo>
                    <a:pt x="7739" y="1235"/>
                  </a:lnTo>
                  <a:cubicBezTo>
                    <a:pt x="7760" y="1159"/>
                    <a:pt x="7715" y="1080"/>
                    <a:pt x="7637" y="1059"/>
                  </a:cubicBezTo>
                  <a:lnTo>
                    <a:pt x="3769" y="18"/>
                  </a:lnTo>
                  <a:cubicBezTo>
                    <a:pt x="3726" y="6"/>
                    <a:pt x="3683" y="0"/>
                    <a:pt x="3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5" name="Google Shape;4305;p84"/>
            <p:cNvSpPr/>
            <p:nvPr/>
          </p:nvSpPr>
          <p:spPr>
            <a:xfrm>
              <a:off x="4060740" y="4138743"/>
              <a:ext cx="173423" cy="175526"/>
            </a:xfrm>
            <a:custGeom>
              <a:avLst/>
              <a:gdLst/>
              <a:ahLst/>
              <a:cxnLst/>
              <a:rect l="l" t="t" r="r" b="b"/>
              <a:pathLst>
                <a:path w="6432" h="6510" extrusionOk="0">
                  <a:moveTo>
                    <a:pt x="2622" y="0"/>
                  </a:moveTo>
                  <a:cubicBezTo>
                    <a:pt x="2564" y="0"/>
                    <a:pt x="2508" y="18"/>
                    <a:pt x="2461" y="51"/>
                  </a:cubicBezTo>
                  <a:lnTo>
                    <a:pt x="0" y="1777"/>
                  </a:lnTo>
                  <a:lnTo>
                    <a:pt x="836" y="6510"/>
                  </a:lnTo>
                  <a:lnTo>
                    <a:pt x="6431" y="5523"/>
                  </a:lnTo>
                  <a:lnTo>
                    <a:pt x="5597" y="791"/>
                  </a:lnTo>
                  <a:lnTo>
                    <a:pt x="2695" y="10"/>
                  </a:lnTo>
                  <a:cubicBezTo>
                    <a:pt x="2670" y="3"/>
                    <a:pt x="2646"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6" name="Google Shape;4306;p84"/>
            <p:cNvSpPr/>
            <p:nvPr/>
          </p:nvSpPr>
          <p:spPr>
            <a:xfrm>
              <a:off x="4060740" y="4138743"/>
              <a:ext cx="154495" cy="68269"/>
            </a:xfrm>
            <a:custGeom>
              <a:avLst/>
              <a:gdLst/>
              <a:ahLst/>
              <a:cxnLst/>
              <a:rect l="l" t="t" r="r" b="b"/>
              <a:pathLst>
                <a:path w="5730" h="2532" extrusionOk="0">
                  <a:moveTo>
                    <a:pt x="2622" y="0"/>
                  </a:moveTo>
                  <a:cubicBezTo>
                    <a:pt x="2564" y="0"/>
                    <a:pt x="2508" y="18"/>
                    <a:pt x="2461" y="51"/>
                  </a:cubicBezTo>
                  <a:lnTo>
                    <a:pt x="0" y="1777"/>
                  </a:lnTo>
                  <a:lnTo>
                    <a:pt x="133" y="2531"/>
                  </a:lnTo>
                  <a:lnTo>
                    <a:pt x="2591" y="792"/>
                  </a:lnTo>
                  <a:cubicBezTo>
                    <a:pt x="2639" y="758"/>
                    <a:pt x="2696" y="740"/>
                    <a:pt x="2753" y="740"/>
                  </a:cubicBezTo>
                  <a:cubicBezTo>
                    <a:pt x="2777" y="740"/>
                    <a:pt x="2801" y="744"/>
                    <a:pt x="2825" y="750"/>
                  </a:cubicBezTo>
                  <a:lnTo>
                    <a:pt x="5730" y="1544"/>
                  </a:lnTo>
                  <a:lnTo>
                    <a:pt x="5597" y="791"/>
                  </a:lnTo>
                  <a:lnTo>
                    <a:pt x="2695" y="10"/>
                  </a:lnTo>
                  <a:cubicBezTo>
                    <a:pt x="2670" y="3"/>
                    <a:pt x="2646" y="0"/>
                    <a:pt x="2622"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7" name="Google Shape;4307;p84"/>
            <p:cNvSpPr/>
            <p:nvPr/>
          </p:nvSpPr>
          <p:spPr>
            <a:xfrm>
              <a:off x="4121567" y="4204693"/>
              <a:ext cx="59318" cy="100193"/>
            </a:xfrm>
            <a:custGeom>
              <a:avLst/>
              <a:gdLst/>
              <a:ahLst/>
              <a:cxnLst/>
              <a:rect l="l" t="t" r="r" b="b"/>
              <a:pathLst>
                <a:path w="2200" h="3716" extrusionOk="0">
                  <a:moveTo>
                    <a:pt x="896" y="0"/>
                  </a:moveTo>
                  <a:cubicBezTo>
                    <a:pt x="848" y="0"/>
                    <a:pt x="799" y="5"/>
                    <a:pt x="750" y="13"/>
                  </a:cubicBezTo>
                  <a:cubicBezTo>
                    <a:pt x="302" y="93"/>
                    <a:pt x="0" y="514"/>
                    <a:pt x="69" y="964"/>
                  </a:cubicBezTo>
                  <a:lnTo>
                    <a:pt x="555" y="3716"/>
                  </a:lnTo>
                  <a:lnTo>
                    <a:pt x="2200" y="3425"/>
                  </a:lnTo>
                  <a:lnTo>
                    <a:pt x="1714" y="674"/>
                  </a:lnTo>
                  <a:cubicBezTo>
                    <a:pt x="1635" y="276"/>
                    <a:pt x="1287" y="0"/>
                    <a:pt x="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8" name="Google Shape;4308;p84"/>
            <p:cNvSpPr/>
            <p:nvPr/>
          </p:nvSpPr>
          <p:spPr>
            <a:xfrm>
              <a:off x="4005629" y="4266195"/>
              <a:ext cx="414899" cy="62122"/>
            </a:xfrm>
            <a:custGeom>
              <a:avLst/>
              <a:gdLst/>
              <a:ahLst/>
              <a:cxnLst/>
              <a:rect l="l" t="t" r="r" b="b"/>
              <a:pathLst>
                <a:path w="15388" h="2304" extrusionOk="0">
                  <a:moveTo>
                    <a:pt x="0" y="1"/>
                  </a:moveTo>
                  <a:lnTo>
                    <a:pt x="0" y="2121"/>
                  </a:lnTo>
                  <a:cubicBezTo>
                    <a:pt x="0" y="2221"/>
                    <a:pt x="81" y="2303"/>
                    <a:pt x="181" y="2303"/>
                  </a:cubicBezTo>
                  <a:lnTo>
                    <a:pt x="15204" y="2303"/>
                  </a:lnTo>
                  <a:cubicBezTo>
                    <a:pt x="15304" y="2303"/>
                    <a:pt x="15386" y="2223"/>
                    <a:pt x="15388" y="2121"/>
                  </a:cubicBezTo>
                  <a:lnTo>
                    <a:pt x="15388" y="2"/>
                  </a:lnTo>
                  <a:lnTo>
                    <a:pt x="14585" y="608"/>
                  </a:lnTo>
                  <a:cubicBezTo>
                    <a:pt x="14367" y="773"/>
                    <a:pt x="14108" y="855"/>
                    <a:pt x="13848" y="855"/>
                  </a:cubicBezTo>
                  <a:cubicBezTo>
                    <a:pt x="13588" y="855"/>
                    <a:pt x="13329" y="773"/>
                    <a:pt x="13110" y="608"/>
                  </a:cubicBezTo>
                  <a:lnTo>
                    <a:pt x="12518" y="159"/>
                  </a:lnTo>
                  <a:cubicBezTo>
                    <a:pt x="12456" y="112"/>
                    <a:pt x="12383" y="88"/>
                    <a:pt x="12309" y="88"/>
                  </a:cubicBezTo>
                  <a:cubicBezTo>
                    <a:pt x="12235" y="88"/>
                    <a:pt x="12162" y="112"/>
                    <a:pt x="12100" y="159"/>
                  </a:cubicBezTo>
                  <a:lnTo>
                    <a:pt x="11507" y="606"/>
                  </a:lnTo>
                  <a:cubicBezTo>
                    <a:pt x="11289" y="771"/>
                    <a:pt x="11030" y="854"/>
                    <a:pt x="10770" y="854"/>
                  </a:cubicBezTo>
                  <a:cubicBezTo>
                    <a:pt x="10511" y="854"/>
                    <a:pt x="10251" y="771"/>
                    <a:pt x="10033" y="606"/>
                  </a:cubicBezTo>
                  <a:lnTo>
                    <a:pt x="9441" y="159"/>
                  </a:lnTo>
                  <a:cubicBezTo>
                    <a:pt x="9379" y="112"/>
                    <a:pt x="9305" y="88"/>
                    <a:pt x="9232" y="88"/>
                  </a:cubicBezTo>
                  <a:cubicBezTo>
                    <a:pt x="9158" y="88"/>
                    <a:pt x="9084" y="112"/>
                    <a:pt x="9022" y="159"/>
                  </a:cubicBezTo>
                  <a:lnTo>
                    <a:pt x="8430" y="606"/>
                  </a:lnTo>
                  <a:cubicBezTo>
                    <a:pt x="8212" y="771"/>
                    <a:pt x="7952" y="854"/>
                    <a:pt x="7693" y="854"/>
                  </a:cubicBezTo>
                  <a:cubicBezTo>
                    <a:pt x="7433" y="854"/>
                    <a:pt x="7174" y="771"/>
                    <a:pt x="6956" y="606"/>
                  </a:cubicBezTo>
                  <a:lnTo>
                    <a:pt x="6364" y="159"/>
                  </a:lnTo>
                  <a:cubicBezTo>
                    <a:pt x="6302" y="112"/>
                    <a:pt x="6228" y="88"/>
                    <a:pt x="6155" y="88"/>
                  </a:cubicBezTo>
                  <a:cubicBezTo>
                    <a:pt x="6081" y="88"/>
                    <a:pt x="6007" y="112"/>
                    <a:pt x="5945" y="159"/>
                  </a:cubicBezTo>
                  <a:lnTo>
                    <a:pt x="5353" y="606"/>
                  </a:lnTo>
                  <a:cubicBezTo>
                    <a:pt x="5135" y="771"/>
                    <a:pt x="4875" y="854"/>
                    <a:pt x="4615" y="854"/>
                  </a:cubicBezTo>
                  <a:cubicBezTo>
                    <a:pt x="4356" y="854"/>
                    <a:pt x="4096" y="771"/>
                    <a:pt x="3879" y="606"/>
                  </a:cubicBezTo>
                  <a:lnTo>
                    <a:pt x="3287" y="159"/>
                  </a:lnTo>
                  <a:cubicBezTo>
                    <a:pt x="3225" y="113"/>
                    <a:pt x="3151" y="90"/>
                    <a:pt x="3077" y="90"/>
                  </a:cubicBezTo>
                  <a:cubicBezTo>
                    <a:pt x="3004" y="90"/>
                    <a:pt x="2930" y="113"/>
                    <a:pt x="2868" y="159"/>
                  </a:cubicBezTo>
                  <a:lnTo>
                    <a:pt x="2276" y="608"/>
                  </a:lnTo>
                  <a:cubicBezTo>
                    <a:pt x="2058" y="772"/>
                    <a:pt x="1798" y="854"/>
                    <a:pt x="1538" y="854"/>
                  </a:cubicBezTo>
                  <a:cubicBezTo>
                    <a:pt x="1279" y="854"/>
                    <a:pt x="1019" y="772"/>
                    <a:pt x="802" y="608"/>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09" name="Google Shape;4309;p84"/>
          <p:cNvGrpSpPr/>
          <p:nvPr/>
        </p:nvGrpSpPr>
        <p:grpSpPr>
          <a:xfrm>
            <a:off x="7949137" y="3421487"/>
            <a:ext cx="469902" cy="364587"/>
            <a:chOff x="7949137" y="3421487"/>
            <a:chExt cx="469902" cy="364587"/>
          </a:xfrm>
        </p:grpSpPr>
        <p:sp>
          <p:nvSpPr>
            <p:cNvPr id="4310" name="Google Shape;4310;p84"/>
            <p:cNvSpPr/>
            <p:nvPr/>
          </p:nvSpPr>
          <p:spPr>
            <a:xfrm>
              <a:off x="7949137" y="3421487"/>
              <a:ext cx="220931" cy="259083"/>
            </a:xfrm>
            <a:custGeom>
              <a:avLst/>
              <a:gdLst/>
              <a:ahLst/>
              <a:cxnLst/>
              <a:rect l="l" t="t" r="r" b="b"/>
              <a:pathLst>
                <a:path w="8194" h="9609" extrusionOk="0">
                  <a:moveTo>
                    <a:pt x="7100" y="1"/>
                  </a:moveTo>
                  <a:cubicBezTo>
                    <a:pt x="6997" y="1"/>
                    <a:pt x="6887" y="15"/>
                    <a:pt x="6771" y="45"/>
                  </a:cubicBezTo>
                  <a:cubicBezTo>
                    <a:pt x="1" y="1791"/>
                    <a:pt x="833" y="6485"/>
                    <a:pt x="3953" y="9608"/>
                  </a:cubicBezTo>
                  <a:cubicBezTo>
                    <a:pt x="3156" y="8375"/>
                    <a:pt x="3244" y="7395"/>
                    <a:pt x="3855" y="6957"/>
                  </a:cubicBezTo>
                  <a:cubicBezTo>
                    <a:pt x="4651" y="6388"/>
                    <a:pt x="5194" y="5857"/>
                    <a:pt x="4290" y="5416"/>
                  </a:cubicBezTo>
                  <a:cubicBezTo>
                    <a:pt x="4198" y="5371"/>
                    <a:pt x="4198" y="5239"/>
                    <a:pt x="4290" y="5194"/>
                  </a:cubicBezTo>
                  <a:cubicBezTo>
                    <a:pt x="5328" y="4698"/>
                    <a:pt x="5982" y="4281"/>
                    <a:pt x="6357" y="3925"/>
                  </a:cubicBezTo>
                  <a:cubicBezTo>
                    <a:pt x="7079" y="3239"/>
                    <a:pt x="6776" y="2778"/>
                    <a:pt x="6204" y="2415"/>
                  </a:cubicBezTo>
                  <a:cubicBezTo>
                    <a:pt x="6137" y="2371"/>
                    <a:pt x="6137" y="2274"/>
                    <a:pt x="6203" y="2231"/>
                  </a:cubicBezTo>
                  <a:cubicBezTo>
                    <a:pt x="8194" y="924"/>
                    <a:pt x="7918" y="1"/>
                    <a:pt x="7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1" name="Google Shape;4311;p84"/>
            <p:cNvSpPr/>
            <p:nvPr/>
          </p:nvSpPr>
          <p:spPr>
            <a:xfrm>
              <a:off x="8031750" y="3526344"/>
              <a:ext cx="377340" cy="200466"/>
            </a:xfrm>
            <a:custGeom>
              <a:avLst/>
              <a:gdLst/>
              <a:ahLst/>
              <a:cxnLst/>
              <a:rect l="l" t="t" r="r" b="b"/>
              <a:pathLst>
                <a:path w="13995" h="7435" extrusionOk="0">
                  <a:moveTo>
                    <a:pt x="13993" y="7026"/>
                  </a:moveTo>
                  <a:lnTo>
                    <a:pt x="13993" y="7026"/>
                  </a:lnTo>
                  <a:lnTo>
                    <a:pt x="13993" y="7026"/>
                  </a:lnTo>
                  <a:cubicBezTo>
                    <a:pt x="13993" y="7026"/>
                    <a:pt x="13994" y="7026"/>
                    <a:pt x="13994" y="7026"/>
                  </a:cubicBezTo>
                  <a:close/>
                  <a:moveTo>
                    <a:pt x="3203" y="0"/>
                  </a:moveTo>
                  <a:cubicBezTo>
                    <a:pt x="2798" y="384"/>
                    <a:pt x="2071" y="839"/>
                    <a:pt x="887" y="1388"/>
                  </a:cubicBezTo>
                  <a:cubicBezTo>
                    <a:pt x="2125" y="1847"/>
                    <a:pt x="1560" y="2416"/>
                    <a:pt x="700" y="3034"/>
                  </a:cubicBezTo>
                  <a:cubicBezTo>
                    <a:pt x="89" y="3472"/>
                    <a:pt x="0" y="4451"/>
                    <a:pt x="799" y="5685"/>
                  </a:cubicBezTo>
                  <a:cubicBezTo>
                    <a:pt x="1478" y="6364"/>
                    <a:pt x="2242" y="6951"/>
                    <a:pt x="3072" y="7434"/>
                  </a:cubicBezTo>
                  <a:lnTo>
                    <a:pt x="13993" y="7434"/>
                  </a:lnTo>
                  <a:lnTo>
                    <a:pt x="13993" y="7026"/>
                  </a:lnTo>
                  <a:lnTo>
                    <a:pt x="13993" y="7026"/>
                  </a:lnTo>
                  <a:cubicBezTo>
                    <a:pt x="13772" y="7072"/>
                    <a:pt x="13535" y="7094"/>
                    <a:pt x="13283" y="7094"/>
                  </a:cubicBezTo>
                  <a:cubicBezTo>
                    <a:pt x="10098" y="7094"/>
                    <a:pt x="4637" y="3563"/>
                    <a:pt x="3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2" name="Google Shape;4312;p84"/>
            <p:cNvSpPr/>
            <p:nvPr/>
          </p:nvSpPr>
          <p:spPr>
            <a:xfrm>
              <a:off x="8034177" y="3527287"/>
              <a:ext cx="94908" cy="165172"/>
            </a:xfrm>
            <a:custGeom>
              <a:avLst/>
              <a:gdLst/>
              <a:ahLst/>
              <a:cxnLst/>
              <a:rect l="l" t="t" r="r" b="b"/>
              <a:pathLst>
                <a:path w="3520" h="6126" extrusionOk="0">
                  <a:moveTo>
                    <a:pt x="3201" y="1"/>
                  </a:moveTo>
                  <a:cubicBezTo>
                    <a:pt x="2798" y="385"/>
                    <a:pt x="2069" y="840"/>
                    <a:pt x="887" y="1387"/>
                  </a:cubicBezTo>
                  <a:cubicBezTo>
                    <a:pt x="2125" y="1846"/>
                    <a:pt x="1560" y="2417"/>
                    <a:pt x="701" y="3033"/>
                  </a:cubicBezTo>
                  <a:cubicBezTo>
                    <a:pt x="88" y="3471"/>
                    <a:pt x="0" y="4451"/>
                    <a:pt x="799" y="5684"/>
                  </a:cubicBezTo>
                  <a:cubicBezTo>
                    <a:pt x="948" y="5835"/>
                    <a:pt x="1104" y="5982"/>
                    <a:pt x="1265" y="6125"/>
                  </a:cubicBezTo>
                  <a:cubicBezTo>
                    <a:pt x="927" y="5010"/>
                    <a:pt x="1093" y="3736"/>
                    <a:pt x="1838" y="3098"/>
                  </a:cubicBezTo>
                  <a:cubicBezTo>
                    <a:pt x="2584" y="2458"/>
                    <a:pt x="3176" y="1997"/>
                    <a:pt x="2273" y="1556"/>
                  </a:cubicBezTo>
                  <a:cubicBezTo>
                    <a:pt x="2180" y="1511"/>
                    <a:pt x="2180" y="1380"/>
                    <a:pt x="2273" y="1335"/>
                  </a:cubicBezTo>
                  <a:lnTo>
                    <a:pt x="2274" y="1335"/>
                  </a:lnTo>
                  <a:cubicBezTo>
                    <a:pt x="2775" y="1095"/>
                    <a:pt x="3186" y="874"/>
                    <a:pt x="3520" y="669"/>
                  </a:cubicBezTo>
                  <a:cubicBezTo>
                    <a:pt x="3402" y="453"/>
                    <a:pt x="3296" y="230"/>
                    <a:pt x="3201"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3" name="Google Shape;4313;p84"/>
            <p:cNvSpPr/>
            <p:nvPr/>
          </p:nvSpPr>
          <p:spPr>
            <a:xfrm>
              <a:off x="8074376" y="3611439"/>
              <a:ext cx="48024" cy="59275"/>
            </a:xfrm>
            <a:custGeom>
              <a:avLst/>
              <a:gdLst/>
              <a:ahLst/>
              <a:cxnLst/>
              <a:rect l="l" t="t" r="r" b="b"/>
              <a:pathLst>
                <a:path w="2155" h="2656" extrusionOk="0">
                  <a:moveTo>
                    <a:pt x="375" y="1"/>
                  </a:moveTo>
                  <a:cubicBezTo>
                    <a:pt x="256" y="113"/>
                    <a:pt x="132" y="219"/>
                    <a:pt x="0" y="316"/>
                  </a:cubicBezTo>
                  <a:cubicBezTo>
                    <a:pt x="453" y="1157"/>
                    <a:pt x="1032" y="1922"/>
                    <a:pt x="1717" y="2588"/>
                  </a:cubicBezTo>
                  <a:cubicBezTo>
                    <a:pt x="1764" y="2633"/>
                    <a:pt x="1825" y="2655"/>
                    <a:pt x="1886" y="2655"/>
                  </a:cubicBezTo>
                  <a:cubicBezTo>
                    <a:pt x="1950" y="2655"/>
                    <a:pt x="2013" y="2631"/>
                    <a:pt x="2061" y="2582"/>
                  </a:cubicBezTo>
                  <a:cubicBezTo>
                    <a:pt x="2155" y="2484"/>
                    <a:pt x="2152" y="2330"/>
                    <a:pt x="2055" y="2238"/>
                  </a:cubicBezTo>
                  <a:cubicBezTo>
                    <a:pt x="1397" y="1596"/>
                    <a:pt x="841" y="858"/>
                    <a:pt x="408" y="47"/>
                  </a:cubicBezTo>
                  <a:cubicBezTo>
                    <a:pt x="399" y="31"/>
                    <a:pt x="387" y="16"/>
                    <a:pt x="375"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4" name="Google Shape;4314;p84"/>
            <p:cNvSpPr/>
            <p:nvPr/>
          </p:nvSpPr>
          <p:spPr>
            <a:xfrm>
              <a:off x="8241114" y="3467080"/>
              <a:ext cx="15342" cy="60773"/>
            </a:xfrm>
            <a:custGeom>
              <a:avLst/>
              <a:gdLst/>
              <a:ahLst/>
              <a:cxnLst/>
              <a:rect l="l" t="t" r="r" b="b"/>
              <a:pathLst>
                <a:path w="569" h="2254" extrusionOk="0">
                  <a:moveTo>
                    <a:pt x="325" y="0"/>
                  </a:moveTo>
                  <a:cubicBezTo>
                    <a:pt x="192" y="0"/>
                    <a:pt x="82" y="108"/>
                    <a:pt x="0" y="242"/>
                  </a:cubicBezTo>
                  <a:lnTo>
                    <a:pt x="0" y="2010"/>
                  </a:lnTo>
                  <a:cubicBezTo>
                    <a:pt x="82" y="2144"/>
                    <a:pt x="192" y="2253"/>
                    <a:pt x="325" y="2253"/>
                  </a:cubicBezTo>
                  <a:lnTo>
                    <a:pt x="325" y="2252"/>
                  </a:lnTo>
                  <a:cubicBezTo>
                    <a:pt x="459" y="2252"/>
                    <a:pt x="568" y="2143"/>
                    <a:pt x="366" y="2010"/>
                  </a:cubicBezTo>
                  <a:lnTo>
                    <a:pt x="366" y="242"/>
                  </a:lnTo>
                  <a:cubicBezTo>
                    <a:pt x="568" y="109"/>
                    <a:pt x="459" y="0"/>
                    <a:pt x="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5" name="Google Shape;4315;p84"/>
            <p:cNvSpPr/>
            <p:nvPr/>
          </p:nvSpPr>
          <p:spPr>
            <a:xfrm>
              <a:off x="8211482" y="3509492"/>
              <a:ext cx="79081" cy="38152"/>
            </a:xfrm>
            <a:custGeom>
              <a:avLst/>
              <a:gdLst/>
              <a:ahLst/>
              <a:cxnLst/>
              <a:rect l="l" t="t" r="r" b="b"/>
              <a:pathLst>
                <a:path w="2933" h="1415" extrusionOk="0">
                  <a:moveTo>
                    <a:pt x="162" y="0"/>
                  </a:moveTo>
                  <a:cubicBezTo>
                    <a:pt x="73" y="0"/>
                    <a:pt x="0" y="72"/>
                    <a:pt x="0" y="162"/>
                  </a:cubicBezTo>
                  <a:lnTo>
                    <a:pt x="0" y="1099"/>
                  </a:lnTo>
                  <a:lnTo>
                    <a:pt x="1467" y="1415"/>
                  </a:lnTo>
                  <a:lnTo>
                    <a:pt x="2932" y="1099"/>
                  </a:lnTo>
                  <a:lnTo>
                    <a:pt x="2932" y="162"/>
                  </a:lnTo>
                  <a:cubicBezTo>
                    <a:pt x="2932" y="72"/>
                    <a:pt x="2859" y="0"/>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6" name="Google Shape;4316;p84"/>
            <p:cNvSpPr/>
            <p:nvPr/>
          </p:nvSpPr>
          <p:spPr>
            <a:xfrm>
              <a:off x="8266512" y="3509492"/>
              <a:ext cx="24051" cy="29659"/>
            </a:xfrm>
            <a:custGeom>
              <a:avLst/>
              <a:gdLst/>
              <a:ahLst/>
              <a:cxnLst/>
              <a:rect l="l" t="t" r="r" b="b"/>
              <a:pathLst>
                <a:path w="892" h="1100" extrusionOk="0">
                  <a:moveTo>
                    <a:pt x="0" y="0"/>
                  </a:moveTo>
                  <a:cubicBezTo>
                    <a:pt x="88" y="2"/>
                    <a:pt x="159" y="73"/>
                    <a:pt x="159" y="162"/>
                  </a:cubicBezTo>
                  <a:lnTo>
                    <a:pt x="159" y="1099"/>
                  </a:lnTo>
                  <a:lnTo>
                    <a:pt x="891" y="1099"/>
                  </a:lnTo>
                  <a:lnTo>
                    <a:pt x="891" y="163"/>
                  </a:lnTo>
                  <a:cubicBezTo>
                    <a:pt x="891" y="73"/>
                    <a:pt x="821" y="2"/>
                    <a:pt x="733" y="0"/>
                  </a:cubicBezTo>
                  <a:close/>
                </a:path>
              </a:pathLst>
            </a:custGeom>
            <a:solidFill>
              <a:srgbClr val="EB5D37">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7" name="Google Shape;4317;p84"/>
            <p:cNvSpPr/>
            <p:nvPr/>
          </p:nvSpPr>
          <p:spPr>
            <a:xfrm>
              <a:off x="8171955" y="3539124"/>
              <a:ext cx="148186" cy="197554"/>
            </a:xfrm>
            <a:custGeom>
              <a:avLst/>
              <a:gdLst/>
              <a:ahLst/>
              <a:cxnLst/>
              <a:rect l="l" t="t" r="r" b="b"/>
              <a:pathLst>
                <a:path w="5496" h="7327" extrusionOk="0">
                  <a:moveTo>
                    <a:pt x="164" y="0"/>
                  </a:moveTo>
                  <a:cubicBezTo>
                    <a:pt x="75" y="0"/>
                    <a:pt x="2" y="70"/>
                    <a:pt x="1" y="159"/>
                  </a:cubicBezTo>
                  <a:lnTo>
                    <a:pt x="1" y="7327"/>
                  </a:lnTo>
                  <a:lnTo>
                    <a:pt x="5496" y="7327"/>
                  </a:lnTo>
                  <a:lnTo>
                    <a:pt x="5496" y="163"/>
                  </a:lnTo>
                  <a:cubicBezTo>
                    <a:pt x="5496" y="73"/>
                    <a:pt x="5423" y="0"/>
                    <a:pt x="5334" y="0"/>
                  </a:cubicBezTo>
                  <a:lnTo>
                    <a:pt x="167" y="0"/>
                  </a:lnTo>
                  <a:cubicBezTo>
                    <a:pt x="166" y="0"/>
                    <a:pt x="165" y="0"/>
                    <a:pt x="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8" name="Google Shape;4318;p84"/>
            <p:cNvSpPr/>
            <p:nvPr/>
          </p:nvSpPr>
          <p:spPr>
            <a:xfrm>
              <a:off x="8296144" y="3539124"/>
              <a:ext cx="24051" cy="197554"/>
            </a:xfrm>
            <a:custGeom>
              <a:avLst/>
              <a:gdLst/>
              <a:ahLst/>
              <a:cxnLst/>
              <a:rect l="l" t="t" r="r" b="b"/>
              <a:pathLst>
                <a:path w="892" h="7327" extrusionOk="0">
                  <a:moveTo>
                    <a:pt x="0" y="0"/>
                  </a:moveTo>
                  <a:cubicBezTo>
                    <a:pt x="87" y="0"/>
                    <a:pt x="159" y="72"/>
                    <a:pt x="159" y="159"/>
                  </a:cubicBezTo>
                  <a:lnTo>
                    <a:pt x="159" y="7327"/>
                  </a:lnTo>
                  <a:lnTo>
                    <a:pt x="891" y="7327"/>
                  </a:lnTo>
                  <a:lnTo>
                    <a:pt x="891" y="159"/>
                  </a:lnTo>
                  <a:cubicBezTo>
                    <a:pt x="891" y="72"/>
                    <a:pt x="819" y="0"/>
                    <a:pt x="733"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9" name="Google Shape;4319;p84"/>
            <p:cNvSpPr/>
            <p:nvPr/>
          </p:nvSpPr>
          <p:spPr>
            <a:xfrm>
              <a:off x="8260850" y="3568729"/>
              <a:ext cx="29659" cy="29686"/>
            </a:xfrm>
            <a:custGeom>
              <a:avLst/>
              <a:gdLst/>
              <a:ahLst/>
              <a:cxnLst/>
              <a:rect l="l" t="t" r="r" b="b"/>
              <a:pathLst>
                <a:path w="1100" h="1101" extrusionOk="0">
                  <a:moveTo>
                    <a:pt x="103" y="1"/>
                  </a:moveTo>
                  <a:cubicBezTo>
                    <a:pt x="49" y="1"/>
                    <a:pt x="4" y="45"/>
                    <a:pt x="1" y="98"/>
                  </a:cubicBezTo>
                  <a:lnTo>
                    <a:pt x="1" y="1003"/>
                  </a:lnTo>
                  <a:cubicBezTo>
                    <a:pt x="1" y="1057"/>
                    <a:pt x="44" y="1100"/>
                    <a:pt x="98" y="1100"/>
                  </a:cubicBezTo>
                  <a:lnTo>
                    <a:pt x="1003" y="1100"/>
                  </a:lnTo>
                  <a:cubicBezTo>
                    <a:pt x="1056" y="1100"/>
                    <a:pt x="1100" y="1057"/>
                    <a:pt x="1100" y="1003"/>
                  </a:cubicBezTo>
                  <a:lnTo>
                    <a:pt x="1100" y="98"/>
                  </a:lnTo>
                  <a:cubicBezTo>
                    <a:pt x="1100" y="44"/>
                    <a:pt x="1056" y="1"/>
                    <a:pt x="1003" y="1"/>
                  </a:cubicBezTo>
                  <a:lnTo>
                    <a:pt x="108" y="1"/>
                  </a:lnTo>
                  <a:cubicBezTo>
                    <a:pt x="107" y="1"/>
                    <a:pt x="105" y="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0" name="Google Shape;4320;p84"/>
            <p:cNvSpPr/>
            <p:nvPr/>
          </p:nvSpPr>
          <p:spPr>
            <a:xfrm>
              <a:off x="8201587" y="3568729"/>
              <a:ext cx="29659" cy="29686"/>
            </a:xfrm>
            <a:custGeom>
              <a:avLst/>
              <a:gdLst/>
              <a:ahLst/>
              <a:cxnLst/>
              <a:rect l="l" t="t" r="r" b="b"/>
              <a:pathLst>
                <a:path w="1100" h="1101" extrusionOk="0">
                  <a:moveTo>
                    <a:pt x="102" y="1"/>
                  </a:moveTo>
                  <a:cubicBezTo>
                    <a:pt x="49" y="1"/>
                    <a:pt x="4" y="45"/>
                    <a:pt x="1" y="98"/>
                  </a:cubicBezTo>
                  <a:lnTo>
                    <a:pt x="1" y="1003"/>
                  </a:lnTo>
                  <a:cubicBezTo>
                    <a:pt x="1" y="1057"/>
                    <a:pt x="44" y="1100"/>
                    <a:pt x="98" y="1100"/>
                  </a:cubicBezTo>
                  <a:lnTo>
                    <a:pt x="1003" y="1100"/>
                  </a:lnTo>
                  <a:cubicBezTo>
                    <a:pt x="1056" y="1100"/>
                    <a:pt x="1100" y="1057"/>
                    <a:pt x="1100" y="1003"/>
                  </a:cubicBezTo>
                  <a:lnTo>
                    <a:pt x="1100" y="98"/>
                  </a:lnTo>
                  <a:cubicBezTo>
                    <a:pt x="1100" y="44"/>
                    <a:pt x="1056" y="1"/>
                    <a:pt x="1003" y="1"/>
                  </a:cubicBezTo>
                  <a:lnTo>
                    <a:pt x="107" y="1"/>
                  </a:lnTo>
                  <a:cubicBezTo>
                    <a:pt x="105" y="1"/>
                    <a:pt x="103" y="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1" name="Google Shape;4321;p84"/>
            <p:cNvSpPr/>
            <p:nvPr/>
          </p:nvSpPr>
          <p:spPr>
            <a:xfrm>
              <a:off x="8260850" y="3637888"/>
              <a:ext cx="29659" cy="29659"/>
            </a:xfrm>
            <a:custGeom>
              <a:avLst/>
              <a:gdLst/>
              <a:ahLst/>
              <a:cxnLst/>
              <a:rect l="l" t="t" r="r" b="b"/>
              <a:pathLst>
                <a:path w="1100" h="1100" extrusionOk="0">
                  <a:moveTo>
                    <a:pt x="104" y="0"/>
                  </a:moveTo>
                  <a:cubicBezTo>
                    <a:pt x="50" y="0"/>
                    <a:pt x="4" y="43"/>
                    <a:pt x="1" y="98"/>
                  </a:cubicBezTo>
                  <a:lnTo>
                    <a:pt x="1" y="1002"/>
                  </a:lnTo>
                  <a:cubicBezTo>
                    <a:pt x="1" y="1056"/>
                    <a:pt x="44" y="1099"/>
                    <a:pt x="98" y="1099"/>
                  </a:cubicBezTo>
                  <a:lnTo>
                    <a:pt x="1003" y="1099"/>
                  </a:lnTo>
                  <a:cubicBezTo>
                    <a:pt x="1056" y="1099"/>
                    <a:pt x="1100" y="1056"/>
                    <a:pt x="1100" y="1002"/>
                  </a:cubicBezTo>
                  <a:lnTo>
                    <a:pt x="1100" y="98"/>
                  </a:lnTo>
                  <a:cubicBezTo>
                    <a:pt x="1100" y="44"/>
                    <a:pt x="1056" y="0"/>
                    <a:pt x="1003" y="0"/>
                  </a:cubicBezTo>
                  <a:lnTo>
                    <a:pt x="107" y="0"/>
                  </a:lnTo>
                  <a:cubicBezTo>
                    <a:pt x="106" y="0"/>
                    <a:pt x="105" y="0"/>
                    <a:pt x="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2" name="Google Shape;4322;p84"/>
            <p:cNvSpPr/>
            <p:nvPr/>
          </p:nvSpPr>
          <p:spPr>
            <a:xfrm>
              <a:off x="8201587" y="3637888"/>
              <a:ext cx="29659" cy="29659"/>
            </a:xfrm>
            <a:custGeom>
              <a:avLst/>
              <a:gdLst/>
              <a:ahLst/>
              <a:cxnLst/>
              <a:rect l="l" t="t" r="r" b="b"/>
              <a:pathLst>
                <a:path w="1100" h="1100" extrusionOk="0">
                  <a:moveTo>
                    <a:pt x="104" y="0"/>
                  </a:moveTo>
                  <a:cubicBezTo>
                    <a:pt x="50" y="0"/>
                    <a:pt x="4" y="43"/>
                    <a:pt x="1" y="98"/>
                  </a:cubicBezTo>
                  <a:lnTo>
                    <a:pt x="1" y="1002"/>
                  </a:lnTo>
                  <a:cubicBezTo>
                    <a:pt x="1" y="1056"/>
                    <a:pt x="44" y="1099"/>
                    <a:pt x="98" y="1099"/>
                  </a:cubicBezTo>
                  <a:lnTo>
                    <a:pt x="1003" y="1099"/>
                  </a:lnTo>
                  <a:cubicBezTo>
                    <a:pt x="1056" y="1099"/>
                    <a:pt x="1100" y="1056"/>
                    <a:pt x="1100" y="1002"/>
                  </a:cubicBezTo>
                  <a:lnTo>
                    <a:pt x="1100" y="98"/>
                  </a:lnTo>
                  <a:cubicBezTo>
                    <a:pt x="1100" y="44"/>
                    <a:pt x="1056" y="0"/>
                    <a:pt x="1003" y="0"/>
                  </a:cubicBezTo>
                  <a:lnTo>
                    <a:pt x="107" y="0"/>
                  </a:lnTo>
                  <a:cubicBezTo>
                    <a:pt x="106" y="0"/>
                    <a:pt x="105" y="0"/>
                    <a:pt x="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3" name="Google Shape;4323;p84"/>
            <p:cNvSpPr/>
            <p:nvPr/>
          </p:nvSpPr>
          <p:spPr>
            <a:xfrm>
              <a:off x="7984269" y="3694131"/>
              <a:ext cx="434770" cy="91942"/>
            </a:xfrm>
            <a:custGeom>
              <a:avLst/>
              <a:gdLst/>
              <a:ahLst/>
              <a:cxnLst/>
              <a:rect l="l" t="t" r="r" b="b"/>
              <a:pathLst>
                <a:path w="16125" h="3410" extrusionOk="0">
                  <a:moveTo>
                    <a:pt x="3225" y="0"/>
                  </a:moveTo>
                  <a:cubicBezTo>
                    <a:pt x="3146" y="0"/>
                    <a:pt x="3067" y="26"/>
                    <a:pt x="3001" y="76"/>
                  </a:cubicBezTo>
                  <a:lnTo>
                    <a:pt x="2400" y="537"/>
                  </a:lnTo>
                  <a:cubicBezTo>
                    <a:pt x="2167" y="714"/>
                    <a:pt x="1890" y="803"/>
                    <a:pt x="1613" y="803"/>
                  </a:cubicBezTo>
                  <a:cubicBezTo>
                    <a:pt x="1336" y="803"/>
                    <a:pt x="1059" y="714"/>
                    <a:pt x="827" y="537"/>
                  </a:cubicBezTo>
                  <a:lnTo>
                    <a:pt x="262" y="105"/>
                  </a:lnTo>
                  <a:lnTo>
                    <a:pt x="263" y="105"/>
                  </a:lnTo>
                  <a:cubicBezTo>
                    <a:pt x="232" y="81"/>
                    <a:pt x="198" y="71"/>
                    <a:pt x="164" y="71"/>
                  </a:cubicBezTo>
                  <a:cubicBezTo>
                    <a:pt x="80" y="71"/>
                    <a:pt x="0" y="137"/>
                    <a:pt x="1" y="233"/>
                  </a:cubicBezTo>
                  <a:lnTo>
                    <a:pt x="1" y="3409"/>
                  </a:lnTo>
                  <a:lnTo>
                    <a:pt x="16123" y="3409"/>
                  </a:lnTo>
                  <a:lnTo>
                    <a:pt x="16123" y="233"/>
                  </a:lnTo>
                  <a:cubicBezTo>
                    <a:pt x="16124" y="137"/>
                    <a:pt x="16045" y="71"/>
                    <a:pt x="15960" y="71"/>
                  </a:cubicBezTo>
                  <a:cubicBezTo>
                    <a:pt x="15927" y="71"/>
                    <a:pt x="15892" y="81"/>
                    <a:pt x="15861" y="105"/>
                  </a:cubicBezTo>
                  <a:lnTo>
                    <a:pt x="15296" y="537"/>
                  </a:lnTo>
                  <a:cubicBezTo>
                    <a:pt x="15064" y="715"/>
                    <a:pt x="14787" y="804"/>
                    <a:pt x="14510" y="804"/>
                  </a:cubicBezTo>
                  <a:cubicBezTo>
                    <a:pt x="14233" y="804"/>
                    <a:pt x="13956" y="715"/>
                    <a:pt x="13723" y="537"/>
                  </a:cubicBezTo>
                  <a:lnTo>
                    <a:pt x="13122" y="76"/>
                  </a:lnTo>
                  <a:cubicBezTo>
                    <a:pt x="13056" y="26"/>
                    <a:pt x="12977" y="1"/>
                    <a:pt x="12899" y="1"/>
                  </a:cubicBezTo>
                  <a:cubicBezTo>
                    <a:pt x="12820" y="1"/>
                    <a:pt x="12741" y="26"/>
                    <a:pt x="12675" y="76"/>
                  </a:cubicBezTo>
                  <a:lnTo>
                    <a:pt x="12072" y="537"/>
                  </a:lnTo>
                  <a:cubicBezTo>
                    <a:pt x="11841" y="715"/>
                    <a:pt x="11564" y="804"/>
                    <a:pt x="11287" y="804"/>
                  </a:cubicBezTo>
                  <a:cubicBezTo>
                    <a:pt x="11009" y="804"/>
                    <a:pt x="10732" y="715"/>
                    <a:pt x="10500" y="537"/>
                  </a:cubicBezTo>
                  <a:lnTo>
                    <a:pt x="9898" y="76"/>
                  </a:lnTo>
                  <a:cubicBezTo>
                    <a:pt x="9832" y="26"/>
                    <a:pt x="9753" y="0"/>
                    <a:pt x="9674" y="0"/>
                  </a:cubicBezTo>
                  <a:cubicBezTo>
                    <a:pt x="9595" y="0"/>
                    <a:pt x="9516" y="26"/>
                    <a:pt x="9450" y="76"/>
                  </a:cubicBezTo>
                  <a:lnTo>
                    <a:pt x="8847" y="537"/>
                  </a:lnTo>
                  <a:cubicBezTo>
                    <a:pt x="8616" y="714"/>
                    <a:pt x="8339" y="803"/>
                    <a:pt x="8062" y="803"/>
                  </a:cubicBezTo>
                  <a:cubicBezTo>
                    <a:pt x="7785" y="803"/>
                    <a:pt x="7508" y="714"/>
                    <a:pt x="7276" y="537"/>
                  </a:cubicBezTo>
                  <a:lnTo>
                    <a:pt x="6673" y="76"/>
                  </a:lnTo>
                  <a:cubicBezTo>
                    <a:pt x="6607" y="26"/>
                    <a:pt x="6529" y="1"/>
                    <a:pt x="6450" y="1"/>
                  </a:cubicBezTo>
                  <a:cubicBezTo>
                    <a:pt x="6371" y="1"/>
                    <a:pt x="6292" y="26"/>
                    <a:pt x="6226" y="76"/>
                  </a:cubicBezTo>
                  <a:lnTo>
                    <a:pt x="5624" y="537"/>
                  </a:lnTo>
                  <a:cubicBezTo>
                    <a:pt x="5392" y="714"/>
                    <a:pt x="5115" y="803"/>
                    <a:pt x="4838" y="803"/>
                  </a:cubicBezTo>
                  <a:cubicBezTo>
                    <a:pt x="4560" y="803"/>
                    <a:pt x="4283" y="714"/>
                    <a:pt x="4051" y="537"/>
                  </a:cubicBezTo>
                  <a:lnTo>
                    <a:pt x="3449" y="76"/>
                  </a:lnTo>
                  <a:cubicBezTo>
                    <a:pt x="3383" y="26"/>
                    <a:pt x="3304" y="0"/>
                    <a:pt x="3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4" name="Google Shape;4324;p84"/>
            <p:cNvSpPr/>
            <p:nvPr/>
          </p:nvSpPr>
          <p:spPr>
            <a:xfrm>
              <a:off x="7984215" y="3689925"/>
              <a:ext cx="434797" cy="63281"/>
            </a:xfrm>
            <a:custGeom>
              <a:avLst/>
              <a:gdLst/>
              <a:ahLst/>
              <a:cxnLst/>
              <a:rect l="l" t="t" r="r" b="b"/>
              <a:pathLst>
                <a:path w="16126" h="2347" extrusionOk="0">
                  <a:moveTo>
                    <a:pt x="3226" y="1"/>
                  </a:moveTo>
                  <a:cubicBezTo>
                    <a:pt x="3147" y="1"/>
                    <a:pt x="3068" y="26"/>
                    <a:pt x="3001" y="77"/>
                  </a:cubicBezTo>
                  <a:lnTo>
                    <a:pt x="2400" y="538"/>
                  </a:lnTo>
                  <a:cubicBezTo>
                    <a:pt x="2168" y="715"/>
                    <a:pt x="1890" y="803"/>
                    <a:pt x="1613" y="803"/>
                  </a:cubicBezTo>
                  <a:cubicBezTo>
                    <a:pt x="1336" y="803"/>
                    <a:pt x="1059" y="715"/>
                    <a:pt x="827" y="538"/>
                  </a:cubicBezTo>
                  <a:lnTo>
                    <a:pt x="262" y="105"/>
                  </a:lnTo>
                  <a:cubicBezTo>
                    <a:pt x="232" y="81"/>
                    <a:pt x="197" y="71"/>
                    <a:pt x="164" y="71"/>
                  </a:cubicBezTo>
                  <a:cubicBezTo>
                    <a:pt x="80" y="71"/>
                    <a:pt x="0" y="138"/>
                    <a:pt x="0" y="234"/>
                  </a:cubicBezTo>
                  <a:lnTo>
                    <a:pt x="0" y="1450"/>
                  </a:lnTo>
                  <a:lnTo>
                    <a:pt x="826" y="2081"/>
                  </a:lnTo>
                  <a:cubicBezTo>
                    <a:pt x="1058" y="2258"/>
                    <a:pt x="1336" y="2346"/>
                    <a:pt x="1613" y="2346"/>
                  </a:cubicBezTo>
                  <a:cubicBezTo>
                    <a:pt x="1890" y="2346"/>
                    <a:pt x="2167" y="2258"/>
                    <a:pt x="2399" y="2081"/>
                  </a:cubicBezTo>
                  <a:lnTo>
                    <a:pt x="3001" y="1620"/>
                  </a:lnTo>
                  <a:cubicBezTo>
                    <a:pt x="3067" y="1569"/>
                    <a:pt x="3146" y="1544"/>
                    <a:pt x="3225" y="1544"/>
                  </a:cubicBezTo>
                  <a:cubicBezTo>
                    <a:pt x="3304" y="1544"/>
                    <a:pt x="3383" y="1569"/>
                    <a:pt x="3450" y="1620"/>
                  </a:cubicBezTo>
                  <a:lnTo>
                    <a:pt x="4051" y="2081"/>
                  </a:lnTo>
                  <a:cubicBezTo>
                    <a:pt x="4284" y="2258"/>
                    <a:pt x="4561" y="2346"/>
                    <a:pt x="4838" y="2346"/>
                  </a:cubicBezTo>
                  <a:cubicBezTo>
                    <a:pt x="5115" y="2346"/>
                    <a:pt x="5392" y="2258"/>
                    <a:pt x="5624" y="2081"/>
                  </a:cubicBezTo>
                  <a:lnTo>
                    <a:pt x="6227" y="1620"/>
                  </a:lnTo>
                  <a:cubicBezTo>
                    <a:pt x="6292" y="1569"/>
                    <a:pt x="6371" y="1544"/>
                    <a:pt x="6450" y="1544"/>
                  </a:cubicBezTo>
                  <a:cubicBezTo>
                    <a:pt x="6528" y="1544"/>
                    <a:pt x="6607" y="1569"/>
                    <a:pt x="6674" y="1620"/>
                  </a:cubicBezTo>
                  <a:lnTo>
                    <a:pt x="7275" y="2081"/>
                  </a:lnTo>
                  <a:cubicBezTo>
                    <a:pt x="7507" y="2258"/>
                    <a:pt x="7785" y="2346"/>
                    <a:pt x="8062" y="2346"/>
                  </a:cubicBezTo>
                  <a:cubicBezTo>
                    <a:pt x="8339" y="2346"/>
                    <a:pt x="8616" y="2258"/>
                    <a:pt x="8848" y="2081"/>
                  </a:cubicBezTo>
                  <a:lnTo>
                    <a:pt x="9450" y="1620"/>
                  </a:lnTo>
                  <a:cubicBezTo>
                    <a:pt x="9516" y="1569"/>
                    <a:pt x="9595" y="1544"/>
                    <a:pt x="9674" y="1544"/>
                  </a:cubicBezTo>
                  <a:cubicBezTo>
                    <a:pt x="9753" y="1544"/>
                    <a:pt x="9832" y="1569"/>
                    <a:pt x="9899" y="1620"/>
                  </a:cubicBezTo>
                  <a:lnTo>
                    <a:pt x="10500" y="2081"/>
                  </a:lnTo>
                  <a:cubicBezTo>
                    <a:pt x="10732" y="2258"/>
                    <a:pt x="11009" y="2346"/>
                    <a:pt x="11286" y="2346"/>
                  </a:cubicBezTo>
                  <a:cubicBezTo>
                    <a:pt x="11563" y="2346"/>
                    <a:pt x="11840" y="2258"/>
                    <a:pt x="12073" y="2081"/>
                  </a:cubicBezTo>
                  <a:lnTo>
                    <a:pt x="12674" y="1620"/>
                  </a:lnTo>
                  <a:cubicBezTo>
                    <a:pt x="12741" y="1569"/>
                    <a:pt x="12819" y="1544"/>
                    <a:pt x="12898" y="1544"/>
                  </a:cubicBezTo>
                  <a:cubicBezTo>
                    <a:pt x="12977" y="1544"/>
                    <a:pt x="13056" y="1569"/>
                    <a:pt x="13123" y="1620"/>
                  </a:cubicBezTo>
                  <a:lnTo>
                    <a:pt x="13724" y="2081"/>
                  </a:lnTo>
                  <a:cubicBezTo>
                    <a:pt x="13956" y="2258"/>
                    <a:pt x="14234" y="2346"/>
                    <a:pt x="14511" y="2346"/>
                  </a:cubicBezTo>
                  <a:cubicBezTo>
                    <a:pt x="14788" y="2346"/>
                    <a:pt x="15065" y="2258"/>
                    <a:pt x="15297" y="2081"/>
                  </a:cubicBezTo>
                  <a:lnTo>
                    <a:pt x="16122" y="1450"/>
                  </a:lnTo>
                  <a:lnTo>
                    <a:pt x="16122" y="234"/>
                  </a:lnTo>
                  <a:lnTo>
                    <a:pt x="16125" y="234"/>
                  </a:lnTo>
                  <a:cubicBezTo>
                    <a:pt x="16125" y="137"/>
                    <a:pt x="16046" y="70"/>
                    <a:pt x="15962" y="70"/>
                  </a:cubicBezTo>
                  <a:cubicBezTo>
                    <a:pt x="15929" y="70"/>
                    <a:pt x="15894" y="81"/>
                    <a:pt x="15863" y="105"/>
                  </a:cubicBezTo>
                  <a:lnTo>
                    <a:pt x="15298" y="538"/>
                  </a:lnTo>
                  <a:cubicBezTo>
                    <a:pt x="15066" y="715"/>
                    <a:pt x="14788" y="803"/>
                    <a:pt x="14511" y="803"/>
                  </a:cubicBezTo>
                  <a:cubicBezTo>
                    <a:pt x="14234" y="803"/>
                    <a:pt x="13957" y="715"/>
                    <a:pt x="13725" y="538"/>
                  </a:cubicBezTo>
                  <a:lnTo>
                    <a:pt x="13123" y="77"/>
                  </a:lnTo>
                  <a:cubicBezTo>
                    <a:pt x="13057" y="26"/>
                    <a:pt x="12978" y="1"/>
                    <a:pt x="12899" y="1"/>
                  </a:cubicBezTo>
                  <a:cubicBezTo>
                    <a:pt x="12820" y="1"/>
                    <a:pt x="12741" y="26"/>
                    <a:pt x="12676" y="77"/>
                  </a:cubicBezTo>
                  <a:lnTo>
                    <a:pt x="12074" y="538"/>
                  </a:lnTo>
                  <a:cubicBezTo>
                    <a:pt x="11842" y="715"/>
                    <a:pt x="11565" y="803"/>
                    <a:pt x="11287" y="803"/>
                  </a:cubicBezTo>
                  <a:cubicBezTo>
                    <a:pt x="11010" y="803"/>
                    <a:pt x="10733" y="715"/>
                    <a:pt x="10502" y="538"/>
                  </a:cubicBezTo>
                  <a:lnTo>
                    <a:pt x="9899" y="77"/>
                  </a:lnTo>
                  <a:cubicBezTo>
                    <a:pt x="9833" y="26"/>
                    <a:pt x="9754" y="1"/>
                    <a:pt x="9675" y="1"/>
                  </a:cubicBezTo>
                  <a:cubicBezTo>
                    <a:pt x="9596" y="1"/>
                    <a:pt x="9517" y="26"/>
                    <a:pt x="9450" y="77"/>
                  </a:cubicBezTo>
                  <a:lnTo>
                    <a:pt x="8849" y="538"/>
                  </a:lnTo>
                  <a:cubicBezTo>
                    <a:pt x="8617" y="715"/>
                    <a:pt x="8339" y="803"/>
                    <a:pt x="8062" y="803"/>
                  </a:cubicBezTo>
                  <a:cubicBezTo>
                    <a:pt x="7785" y="803"/>
                    <a:pt x="7508" y="715"/>
                    <a:pt x="7276" y="538"/>
                  </a:cubicBezTo>
                  <a:lnTo>
                    <a:pt x="6674" y="77"/>
                  </a:lnTo>
                  <a:cubicBezTo>
                    <a:pt x="6608" y="26"/>
                    <a:pt x="6529" y="1"/>
                    <a:pt x="6450" y="1"/>
                  </a:cubicBezTo>
                  <a:cubicBezTo>
                    <a:pt x="6371" y="1"/>
                    <a:pt x="6292" y="26"/>
                    <a:pt x="6227" y="77"/>
                  </a:cubicBezTo>
                  <a:lnTo>
                    <a:pt x="5626" y="538"/>
                  </a:lnTo>
                  <a:cubicBezTo>
                    <a:pt x="5393" y="715"/>
                    <a:pt x="5116" y="803"/>
                    <a:pt x="4838" y="803"/>
                  </a:cubicBezTo>
                  <a:cubicBezTo>
                    <a:pt x="4561" y="803"/>
                    <a:pt x="4284" y="715"/>
                    <a:pt x="4053" y="538"/>
                  </a:cubicBezTo>
                  <a:lnTo>
                    <a:pt x="3450" y="77"/>
                  </a:lnTo>
                  <a:cubicBezTo>
                    <a:pt x="3384" y="26"/>
                    <a:pt x="3305" y="1"/>
                    <a:pt x="3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5" name="Google Shape;4325;p84"/>
            <p:cNvSpPr/>
            <p:nvPr/>
          </p:nvSpPr>
          <p:spPr>
            <a:xfrm>
              <a:off x="8092850" y="3592600"/>
              <a:ext cx="56773" cy="67947"/>
            </a:xfrm>
            <a:custGeom>
              <a:avLst/>
              <a:gdLst/>
              <a:ahLst/>
              <a:cxnLst/>
              <a:rect l="l" t="t" r="r" b="b"/>
              <a:pathLst>
                <a:path w="2155" h="2656" extrusionOk="0">
                  <a:moveTo>
                    <a:pt x="375" y="1"/>
                  </a:moveTo>
                  <a:cubicBezTo>
                    <a:pt x="256" y="113"/>
                    <a:pt x="132" y="219"/>
                    <a:pt x="0" y="316"/>
                  </a:cubicBezTo>
                  <a:cubicBezTo>
                    <a:pt x="453" y="1157"/>
                    <a:pt x="1032" y="1922"/>
                    <a:pt x="1717" y="2588"/>
                  </a:cubicBezTo>
                  <a:cubicBezTo>
                    <a:pt x="1764" y="2633"/>
                    <a:pt x="1825" y="2655"/>
                    <a:pt x="1886" y="2655"/>
                  </a:cubicBezTo>
                  <a:cubicBezTo>
                    <a:pt x="1950" y="2655"/>
                    <a:pt x="2013" y="2631"/>
                    <a:pt x="2061" y="2582"/>
                  </a:cubicBezTo>
                  <a:cubicBezTo>
                    <a:pt x="2155" y="2484"/>
                    <a:pt x="2152" y="2330"/>
                    <a:pt x="2055" y="2238"/>
                  </a:cubicBezTo>
                  <a:cubicBezTo>
                    <a:pt x="1397" y="1596"/>
                    <a:pt x="841" y="858"/>
                    <a:pt x="408" y="47"/>
                  </a:cubicBezTo>
                  <a:cubicBezTo>
                    <a:pt x="399" y="31"/>
                    <a:pt x="387" y="16"/>
                    <a:pt x="375"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26" name="Google Shape;4326;p84"/>
          <p:cNvGrpSpPr/>
          <p:nvPr/>
        </p:nvGrpSpPr>
        <p:grpSpPr>
          <a:xfrm>
            <a:off x="5359065" y="3409246"/>
            <a:ext cx="386696" cy="386696"/>
            <a:chOff x="5359065" y="3409246"/>
            <a:chExt cx="386696" cy="386696"/>
          </a:xfrm>
        </p:grpSpPr>
        <p:sp>
          <p:nvSpPr>
            <p:cNvPr id="4327" name="Google Shape;4327;p84"/>
            <p:cNvSpPr/>
            <p:nvPr/>
          </p:nvSpPr>
          <p:spPr>
            <a:xfrm>
              <a:off x="5443862" y="3433539"/>
              <a:ext cx="181458" cy="74443"/>
            </a:xfrm>
            <a:custGeom>
              <a:avLst/>
              <a:gdLst/>
              <a:ahLst/>
              <a:cxnLst/>
              <a:rect l="l" t="t" r="r" b="b"/>
              <a:pathLst>
                <a:path w="6730" h="2761" extrusionOk="0">
                  <a:moveTo>
                    <a:pt x="5134" y="1"/>
                  </a:moveTo>
                  <a:cubicBezTo>
                    <a:pt x="4547" y="1"/>
                    <a:pt x="3830" y="99"/>
                    <a:pt x="3076" y="301"/>
                  </a:cubicBezTo>
                  <a:cubicBezTo>
                    <a:pt x="1306" y="775"/>
                    <a:pt x="1" y="1643"/>
                    <a:pt x="161" y="2240"/>
                  </a:cubicBezTo>
                  <a:cubicBezTo>
                    <a:pt x="252" y="2582"/>
                    <a:pt x="807" y="2761"/>
                    <a:pt x="1597" y="2761"/>
                  </a:cubicBezTo>
                  <a:cubicBezTo>
                    <a:pt x="2184" y="2761"/>
                    <a:pt x="2901" y="2662"/>
                    <a:pt x="3655" y="2460"/>
                  </a:cubicBezTo>
                  <a:cubicBezTo>
                    <a:pt x="5424" y="1986"/>
                    <a:pt x="6729" y="1117"/>
                    <a:pt x="6571" y="520"/>
                  </a:cubicBezTo>
                  <a:cubicBezTo>
                    <a:pt x="6479" y="179"/>
                    <a:pt x="5924" y="1"/>
                    <a:pt x="5134" y="1"/>
                  </a:cubicBezTo>
                  <a:close/>
                </a:path>
              </a:pathLst>
            </a:custGeom>
            <a:solidFill>
              <a:srgbClr val="BED9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8" name="Google Shape;4328;p84"/>
            <p:cNvSpPr/>
            <p:nvPr/>
          </p:nvSpPr>
          <p:spPr>
            <a:xfrm>
              <a:off x="5359065" y="3690572"/>
              <a:ext cx="386696" cy="105369"/>
            </a:xfrm>
            <a:custGeom>
              <a:avLst/>
              <a:gdLst/>
              <a:ahLst/>
              <a:cxnLst/>
              <a:rect l="l" t="t" r="r" b="b"/>
              <a:pathLst>
                <a:path w="14342" h="3908" extrusionOk="0">
                  <a:moveTo>
                    <a:pt x="7171" y="1"/>
                  </a:moveTo>
                  <a:cubicBezTo>
                    <a:pt x="3914" y="1"/>
                    <a:pt x="1138" y="1526"/>
                    <a:pt x="57" y="3668"/>
                  </a:cubicBezTo>
                  <a:cubicBezTo>
                    <a:pt x="0" y="3778"/>
                    <a:pt x="80" y="3908"/>
                    <a:pt x="202" y="3908"/>
                  </a:cubicBezTo>
                  <a:cubicBezTo>
                    <a:pt x="203" y="3908"/>
                    <a:pt x="204" y="3908"/>
                    <a:pt x="205" y="3908"/>
                  </a:cubicBezTo>
                  <a:lnTo>
                    <a:pt x="14139" y="3908"/>
                  </a:lnTo>
                  <a:cubicBezTo>
                    <a:pt x="14139" y="3908"/>
                    <a:pt x="14140" y="3908"/>
                    <a:pt x="14141" y="3908"/>
                  </a:cubicBezTo>
                  <a:cubicBezTo>
                    <a:pt x="14264" y="3908"/>
                    <a:pt x="14342" y="3778"/>
                    <a:pt x="14287" y="3668"/>
                  </a:cubicBezTo>
                  <a:cubicBezTo>
                    <a:pt x="13206" y="1526"/>
                    <a:pt x="10427" y="1"/>
                    <a:pt x="7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9" name="Google Shape;4329;p84"/>
            <p:cNvSpPr/>
            <p:nvPr/>
          </p:nvSpPr>
          <p:spPr>
            <a:xfrm>
              <a:off x="5535292" y="3690572"/>
              <a:ext cx="210469" cy="105369"/>
            </a:xfrm>
            <a:custGeom>
              <a:avLst/>
              <a:gdLst/>
              <a:ahLst/>
              <a:cxnLst/>
              <a:rect l="l" t="t" r="r" b="b"/>
              <a:pathLst>
                <a:path w="7806" h="3908" extrusionOk="0">
                  <a:moveTo>
                    <a:pt x="635" y="1"/>
                  </a:moveTo>
                  <a:cubicBezTo>
                    <a:pt x="421" y="1"/>
                    <a:pt x="210" y="8"/>
                    <a:pt x="1" y="20"/>
                  </a:cubicBezTo>
                  <a:cubicBezTo>
                    <a:pt x="2927" y="204"/>
                    <a:pt x="5372" y="1666"/>
                    <a:pt x="6365" y="3668"/>
                  </a:cubicBezTo>
                  <a:cubicBezTo>
                    <a:pt x="6418" y="3778"/>
                    <a:pt x="6341" y="3906"/>
                    <a:pt x="6218" y="3908"/>
                  </a:cubicBezTo>
                  <a:lnTo>
                    <a:pt x="7603" y="3908"/>
                  </a:lnTo>
                  <a:cubicBezTo>
                    <a:pt x="7727" y="3908"/>
                    <a:pt x="7806" y="3778"/>
                    <a:pt x="7751" y="3668"/>
                  </a:cubicBezTo>
                  <a:cubicBezTo>
                    <a:pt x="6670" y="1526"/>
                    <a:pt x="3891" y="1"/>
                    <a:pt x="635"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0" name="Google Shape;4330;p84"/>
            <p:cNvSpPr/>
            <p:nvPr/>
          </p:nvSpPr>
          <p:spPr>
            <a:xfrm>
              <a:off x="5394683" y="3409246"/>
              <a:ext cx="279763" cy="307696"/>
            </a:xfrm>
            <a:custGeom>
              <a:avLst/>
              <a:gdLst/>
              <a:ahLst/>
              <a:cxnLst/>
              <a:rect l="l" t="t" r="r" b="b"/>
              <a:pathLst>
                <a:path w="10376" h="11412" extrusionOk="0">
                  <a:moveTo>
                    <a:pt x="7167" y="0"/>
                  </a:moveTo>
                  <a:cubicBezTo>
                    <a:pt x="6398" y="0"/>
                    <a:pt x="5540" y="112"/>
                    <a:pt x="4657" y="349"/>
                  </a:cubicBezTo>
                  <a:cubicBezTo>
                    <a:pt x="1931" y="1079"/>
                    <a:pt x="0" y="2718"/>
                    <a:pt x="346" y="4008"/>
                  </a:cubicBezTo>
                  <a:cubicBezTo>
                    <a:pt x="464" y="4449"/>
                    <a:pt x="835" y="4793"/>
                    <a:pt x="1379" y="5025"/>
                  </a:cubicBezTo>
                  <a:cubicBezTo>
                    <a:pt x="1155" y="5400"/>
                    <a:pt x="1071" y="5781"/>
                    <a:pt x="1167" y="6136"/>
                  </a:cubicBezTo>
                  <a:cubicBezTo>
                    <a:pt x="1268" y="6517"/>
                    <a:pt x="1565" y="6824"/>
                    <a:pt x="1998" y="7040"/>
                  </a:cubicBezTo>
                  <a:cubicBezTo>
                    <a:pt x="1859" y="7401"/>
                    <a:pt x="1828" y="7781"/>
                    <a:pt x="1926" y="8150"/>
                  </a:cubicBezTo>
                  <a:cubicBezTo>
                    <a:pt x="2169" y="9056"/>
                    <a:pt x="3130" y="9626"/>
                    <a:pt x="4265" y="9635"/>
                  </a:cubicBezTo>
                  <a:cubicBezTo>
                    <a:pt x="3592" y="10484"/>
                    <a:pt x="4706" y="11251"/>
                    <a:pt x="4924" y="11389"/>
                  </a:cubicBezTo>
                  <a:cubicBezTo>
                    <a:pt x="4948" y="11404"/>
                    <a:pt x="4974" y="11411"/>
                    <a:pt x="5002" y="11411"/>
                  </a:cubicBezTo>
                  <a:lnTo>
                    <a:pt x="5479" y="11411"/>
                  </a:lnTo>
                  <a:cubicBezTo>
                    <a:pt x="5537" y="11411"/>
                    <a:pt x="5579" y="11356"/>
                    <a:pt x="5563" y="11300"/>
                  </a:cubicBezTo>
                  <a:cubicBezTo>
                    <a:pt x="5259" y="10273"/>
                    <a:pt x="5986" y="9841"/>
                    <a:pt x="6626" y="9635"/>
                  </a:cubicBezTo>
                  <a:cubicBezTo>
                    <a:pt x="8120" y="9155"/>
                    <a:pt x="9175" y="8177"/>
                    <a:pt x="8936" y="7286"/>
                  </a:cubicBezTo>
                  <a:cubicBezTo>
                    <a:pt x="8825" y="6870"/>
                    <a:pt x="8458" y="6563"/>
                    <a:pt x="7943" y="6395"/>
                  </a:cubicBezTo>
                  <a:cubicBezTo>
                    <a:pt x="9280" y="5659"/>
                    <a:pt x="10068" y="4660"/>
                    <a:pt x="9841" y="3811"/>
                  </a:cubicBezTo>
                  <a:cubicBezTo>
                    <a:pt x="9778" y="3576"/>
                    <a:pt x="9642" y="3370"/>
                    <a:pt x="9444" y="3195"/>
                  </a:cubicBezTo>
                  <a:cubicBezTo>
                    <a:pt x="10072" y="2589"/>
                    <a:pt x="10376" y="1940"/>
                    <a:pt x="10220" y="1362"/>
                  </a:cubicBezTo>
                  <a:cubicBezTo>
                    <a:pt x="9987" y="490"/>
                    <a:pt x="8772" y="0"/>
                    <a:pt x="7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1" name="Google Shape;4331;p84"/>
            <p:cNvSpPr/>
            <p:nvPr/>
          </p:nvSpPr>
          <p:spPr>
            <a:xfrm>
              <a:off x="5515421" y="3409246"/>
              <a:ext cx="159025" cy="307696"/>
            </a:xfrm>
            <a:custGeom>
              <a:avLst/>
              <a:gdLst/>
              <a:ahLst/>
              <a:cxnLst/>
              <a:rect l="l" t="t" r="r" b="b"/>
              <a:pathLst>
                <a:path w="5898" h="11412" extrusionOk="0">
                  <a:moveTo>
                    <a:pt x="2691" y="1"/>
                  </a:moveTo>
                  <a:cubicBezTo>
                    <a:pt x="2515" y="1"/>
                    <a:pt x="2333" y="7"/>
                    <a:pt x="2148" y="19"/>
                  </a:cubicBezTo>
                  <a:cubicBezTo>
                    <a:pt x="3494" y="113"/>
                    <a:pt x="4477" y="586"/>
                    <a:pt x="4685" y="1362"/>
                  </a:cubicBezTo>
                  <a:cubicBezTo>
                    <a:pt x="4839" y="1942"/>
                    <a:pt x="4537" y="2589"/>
                    <a:pt x="3909" y="3195"/>
                  </a:cubicBezTo>
                  <a:cubicBezTo>
                    <a:pt x="4107" y="3370"/>
                    <a:pt x="4243" y="3576"/>
                    <a:pt x="4306" y="3812"/>
                  </a:cubicBezTo>
                  <a:cubicBezTo>
                    <a:pt x="4533" y="4660"/>
                    <a:pt x="3745" y="6090"/>
                    <a:pt x="2408" y="6825"/>
                  </a:cubicBezTo>
                  <a:cubicBezTo>
                    <a:pt x="2922" y="6994"/>
                    <a:pt x="3322" y="7162"/>
                    <a:pt x="3401" y="7585"/>
                  </a:cubicBezTo>
                  <a:cubicBezTo>
                    <a:pt x="3543" y="8338"/>
                    <a:pt x="2532" y="8854"/>
                    <a:pt x="1091" y="9569"/>
                  </a:cubicBezTo>
                  <a:cubicBezTo>
                    <a:pt x="554" y="9837"/>
                    <a:pt x="1" y="10378"/>
                    <a:pt x="361" y="11333"/>
                  </a:cubicBezTo>
                  <a:cubicBezTo>
                    <a:pt x="395" y="11357"/>
                    <a:pt x="425" y="11377"/>
                    <a:pt x="446" y="11389"/>
                  </a:cubicBezTo>
                  <a:cubicBezTo>
                    <a:pt x="469" y="11404"/>
                    <a:pt x="496" y="11411"/>
                    <a:pt x="524" y="11411"/>
                  </a:cubicBezTo>
                  <a:lnTo>
                    <a:pt x="1001" y="11411"/>
                  </a:lnTo>
                  <a:cubicBezTo>
                    <a:pt x="1059" y="11411"/>
                    <a:pt x="1101" y="11356"/>
                    <a:pt x="1085" y="11300"/>
                  </a:cubicBezTo>
                  <a:cubicBezTo>
                    <a:pt x="781" y="10273"/>
                    <a:pt x="1508" y="9841"/>
                    <a:pt x="2148" y="9635"/>
                  </a:cubicBezTo>
                  <a:cubicBezTo>
                    <a:pt x="3642" y="9155"/>
                    <a:pt x="4697" y="8177"/>
                    <a:pt x="4458" y="7286"/>
                  </a:cubicBezTo>
                  <a:cubicBezTo>
                    <a:pt x="4347" y="6870"/>
                    <a:pt x="3980" y="6563"/>
                    <a:pt x="3465" y="6395"/>
                  </a:cubicBezTo>
                  <a:cubicBezTo>
                    <a:pt x="4802" y="5659"/>
                    <a:pt x="5590" y="4660"/>
                    <a:pt x="5363" y="3811"/>
                  </a:cubicBezTo>
                  <a:cubicBezTo>
                    <a:pt x="5300" y="3576"/>
                    <a:pt x="5164" y="3370"/>
                    <a:pt x="4966" y="3195"/>
                  </a:cubicBezTo>
                  <a:cubicBezTo>
                    <a:pt x="5594" y="2589"/>
                    <a:pt x="5898" y="1940"/>
                    <a:pt x="5742" y="1362"/>
                  </a:cubicBezTo>
                  <a:cubicBezTo>
                    <a:pt x="5508" y="490"/>
                    <a:pt x="4295" y="1"/>
                    <a:pt x="2691"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2" name="Google Shape;4332;p84"/>
            <p:cNvSpPr/>
            <p:nvPr/>
          </p:nvSpPr>
          <p:spPr>
            <a:xfrm>
              <a:off x="5411345" y="3608229"/>
              <a:ext cx="114510" cy="44326"/>
            </a:xfrm>
            <a:custGeom>
              <a:avLst/>
              <a:gdLst/>
              <a:ahLst/>
              <a:cxnLst/>
              <a:rect l="l" t="t" r="r" b="b"/>
              <a:pathLst>
                <a:path w="4247" h="1644" extrusionOk="0">
                  <a:moveTo>
                    <a:pt x="473" y="1"/>
                  </a:moveTo>
                  <a:cubicBezTo>
                    <a:pt x="409" y="1"/>
                    <a:pt x="346" y="29"/>
                    <a:pt x="304" y="82"/>
                  </a:cubicBezTo>
                  <a:cubicBezTo>
                    <a:pt x="79" y="362"/>
                    <a:pt x="0" y="629"/>
                    <a:pt x="67" y="878"/>
                  </a:cubicBezTo>
                  <a:cubicBezTo>
                    <a:pt x="205" y="1389"/>
                    <a:pt x="894" y="1562"/>
                    <a:pt x="1449" y="1616"/>
                  </a:cubicBezTo>
                  <a:cubicBezTo>
                    <a:pt x="1624" y="1634"/>
                    <a:pt x="1814" y="1643"/>
                    <a:pt x="2016" y="1643"/>
                  </a:cubicBezTo>
                  <a:cubicBezTo>
                    <a:pt x="2617" y="1643"/>
                    <a:pt x="3319" y="1567"/>
                    <a:pt x="4052" y="1419"/>
                  </a:cubicBezTo>
                  <a:cubicBezTo>
                    <a:pt x="4170" y="1395"/>
                    <a:pt x="4246" y="1281"/>
                    <a:pt x="4223" y="1163"/>
                  </a:cubicBezTo>
                  <a:cubicBezTo>
                    <a:pt x="4201" y="1060"/>
                    <a:pt x="4111" y="989"/>
                    <a:pt x="4008" y="989"/>
                  </a:cubicBezTo>
                  <a:cubicBezTo>
                    <a:pt x="3995" y="989"/>
                    <a:pt x="3981" y="990"/>
                    <a:pt x="3967" y="993"/>
                  </a:cubicBezTo>
                  <a:cubicBezTo>
                    <a:pt x="3259" y="1136"/>
                    <a:pt x="2586" y="1209"/>
                    <a:pt x="2016" y="1209"/>
                  </a:cubicBezTo>
                  <a:cubicBezTo>
                    <a:pt x="1829" y="1209"/>
                    <a:pt x="1654" y="1201"/>
                    <a:pt x="1492" y="1186"/>
                  </a:cubicBezTo>
                  <a:cubicBezTo>
                    <a:pt x="918" y="1129"/>
                    <a:pt x="543" y="970"/>
                    <a:pt x="486" y="765"/>
                  </a:cubicBezTo>
                  <a:cubicBezTo>
                    <a:pt x="450" y="631"/>
                    <a:pt x="552" y="468"/>
                    <a:pt x="641" y="354"/>
                  </a:cubicBezTo>
                  <a:cubicBezTo>
                    <a:pt x="718" y="260"/>
                    <a:pt x="701" y="124"/>
                    <a:pt x="609" y="49"/>
                  </a:cubicBezTo>
                  <a:cubicBezTo>
                    <a:pt x="568" y="17"/>
                    <a:pt x="520" y="1"/>
                    <a:pt x="473"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3" name="Google Shape;4333;p84"/>
            <p:cNvSpPr/>
            <p:nvPr/>
          </p:nvSpPr>
          <p:spPr>
            <a:xfrm rot="-586132">
              <a:off x="5435153" y="3537002"/>
              <a:ext cx="66896" cy="28015"/>
            </a:xfrm>
            <a:custGeom>
              <a:avLst/>
              <a:gdLst/>
              <a:ahLst/>
              <a:cxnLst/>
              <a:rect l="l" t="t" r="r" b="b"/>
              <a:pathLst>
                <a:path w="2481" h="1039" extrusionOk="0">
                  <a:moveTo>
                    <a:pt x="245" y="0"/>
                  </a:moveTo>
                  <a:cubicBezTo>
                    <a:pt x="179" y="0"/>
                    <a:pt x="114" y="30"/>
                    <a:pt x="71" y="87"/>
                  </a:cubicBezTo>
                  <a:cubicBezTo>
                    <a:pt x="1" y="183"/>
                    <a:pt x="19" y="316"/>
                    <a:pt x="112" y="388"/>
                  </a:cubicBezTo>
                  <a:cubicBezTo>
                    <a:pt x="602" y="751"/>
                    <a:pt x="1341" y="975"/>
                    <a:pt x="2245" y="1037"/>
                  </a:cubicBezTo>
                  <a:lnTo>
                    <a:pt x="2259" y="1037"/>
                  </a:lnTo>
                  <a:lnTo>
                    <a:pt x="2259" y="1038"/>
                  </a:lnTo>
                  <a:cubicBezTo>
                    <a:pt x="2375" y="1037"/>
                    <a:pt x="2471" y="944"/>
                    <a:pt x="2476" y="827"/>
                  </a:cubicBezTo>
                  <a:cubicBezTo>
                    <a:pt x="2480" y="711"/>
                    <a:pt x="2390" y="612"/>
                    <a:pt x="2274" y="603"/>
                  </a:cubicBezTo>
                  <a:cubicBezTo>
                    <a:pt x="1465" y="549"/>
                    <a:pt x="787" y="347"/>
                    <a:pt x="370" y="39"/>
                  </a:cubicBezTo>
                  <a:cubicBezTo>
                    <a:pt x="332" y="13"/>
                    <a:pt x="288" y="0"/>
                    <a:pt x="245" y="0"/>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4" name="Google Shape;4334;p84"/>
            <p:cNvSpPr/>
            <p:nvPr/>
          </p:nvSpPr>
          <p:spPr>
            <a:xfrm>
              <a:off x="5606123" y="3464950"/>
              <a:ext cx="113296" cy="85768"/>
            </a:xfrm>
            <a:custGeom>
              <a:avLst/>
              <a:gdLst/>
              <a:ahLst/>
              <a:cxnLst/>
              <a:rect l="l" t="t" r="r" b="b"/>
              <a:pathLst>
                <a:path w="4202" h="3181" extrusionOk="0">
                  <a:moveTo>
                    <a:pt x="3278" y="1"/>
                  </a:moveTo>
                  <a:cubicBezTo>
                    <a:pt x="3179" y="1"/>
                    <a:pt x="3090" y="69"/>
                    <a:pt x="3066" y="172"/>
                  </a:cubicBezTo>
                  <a:cubicBezTo>
                    <a:pt x="3041" y="288"/>
                    <a:pt x="3116" y="404"/>
                    <a:pt x="3232" y="430"/>
                  </a:cubicBezTo>
                  <a:cubicBezTo>
                    <a:pt x="3451" y="478"/>
                    <a:pt x="3590" y="561"/>
                    <a:pt x="3625" y="661"/>
                  </a:cubicBezTo>
                  <a:cubicBezTo>
                    <a:pt x="3696" y="855"/>
                    <a:pt x="3421" y="1284"/>
                    <a:pt x="2652" y="1766"/>
                  </a:cubicBezTo>
                  <a:cubicBezTo>
                    <a:pt x="2233" y="2027"/>
                    <a:pt x="1726" y="2268"/>
                    <a:pt x="1185" y="2461"/>
                  </a:cubicBezTo>
                  <a:cubicBezTo>
                    <a:pt x="858" y="2578"/>
                    <a:pt x="523" y="2675"/>
                    <a:pt x="183" y="2750"/>
                  </a:cubicBezTo>
                  <a:cubicBezTo>
                    <a:pt x="74" y="2773"/>
                    <a:pt x="1" y="2875"/>
                    <a:pt x="13" y="2986"/>
                  </a:cubicBezTo>
                  <a:cubicBezTo>
                    <a:pt x="25" y="3096"/>
                    <a:pt x="119" y="3180"/>
                    <a:pt x="230" y="3180"/>
                  </a:cubicBezTo>
                  <a:lnTo>
                    <a:pt x="230" y="3179"/>
                  </a:lnTo>
                  <a:cubicBezTo>
                    <a:pt x="246" y="3179"/>
                    <a:pt x="261" y="3177"/>
                    <a:pt x="276" y="3174"/>
                  </a:cubicBezTo>
                  <a:cubicBezTo>
                    <a:pt x="633" y="3095"/>
                    <a:pt x="986" y="2993"/>
                    <a:pt x="1330" y="2871"/>
                  </a:cubicBezTo>
                  <a:cubicBezTo>
                    <a:pt x="1901" y="2667"/>
                    <a:pt x="2438" y="2412"/>
                    <a:pt x="2882" y="2134"/>
                  </a:cubicBezTo>
                  <a:cubicBezTo>
                    <a:pt x="3781" y="1570"/>
                    <a:pt x="4201" y="981"/>
                    <a:pt x="4035" y="514"/>
                  </a:cubicBezTo>
                  <a:cubicBezTo>
                    <a:pt x="3972" y="341"/>
                    <a:pt x="3799" y="110"/>
                    <a:pt x="3325" y="6"/>
                  </a:cubicBezTo>
                  <a:cubicBezTo>
                    <a:pt x="3309" y="2"/>
                    <a:pt x="3294" y="1"/>
                    <a:pt x="3278" y="1"/>
                  </a:cubicBez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5" name="Google Shape;4335;p84"/>
            <p:cNvSpPr/>
            <p:nvPr/>
          </p:nvSpPr>
          <p:spPr>
            <a:xfrm>
              <a:off x="5661477" y="3665794"/>
              <a:ext cx="30710" cy="77652"/>
            </a:xfrm>
            <a:custGeom>
              <a:avLst/>
              <a:gdLst/>
              <a:ahLst/>
              <a:cxnLst/>
              <a:rect l="l" t="t" r="r" b="b"/>
              <a:pathLst>
                <a:path w="1139" h="2880" extrusionOk="0">
                  <a:moveTo>
                    <a:pt x="683" y="0"/>
                  </a:moveTo>
                  <a:cubicBezTo>
                    <a:pt x="655" y="0"/>
                    <a:pt x="627" y="6"/>
                    <a:pt x="601" y="17"/>
                  </a:cubicBezTo>
                  <a:cubicBezTo>
                    <a:pt x="490" y="61"/>
                    <a:pt x="436" y="188"/>
                    <a:pt x="481" y="299"/>
                  </a:cubicBezTo>
                  <a:cubicBezTo>
                    <a:pt x="666" y="752"/>
                    <a:pt x="523" y="1899"/>
                    <a:pt x="97" y="2542"/>
                  </a:cubicBezTo>
                  <a:cubicBezTo>
                    <a:pt x="1" y="2687"/>
                    <a:pt x="104" y="2878"/>
                    <a:pt x="278" y="2878"/>
                  </a:cubicBezTo>
                  <a:lnTo>
                    <a:pt x="278" y="2880"/>
                  </a:lnTo>
                  <a:cubicBezTo>
                    <a:pt x="351" y="2880"/>
                    <a:pt x="418" y="2843"/>
                    <a:pt x="458" y="2783"/>
                  </a:cubicBezTo>
                  <a:cubicBezTo>
                    <a:pt x="929" y="2072"/>
                    <a:pt x="1139" y="761"/>
                    <a:pt x="883" y="135"/>
                  </a:cubicBezTo>
                  <a:cubicBezTo>
                    <a:pt x="849" y="51"/>
                    <a:pt x="768" y="0"/>
                    <a:pt x="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6" name="Google Shape;4336;p84"/>
            <p:cNvSpPr/>
            <p:nvPr/>
          </p:nvSpPr>
          <p:spPr>
            <a:xfrm>
              <a:off x="5651420" y="3617800"/>
              <a:ext cx="60126" cy="85929"/>
            </a:xfrm>
            <a:custGeom>
              <a:avLst/>
              <a:gdLst/>
              <a:ahLst/>
              <a:cxnLst/>
              <a:rect l="l" t="t" r="r" b="b"/>
              <a:pathLst>
                <a:path w="2230" h="3187" extrusionOk="0">
                  <a:moveTo>
                    <a:pt x="646" y="0"/>
                  </a:moveTo>
                  <a:cubicBezTo>
                    <a:pt x="272" y="0"/>
                    <a:pt x="226" y="261"/>
                    <a:pt x="384" y="659"/>
                  </a:cubicBezTo>
                  <a:cubicBezTo>
                    <a:pt x="473" y="872"/>
                    <a:pt x="603" y="1076"/>
                    <a:pt x="764" y="1221"/>
                  </a:cubicBezTo>
                  <a:cubicBezTo>
                    <a:pt x="820" y="1270"/>
                    <a:pt x="815" y="1358"/>
                    <a:pt x="752" y="1400"/>
                  </a:cubicBezTo>
                  <a:cubicBezTo>
                    <a:pt x="494" y="1575"/>
                    <a:pt x="308" y="1900"/>
                    <a:pt x="184" y="2254"/>
                  </a:cubicBezTo>
                  <a:cubicBezTo>
                    <a:pt x="0" y="2812"/>
                    <a:pt x="39" y="3171"/>
                    <a:pt x="574" y="3186"/>
                  </a:cubicBezTo>
                  <a:cubicBezTo>
                    <a:pt x="588" y="3186"/>
                    <a:pt x="602" y="3186"/>
                    <a:pt x="615" y="3186"/>
                  </a:cubicBezTo>
                  <a:cubicBezTo>
                    <a:pt x="1142" y="3186"/>
                    <a:pt x="1928" y="2856"/>
                    <a:pt x="2107" y="2314"/>
                  </a:cubicBezTo>
                  <a:cubicBezTo>
                    <a:pt x="2230" y="1960"/>
                    <a:pt x="2058" y="1626"/>
                    <a:pt x="1779" y="1433"/>
                  </a:cubicBezTo>
                  <a:lnTo>
                    <a:pt x="1781" y="1433"/>
                  </a:lnTo>
                  <a:cubicBezTo>
                    <a:pt x="1712" y="1385"/>
                    <a:pt x="1699" y="1291"/>
                    <a:pt x="1753" y="1227"/>
                  </a:cubicBezTo>
                  <a:cubicBezTo>
                    <a:pt x="1860" y="1092"/>
                    <a:pt x="1899" y="904"/>
                    <a:pt x="1817" y="704"/>
                  </a:cubicBezTo>
                  <a:cubicBezTo>
                    <a:pt x="1655" y="295"/>
                    <a:pt x="1065" y="13"/>
                    <a:pt x="672" y="1"/>
                  </a:cubicBezTo>
                  <a:cubicBezTo>
                    <a:pt x="663" y="0"/>
                    <a:pt x="654" y="0"/>
                    <a:pt x="6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7" name="Google Shape;4337;p84"/>
            <p:cNvSpPr/>
            <p:nvPr/>
          </p:nvSpPr>
          <p:spPr>
            <a:xfrm>
              <a:off x="5389371" y="3703838"/>
              <a:ext cx="23673" cy="78731"/>
            </a:xfrm>
            <a:custGeom>
              <a:avLst/>
              <a:gdLst/>
              <a:ahLst/>
              <a:cxnLst/>
              <a:rect l="l" t="t" r="r" b="b"/>
              <a:pathLst>
                <a:path w="878" h="2920" extrusionOk="0">
                  <a:moveTo>
                    <a:pt x="631" y="0"/>
                  </a:moveTo>
                  <a:cubicBezTo>
                    <a:pt x="557" y="0"/>
                    <a:pt x="485" y="38"/>
                    <a:pt x="444" y="105"/>
                  </a:cubicBezTo>
                  <a:cubicBezTo>
                    <a:pt x="64" y="664"/>
                    <a:pt x="0" y="1991"/>
                    <a:pt x="314" y="2782"/>
                  </a:cubicBezTo>
                  <a:cubicBezTo>
                    <a:pt x="346" y="2865"/>
                    <a:pt x="426" y="2919"/>
                    <a:pt x="516" y="2919"/>
                  </a:cubicBezTo>
                  <a:cubicBezTo>
                    <a:pt x="543" y="2919"/>
                    <a:pt x="570" y="2913"/>
                    <a:pt x="595" y="2903"/>
                  </a:cubicBezTo>
                  <a:cubicBezTo>
                    <a:pt x="707" y="2859"/>
                    <a:pt x="761" y="2734"/>
                    <a:pt x="718" y="2622"/>
                  </a:cubicBezTo>
                  <a:cubicBezTo>
                    <a:pt x="434" y="1904"/>
                    <a:pt x="529" y="753"/>
                    <a:pt x="805" y="347"/>
                  </a:cubicBezTo>
                  <a:cubicBezTo>
                    <a:pt x="878" y="249"/>
                    <a:pt x="854" y="107"/>
                    <a:pt x="752" y="38"/>
                  </a:cubicBezTo>
                  <a:cubicBezTo>
                    <a:pt x="715" y="12"/>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8" name="Google Shape;4338;p84"/>
            <p:cNvSpPr/>
            <p:nvPr/>
          </p:nvSpPr>
          <p:spPr>
            <a:xfrm>
              <a:off x="5368475" y="3658999"/>
              <a:ext cx="60126" cy="85929"/>
            </a:xfrm>
            <a:custGeom>
              <a:avLst/>
              <a:gdLst/>
              <a:ahLst/>
              <a:cxnLst/>
              <a:rect l="l" t="t" r="r" b="b"/>
              <a:pathLst>
                <a:path w="2230" h="3187" extrusionOk="0">
                  <a:moveTo>
                    <a:pt x="1584" y="0"/>
                  </a:moveTo>
                  <a:cubicBezTo>
                    <a:pt x="1576" y="0"/>
                    <a:pt x="1567" y="1"/>
                    <a:pt x="1559" y="1"/>
                  </a:cubicBezTo>
                  <a:cubicBezTo>
                    <a:pt x="1165" y="13"/>
                    <a:pt x="575" y="295"/>
                    <a:pt x="413" y="704"/>
                  </a:cubicBezTo>
                  <a:cubicBezTo>
                    <a:pt x="331" y="904"/>
                    <a:pt x="370" y="1092"/>
                    <a:pt x="478" y="1228"/>
                  </a:cubicBezTo>
                  <a:cubicBezTo>
                    <a:pt x="530" y="1291"/>
                    <a:pt x="518" y="1387"/>
                    <a:pt x="449" y="1433"/>
                  </a:cubicBezTo>
                  <a:lnTo>
                    <a:pt x="451" y="1433"/>
                  </a:lnTo>
                  <a:cubicBezTo>
                    <a:pt x="173" y="1626"/>
                    <a:pt x="1" y="1960"/>
                    <a:pt x="125" y="2314"/>
                  </a:cubicBezTo>
                  <a:cubicBezTo>
                    <a:pt x="302" y="2855"/>
                    <a:pt x="1085" y="3187"/>
                    <a:pt x="1613" y="3187"/>
                  </a:cubicBezTo>
                  <a:cubicBezTo>
                    <a:pt x="1628" y="3187"/>
                    <a:pt x="1643" y="3186"/>
                    <a:pt x="1657" y="3186"/>
                  </a:cubicBezTo>
                  <a:cubicBezTo>
                    <a:pt x="2191" y="3171"/>
                    <a:pt x="2230" y="2812"/>
                    <a:pt x="2046" y="2256"/>
                  </a:cubicBezTo>
                  <a:cubicBezTo>
                    <a:pt x="1923" y="1900"/>
                    <a:pt x="1737" y="1575"/>
                    <a:pt x="1478" y="1400"/>
                  </a:cubicBezTo>
                  <a:cubicBezTo>
                    <a:pt x="1417" y="1359"/>
                    <a:pt x="1411" y="1270"/>
                    <a:pt x="1466" y="1221"/>
                  </a:cubicBezTo>
                  <a:cubicBezTo>
                    <a:pt x="1627" y="1076"/>
                    <a:pt x="1757" y="873"/>
                    <a:pt x="1846" y="659"/>
                  </a:cubicBezTo>
                  <a:cubicBezTo>
                    <a:pt x="2004" y="261"/>
                    <a:pt x="1958" y="0"/>
                    <a:pt x="1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9" name="Google Shape;4339;p84"/>
            <p:cNvSpPr/>
            <p:nvPr/>
          </p:nvSpPr>
          <p:spPr>
            <a:xfrm>
              <a:off x="5546988" y="3565340"/>
              <a:ext cx="61313" cy="35402"/>
            </a:xfrm>
            <a:custGeom>
              <a:avLst/>
              <a:gdLst/>
              <a:ahLst/>
              <a:cxnLst/>
              <a:rect l="l" t="t" r="r" b="b"/>
              <a:pathLst>
                <a:path w="2274" h="1313" extrusionOk="0">
                  <a:moveTo>
                    <a:pt x="2274" y="1"/>
                  </a:moveTo>
                  <a:cubicBezTo>
                    <a:pt x="1679" y="370"/>
                    <a:pt x="958" y="677"/>
                    <a:pt x="174" y="886"/>
                  </a:cubicBezTo>
                  <a:cubicBezTo>
                    <a:pt x="70" y="914"/>
                    <a:pt x="1" y="1016"/>
                    <a:pt x="16" y="1124"/>
                  </a:cubicBezTo>
                  <a:cubicBezTo>
                    <a:pt x="29" y="1231"/>
                    <a:pt x="122" y="1312"/>
                    <a:pt x="231" y="1312"/>
                  </a:cubicBezTo>
                  <a:cubicBezTo>
                    <a:pt x="249" y="1312"/>
                    <a:pt x="269" y="1311"/>
                    <a:pt x="286" y="1306"/>
                  </a:cubicBezTo>
                  <a:cubicBezTo>
                    <a:pt x="813" y="1166"/>
                    <a:pt x="1326" y="977"/>
                    <a:pt x="1818" y="742"/>
                  </a:cubicBezTo>
                  <a:lnTo>
                    <a:pt x="2274" y="1"/>
                  </a:lnTo>
                  <a:close/>
                </a:path>
              </a:pathLst>
            </a:custGeom>
            <a:solidFill>
              <a:srgbClr val="5C463F">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0" name="Google Shape;4340;p84"/>
            <p:cNvSpPr/>
            <p:nvPr/>
          </p:nvSpPr>
          <p:spPr>
            <a:xfrm rot="-933038">
              <a:off x="5439350" y="3440710"/>
              <a:ext cx="173449" cy="6923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4"/>
        <p:cNvGrpSpPr/>
        <p:nvPr/>
      </p:nvGrpSpPr>
      <p:grpSpPr>
        <a:xfrm>
          <a:off x="0" y="0"/>
          <a:ext cx="0" cy="0"/>
          <a:chOff x="0" y="0"/>
          <a:chExt cx="0" cy="0"/>
        </a:xfrm>
      </p:grpSpPr>
      <p:sp>
        <p:nvSpPr>
          <p:cNvPr id="4345" name="Google Shape;4345;p85"/>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ALTERNATIVE RESOURCES</a:t>
            </a:r>
            <a:endParaRPr dirty="0"/>
          </a:p>
        </p:txBody>
      </p:sp>
      <p:sp>
        <p:nvSpPr>
          <p:cNvPr id="4346" name="Google Shape;4346;p85"/>
          <p:cNvSpPr txBox="1"/>
          <p:nvPr/>
        </p:nvSpPr>
        <p:spPr>
          <a:xfrm>
            <a:off x="715100" y="1181100"/>
            <a:ext cx="7704000" cy="40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Roboto"/>
                <a:ea typeface="Roboto"/>
                <a:cs typeface="Roboto"/>
                <a:sym typeface="Roboto"/>
              </a:rPr>
              <a:t>Here’s an assortment of alternative resources whose style fits the one of this template</a:t>
            </a:r>
            <a:endParaRPr dirty="0">
              <a:solidFill>
                <a:schemeClr val="dk2"/>
              </a:solidFill>
              <a:latin typeface="Roboto"/>
              <a:ea typeface="Roboto"/>
              <a:cs typeface="Roboto"/>
              <a:sym typeface="Roboto"/>
            </a:endParaRPr>
          </a:p>
        </p:txBody>
      </p:sp>
      <p:sp>
        <p:nvSpPr>
          <p:cNvPr id="4347" name="Google Shape;4347;p85"/>
          <p:cNvSpPr/>
          <p:nvPr/>
        </p:nvSpPr>
        <p:spPr>
          <a:xfrm>
            <a:off x="2592455" y="2859204"/>
            <a:ext cx="55712" cy="31136"/>
          </a:xfrm>
          <a:custGeom>
            <a:avLst/>
            <a:gdLst/>
            <a:ahLst/>
            <a:cxnLst/>
            <a:rect l="l" t="t" r="r" b="b"/>
            <a:pathLst>
              <a:path w="1707" h="954" extrusionOk="0">
                <a:moveTo>
                  <a:pt x="104" y="1"/>
                </a:moveTo>
                <a:lnTo>
                  <a:pt x="0" y="954"/>
                </a:lnTo>
                <a:cubicBezTo>
                  <a:pt x="411" y="878"/>
                  <a:pt x="829" y="840"/>
                  <a:pt x="1246" y="840"/>
                </a:cubicBezTo>
                <a:cubicBezTo>
                  <a:pt x="1370" y="840"/>
                  <a:pt x="1495" y="843"/>
                  <a:pt x="1619" y="850"/>
                </a:cubicBezTo>
                <a:lnTo>
                  <a:pt x="1706" y="1"/>
                </a:lnTo>
                <a:close/>
              </a:path>
            </a:pathLst>
          </a:custGeom>
          <a:solidFill>
            <a:srgbClr val="F5DF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8" name="Google Shape;4348;p85"/>
          <p:cNvSpPr/>
          <p:nvPr/>
        </p:nvSpPr>
        <p:spPr>
          <a:xfrm>
            <a:off x="5363900" y="2747400"/>
            <a:ext cx="76675" cy="49800"/>
          </a:xfrm>
          <a:custGeom>
            <a:avLst/>
            <a:gdLst/>
            <a:ahLst/>
            <a:cxnLst/>
            <a:rect l="l" t="t" r="r" b="b"/>
            <a:pathLst>
              <a:path w="3067" h="1992" extrusionOk="0">
                <a:moveTo>
                  <a:pt x="2985" y="1"/>
                </a:moveTo>
                <a:cubicBezTo>
                  <a:pt x="2389" y="658"/>
                  <a:pt x="1297" y="1416"/>
                  <a:pt x="0" y="1956"/>
                </a:cubicBezTo>
                <a:lnTo>
                  <a:pt x="426" y="1991"/>
                </a:lnTo>
                <a:cubicBezTo>
                  <a:pt x="1748" y="1445"/>
                  <a:pt x="2595" y="569"/>
                  <a:pt x="3066" y="7"/>
                </a:cubicBezTo>
                <a:lnTo>
                  <a:pt x="2985" y="1"/>
                </a:lnTo>
                <a:close/>
              </a:path>
            </a:pathLst>
          </a:custGeom>
          <a:solidFill>
            <a:srgbClr val="87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9" name="Google Shape;4349;p85"/>
          <p:cNvSpPr/>
          <p:nvPr/>
        </p:nvSpPr>
        <p:spPr>
          <a:xfrm>
            <a:off x="2889083" y="3906268"/>
            <a:ext cx="7754" cy="14634"/>
          </a:xfrm>
          <a:custGeom>
            <a:avLst/>
            <a:gdLst/>
            <a:ahLst/>
            <a:cxnLst/>
            <a:rect l="l" t="t" r="r" b="b"/>
            <a:pathLst>
              <a:path w="284" h="536" extrusionOk="0">
                <a:moveTo>
                  <a:pt x="148" y="0"/>
                </a:moveTo>
                <a:cubicBezTo>
                  <a:pt x="140" y="0"/>
                  <a:pt x="133" y="1"/>
                  <a:pt x="125" y="4"/>
                </a:cubicBezTo>
                <a:cubicBezTo>
                  <a:pt x="49" y="30"/>
                  <a:pt x="0" y="189"/>
                  <a:pt x="22" y="343"/>
                </a:cubicBezTo>
                <a:cubicBezTo>
                  <a:pt x="37" y="461"/>
                  <a:pt x="90" y="536"/>
                  <a:pt x="147" y="536"/>
                </a:cubicBezTo>
                <a:cubicBezTo>
                  <a:pt x="156" y="536"/>
                  <a:pt x="166" y="533"/>
                  <a:pt x="176" y="529"/>
                </a:cubicBezTo>
                <a:cubicBezTo>
                  <a:pt x="242" y="498"/>
                  <a:pt x="283" y="372"/>
                  <a:pt x="275" y="237"/>
                </a:cubicBezTo>
                <a:cubicBezTo>
                  <a:pt x="269" y="103"/>
                  <a:pt x="214" y="0"/>
                  <a:pt x="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350" name="Google Shape;4350;p85"/>
          <p:cNvGrpSpPr/>
          <p:nvPr/>
        </p:nvGrpSpPr>
        <p:grpSpPr>
          <a:xfrm>
            <a:off x="785823" y="3396485"/>
            <a:ext cx="2264293" cy="1212954"/>
            <a:chOff x="785825" y="3517351"/>
            <a:chExt cx="2264293" cy="1092161"/>
          </a:xfrm>
        </p:grpSpPr>
        <p:sp>
          <p:nvSpPr>
            <p:cNvPr id="4351" name="Google Shape;4351;p85"/>
            <p:cNvSpPr/>
            <p:nvPr/>
          </p:nvSpPr>
          <p:spPr>
            <a:xfrm>
              <a:off x="2209456" y="3517351"/>
              <a:ext cx="463788" cy="738587"/>
            </a:xfrm>
            <a:custGeom>
              <a:avLst/>
              <a:gdLst/>
              <a:ahLst/>
              <a:cxnLst/>
              <a:rect l="l" t="t" r="r" b="b"/>
              <a:pathLst>
                <a:path w="16987" h="27052" extrusionOk="0">
                  <a:moveTo>
                    <a:pt x="247" y="0"/>
                  </a:moveTo>
                  <a:cubicBezTo>
                    <a:pt x="153" y="0"/>
                    <a:pt x="98" y="24"/>
                    <a:pt x="90" y="73"/>
                  </a:cubicBezTo>
                  <a:cubicBezTo>
                    <a:pt x="0" y="609"/>
                    <a:pt x="5096" y="9104"/>
                    <a:pt x="4740" y="11428"/>
                  </a:cubicBezTo>
                  <a:cubicBezTo>
                    <a:pt x="4381" y="13752"/>
                    <a:pt x="12428" y="21688"/>
                    <a:pt x="16987" y="27052"/>
                  </a:cubicBezTo>
                  <a:cubicBezTo>
                    <a:pt x="16987" y="27052"/>
                    <a:pt x="16038" y="23588"/>
                    <a:pt x="15412" y="21084"/>
                  </a:cubicBezTo>
                  <a:cubicBezTo>
                    <a:pt x="14786" y="18581"/>
                    <a:pt x="9165" y="6712"/>
                    <a:pt x="7465" y="4386"/>
                  </a:cubicBezTo>
                  <a:cubicBezTo>
                    <a:pt x="5924" y="2276"/>
                    <a:pt x="1176" y="0"/>
                    <a:pt x="2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2" name="Google Shape;4352;p85"/>
            <p:cNvSpPr/>
            <p:nvPr/>
          </p:nvSpPr>
          <p:spPr>
            <a:xfrm>
              <a:off x="2209456" y="3517351"/>
              <a:ext cx="463842" cy="738587"/>
            </a:xfrm>
            <a:custGeom>
              <a:avLst/>
              <a:gdLst/>
              <a:ahLst/>
              <a:cxnLst/>
              <a:rect l="l" t="t" r="r" b="b"/>
              <a:pathLst>
                <a:path w="16989" h="27052" extrusionOk="0">
                  <a:moveTo>
                    <a:pt x="247" y="1"/>
                  </a:moveTo>
                  <a:cubicBezTo>
                    <a:pt x="153" y="1"/>
                    <a:pt x="98" y="24"/>
                    <a:pt x="90" y="73"/>
                  </a:cubicBezTo>
                  <a:cubicBezTo>
                    <a:pt x="0" y="610"/>
                    <a:pt x="5096" y="9104"/>
                    <a:pt x="4740" y="11428"/>
                  </a:cubicBezTo>
                  <a:cubicBezTo>
                    <a:pt x="4381" y="13752"/>
                    <a:pt x="12428" y="21688"/>
                    <a:pt x="16988" y="27052"/>
                  </a:cubicBezTo>
                  <a:cubicBezTo>
                    <a:pt x="16988" y="27052"/>
                    <a:pt x="16358" y="24754"/>
                    <a:pt x="15785" y="22548"/>
                  </a:cubicBezTo>
                  <a:cubicBezTo>
                    <a:pt x="13830" y="21597"/>
                    <a:pt x="10431" y="17220"/>
                    <a:pt x="7418" y="11579"/>
                  </a:cubicBezTo>
                  <a:cubicBezTo>
                    <a:pt x="5256" y="7534"/>
                    <a:pt x="3780" y="3750"/>
                    <a:pt x="3263" y="1204"/>
                  </a:cubicBezTo>
                  <a:cubicBezTo>
                    <a:pt x="1906" y="480"/>
                    <a:pt x="673" y="1"/>
                    <a:pt x="2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3" name="Google Shape;4353;p85"/>
            <p:cNvSpPr/>
            <p:nvPr/>
          </p:nvSpPr>
          <p:spPr>
            <a:xfrm>
              <a:off x="2364122" y="3658229"/>
              <a:ext cx="476811" cy="937895"/>
            </a:xfrm>
            <a:custGeom>
              <a:avLst/>
              <a:gdLst/>
              <a:ahLst/>
              <a:cxnLst/>
              <a:rect l="l" t="t" r="r" b="b"/>
              <a:pathLst>
                <a:path w="17464" h="34352" extrusionOk="0">
                  <a:moveTo>
                    <a:pt x="156" y="0"/>
                  </a:moveTo>
                  <a:lnTo>
                    <a:pt x="1" y="57"/>
                  </a:lnTo>
                  <a:cubicBezTo>
                    <a:pt x="6115" y="11535"/>
                    <a:pt x="10691" y="20655"/>
                    <a:pt x="16975" y="34351"/>
                  </a:cubicBezTo>
                  <a:lnTo>
                    <a:pt x="17464" y="34170"/>
                  </a:lnTo>
                  <a:cubicBezTo>
                    <a:pt x="11091" y="20869"/>
                    <a:pt x="6536" y="11472"/>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4" name="Google Shape;4354;p85"/>
            <p:cNvSpPr/>
            <p:nvPr/>
          </p:nvSpPr>
          <p:spPr>
            <a:xfrm>
              <a:off x="2470026" y="3983341"/>
              <a:ext cx="118629" cy="102002"/>
            </a:xfrm>
            <a:custGeom>
              <a:avLst/>
              <a:gdLst/>
              <a:ahLst/>
              <a:cxnLst/>
              <a:rect l="l" t="t" r="r" b="b"/>
              <a:pathLst>
                <a:path w="4345" h="3736" extrusionOk="0">
                  <a:moveTo>
                    <a:pt x="62" y="1"/>
                  </a:moveTo>
                  <a:lnTo>
                    <a:pt x="1" y="119"/>
                  </a:lnTo>
                  <a:cubicBezTo>
                    <a:pt x="27" y="133"/>
                    <a:pt x="2720" y="1547"/>
                    <a:pt x="4234" y="3736"/>
                  </a:cubicBezTo>
                  <a:lnTo>
                    <a:pt x="4345" y="3660"/>
                  </a:lnTo>
                  <a:cubicBezTo>
                    <a:pt x="2811" y="1442"/>
                    <a:pt x="90" y="15"/>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5" name="Google Shape;4355;p85"/>
            <p:cNvSpPr/>
            <p:nvPr/>
          </p:nvSpPr>
          <p:spPr>
            <a:xfrm>
              <a:off x="2505218" y="3864878"/>
              <a:ext cx="11713" cy="76502"/>
            </a:xfrm>
            <a:custGeom>
              <a:avLst/>
              <a:gdLst/>
              <a:ahLst/>
              <a:cxnLst/>
              <a:rect l="l" t="t" r="r" b="b"/>
              <a:pathLst>
                <a:path w="429" h="2802" extrusionOk="0">
                  <a:moveTo>
                    <a:pt x="84" y="1"/>
                  </a:moveTo>
                  <a:cubicBezTo>
                    <a:pt x="1" y="782"/>
                    <a:pt x="133" y="2432"/>
                    <a:pt x="309" y="2802"/>
                  </a:cubicBezTo>
                  <a:lnTo>
                    <a:pt x="429" y="2745"/>
                  </a:lnTo>
                  <a:cubicBezTo>
                    <a:pt x="276" y="2425"/>
                    <a:pt x="132" y="820"/>
                    <a:pt x="218" y="14"/>
                  </a:cubicBez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6" name="Google Shape;4356;p85"/>
            <p:cNvSpPr/>
            <p:nvPr/>
          </p:nvSpPr>
          <p:spPr>
            <a:xfrm>
              <a:off x="2377445" y="3820185"/>
              <a:ext cx="92446" cy="31070"/>
            </a:xfrm>
            <a:custGeom>
              <a:avLst/>
              <a:gdLst/>
              <a:ahLst/>
              <a:cxnLst/>
              <a:rect l="l" t="t" r="r" b="b"/>
              <a:pathLst>
                <a:path w="3386" h="1138" extrusionOk="0">
                  <a:moveTo>
                    <a:pt x="6" y="1"/>
                  </a:moveTo>
                  <a:lnTo>
                    <a:pt x="0" y="135"/>
                  </a:lnTo>
                  <a:cubicBezTo>
                    <a:pt x="1681" y="215"/>
                    <a:pt x="3186" y="1053"/>
                    <a:pt x="3292" y="1138"/>
                  </a:cubicBezTo>
                  <a:lnTo>
                    <a:pt x="3386" y="1042"/>
                  </a:lnTo>
                  <a:cubicBezTo>
                    <a:pt x="3323" y="979"/>
                    <a:pt x="1777" y="86"/>
                    <a:pt x="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7" name="Google Shape;4357;p85"/>
            <p:cNvSpPr/>
            <p:nvPr/>
          </p:nvSpPr>
          <p:spPr>
            <a:xfrm>
              <a:off x="2411818" y="3714608"/>
              <a:ext cx="8273" cy="42373"/>
            </a:xfrm>
            <a:custGeom>
              <a:avLst/>
              <a:gdLst/>
              <a:ahLst/>
              <a:cxnLst/>
              <a:rect l="l" t="t" r="r" b="b"/>
              <a:pathLst>
                <a:path w="303" h="1552" extrusionOk="0">
                  <a:moveTo>
                    <a:pt x="170" y="1"/>
                  </a:moveTo>
                  <a:cubicBezTo>
                    <a:pt x="162" y="42"/>
                    <a:pt x="1" y="1010"/>
                    <a:pt x="119" y="1551"/>
                  </a:cubicBezTo>
                  <a:lnTo>
                    <a:pt x="252" y="1524"/>
                  </a:lnTo>
                  <a:cubicBezTo>
                    <a:pt x="138" y="1005"/>
                    <a:pt x="301" y="33"/>
                    <a:pt x="302" y="24"/>
                  </a:cubicBezTo>
                  <a:lnTo>
                    <a:pt x="1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8" name="Google Shape;4358;p85"/>
            <p:cNvSpPr/>
            <p:nvPr/>
          </p:nvSpPr>
          <p:spPr>
            <a:xfrm>
              <a:off x="1708275" y="3870393"/>
              <a:ext cx="1132480" cy="147870"/>
            </a:xfrm>
            <a:custGeom>
              <a:avLst/>
              <a:gdLst/>
              <a:ahLst/>
              <a:cxnLst/>
              <a:rect l="l" t="t" r="r" b="b"/>
              <a:pathLst>
                <a:path w="41479" h="5416" extrusionOk="0">
                  <a:moveTo>
                    <a:pt x="41366" y="0"/>
                  </a:moveTo>
                  <a:cubicBezTo>
                    <a:pt x="36213" y="2127"/>
                    <a:pt x="27125" y="4144"/>
                    <a:pt x="18074" y="4952"/>
                  </a:cubicBezTo>
                  <a:cubicBezTo>
                    <a:pt x="15400" y="5190"/>
                    <a:pt x="12944" y="5304"/>
                    <a:pt x="10771" y="5304"/>
                  </a:cubicBezTo>
                  <a:cubicBezTo>
                    <a:pt x="5341" y="5304"/>
                    <a:pt x="1678" y="4593"/>
                    <a:pt x="786" y="3340"/>
                  </a:cubicBezTo>
                  <a:cubicBezTo>
                    <a:pt x="234" y="2564"/>
                    <a:pt x="719" y="1537"/>
                    <a:pt x="2225" y="283"/>
                  </a:cubicBezTo>
                  <a:lnTo>
                    <a:pt x="2075" y="111"/>
                  </a:lnTo>
                  <a:cubicBezTo>
                    <a:pt x="486" y="1431"/>
                    <a:pt x="0" y="2549"/>
                    <a:pt x="629" y="3433"/>
                  </a:cubicBezTo>
                  <a:cubicBezTo>
                    <a:pt x="1752" y="5009"/>
                    <a:pt x="6058" y="5416"/>
                    <a:pt x="10216" y="5416"/>
                  </a:cubicBezTo>
                  <a:cubicBezTo>
                    <a:pt x="13425" y="5416"/>
                    <a:pt x="16547" y="5173"/>
                    <a:pt x="18048" y="5039"/>
                  </a:cubicBezTo>
                  <a:cubicBezTo>
                    <a:pt x="27113" y="4230"/>
                    <a:pt x="36310" y="2329"/>
                    <a:pt x="41478" y="195"/>
                  </a:cubicBezTo>
                  <a:lnTo>
                    <a:pt x="413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9" name="Google Shape;4359;p85"/>
            <p:cNvSpPr/>
            <p:nvPr/>
          </p:nvSpPr>
          <p:spPr>
            <a:xfrm>
              <a:off x="1540232" y="3855186"/>
              <a:ext cx="1157681" cy="145768"/>
            </a:xfrm>
            <a:custGeom>
              <a:avLst/>
              <a:gdLst/>
              <a:ahLst/>
              <a:cxnLst/>
              <a:rect l="l" t="t" r="r" b="b"/>
              <a:pathLst>
                <a:path w="42402" h="5339" extrusionOk="0">
                  <a:moveTo>
                    <a:pt x="42334" y="0"/>
                  </a:moveTo>
                  <a:cubicBezTo>
                    <a:pt x="36649" y="2074"/>
                    <a:pt x="26966" y="4055"/>
                    <a:pt x="17647" y="4866"/>
                  </a:cubicBezTo>
                  <a:cubicBezTo>
                    <a:pt x="14811" y="5112"/>
                    <a:pt x="12243" y="5230"/>
                    <a:pt x="10009" y="5230"/>
                  </a:cubicBezTo>
                  <a:cubicBezTo>
                    <a:pt x="4657" y="5230"/>
                    <a:pt x="1224" y="4554"/>
                    <a:pt x="613" y="3358"/>
                  </a:cubicBezTo>
                  <a:cubicBezTo>
                    <a:pt x="232" y="2611"/>
                    <a:pt x="955" y="1614"/>
                    <a:pt x="2759" y="397"/>
                  </a:cubicBezTo>
                  <a:lnTo>
                    <a:pt x="2647" y="231"/>
                  </a:lnTo>
                  <a:cubicBezTo>
                    <a:pt x="744" y="1514"/>
                    <a:pt x="1" y="2597"/>
                    <a:pt x="435" y="3450"/>
                  </a:cubicBezTo>
                  <a:cubicBezTo>
                    <a:pt x="1200" y="4950"/>
                    <a:pt x="5344" y="5339"/>
                    <a:pt x="9450" y="5339"/>
                  </a:cubicBezTo>
                  <a:cubicBezTo>
                    <a:pt x="12865" y="5339"/>
                    <a:pt x="16255" y="5070"/>
                    <a:pt x="17653" y="4949"/>
                  </a:cubicBezTo>
                  <a:cubicBezTo>
                    <a:pt x="26987" y="4136"/>
                    <a:pt x="36703" y="2269"/>
                    <a:pt x="42402" y="188"/>
                  </a:cubicBezTo>
                  <a:lnTo>
                    <a:pt x="42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0" name="Google Shape;4360;p85"/>
            <p:cNvSpPr/>
            <p:nvPr/>
          </p:nvSpPr>
          <p:spPr>
            <a:xfrm>
              <a:off x="1617005" y="3693886"/>
              <a:ext cx="385948" cy="902238"/>
            </a:xfrm>
            <a:custGeom>
              <a:avLst/>
              <a:gdLst/>
              <a:ahLst/>
              <a:cxnLst/>
              <a:rect l="l" t="t" r="r" b="b"/>
              <a:pathLst>
                <a:path w="14136" h="33046" extrusionOk="0">
                  <a:moveTo>
                    <a:pt x="698" y="0"/>
                  </a:moveTo>
                  <a:lnTo>
                    <a:pt x="1" y="277"/>
                  </a:lnTo>
                  <a:lnTo>
                    <a:pt x="13635" y="33045"/>
                  </a:lnTo>
                  <a:lnTo>
                    <a:pt x="14135" y="32848"/>
                  </a:lnTo>
                  <a:lnTo>
                    <a:pt x="6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1" name="Google Shape;4361;p85"/>
            <p:cNvSpPr/>
            <p:nvPr/>
          </p:nvSpPr>
          <p:spPr>
            <a:xfrm>
              <a:off x="1681683" y="3856824"/>
              <a:ext cx="36449" cy="37705"/>
            </a:xfrm>
            <a:custGeom>
              <a:avLst/>
              <a:gdLst/>
              <a:ahLst/>
              <a:cxnLst/>
              <a:rect l="l" t="t" r="r" b="b"/>
              <a:pathLst>
                <a:path w="1335" h="1381" extrusionOk="0">
                  <a:moveTo>
                    <a:pt x="1" y="0"/>
                  </a:moveTo>
                  <a:lnTo>
                    <a:pt x="574" y="1380"/>
                  </a:lnTo>
                  <a:lnTo>
                    <a:pt x="1334" y="1380"/>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2" name="Google Shape;4362;p85"/>
            <p:cNvSpPr/>
            <p:nvPr/>
          </p:nvSpPr>
          <p:spPr>
            <a:xfrm>
              <a:off x="1709476" y="3923632"/>
              <a:ext cx="43411" cy="55888"/>
            </a:xfrm>
            <a:custGeom>
              <a:avLst/>
              <a:gdLst/>
              <a:ahLst/>
              <a:cxnLst/>
              <a:rect l="l" t="t" r="r" b="b"/>
              <a:pathLst>
                <a:path w="1590" h="2047" extrusionOk="0">
                  <a:moveTo>
                    <a:pt x="1" y="1"/>
                  </a:moveTo>
                  <a:lnTo>
                    <a:pt x="852" y="2046"/>
                  </a:lnTo>
                  <a:lnTo>
                    <a:pt x="1590" y="2046"/>
                  </a:lnTo>
                  <a:lnTo>
                    <a:pt x="7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3" name="Google Shape;4363;p85"/>
            <p:cNvSpPr/>
            <p:nvPr/>
          </p:nvSpPr>
          <p:spPr>
            <a:xfrm>
              <a:off x="1617005" y="3693886"/>
              <a:ext cx="379150" cy="902238"/>
            </a:xfrm>
            <a:custGeom>
              <a:avLst/>
              <a:gdLst/>
              <a:ahLst/>
              <a:cxnLst/>
              <a:rect l="l" t="t" r="r" b="b"/>
              <a:pathLst>
                <a:path w="13887" h="33046" extrusionOk="0">
                  <a:moveTo>
                    <a:pt x="698" y="0"/>
                  </a:moveTo>
                  <a:lnTo>
                    <a:pt x="1" y="277"/>
                  </a:lnTo>
                  <a:lnTo>
                    <a:pt x="13635" y="33045"/>
                  </a:lnTo>
                  <a:lnTo>
                    <a:pt x="13886" y="32947"/>
                  </a:lnTo>
                  <a:lnTo>
                    <a:pt x="404" y="545"/>
                  </a:lnTo>
                  <a:lnTo>
                    <a:pt x="848" y="368"/>
                  </a:lnTo>
                  <a:lnTo>
                    <a:pt x="6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4" name="Google Shape;4364;p85"/>
            <p:cNvSpPr/>
            <p:nvPr/>
          </p:nvSpPr>
          <p:spPr>
            <a:xfrm>
              <a:off x="1618069" y="3835201"/>
              <a:ext cx="12204" cy="14006"/>
            </a:xfrm>
            <a:custGeom>
              <a:avLst/>
              <a:gdLst/>
              <a:ahLst/>
              <a:cxnLst/>
              <a:rect l="l" t="t" r="r" b="b"/>
              <a:pathLst>
                <a:path w="447" h="513" extrusionOk="0">
                  <a:moveTo>
                    <a:pt x="113" y="1"/>
                  </a:moveTo>
                  <a:cubicBezTo>
                    <a:pt x="48" y="1"/>
                    <a:pt x="0" y="24"/>
                    <a:pt x="0" y="149"/>
                  </a:cubicBezTo>
                  <a:cubicBezTo>
                    <a:pt x="0" y="351"/>
                    <a:pt x="100" y="512"/>
                    <a:pt x="223" y="512"/>
                  </a:cubicBezTo>
                  <a:cubicBezTo>
                    <a:pt x="346" y="512"/>
                    <a:pt x="446" y="351"/>
                    <a:pt x="446" y="149"/>
                  </a:cubicBezTo>
                  <a:cubicBezTo>
                    <a:pt x="446" y="24"/>
                    <a:pt x="416" y="1"/>
                    <a:pt x="363" y="1"/>
                  </a:cubicBezTo>
                  <a:cubicBezTo>
                    <a:pt x="332" y="1"/>
                    <a:pt x="292" y="9"/>
                    <a:pt x="245" y="9"/>
                  </a:cubicBezTo>
                  <a:cubicBezTo>
                    <a:pt x="199" y="9"/>
                    <a:pt x="153" y="1"/>
                    <a:pt x="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5" name="Google Shape;4365;p85"/>
            <p:cNvSpPr/>
            <p:nvPr/>
          </p:nvSpPr>
          <p:spPr>
            <a:xfrm>
              <a:off x="1597620" y="3834327"/>
              <a:ext cx="12204" cy="13952"/>
            </a:xfrm>
            <a:custGeom>
              <a:avLst/>
              <a:gdLst/>
              <a:ahLst/>
              <a:cxnLst/>
              <a:rect l="l" t="t" r="r" b="b"/>
              <a:pathLst>
                <a:path w="447" h="511" extrusionOk="0">
                  <a:moveTo>
                    <a:pt x="112" y="0"/>
                  </a:moveTo>
                  <a:cubicBezTo>
                    <a:pt x="47" y="0"/>
                    <a:pt x="0" y="24"/>
                    <a:pt x="0" y="147"/>
                  </a:cubicBezTo>
                  <a:cubicBezTo>
                    <a:pt x="0" y="349"/>
                    <a:pt x="100" y="510"/>
                    <a:pt x="223" y="510"/>
                  </a:cubicBezTo>
                  <a:cubicBezTo>
                    <a:pt x="346" y="510"/>
                    <a:pt x="446" y="349"/>
                    <a:pt x="446" y="147"/>
                  </a:cubicBezTo>
                  <a:cubicBezTo>
                    <a:pt x="446" y="24"/>
                    <a:pt x="417" y="0"/>
                    <a:pt x="365" y="0"/>
                  </a:cubicBezTo>
                  <a:cubicBezTo>
                    <a:pt x="333" y="0"/>
                    <a:pt x="293" y="9"/>
                    <a:pt x="246" y="9"/>
                  </a:cubicBezTo>
                  <a:cubicBezTo>
                    <a:pt x="199" y="9"/>
                    <a:pt x="15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6" name="Google Shape;4366;p85"/>
            <p:cNvSpPr/>
            <p:nvPr/>
          </p:nvSpPr>
          <p:spPr>
            <a:xfrm>
              <a:off x="1770005" y="3850490"/>
              <a:ext cx="12204" cy="14006"/>
            </a:xfrm>
            <a:custGeom>
              <a:avLst/>
              <a:gdLst/>
              <a:ahLst/>
              <a:cxnLst/>
              <a:rect l="l" t="t" r="r" b="b"/>
              <a:pathLst>
                <a:path w="447" h="513" extrusionOk="0">
                  <a:moveTo>
                    <a:pt x="114" y="1"/>
                  </a:moveTo>
                  <a:cubicBezTo>
                    <a:pt x="48" y="1"/>
                    <a:pt x="0" y="24"/>
                    <a:pt x="0" y="149"/>
                  </a:cubicBezTo>
                  <a:cubicBezTo>
                    <a:pt x="0" y="349"/>
                    <a:pt x="100" y="512"/>
                    <a:pt x="224" y="512"/>
                  </a:cubicBezTo>
                  <a:cubicBezTo>
                    <a:pt x="347" y="512"/>
                    <a:pt x="447" y="349"/>
                    <a:pt x="447" y="149"/>
                  </a:cubicBezTo>
                  <a:cubicBezTo>
                    <a:pt x="447" y="24"/>
                    <a:pt x="417" y="1"/>
                    <a:pt x="364" y="1"/>
                  </a:cubicBezTo>
                  <a:cubicBezTo>
                    <a:pt x="332" y="1"/>
                    <a:pt x="293" y="9"/>
                    <a:pt x="247" y="9"/>
                  </a:cubicBezTo>
                  <a:cubicBezTo>
                    <a:pt x="200" y="9"/>
                    <a:pt x="154"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7" name="Google Shape;4367;p85"/>
            <p:cNvSpPr/>
            <p:nvPr/>
          </p:nvSpPr>
          <p:spPr>
            <a:xfrm>
              <a:off x="1749555" y="3849561"/>
              <a:ext cx="12232" cy="14006"/>
            </a:xfrm>
            <a:custGeom>
              <a:avLst/>
              <a:gdLst/>
              <a:ahLst/>
              <a:cxnLst/>
              <a:rect l="l" t="t" r="r" b="b"/>
              <a:pathLst>
                <a:path w="448" h="513" extrusionOk="0">
                  <a:moveTo>
                    <a:pt x="113" y="1"/>
                  </a:moveTo>
                  <a:cubicBezTo>
                    <a:pt x="47" y="1"/>
                    <a:pt x="0" y="24"/>
                    <a:pt x="0" y="149"/>
                  </a:cubicBezTo>
                  <a:cubicBezTo>
                    <a:pt x="0" y="349"/>
                    <a:pt x="100" y="512"/>
                    <a:pt x="223" y="512"/>
                  </a:cubicBezTo>
                  <a:cubicBezTo>
                    <a:pt x="348" y="512"/>
                    <a:pt x="448" y="349"/>
                    <a:pt x="448" y="149"/>
                  </a:cubicBezTo>
                  <a:cubicBezTo>
                    <a:pt x="448" y="24"/>
                    <a:pt x="418" y="1"/>
                    <a:pt x="366" y="1"/>
                  </a:cubicBezTo>
                  <a:cubicBezTo>
                    <a:pt x="334" y="1"/>
                    <a:pt x="294" y="9"/>
                    <a:pt x="247" y="9"/>
                  </a:cubicBezTo>
                  <a:cubicBezTo>
                    <a:pt x="199" y="9"/>
                    <a:pt x="152" y="1"/>
                    <a:pt x="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8" name="Google Shape;4368;p85"/>
            <p:cNvSpPr/>
            <p:nvPr/>
          </p:nvSpPr>
          <p:spPr>
            <a:xfrm>
              <a:off x="1554429" y="3839296"/>
              <a:ext cx="247852" cy="41227"/>
            </a:xfrm>
            <a:custGeom>
              <a:avLst/>
              <a:gdLst/>
              <a:ahLst/>
              <a:cxnLst/>
              <a:rect l="l" t="t" r="r" b="b"/>
              <a:pathLst>
                <a:path w="9078" h="1510" extrusionOk="0">
                  <a:moveTo>
                    <a:pt x="1" y="1"/>
                  </a:moveTo>
                  <a:lnTo>
                    <a:pt x="73" y="1007"/>
                  </a:lnTo>
                  <a:lnTo>
                    <a:pt x="8996" y="1510"/>
                  </a:lnTo>
                  <a:lnTo>
                    <a:pt x="9078" y="98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9" name="Google Shape;4369;p85"/>
            <p:cNvSpPr/>
            <p:nvPr/>
          </p:nvSpPr>
          <p:spPr>
            <a:xfrm>
              <a:off x="1596992" y="3906240"/>
              <a:ext cx="249026" cy="37869"/>
            </a:xfrm>
            <a:custGeom>
              <a:avLst/>
              <a:gdLst/>
              <a:ahLst/>
              <a:cxnLst/>
              <a:rect l="l" t="t" r="r" b="b"/>
              <a:pathLst>
                <a:path w="9121" h="1387" extrusionOk="0">
                  <a:moveTo>
                    <a:pt x="9120" y="1"/>
                  </a:moveTo>
                  <a:lnTo>
                    <a:pt x="0" y="402"/>
                  </a:lnTo>
                  <a:lnTo>
                    <a:pt x="223" y="1387"/>
                  </a:lnTo>
                  <a:lnTo>
                    <a:pt x="9120" y="536"/>
                  </a:lnTo>
                  <a:lnTo>
                    <a:pt x="91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0" name="Google Shape;4370;p85"/>
            <p:cNvSpPr/>
            <p:nvPr/>
          </p:nvSpPr>
          <p:spPr>
            <a:xfrm>
              <a:off x="1590249" y="3917052"/>
              <a:ext cx="21078" cy="27712"/>
            </a:xfrm>
            <a:custGeom>
              <a:avLst/>
              <a:gdLst/>
              <a:ahLst/>
              <a:cxnLst/>
              <a:rect l="l" t="t" r="r" b="b"/>
              <a:pathLst>
                <a:path w="772" h="1015" extrusionOk="0">
                  <a:moveTo>
                    <a:pt x="313" y="1"/>
                  </a:moveTo>
                  <a:cubicBezTo>
                    <a:pt x="289" y="1"/>
                    <a:pt x="266" y="4"/>
                    <a:pt x="244" y="12"/>
                  </a:cubicBezTo>
                  <a:cubicBezTo>
                    <a:pt x="75" y="71"/>
                    <a:pt x="1" y="340"/>
                    <a:pt x="81" y="614"/>
                  </a:cubicBezTo>
                  <a:cubicBezTo>
                    <a:pt x="149" y="851"/>
                    <a:pt x="308" y="1015"/>
                    <a:pt x="460" y="1015"/>
                  </a:cubicBezTo>
                  <a:cubicBezTo>
                    <a:pt x="483" y="1015"/>
                    <a:pt x="506" y="1011"/>
                    <a:pt x="529" y="1003"/>
                  </a:cubicBezTo>
                  <a:cubicBezTo>
                    <a:pt x="698" y="945"/>
                    <a:pt x="772" y="674"/>
                    <a:pt x="693" y="402"/>
                  </a:cubicBezTo>
                  <a:cubicBezTo>
                    <a:pt x="624" y="164"/>
                    <a:pt x="464"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1" name="Google Shape;4371;p85"/>
            <p:cNvSpPr/>
            <p:nvPr/>
          </p:nvSpPr>
          <p:spPr>
            <a:xfrm>
              <a:off x="1796760" y="3865970"/>
              <a:ext cx="7945" cy="14470"/>
            </a:xfrm>
            <a:custGeom>
              <a:avLst/>
              <a:gdLst/>
              <a:ahLst/>
              <a:cxnLst/>
              <a:rect l="l" t="t" r="r" b="b"/>
              <a:pathLst>
                <a:path w="291" h="530" extrusionOk="0">
                  <a:moveTo>
                    <a:pt x="175" y="0"/>
                  </a:moveTo>
                  <a:cubicBezTo>
                    <a:pt x="166" y="0"/>
                    <a:pt x="157" y="2"/>
                    <a:pt x="148" y="5"/>
                  </a:cubicBezTo>
                  <a:cubicBezTo>
                    <a:pt x="68" y="34"/>
                    <a:pt x="2" y="173"/>
                    <a:pt x="0" y="316"/>
                  </a:cubicBezTo>
                  <a:cubicBezTo>
                    <a:pt x="0" y="442"/>
                    <a:pt x="49" y="530"/>
                    <a:pt x="116" y="530"/>
                  </a:cubicBezTo>
                  <a:cubicBezTo>
                    <a:pt x="125" y="530"/>
                    <a:pt x="134" y="528"/>
                    <a:pt x="143" y="525"/>
                  </a:cubicBezTo>
                  <a:cubicBezTo>
                    <a:pt x="223" y="497"/>
                    <a:pt x="290" y="359"/>
                    <a:pt x="290" y="216"/>
                  </a:cubicBezTo>
                  <a:cubicBezTo>
                    <a:pt x="291" y="88"/>
                    <a:pt x="241"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2" name="Google Shape;4372;p85"/>
            <p:cNvSpPr/>
            <p:nvPr/>
          </p:nvSpPr>
          <p:spPr>
            <a:xfrm>
              <a:off x="1841863" y="3906268"/>
              <a:ext cx="7754" cy="14634"/>
            </a:xfrm>
            <a:custGeom>
              <a:avLst/>
              <a:gdLst/>
              <a:ahLst/>
              <a:cxnLst/>
              <a:rect l="l" t="t" r="r" b="b"/>
              <a:pathLst>
                <a:path w="284" h="536" extrusionOk="0">
                  <a:moveTo>
                    <a:pt x="150" y="0"/>
                  </a:moveTo>
                  <a:cubicBezTo>
                    <a:pt x="142" y="0"/>
                    <a:pt x="134" y="1"/>
                    <a:pt x="127" y="4"/>
                  </a:cubicBezTo>
                  <a:cubicBezTo>
                    <a:pt x="51" y="30"/>
                    <a:pt x="0" y="189"/>
                    <a:pt x="22" y="343"/>
                  </a:cubicBezTo>
                  <a:cubicBezTo>
                    <a:pt x="39" y="461"/>
                    <a:pt x="91" y="536"/>
                    <a:pt x="147" y="536"/>
                  </a:cubicBezTo>
                  <a:cubicBezTo>
                    <a:pt x="156" y="536"/>
                    <a:pt x="166" y="533"/>
                    <a:pt x="176" y="529"/>
                  </a:cubicBezTo>
                  <a:cubicBezTo>
                    <a:pt x="242" y="498"/>
                    <a:pt x="283" y="372"/>
                    <a:pt x="276" y="237"/>
                  </a:cubicBezTo>
                  <a:cubicBezTo>
                    <a:pt x="269" y="103"/>
                    <a:pt x="215"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3" name="Google Shape;4373;p85"/>
            <p:cNvSpPr/>
            <p:nvPr/>
          </p:nvSpPr>
          <p:spPr>
            <a:xfrm>
              <a:off x="2700000" y="4514138"/>
              <a:ext cx="44900" cy="73400"/>
            </a:xfrm>
            <a:custGeom>
              <a:avLst/>
              <a:gdLst/>
              <a:ahLst/>
              <a:cxnLst/>
              <a:rect l="l" t="t" r="r" b="b"/>
              <a:pathLst>
                <a:path w="1796" h="2936" extrusionOk="0">
                  <a:moveTo>
                    <a:pt x="1" y="1"/>
                  </a:moveTo>
                  <a:cubicBezTo>
                    <a:pt x="1" y="1"/>
                    <a:pt x="144" y="1625"/>
                    <a:pt x="1216" y="2936"/>
                  </a:cubicBezTo>
                  <a:lnTo>
                    <a:pt x="1796" y="2793"/>
                  </a:lnTo>
                  <a:cubicBezTo>
                    <a:pt x="1094" y="2282"/>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4" name="Google Shape;4374;p85"/>
            <p:cNvSpPr/>
            <p:nvPr/>
          </p:nvSpPr>
          <p:spPr>
            <a:xfrm>
              <a:off x="2714950" y="4517388"/>
              <a:ext cx="35325" cy="68650"/>
            </a:xfrm>
            <a:custGeom>
              <a:avLst/>
              <a:gdLst/>
              <a:ahLst/>
              <a:cxnLst/>
              <a:rect l="l" t="t" r="r" b="b"/>
              <a:pathLst>
                <a:path w="1413" h="2746" extrusionOk="0">
                  <a:moveTo>
                    <a:pt x="104" y="0"/>
                  </a:moveTo>
                  <a:lnTo>
                    <a:pt x="104" y="0"/>
                  </a:lnTo>
                  <a:cubicBezTo>
                    <a:pt x="104" y="0"/>
                    <a:pt x="1" y="1497"/>
                    <a:pt x="836" y="2746"/>
                  </a:cubicBezTo>
                  <a:lnTo>
                    <a:pt x="1413" y="2640"/>
                  </a:lnTo>
                  <a:cubicBezTo>
                    <a:pt x="818" y="2141"/>
                    <a:pt x="104" y="1"/>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5" name="Google Shape;4375;p85"/>
            <p:cNvSpPr/>
            <p:nvPr/>
          </p:nvSpPr>
          <p:spPr>
            <a:xfrm>
              <a:off x="2732575" y="4523138"/>
              <a:ext cx="30750" cy="60825"/>
            </a:xfrm>
            <a:custGeom>
              <a:avLst/>
              <a:gdLst/>
              <a:ahLst/>
              <a:cxnLst/>
              <a:rect l="l" t="t" r="r" b="b"/>
              <a:pathLst>
                <a:path w="1230" h="2433" extrusionOk="0">
                  <a:moveTo>
                    <a:pt x="330" y="1"/>
                  </a:moveTo>
                  <a:cubicBezTo>
                    <a:pt x="329" y="1"/>
                    <a:pt x="0" y="1332"/>
                    <a:pt x="640" y="2433"/>
                  </a:cubicBezTo>
                  <a:lnTo>
                    <a:pt x="1229" y="2334"/>
                  </a:lnTo>
                  <a:cubicBezTo>
                    <a:pt x="714" y="1898"/>
                    <a:pt x="330" y="1"/>
                    <a:pt x="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6" name="Google Shape;4376;p85"/>
            <p:cNvSpPr/>
            <p:nvPr/>
          </p:nvSpPr>
          <p:spPr>
            <a:xfrm>
              <a:off x="2748575" y="4523963"/>
              <a:ext cx="27125" cy="57975"/>
            </a:xfrm>
            <a:custGeom>
              <a:avLst/>
              <a:gdLst/>
              <a:ahLst/>
              <a:cxnLst/>
              <a:rect l="l" t="t" r="r" b="b"/>
              <a:pathLst>
                <a:path w="1085" h="2319" extrusionOk="0">
                  <a:moveTo>
                    <a:pt x="506" y="0"/>
                  </a:moveTo>
                  <a:cubicBezTo>
                    <a:pt x="506" y="0"/>
                    <a:pt x="0" y="1271"/>
                    <a:pt x="486" y="2318"/>
                  </a:cubicBezTo>
                  <a:lnTo>
                    <a:pt x="1085" y="2224"/>
                  </a:lnTo>
                  <a:cubicBezTo>
                    <a:pt x="631" y="1808"/>
                    <a:pt x="506" y="0"/>
                    <a:pt x="5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7" name="Google Shape;4377;p85"/>
            <p:cNvSpPr/>
            <p:nvPr/>
          </p:nvSpPr>
          <p:spPr>
            <a:xfrm>
              <a:off x="2684975" y="4531888"/>
              <a:ext cx="47700" cy="57400"/>
            </a:xfrm>
            <a:custGeom>
              <a:avLst/>
              <a:gdLst/>
              <a:ahLst/>
              <a:cxnLst/>
              <a:rect l="l" t="t" r="r" b="b"/>
              <a:pathLst>
                <a:path w="1908" h="2296" extrusionOk="0">
                  <a:moveTo>
                    <a:pt x="0" y="0"/>
                  </a:moveTo>
                  <a:cubicBezTo>
                    <a:pt x="0" y="0"/>
                    <a:pt x="226" y="1257"/>
                    <a:pt x="1346" y="2295"/>
                  </a:cubicBezTo>
                  <a:lnTo>
                    <a:pt x="1907" y="2201"/>
                  </a:lnTo>
                  <a:cubicBezTo>
                    <a:pt x="1194" y="1789"/>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8" name="Google Shape;4378;p85"/>
            <p:cNvSpPr/>
            <p:nvPr/>
          </p:nvSpPr>
          <p:spPr>
            <a:xfrm>
              <a:off x="2616350" y="4502413"/>
              <a:ext cx="63550" cy="79950"/>
            </a:xfrm>
            <a:custGeom>
              <a:avLst/>
              <a:gdLst/>
              <a:ahLst/>
              <a:cxnLst/>
              <a:rect l="l" t="t" r="r" b="b"/>
              <a:pathLst>
                <a:path w="2542" h="3198" extrusionOk="0">
                  <a:moveTo>
                    <a:pt x="1" y="1"/>
                  </a:moveTo>
                  <a:cubicBezTo>
                    <a:pt x="1" y="1"/>
                    <a:pt x="579" y="1770"/>
                    <a:pt x="2001" y="3197"/>
                  </a:cubicBezTo>
                  <a:lnTo>
                    <a:pt x="2542" y="3042"/>
                  </a:lnTo>
                  <a:cubicBezTo>
                    <a:pt x="1707" y="2485"/>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9" name="Google Shape;4379;p85"/>
            <p:cNvSpPr/>
            <p:nvPr/>
          </p:nvSpPr>
          <p:spPr>
            <a:xfrm>
              <a:off x="2634750" y="4505913"/>
              <a:ext cx="50475" cy="74825"/>
            </a:xfrm>
            <a:custGeom>
              <a:avLst/>
              <a:gdLst/>
              <a:ahLst/>
              <a:cxnLst/>
              <a:rect l="l" t="t" r="r" b="b"/>
              <a:pathLst>
                <a:path w="2019" h="2993" extrusionOk="0">
                  <a:moveTo>
                    <a:pt x="0" y="1"/>
                  </a:moveTo>
                  <a:cubicBezTo>
                    <a:pt x="0" y="1"/>
                    <a:pt x="300" y="1633"/>
                    <a:pt x="1469" y="2993"/>
                  </a:cubicBezTo>
                  <a:lnTo>
                    <a:pt x="2018" y="2877"/>
                  </a:lnTo>
                  <a:cubicBezTo>
                    <a:pt x="1289" y="2334"/>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0" name="Google Shape;4380;p85"/>
            <p:cNvSpPr/>
            <p:nvPr/>
          </p:nvSpPr>
          <p:spPr>
            <a:xfrm>
              <a:off x="2659575" y="4512238"/>
              <a:ext cx="38150" cy="66225"/>
            </a:xfrm>
            <a:custGeom>
              <a:avLst/>
              <a:gdLst/>
              <a:ahLst/>
              <a:cxnLst/>
              <a:rect l="l" t="t" r="r" b="b"/>
              <a:pathLst>
                <a:path w="1526" h="2649" extrusionOk="0">
                  <a:moveTo>
                    <a:pt x="1" y="0"/>
                  </a:moveTo>
                  <a:cubicBezTo>
                    <a:pt x="1" y="0"/>
                    <a:pt x="29" y="1449"/>
                    <a:pt x="962" y="2649"/>
                  </a:cubicBezTo>
                  <a:lnTo>
                    <a:pt x="1525" y="2543"/>
                  </a:lnTo>
                  <a:cubicBezTo>
                    <a:pt x="893" y="2066"/>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1" name="Google Shape;4381;p85"/>
            <p:cNvSpPr/>
            <p:nvPr/>
          </p:nvSpPr>
          <p:spPr>
            <a:xfrm>
              <a:off x="2676075" y="4513113"/>
              <a:ext cx="33525" cy="63125"/>
            </a:xfrm>
            <a:custGeom>
              <a:avLst/>
              <a:gdLst/>
              <a:ahLst/>
              <a:cxnLst/>
              <a:rect l="l" t="t" r="r" b="b"/>
              <a:pathLst>
                <a:path w="1341" h="2525" extrusionOk="0">
                  <a:moveTo>
                    <a:pt x="165" y="0"/>
                  </a:moveTo>
                  <a:lnTo>
                    <a:pt x="165" y="0"/>
                  </a:lnTo>
                  <a:cubicBezTo>
                    <a:pt x="165" y="1"/>
                    <a:pt x="1" y="1385"/>
                    <a:pt x="768" y="2525"/>
                  </a:cubicBezTo>
                  <a:lnTo>
                    <a:pt x="1341" y="2423"/>
                  </a:lnTo>
                  <a:cubicBezTo>
                    <a:pt x="776" y="1969"/>
                    <a:pt x="165" y="1"/>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2" name="Google Shape;4382;p85"/>
            <p:cNvSpPr/>
            <p:nvPr/>
          </p:nvSpPr>
          <p:spPr>
            <a:xfrm>
              <a:off x="2606050" y="4521713"/>
              <a:ext cx="62475" cy="62525"/>
            </a:xfrm>
            <a:custGeom>
              <a:avLst/>
              <a:gdLst/>
              <a:ahLst/>
              <a:cxnLst/>
              <a:rect l="l" t="t" r="r" b="b"/>
              <a:pathLst>
                <a:path w="2499" h="2501" extrusionOk="0">
                  <a:moveTo>
                    <a:pt x="1" y="1"/>
                  </a:moveTo>
                  <a:cubicBezTo>
                    <a:pt x="1" y="1"/>
                    <a:pt x="564" y="1370"/>
                    <a:pt x="1962" y="2501"/>
                  </a:cubicBezTo>
                  <a:lnTo>
                    <a:pt x="2499" y="2397"/>
                  </a:lnTo>
                  <a:cubicBezTo>
                    <a:pt x="1674" y="1950"/>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3" name="Google Shape;4383;p85"/>
            <p:cNvSpPr/>
            <p:nvPr/>
          </p:nvSpPr>
          <p:spPr>
            <a:xfrm>
              <a:off x="2516600" y="4494038"/>
              <a:ext cx="93200" cy="88125"/>
            </a:xfrm>
            <a:custGeom>
              <a:avLst/>
              <a:gdLst/>
              <a:ahLst/>
              <a:cxnLst/>
              <a:rect l="l" t="t" r="r" b="b"/>
              <a:pathLst>
                <a:path w="3728" h="3525" extrusionOk="0">
                  <a:moveTo>
                    <a:pt x="1" y="0"/>
                  </a:moveTo>
                  <a:cubicBezTo>
                    <a:pt x="1" y="1"/>
                    <a:pt x="1269" y="1951"/>
                    <a:pt x="3246" y="3524"/>
                  </a:cubicBezTo>
                  <a:lnTo>
                    <a:pt x="3728" y="3352"/>
                  </a:lnTo>
                  <a:cubicBezTo>
                    <a:pt x="2674" y="2738"/>
                    <a:pt x="1" y="1"/>
                    <a:pt x="1" y="0"/>
                  </a:cubicBezTo>
                  <a:close/>
                </a:path>
              </a:pathLst>
            </a:custGeom>
            <a:solidFill>
              <a:srgbClr val="C0C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4" name="Google Shape;4384;p85"/>
            <p:cNvSpPr/>
            <p:nvPr/>
          </p:nvSpPr>
          <p:spPr>
            <a:xfrm>
              <a:off x="2536375" y="4497888"/>
              <a:ext cx="78475" cy="82475"/>
            </a:xfrm>
            <a:custGeom>
              <a:avLst/>
              <a:gdLst/>
              <a:ahLst/>
              <a:cxnLst/>
              <a:rect l="l" t="t" r="r" b="b"/>
              <a:pathLst>
                <a:path w="3139" h="3299" extrusionOk="0">
                  <a:moveTo>
                    <a:pt x="0" y="0"/>
                  </a:moveTo>
                  <a:cubicBezTo>
                    <a:pt x="1" y="1"/>
                    <a:pt x="934" y="1800"/>
                    <a:pt x="2634" y="3298"/>
                  </a:cubicBezTo>
                  <a:lnTo>
                    <a:pt x="3138" y="3172"/>
                  </a:lnTo>
                  <a:cubicBezTo>
                    <a:pt x="2197" y="2572"/>
                    <a:pt x="1"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5" name="Google Shape;4385;p85"/>
            <p:cNvSpPr/>
            <p:nvPr/>
          </p:nvSpPr>
          <p:spPr>
            <a:xfrm>
              <a:off x="2563675" y="4504838"/>
              <a:ext cx="62900" cy="73025"/>
            </a:xfrm>
            <a:custGeom>
              <a:avLst/>
              <a:gdLst/>
              <a:ahLst/>
              <a:cxnLst/>
              <a:rect l="l" t="t" r="r" b="b"/>
              <a:pathLst>
                <a:path w="2516" h="2921" extrusionOk="0">
                  <a:moveTo>
                    <a:pt x="1" y="1"/>
                  </a:moveTo>
                  <a:cubicBezTo>
                    <a:pt x="1" y="1"/>
                    <a:pt x="593" y="1599"/>
                    <a:pt x="1993" y="2920"/>
                  </a:cubicBezTo>
                  <a:lnTo>
                    <a:pt x="2516" y="2803"/>
                  </a:lnTo>
                  <a:cubicBezTo>
                    <a:pt x="1696" y="227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6" name="Google Shape;4386;p85"/>
            <p:cNvSpPr/>
            <p:nvPr/>
          </p:nvSpPr>
          <p:spPr>
            <a:xfrm>
              <a:off x="2584625" y="4505813"/>
              <a:ext cx="52950" cy="69625"/>
            </a:xfrm>
            <a:custGeom>
              <a:avLst/>
              <a:gdLst/>
              <a:ahLst/>
              <a:cxnLst/>
              <a:rect l="l" t="t" r="r" b="b"/>
              <a:pathLst>
                <a:path w="2118" h="2785" extrusionOk="0">
                  <a:moveTo>
                    <a:pt x="1" y="0"/>
                  </a:moveTo>
                  <a:cubicBezTo>
                    <a:pt x="1" y="1"/>
                    <a:pt x="375" y="1528"/>
                    <a:pt x="1585" y="2784"/>
                  </a:cubicBezTo>
                  <a:lnTo>
                    <a:pt x="2117" y="2670"/>
                  </a:lnTo>
                  <a:cubicBezTo>
                    <a:pt x="1378" y="2172"/>
                    <a:pt x="1" y="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7" name="Google Shape;4387;p85"/>
            <p:cNvSpPr/>
            <p:nvPr/>
          </p:nvSpPr>
          <p:spPr>
            <a:xfrm>
              <a:off x="2513850" y="4515313"/>
              <a:ext cx="85775" cy="68925"/>
            </a:xfrm>
            <a:custGeom>
              <a:avLst/>
              <a:gdLst/>
              <a:ahLst/>
              <a:cxnLst/>
              <a:rect l="l" t="t" r="r" b="b"/>
              <a:pathLst>
                <a:path w="3431" h="2757" extrusionOk="0">
                  <a:moveTo>
                    <a:pt x="0" y="0"/>
                  </a:moveTo>
                  <a:lnTo>
                    <a:pt x="0" y="0"/>
                  </a:lnTo>
                  <a:cubicBezTo>
                    <a:pt x="0" y="0"/>
                    <a:pt x="1097" y="1511"/>
                    <a:pt x="2933" y="2757"/>
                  </a:cubicBezTo>
                  <a:lnTo>
                    <a:pt x="3430" y="2644"/>
                  </a:lnTo>
                  <a:cubicBezTo>
                    <a:pt x="2432" y="2149"/>
                    <a:pt x="1" y="1"/>
                    <a:pt x="0" y="0"/>
                  </a:cubicBezTo>
                  <a:close/>
                </a:path>
              </a:pathLst>
            </a:custGeom>
            <a:solidFill>
              <a:srgbClr val="C0C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8" name="Google Shape;4388;p85"/>
            <p:cNvSpPr/>
            <p:nvPr/>
          </p:nvSpPr>
          <p:spPr>
            <a:xfrm>
              <a:off x="1041152" y="3854039"/>
              <a:ext cx="530870" cy="536385"/>
            </a:xfrm>
            <a:custGeom>
              <a:avLst/>
              <a:gdLst/>
              <a:ahLst/>
              <a:cxnLst/>
              <a:rect l="l" t="t" r="r" b="b"/>
              <a:pathLst>
                <a:path w="19444" h="19646" extrusionOk="0">
                  <a:moveTo>
                    <a:pt x="19442" y="1"/>
                  </a:moveTo>
                  <a:cubicBezTo>
                    <a:pt x="16590" y="22"/>
                    <a:pt x="12685" y="1700"/>
                    <a:pt x="9247" y="4378"/>
                  </a:cubicBezTo>
                  <a:cubicBezTo>
                    <a:pt x="1845" y="10148"/>
                    <a:pt x="1" y="17286"/>
                    <a:pt x="9359" y="19645"/>
                  </a:cubicBezTo>
                  <a:lnTo>
                    <a:pt x="9409" y="19450"/>
                  </a:lnTo>
                  <a:cubicBezTo>
                    <a:pt x="152" y="17116"/>
                    <a:pt x="2145" y="10039"/>
                    <a:pt x="9326" y="4443"/>
                  </a:cubicBezTo>
                  <a:cubicBezTo>
                    <a:pt x="12730" y="1790"/>
                    <a:pt x="16635" y="224"/>
                    <a:pt x="19444" y="202"/>
                  </a:cubicBezTo>
                  <a:lnTo>
                    <a:pt x="19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9" name="Google Shape;4389;p85"/>
            <p:cNvSpPr/>
            <p:nvPr/>
          </p:nvSpPr>
          <p:spPr>
            <a:xfrm>
              <a:off x="785825" y="3935808"/>
              <a:ext cx="703804" cy="519703"/>
            </a:xfrm>
            <a:custGeom>
              <a:avLst/>
              <a:gdLst/>
              <a:ahLst/>
              <a:cxnLst/>
              <a:rect l="l" t="t" r="r" b="b"/>
              <a:pathLst>
                <a:path w="25778" h="19035" extrusionOk="0">
                  <a:moveTo>
                    <a:pt x="8487" y="1"/>
                  </a:moveTo>
                  <a:lnTo>
                    <a:pt x="8487" y="1"/>
                  </a:lnTo>
                  <a:cubicBezTo>
                    <a:pt x="10753" y="1024"/>
                    <a:pt x="9559" y="2632"/>
                    <a:pt x="7278" y="2849"/>
                  </a:cubicBezTo>
                  <a:cubicBezTo>
                    <a:pt x="7161" y="2860"/>
                    <a:pt x="7037" y="2866"/>
                    <a:pt x="6907" y="2866"/>
                  </a:cubicBezTo>
                  <a:cubicBezTo>
                    <a:pt x="4469" y="2866"/>
                    <a:pt x="1" y="1002"/>
                    <a:pt x="1" y="1002"/>
                  </a:cubicBezTo>
                  <a:lnTo>
                    <a:pt x="1" y="1002"/>
                  </a:lnTo>
                  <a:cubicBezTo>
                    <a:pt x="1" y="1002"/>
                    <a:pt x="4061" y="4922"/>
                    <a:pt x="6870" y="4922"/>
                  </a:cubicBezTo>
                  <a:cubicBezTo>
                    <a:pt x="6930" y="4922"/>
                    <a:pt x="6990" y="4920"/>
                    <a:pt x="7049" y="4917"/>
                  </a:cubicBezTo>
                  <a:cubicBezTo>
                    <a:pt x="7146" y="4911"/>
                    <a:pt x="7245" y="4908"/>
                    <a:pt x="7345" y="4908"/>
                  </a:cubicBezTo>
                  <a:cubicBezTo>
                    <a:pt x="10146" y="4908"/>
                    <a:pt x="14065" y="7258"/>
                    <a:pt x="15326" y="10017"/>
                  </a:cubicBezTo>
                  <a:cubicBezTo>
                    <a:pt x="16632" y="12877"/>
                    <a:pt x="20880" y="17715"/>
                    <a:pt x="25778" y="19034"/>
                  </a:cubicBezTo>
                  <a:cubicBezTo>
                    <a:pt x="25778" y="19034"/>
                    <a:pt x="25530" y="13052"/>
                    <a:pt x="22035" y="10237"/>
                  </a:cubicBezTo>
                  <a:cubicBezTo>
                    <a:pt x="20254" y="8802"/>
                    <a:pt x="19600" y="8624"/>
                    <a:pt x="16390" y="4683"/>
                  </a:cubicBezTo>
                  <a:cubicBezTo>
                    <a:pt x="12680" y="133"/>
                    <a:pt x="8487" y="1"/>
                    <a:pt x="8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0" name="Google Shape;4390;p85"/>
            <p:cNvSpPr/>
            <p:nvPr/>
          </p:nvSpPr>
          <p:spPr>
            <a:xfrm>
              <a:off x="785825" y="3935808"/>
              <a:ext cx="695340" cy="517219"/>
            </a:xfrm>
            <a:custGeom>
              <a:avLst/>
              <a:gdLst/>
              <a:ahLst/>
              <a:cxnLst/>
              <a:rect l="l" t="t" r="r" b="b"/>
              <a:pathLst>
                <a:path w="25468" h="18944" extrusionOk="0">
                  <a:moveTo>
                    <a:pt x="8487" y="1"/>
                  </a:moveTo>
                  <a:cubicBezTo>
                    <a:pt x="10753" y="1024"/>
                    <a:pt x="9559" y="2632"/>
                    <a:pt x="7278" y="2849"/>
                  </a:cubicBezTo>
                  <a:cubicBezTo>
                    <a:pt x="7161" y="2860"/>
                    <a:pt x="7037" y="2866"/>
                    <a:pt x="6907" y="2866"/>
                  </a:cubicBezTo>
                  <a:cubicBezTo>
                    <a:pt x="4469" y="2866"/>
                    <a:pt x="1" y="1002"/>
                    <a:pt x="1" y="1002"/>
                  </a:cubicBezTo>
                  <a:lnTo>
                    <a:pt x="1" y="1002"/>
                  </a:lnTo>
                  <a:cubicBezTo>
                    <a:pt x="1" y="1002"/>
                    <a:pt x="4059" y="4922"/>
                    <a:pt x="6870" y="4922"/>
                  </a:cubicBezTo>
                  <a:cubicBezTo>
                    <a:pt x="6930" y="4922"/>
                    <a:pt x="6990" y="4920"/>
                    <a:pt x="7049" y="4917"/>
                  </a:cubicBezTo>
                  <a:cubicBezTo>
                    <a:pt x="7146" y="4911"/>
                    <a:pt x="7245" y="4908"/>
                    <a:pt x="7345" y="4908"/>
                  </a:cubicBezTo>
                  <a:cubicBezTo>
                    <a:pt x="10146" y="4908"/>
                    <a:pt x="14065" y="7258"/>
                    <a:pt x="15326" y="10017"/>
                  </a:cubicBezTo>
                  <a:cubicBezTo>
                    <a:pt x="16602" y="12817"/>
                    <a:pt x="20702" y="17508"/>
                    <a:pt x="25467" y="18944"/>
                  </a:cubicBezTo>
                  <a:cubicBezTo>
                    <a:pt x="24001" y="17825"/>
                    <a:pt x="22941" y="15760"/>
                    <a:pt x="21552" y="13972"/>
                  </a:cubicBezTo>
                  <a:cubicBezTo>
                    <a:pt x="18974" y="10654"/>
                    <a:pt x="17009" y="7741"/>
                    <a:pt x="16878" y="5277"/>
                  </a:cubicBezTo>
                  <a:cubicBezTo>
                    <a:pt x="16721" y="5089"/>
                    <a:pt x="16559" y="4892"/>
                    <a:pt x="16390" y="4683"/>
                  </a:cubicBezTo>
                  <a:cubicBezTo>
                    <a:pt x="12682" y="133"/>
                    <a:pt x="8487" y="1"/>
                    <a:pt x="8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1" name="Google Shape;4391;p85"/>
            <p:cNvSpPr/>
            <p:nvPr/>
          </p:nvSpPr>
          <p:spPr>
            <a:xfrm>
              <a:off x="1097449" y="3796678"/>
              <a:ext cx="583618" cy="585502"/>
            </a:xfrm>
            <a:custGeom>
              <a:avLst/>
              <a:gdLst/>
              <a:ahLst/>
              <a:cxnLst/>
              <a:rect l="l" t="t" r="r" b="b"/>
              <a:pathLst>
                <a:path w="21376" h="21445" extrusionOk="0">
                  <a:moveTo>
                    <a:pt x="237" y="0"/>
                  </a:moveTo>
                  <a:cubicBezTo>
                    <a:pt x="82" y="0"/>
                    <a:pt x="1" y="44"/>
                    <a:pt x="12" y="141"/>
                  </a:cubicBezTo>
                  <a:cubicBezTo>
                    <a:pt x="111" y="954"/>
                    <a:pt x="4587" y="3271"/>
                    <a:pt x="4684" y="4164"/>
                  </a:cubicBezTo>
                  <a:cubicBezTo>
                    <a:pt x="4779" y="5055"/>
                    <a:pt x="3403" y="5515"/>
                    <a:pt x="4618" y="5693"/>
                  </a:cubicBezTo>
                  <a:cubicBezTo>
                    <a:pt x="5838" y="5870"/>
                    <a:pt x="12372" y="11636"/>
                    <a:pt x="13158" y="13192"/>
                  </a:cubicBezTo>
                  <a:cubicBezTo>
                    <a:pt x="13938" y="14737"/>
                    <a:pt x="17843" y="20360"/>
                    <a:pt x="21375" y="21445"/>
                  </a:cubicBezTo>
                  <a:cubicBezTo>
                    <a:pt x="21375" y="21445"/>
                    <a:pt x="21247" y="20149"/>
                    <a:pt x="20794" y="18910"/>
                  </a:cubicBezTo>
                  <a:cubicBezTo>
                    <a:pt x="20337" y="17662"/>
                    <a:pt x="19861" y="16133"/>
                    <a:pt x="16733" y="11211"/>
                  </a:cubicBezTo>
                  <a:cubicBezTo>
                    <a:pt x="13619" y="6312"/>
                    <a:pt x="7629" y="2074"/>
                    <a:pt x="7018" y="2074"/>
                  </a:cubicBezTo>
                  <a:cubicBezTo>
                    <a:pt x="7004" y="2074"/>
                    <a:pt x="6992" y="2077"/>
                    <a:pt x="6984" y="2082"/>
                  </a:cubicBezTo>
                  <a:cubicBezTo>
                    <a:pt x="6628" y="2292"/>
                    <a:pt x="7663" y="3257"/>
                    <a:pt x="7663" y="3257"/>
                  </a:cubicBezTo>
                  <a:cubicBezTo>
                    <a:pt x="6588" y="2419"/>
                    <a:pt x="1386" y="0"/>
                    <a:pt x="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2" name="Google Shape;4392;p85"/>
            <p:cNvSpPr/>
            <p:nvPr/>
          </p:nvSpPr>
          <p:spPr>
            <a:xfrm>
              <a:off x="1097449" y="3796678"/>
              <a:ext cx="577475" cy="583400"/>
            </a:xfrm>
            <a:custGeom>
              <a:avLst/>
              <a:gdLst/>
              <a:ahLst/>
              <a:cxnLst/>
              <a:rect l="l" t="t" r="r" b="b"/>
              <a:pathLst>
                <a:path w="21151" h="21368" extrusionOk="0">
                  <a:moveTo>
                    <a:pt x="235" y="0"/>
                  </a:moveTo>
                  <a:cubicBezTo>
                    <a:pt x="81" y="0"/>
                    <a:pt x="0" y="44"/>
                    <a:pt x="12" y="141"/>
                  </a:cubicBezTo>
                  <a:cubicBezTo>
                    <a:pt x="109" y="954"/>
                    <a:pt x="4585" y="3271"/>
                    <a:pt x="4684" y="4164"/>
                  </a:cubicBezTo>
                  <a:cubicBezTo>
                    <a:pt x="4779" y="5055"/>
                    <a:pt x="3401" y="5515"/>
                    <a:pt x="4618" y="5693"/>
                  </a:cubicBezTo>
                  <a:cubicBezTo>
                    <a:pt x="5838" y="5870"/>
                    <a:pt x="12372" y="11636"/>
                    <a:pt x="13158" y="13192"/>
                  </a:cubicBezTo>
                  <a:cubicBezTo>
                    <a:pt x="13921" y="14704"/>
                    <a:pt x="17682" y="20125"/>
                    <a:pt x="21150" y="21368"/>
                  </a:cubicBezTo>
                  <a:cubicBezTo>
                    <a:pt x="20021" y="19065"/>
                    <a:pt x="18539" y="16587"/>
                    <a:pt x="16733" y="14069"/>
                  </a:cubicBezTo>
                  <a:cubicBezTo>
                    <a:pt x="11266" y="6441"/>
                    <a:pt x="4624" y="888"/>
                    <a:pt x="312" y="4"/>
                  </a:cubicBezTo>
                  <a:cubicBezTo>
                    <a:pt x="285" y="2"/>
                    <a:pt x="259" y="0"/>
                    <a:pt x="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3" name="Google Shape;4393;p85"/>
            <p:cNvSpPr/>
            <p:nvPr/>
          </p:nvSpPr>
          <p:spPr>
            <a:xfrm>
              <a:off x="2020500" y="4033167"/>
              <a:ext cx="776265" cy="347834"/>
            </a:xfrm>
            <a:custGeom>
              <a:avLst/>
              <a:gdLst/>
              <a:ahLst/>
              <a:cxnLst/>
              <a:rect l="l" t="t" r="r" b="b"/>
              <a:pathLst>
                <a:path w="28432" h="12740" extrusionOk="0">
                  <a:moveTo>
                    <a:pt x="5275" y="0"/>
                  </a:moveTo>
                  <a:lnTo>
                    <a:pt x="1" y="3912"/>
                  </a:lnTo>
                  <a:lnTo>
                    <a:pt x="22251" y="12530"/>
                  </a:lnTo>
                  <a:lnTo>
                    <a:pt x="28302" y="12740"/>
                  </a:lnTo>
                  <a:lnTo>
                    <a:pt x="28432" y="11824"/>
                  </a:lnTo>
                  <a:lnTo>
                    <a:pt x="5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4" name="Google Shape;4394;p85"/>
            <p:cNvSpPr/>
            <p:nvPr/>
          </p:nvSpPr>
          <p:spPr>
            <a:xfrm>
              <a:off x="1697381" y="4036826"/>
              <a:ext cx="621541" cy="330742"/>
            </a:xfrm>
            <a:custGeom>
              <a:avLst/>
              <a:gdLst/>
              <a:ahLst/>
              <a:cxnLst/>
              <a:rect l="l" t="t" r="r" b="b"/>
              <a:pathLst>
                <a:path w="22765" h="12114" extrusionOk="0">
                  <a:moveTo>
                    <a:pt x="17329" y="0"/>
                  </a:moveTo>
                  <a:lnTo>
                    <a:pt x="1" y="11870"/>
                  </a:lnTo>
                  <a:lnTo>
                    <a:pt x="179" y="12113"/>
                  </a:lnTo>
                  <a:lnTo>
                    <a:pt x="4929" y="11804"/>
                  </a:lnTo>
                  <a:lnTo>
                    <a:pt x="22765" y="4495"/>
                  </a:lnTo>
                  <a:lnTo>
                    <a:pt x="17329" y="0"/>
                  </a:lnTo>
                  <a:close/>
                </a:path>
              </a:pathLst>
            </a:custGeom>
            <a:solidFill>
              <a:srgbClr val="E9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5" name="Google Shape;4395;p85"/>
            <p:cNvSpPr/>
            <p:nvPr/>
          </p:nvSpPr>
          <p:spPr>
            <a:xfrm>
              <a:off x="2020500" y="4065493"/>
              <a:ext cx="772961" cy="338223"/>
            </a:xfrm>
            <a:custGeom>
              <a:avLst/>
              <a:gdLst/>
              <a:ahLst/>
              <a:cxnLst/>
              <a:rect l="l" t="t" r="r" b="b"/>
              <a:pathLst>
                <a:path w="28311" h="12388" extrusionOk="0">
                  <a:moveTo>
                    <a:pt x="5214" y="1"/>
                  </a:moveTo>
                  <a:lnTo>
                    <a:pt x="1" y="3575"/>
                  </a:lnTo>
                  <a:lnTo>
                    <a:pt x="22251" y="12194"/>
                  </a:lnTo>
                  <a:lnTo>
                    <a:pt x="28216" y="12388"/>
                  </a:lnTo>
                  <a:lnTo>
                    <a:pt x="28310" y="11496"/>
                  </a:lnTo>
                  <a:lnTo>
                    <a:pt x="5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6" name="Google Shape;4396;p85"/>
            <p:cNvSpPr/>
            <p:nvPr/>
          </p:nvSpPr>
          <p:spPr>
            <a:xfrm>
              <a:off x="1700112" y="4069151"/>
              <a:ext cx="618811" cy="317992"/>
            </a:xfrm>
            <a:custGeom>
              <a:avLst/>
              <a:gdLst/>
              <a:ahLst/>
              <a:cxnLst/>
              <a:rect l="l" t="t" r="r" b="b"/>
              <a:pathLst>
                <a:path w="22665" h="11647" extrusionOk="0">
                  <a:moveTo>
                    <a:pt x="17167" y="0"/>
                  </a:moveTo>
                  <a:lnTo>
                    <a:pt x="1" y="10797"/>
                  </a:lnTo>
                  <a:lnTo>
                    <a:pt x="402" y="11468"/>
                  </a:lnTo>
                  <a:lnTo>
                    <a:pt x="4829" y="11646"/>
                  </a:lnTo>
                  <a:lnTo>
                    <a:pt x="22665" y="4158"/>
                  </a:lnTo>
                  <a:lnTo>
                    <a:pt x="171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7" name="Google Shape;4397;p85"/>
            <p:cNvSpPr/>
            <p:nvPr/>
          </p:nvSpPr>
          <p:spPr>
            <a:xfrm>
              <a:off x="1425509" y="4022792"/>
              <a:ext cx="364816" cy="579195"/>
            </a:xfrm>
            <a:custGeom>
              <a:avLst/>
              <a:gdLst/>
              <a:ahLst/>
              <a:cxnLst/>
              <a:rect l="l" t="t" r="r" b="b"/>
              <a:pathLst>
                <a:path w="13362" h="21214" extrusionOk="0">
                  <a:moveTo>
                    <a:pt x="179" y="0"/>
                  </a:moveTo>
                  <a:lnTo>
                    <a:pt x="1" y="43"/>
                  </a:lnTo>
                  <a:cubicBezTo>
                    <a:pt x="4135" y="5142"/>
                    <a:pt x="8671" y="11460"/>
                    <a:pt x="13311" y="21214"/>
                  </a:cubicBezTo>
                  <a:lnTo>
                    <a:pt x="13361" y="20454"/>
                  </a:lnTo>
                  <a:cubicBezTo>
                    <a:pt x="8428" y="10120"/>
                    <a:pt x="3778" y="4404"/>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8" name="Google Shape;4398;p85"/>
            <p:cNvSpPr/>
            <p:nvPr/>
          </p:nvSpPr>
          <p:spPr>
            <a:xfrm>
              <a:off x="1532068" y="4233564"/>
              <a:ext cx="118602" cy="102002"/>
            </a:xfrm>
            <a:custGeom>
              <a:avLst/>
              <a:gdLst/>
              <a:ahLst/>
              <a:cxnLst/>
              <a:rect l="l" t="t" r="r" b="b"/>
              <a:pathLst>
                <a:path w="4344" h="3736" extrusionOk="0">
                  <a:moveTo>
                    <a:pt x="62" y="0"/>
                  </a:moveTo>
                  <a:lnTo>
                    <a:pt x="0" y="119"/>
                  </a:lnTo>
                  <a:cubicBezTo>
                    <a:pt x="28" y="133"/>
                    <a:pt x="2720" y="1545"/>
                    <a:pt x="4235" y="3735"/>
                  </a:cubicBezTo>
                  <a:lnTo>
                    <a:pt x="4344" y="3658"/>
                  </a:lnTo>
                  <a:cubicBezTo>
                    <a:pt x="2810" y="1442"/>
                    <a:pt x="89" y="14"/>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9" name="Google Shape;4399;p85"/>
            <p:cNvSpPr/>
            <p:nvPr/>
          </p:nvSpPr>
          <p:spPr>
            <a:xfrm>
              <a:off x="1578454" y="4165063"/>
              <a:ext cx="11713" cy="76556"/>
            </a:xfrm>
            <a:custGeom>
              <a:avLst/>
              <a:gdLst/>
              <a:ahLst/>
              <a:cxnLst/>
              <a:rect l="l" t="t" r="r" b="b"/>
              <a:pathLst>
                <a:path w="429" h="2804" extrusionOk="0">
                  <a:moveTo>
                    <a:pt x="84" y="1"/>
                  </a:moveTo>
                  <a:cubicBezTo>
                    <a:pt x="1" y="784"/>
                    <a:pt x="131" y="2434"/>
                    <a:pt x="308" y="2803"/>
                  </a:cubicBezTo>
                  <a:lnTo>
                    <a:pt x="428" y="2745"/>
                  </a:lnTo>
                  <a:cubicBezTo>
                    <a:pt x="276" y="2425"/>
                    <a:pt x="131" y="822"/>
                    <a:pt x="218" y="15"/>
                  </a:cubicBez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0" name="Google Shape;4400;p85"/>
            <p:cNvSpPr/>
            <p:nvPr/>
          </p:nvSpPr>
          <p:spPr>
            <a:xfrm>
              <a:off x="1447487" y="4124629"/>
              <a:ext cx="93375" cy="44175"/>
            </a:xfrm>
            <a:custGeom>
              <a:avLst/>
              <a:gdLst/>
              <a:ahLst/>
              <a:cxnLst/>
              <a:rect l="l" t="t" r="r" b="b"/>
              <a:pathLst>
                <a:path w="3420" h="1618" extrusionOk="0">
                  <a:moveTo>
                    <a:pt x="6" y="0"/>
                  </a:moveTo>
                  <a:lnTo>
                    <a:pt x="0" y="133"/>
                  </a:lnTo>
                  <a:cubicBezTo>
                    <a:pt x="1698" y="459"/>
                    <a:pt x="3218" y="1516"/>
                    <a:pt x="3324" y="1617"/>
                  </a:cubicBezTo>
                  <a:lnTo>
                    <a:pt x="3419" y="1536"/>
                  </a:lnTo>
                  <a:cubicBezTo>
                    <a:pt x="3356" y="1463"/>
                    <a:pt x="1795" y="343"/>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1" name="Google Shape;4401;p85"/>
            <p:cNvSpPr/>
            <p:nvPr/>
          </p:nvSpPr>
          <p:spPr>
            <a:xfrm>
              <a:off x="1359001" y="4009251"/>
              <a:ext cx="93375" cy="44175"/>
            </a:xfrm>
            <a:custGeom>
              <a:avLst/>
              <a:gdLst/>
              <a:ahLst/>
              <a:cxnLst/>
              <a:rect l="l" t="t" r="r" b="b"/>
              <a:pathLst>
                <a:path w="3420" h="1618" extrusionOk="0">
                  <a:moveTo>
                    <a:pt x="6" y="1"/>
                  </a:moveTo>
                  <a:lnTo>
                    <a:pt x="0" y="135"/>
                  </a:lnTo>
                  <a:cubicBezTo>
                    <a:pt x="1698" y="459"/>
                    <a:pt x="3218" y="1518"/>
                    <a:pt x="3324" y="1618"/>
                  </a:cubicBezTo>
                  <a:lnTo>
                    <a:pt x="3419" y="1536"/>
                  </a:lnTo>
                  <a:cubicBezTo>
                    <a:pt x="3356" y="1464"/>
                    <a:pt x="1795" y="344"/>
                    <a:pt x="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2" name="Google Shape;4402;p85"/>
            <p:cNvSpPr/>
            <p:nvPr/>
          </p:nvSpPr>
          <p:spPr>
            <a:xfrm>
              <a:off x="1465943" y="4034450"/>
              <a:ext cx="10675" cy="49090"/>
            </a:xfrm>
            <a:custGeom>
              <a:avLst/>
              <a:gdLst/>
              <a:ahLst/>
              <a:cxnLst/>
              <a:rect l="l" t="t" r="r" b="b"/>
              <a:pathLst>
                <a:path w="391" h="1798" extrusionOk="0">
                  <a:moveTo>
                    <a:pt x="1" y="1"/>
                  </a:moveTo>
                  <a:cubicBezTo>
                    <a:pt x="2" y="49"/>
                    <a:pt x="36" y="1168"/>
                    <a:pt x="264" y="1797"/>
                  </a:cubicBezTo>
                  <a:lnTo>
                    <a:pt x="390" y="1765"/>
                  </a:lnTo>
                  <a:cubicBezTo>
                    <a:pt x="172" y="1165"/>
                    <a:pt x="138" y="38"/>
                    <a:pt x="138" y="27"/>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3" name="Google Shape;4403;p85"/>
            <p:cNvSpPr/>
            <p:nvPr/>
          </p:nvSpPr>
          <p:spPr>
            <a:xfrm>
              <a:off x="1174713" y="4053862"/>
              <a:ext cx="420568" cy="543647"/>
            </a:xfrm>
            <a:custGeom>
              <a:avLst/>
              <a:gdLst/>
              <a:ahLst/>
              <a:cxnLst/>
              <a:rect l="l" t="t" r="r" b="b"/>
              <a:pathLst>
                <a:path w="15404" h="19912" extrusionOk="0">
                  <a:moveTo>
                    <a:pt x="97" y="1"/>
                  </a:moveTo>
                  <a:lnTo>
                    <a:pt x="0" y="140"/>
                  </a:lnTo>
                  <a:lnTo>
                    <a:pt x="14386" y="19510"/>
                  </a:lnTo>
                  <a:lnTo>
                    <a:pt x="15404" y="19911"/>
                  </a:lnTo>
                  <a:lnTo>
                    <a:pt x="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4" name="Google Shape;4404;p85"/>
            <p:cNvSpPr/>
            <p:nvPr/>
          </p:nvSpPr>
          <p:spPr>
            <a:xfrm>
              <a:off x="1316356" y="4331414"/>
              <a:ext cx="133236" cy="94467"/>
            </a:xfrm>
            <a:custGeom>
              <a:avLst/>
              <a:gdLst/>
              <a:ahLst/>
              <a:cxnLst/>
              <a:rect l="l" t="t" r="r" b="b"/>
              <a:pathLst>
                <a:path w="4880" h="3460" extrusionOk="0">
                  <a:moveTo>
                    <a:pt x="44" y="1"/>
                  </a:moveTo>
                  <a:lnTo>
                    <a:pt x="1" y="111"/>
                  </a:lnTo>
                  <a:cubicBezTo>
                    <a:pt x="30" y="124"/>
                    <a:pt x="2936" y="1433"/>
                    <a:pt x="4782" y="3460"/>
                  </a:cubicBezTo>
                  <a:lnTo>
                    <a:pt x="4880" y="3389"/>
                  </a:lnTo>
                  <a:cubicBezTo>
                    <a:pt x="3011" y="1336"/>
                    <a:pt x="73" y="14"/>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5" name="Google Shape;4405;p85"/>
            <p:cNvSpPr/>
            <p:nvPr/>
          </p:nvSpPr>
          <p:spPr>
            <a:xfrm>
              <a:off x="1335385" y="4221714"/>
              <a:ext cx="20777" cy="70850"/>
            </a:xfrm>
            <a:custGeom>
              <a:avLst/>
              <a:gdLst/>
              <a:ahLst/>
              <a:cxnLst/>
              <a:rect l="l" t="t" r="r" b="b"/>
              <a:pathLst>
                <a:path w="761" h="2595" extrusionOk="0">
                  <a:moveTo>
                    <a:pt x="1" y="1"/>
                  </a:moveTo>
                  <a:lnTo>
                    <a:pt x="1" y="1"/>
                  </a:lnTo>
                  <a:cubicBezTo>
                    <a:pt x="36" y="727"/>
                    <a:pt x="417" y="2254"/>
                    <a:pt x="648" y="2594"/>
                  </a:cubicBezTo>
                  <a:lnTo>
                    <a:pt x="760" y="2542"/>
                  </a:lnTo>
                  <a:cubicBezTo>
                    <a:pt x="559" y="2245"/>
                    <a:pt x="171" y="761"/>
                    <a:pt x="134" y="1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6" name="Google Shape;4406;p85"/>
            <p:cNvSpPr/>
            <p:nvPr/>
          </p:nvSpPr>
          <p:spPr>
            <a:xfrm>
              <a:off x="1198685" y="4180352"/>
              <a:ext cx="96624" cy="28804"/>
            </a:xfrm>
            <a:custGeom>
              <a:avLst/>
              <a:gdLst/>
              <a:ahLst/>
              <a:cxnLst/>
              <a:rect l="l" t="t" r="r" b="b"/>
              <a:pathLst>
                <a:path w="3539" h="1055" extrusionOk="0">
                  <a:moveTo>
                    <a:pt x="1" y="1"/>
                  </a:moveTo>
                  <a:lnTo>
                    <a:pt x="15" y="125"/>
                  </a:lnTo>
                  <a:cubicBezTo>
                    <a:pt x="1710" y="199"/>
                    <a:pt x="3340" y="974"/>
                    <a:pt x="3459" y="1054"/>
                  </a:cubicBezTo>
                  <a:lnTo>
                    <a:pt x="3539" y="965"/>
                  </a:lnTo>
                  <a:cubicBezTo>
                    <a:pt x="3466" y="908"/>
                    <a:pt x="1785" y="7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7" name="Google Shape;4407;p85"/>
            <p:cNvSpPr/>
            <p:nvPr/>
          </p:nvSpPr>
          <p:spPr>
            <a:xfrm>
              <a:off x="1221127" y="4082584"/>
              <a:ext cx="8955" cy="39261"/>
            </a:xfrm>
            <a:custGeom>
              <a:avLst/>
              <a:gdLst/>
              <a:ahLst/>
              <a:cxnLst/>
              <a:rect l="l" t="t" r="r" b="b"/>
              <a:pathLst>
                <a:path w="328" h="1438" extrusionOk="0">
                  <a:moveTo>
                    <a:pt x="17" y="1"/>
                  </a:moveTo>
                  <a:cubicBezTo>
                    <a:pt x="15" y="39"/>
                    <a:pt x="0" y="934"/>
                    <a:pt x="202" y="1437"/>
                  </a:cubicBezTo>
                  <a:lnTo>
                    <a:pt x="328" y="1411"/>
                  </a:lnTo>
                  <a:cubicBezTo>
                    <a:pt x="135" y="931"/>
                    <a:pt x="151" y="31"/>
                    <a:pt x="151" y="22"/>
                  </a:cubicBezTo>
                  <a:lnTo>
                    <a:pt x="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8" name="Google Shape;4408;p85"/>
            <p:cNvSpPr/>
            <p:nvPr/>
          </p:nvSpPr>
          <p:spPr>
            <a:xfrm>
              <a:off x="1854504" y="4107620"/>
              <a:ext cx="896532" cy="465043"/>
            </a:xfrm>
            <a:custGeom>
              <a:avLst/>
              <a:gdLst/>
              <a:ahLst/>
              <a:cxnLst/>
              <a:rect l="l" t="t" r="r" b="b"/>
              <a:pathLst>
                <a:path w="32837" h="17033" extrusionOk="0">
                  <a:moveTo>
                    <a:pt x="11825" y="0"/>
                  </a:moveTo>
                  <a:lnTo>
                    <a:pt x="0" y="7824"/>
                  </a:lnTo>
                  <a:lnTo>
                    <a:pt x="3197" y="17033"/>
                  </a:lnTo>
                  <a:lnTo>
                    <a:pt x="32837" y="17033"/>
                  </a:lnTo>
                  <a:lnTo>
                    <a:pt x="31160" y="9053"/>
                  </a:lnTo>
                  <a:lnTo>
                    <a:pt x="11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9" name="Google Shape;4409;p85"/>
            <p:cNvSpPr/>
            <p:nvPr/>
          </p:nvSpPr>
          <p:spPr>
            <a:xfrm>
              <a:off x="1796450" y="4453188"/>
              <a:ext cx="761050" cy="16100"/>
            </a:xfrm>
            <a:custGeom>
              <a:avLst/>
              <a:gdLst/>
              <a:ahLst/>
              <a:cxnLst/>
              <a:rect l="l" t="t" r="r" b="b"/>
              <a:pathLst>
                <a:path w="30442" h="644" extrusionOk="0">
                  <a:moveTo>
                    <a:pt x="1" y="1"/>
                  </a:moveTo>
                  <a:lnTo>
                    <a:pt x="48" y="136"/>
                  </a:lnTo>
                  <a:lnTo>
                    <a:pt x="30442" y="644"/>
                  </a:lnTo>
                  <a:lnTo>
                    <a:pt x="30414" y="508"/>
                  </a:lnTo>
                  <a:lnTo>
                    <a:pt x="1" y="1"/>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0" name="Google Shape;4410;p85"/>
            <p:cNvSpPr/>
            <p:nvPr/>
          </p:nvSpPr>
          <p:spPr>
            <a:xfrm>
              <a:off x="1808750" y="4488663"/>
              <a:ext cx="755150" cy="10900"/>
            </a:xfrm>
            <a:custGeom>
              <a:avLst/>
              <a:gdLst/>
              <a:ahLst/>
              <a:cxnLst/>
              <a:rect l="l" t="t" r="r" b="b"/>
              <a:pathLst>
                <a:path w="30206" h="436" extrusionOk="0">
                  <a:moveTo>
                    <a:pt x="1" y="0"/>
                  </a:moveTo>
                  <a:lnTo>
                    <a:pt x="47" y="134"/>
                  </a:lnTo>
                  <a:lnTo>
                    <a:pt x="30205" y="435"/>
                  </a:lnTo>
                  <a:lnTo>
                    <a:pt x="30178" y="302"/>
                  </a:lnTo>
                  <a:lnTo>
                    <a:pt x="1" y="0"/>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1" name="Google Shape;4411;p85"/>
            <p:cNvSpPr/>
            <p:nvPr/>
          </p:nvSpPr>
          <p:spPr>
            <a:xfrm>
              <a:off x="1820825" y="4523488"/>
              <a:ext cx="751025" cy="13900"/>
            </a:xfrm>
            <a:custGeom>
              <a:avLst/>
              <a:gdLst/>
              <a:ahLst/>
              <a:cxnLst/>
              <a:rect l="l" t="t" r="r" b="b"/>
              <a:pathLst>
                <a:path w="30041" h="556" extrusionOk="0">
                  <a:moveTo>
                    <a:pt x="1" y="1"/>
                  </a:moveTo>
                  <a:lnTo>
                    <a:pt x="49" y="135"/>
                  </a:lnTo>
                  <a:lnTo>
                    <a:pt x="30041" y="556"/>
                  </a:lnTo>
                  <a:lnTo>
                    <a:pt x="30011" y="422"/>
                  </a:lnTo>
                  <a:lnTo>
                    <a:pt x="1" y="1"/>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2" name="Google Shape;4412;p85"/>
            <p:cNvSpPr/>
            <p:nvPr/>
          </p:nvSpPr>
          <p:spPr>
            <a:xfrm>
              <a:off x="1831600" y="4554438"/>
              <a:ext cx="744750" cy="4450"/>
            </a:xfrm>
            <a:custGeom>
              <a:avLst/>
              <a:gdLst/>
              <a:ahLst/>
              <a:cxnLst/>
              <a:rect l="l" t="t" r="r" b="b"/>
              <a:pathLst>
                <a:path w="29790" h="178" extrusionOk="0">
                  <a:moveTo>
                    <a:pt x="1" y="1"/>
                  </a:moveTo>
                  <a:lnTo>
                    <a:pt x="47" y="135"/>
                  </a:lnTo>
                  <a:lnTo>
                    <a:pt x="29790" y="178"/>
                  </a:lnTo>
                  <a:lnTo>
                    <a:pt x="29762" y="44"/>
                  </a:lnTo>
                  <a:lnTo>
                    <a:pt x="1" y="1"/>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3" name="Google Shape;4413;p85"/>
            <p:cNvSpPr/>
            <p:nvPr/>
          </p:nvSpPr>
          <p:spPr>
            <a:xfrm>
              <a:off x="1846614" y="4387683"/>
              <a:ext cx="870376" cy="37541"/>
            </a:xfrm>
            <a:custGeom>
              <a:avLst/>
              <a:gdLst/>
              <a:ahLst/>
              <a:cxnLst/>
              <a:rect l="l" t="t" r="r" b="b"/>
              <a:pathLst>
                <a:path w="31879" h="1375" extrusionOk="0">
                  <a:moveTo>
                    <a:pt x="0" y="1"/>
                  </a:moveTo>
                  <a:lnTo>
                    <a:pt x="392" y="1374"/>
                  </a:lnTo>
                  <a:lnTo>
                    <a:pt x="506" y="1288"/>
                  </a:lnTo>
                  <a:lnTo>
                    <a:pt x="179" y="139"/>
                  </a:lnTo>
                  <a:lnTo>
                    <a:pt x="179" y="139"/>
                  </a:lnTo>
                  <a:lnTo>
                    <a:pt x="31878" y="837"/>
                  </a:lnTo>
                  <a:lnTo>
                    <a:pt x="31849" y="704"/>
                  </a:lnTo>
                  <a:lnTo>
                    <a:pt x="91" y="2"/>
                  </a:lnTo>
                  <a:lnTo>
                    <a:pt x="0" y="1"/>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4" name="Google Shape;4414;p85"/>
            <p:cNvSpPr/>
            <p:nvPr/>
          </p:nvSpPr>
          <p:spPr>
            <a:xfrm>
              <a:off x="2061534" y="4164571"/>
              <a:ext cx="332108" cy="37104"/>
            </a:xfrm>
            <a:custGeom>
              <a:avLst/>
              <a:gdLst/>
              <a:ahLst/>
              <a:cxnLst/>
              <a:rect l="l" t="t" r="r" b="b"/>
              <a:pathLst>
                <a:path w="12164" h="1359" extrusionOk="0">
                  <a:moveTo>
                    <a:pt x="182" y="0"/>
                  </a:moveTo>
                  <a:lnTo>
                    <a:pt x="1" y="116"/>
                  </a:lnTo>
                  <a:lnTo>
                    <a:pt x="12163" y="1358"/>
                  </a:lnTo>
                  <a:lnTo>
                    <a:pt x="11816" y="1189"/>
                  </a:lnTo>
                  <a:lnTo>
                    <a:pt x="182" y="0"/>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5" name="Google Shape;4415;p85"/>
            <p:cNvSpPr/>
            <p:nvPr/>
          </p:nvSpPr>
          <p:spPr>
            <a:xfrm>
              <a:off x="2134403" y="4138771"/>
              <a:ext cx="182244" cy="25118"/>
            </a:xfrm>
            <a:custGeom>
              <a:avLst/>
              <a:gdLst/>
              <a:ahLst/>
              <a:cxnLst/>
              <a:rect l="l" t="t" r="r" b="b"/>
              <a:pathLst>
                <a:path w="6675" h="920" extrusionOk="0">
                  <a:moveTo>
                    <a:pt x="16" y="1"/>
                  </a:moveTo>
                  <a:lnTo>
                    <a:pt x="1" y="133"/>
                  </a:lnTo>
                  <a:lnTo>
                    <a:pt x="6675" y="919"/>
                  </a:lnTo>
                  <a:lnTo>
                    <a:pt x="6675" y="919"/>
                  </a:lnTo>
                  <a:lnTo>
                    <a:pt x="6313" y="741"/>
                  </a:lnTo>
                  <a:lnTo>
                    <a:pt x="16" y="1"/>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6" name="Google Shape;4416;p85"/>
            <p:cNvSpPr/>
            <p:nvPr/>
          </p:nvSpPr>
          <p:spPr>
            <a:xfrm>
              <a:off x="2001033" y="4181826"/>
              <a:ext cx="429195" cy="37814"/>
            </a:xfrm>
            <a:custGeom>
              <a:avLst/>
              <a:gdLst/>
              <a:ahLst/>
              <a:cxnLst/>
              <a:rect l="l" t="t" r="r" b="b"/>
              <a:pathLst>
                <a:path w="15720" h="1385" extrusionOk="0">
                  <a:moveTo>
                    <a:pt x="1405" y="0"/>
                  </a:moveTo>
                  <a:lnTo>
                    <a:pt x="935" y="299"/>
                  </a:lnTo>
                  <a:lnTo>
                    <a:pt x="0" y="1283"/>
                  </a:lnTo>
                  <a:lnTo>
                    <a:pt x="15719" y="1385"/>
                  </a:lnTo>
                  <a:lnTo>
                    <a:pt x="15719" y="1385"/>
                  </a:lnTo>
                  <a:lnTo>
                    <a:pt x="15442" y="1249"/>
                  </a:lnTo>
                  <a:lnTo>
                    <a:pt x="311" y="1151"/>
                  </a:lnTo>
                  <a:lnTo>
                    <a:pt x="1405" y="0"/>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7" name="Google Shape;4417;p85"/>
            <p:cNvSpPr/>
            <p:nvPr/>
          </p:nvSpPr>
          <p:spPr>
            <a:xfrm>
              <a:off x="1838041" y="4304712"/>
              <a:ext cx="871195" cy="69239"/>
            </a:xfrm>
            <a:custGeom>
              <a:avLst/>
              <a:gdLst/>
              <a:ahLst/>
              <a:cxnLst/>
              <a:rect l="l" t="t" r="r" b="b"/>
              <a:pathLst>
                <a:path w="31909" h="2536" extrusionOk="0">
                  <a:moveTo>
                    <a:pt x="577" y="0"/>
                  </a:moveTo>
                  <a:lnTo>
                    <a:pt x="0" y="1921"/>
                  </a:lnTo>
                  <a:lnTo>
                    <a:pt x="31909" y="2535"/>
                  </a:lnTo>
                  <a:lnTo>
                    <a:pt x="31881" y="2400"/>
                  </a:lnTo>
                  <a:lnTo>
                    <a:pt x="179" y="1791"/>
                  </a:lnTo>
                  <a:lnTo>
                    <a:pt x="676" y="137"/>
                  </a:lnTo>
                  <a:lnTo>
                    <a:pt x="29405" y="675"/>
                  </a:lnTo>
                  <a:lnTo>
                    <a:pt x="29120" y="536"/>
                  </a:lnTo>
                  <a:lnTo>
                    <a:pt x="628" y="2"/>
                  </a:lnTo>
                  <a:lnTo>
                    <a:pt x="577" y="0"/>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8" name="Google Shape;4418;p85"/>
            <p:cNvSpPr/>
            <p:nvPr/>
          </p:nvSpPr>
          <p:spPr>
            <a:xfrm>
              <a:off x="1913831" y="4250627"/>
              <a:ext cx="653185" cy="45677"/>
            </a:xfrm>
            <a:custGeom>
              <a:avLst/>
              <a:gdLst/>
              <a:ahLst/>
              <a:cxnLst/>
              <a:rect l="l" t="t" r="r" b="b"/>
              <a:pathLst>
                <a:path w="23924" h="1673" extrusionOk="0">
                  <a:moveTo>
                    <a:pt x="21222" y="0"/>
                  </a:moveTo>
                  <a:lnTo>
                    <a:pt x="530" y="954"/>
                  </a:lnTo>
                  <a:lnTo>
                    <a:pt x="496" y="955"/>
                  </a:lnTo>
                  <a:lnTo>
                    <a:pt x="1" y="1672"/>
                  </a:lnTo>
                  <a:lnTo>
                    <a:pt x="23923" y="1327"/>
                  </a:lnTo>
                  <a:lnTo>
                    <a:pt x="23659" y="1197"/>
                  </a:lnTo>
                  <a:lnTo>
                    <a:pt x="259" y="1534"/>
                  </a:lnTo>
                  <a:lnTo>
                    <a:pt x="568" y="1088"/>
                  </a:lnTo>
                  <a:lnTo>
                    <a:pt x="21471" y="123"/>
                  </a:lnTo>
                  <a:lnTo>
                    <a:pt x="21222" y="0"/>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9" name="Google Shape;4419;p85"/>
            <p:cNvSpPr/>
            <p:nvPr/>
          </p:nvSpPr>
          <p:spPr>
            <a:xfrm>
              <a:off x="1731236" y="4294993"/>
              <a:ext cx="216072" cy="286840"/>
            </a:xfrm>
            <a:custGeom>
              <a:avLst/>
              <a:gdLst/>
              <a:ahLst/>
              <a:cxnLst/>
              <a:rect l="l" t="t" r="r" b="b"/>
              <a:pathLst>
                <a:path w="7914" h="10506" extrusionOk="0">
                  <a:moveTo>
                    <a:pt x="4771" y="1"/>
                  </a:moveTo>
                  <a:lnTo>
                    <a:pt x="1" y="2727"/>
                  </a:lnTo>
                  <a:lnTo>
                    <a:pt x="1544" y="10505"/>
                  </a:lnTo>
                  <a:lnTo>
                    <a:pt x="7913" y="10505"/>
                  </a:lnTo>
                  <a:lnTo>
                    <a:pt x="4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0" name="Google Shape;4420;p85"/>
            <p:cNvSpPr/>
            <p:nvPr/>
          </p:nvSpPr>
          <p:spPr>
            <a:xfrm>
              <a:off x="1660750" y="4446738"/>
              <a:ext cx="143150" cy="20175"/>
            </a:xfrm>
            <a:custGeom>
              <a:avLst/>
              <a:gdLst/>
              <a:ahLst/>
              <a:cxnLst/>
              <a:rect l="l" t="t" r="r" b="b"/>
              <a:pathLst>
                <a:path w="5726" h="807" extrusionOk="0">
                  <a:moveTo>
                    <a:pt x="5686" y="0"/>
                  </a:moveTo>
                  <a:lnTo>
                    <a:pt x="0" y="674"/>
                  </a:lnTo>
                  <a:lnTo>
                    <a:pt x="27" y="806"/>
                  </a:lnTo>
                  <a:lnTo>
                    <a:pt x="5726" y="131"/>
                  </a:lnTo>
                  <a:lnTo>
                    <a:pt x="5686" y="0"/>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1" name="Google Shape;4421;p85"/>
            <p:cNvSpPr/>
            <p:nvPr/>
          </p:nvSpPr>
          <p:spPr>
            <a:xfrm>
              <a:off x="1676250" y="4541713"/>
              <a:ext cx="158225" cy="10525"/>
            </a:xfrm>
            <a:custGeom>
              <a:avLst/>
              <a:gdLst/>
              <a:ahLst/>
              <a:cxnLst/>
              <a:rect l="l" t="t" r="r" b="b"/>
              <a:pathLst>
                <a:path w="6329" h="421" extrusionOk="0">
                  <a:moveTo>
                    <a:pt x="0" y="1"/>
                  </a:moveTo>
                  <a:lnTo>
                    <a:pt x="28" y="136"/>
                  </a:lnTo>
                  <a:lnTo>
                    <a:pt x="6328" y="421"/>
                  </a:lnTo>
                  <a:lnTo>
                    <a:pt x="6328" y="421"/>
                  </a:lnTo>
                  <a:lnTo>
                    <a:pt x="6287" y="285"/>
                  </a:lnTo>
                  <a:lnTo>
                    <a:pt x="0" y="1"/>
                  </a:lnTo>
                  <a:close/>
                </a:path>
              </a:pathLst>
            </a:custGeom>
            <a:solidFill>
              <a:srgbClr val="40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2" name="Google Shape;4422;p85"/>
            <p:cNvSpPr/>
            <p:nvPr/>
          </p:nvSpPr>
          <p:spPr>
            <a:xfrm>
              <a:off x="1739344" y="4385554"/>
              <a:ext cx="150246" cy="28367"/>
            </a:xfrm>
            <a:custGeom>
              <a:avLst/>
              <a:gdLst/>
              <a:ahLst/>
              <a:cxnLst/>
              <a:rect l="l" t="t" r="r" b="b"/>
              <a:pathLst>
                <a:path w="5503" h="1039" extrusionOk="0">
                  <a:moveTo>
                    <a:pt x="5466" y="0"/>
                  </a:moveTo>
                  <a:cubicBezTo>
                    <a:pt x="4384" y="213"/>
                    <a:pt x="1923" y="609"/>
                    <a:pt x="1" y="908"/>
                  </a:cubicBezTo>
                  <a:lnTo>
                    <a:pt x="27" y="1039"/>
                  </a:lnTo>
                  <a:cubicBezTo>
                    <a:pt x="2137" y="712"/>
                    <a:pt x="4437" y="343"/>
                    <a:pt x="5503" y="123"/>
                  </a:cubicBezTo>
                  <a:lnTo>
                    <a:pt x="5466" y="0"/>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3" name="Google Shape;4423;p85"/>
            <p:cNvSpPr/>
            <p:nvPr/>
          </p:nvSpPr>
          <p:spPr>
            <a:xfrm>
              <a:off x="1670475" y="4512613"/>
              <a:ext cx="153725" cy="5325"/>
            </a:xfrm>
            <a:custGeom>
              <a:avLst/>
              <a:gdLst/>
              <a:ahLst/>
              <a:cxnLst/>
              <a:rect l="l" t="t" r="r" b="b"/>
              <a:pathLst>
                <a:path w="6149" h="213" extrusionOk="0">
                  <a:moveTo>
                    <a:pt x="1" y="0"/>
                  </a:moveTo>
                  <a:lnTo>
                    <a:pt x="28" y="134"/>
                  </a:lnTo>
                  <a:lnTo>
                    <a:pt x="6149" y="213"/>
                  </a:lnTo>
                  <a:lnTo>
                    <a:pt x="6149" y="213"/>
                  </a:lnTo>
                  <a:lnTo>
                    <a:pt x="6109" y="77"/>
                  </a:lnTo>
                  <a:lnTo>
                    <a:pt x="1" y="0"/>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4" name="Google Shape;4424;p85"/>
            <p:cNvSpPr/>
            <p:nvPr/>
          </p:nvSpPr>
          <p:spPr>
            <a:xfrm>
              <a:off x="1777349" y="4400297"/>
              <a:ext cx="89661" cy="118984"/>
            </a:xfrm>
            <a:custGeom>
              <a:avLst/>
              <a:gdLst/>
              <a:ahLst/>
              <a:cxnLst/>
              <a:rect l="l" t="t" r="r" b="b"/>
              <a:pathLst>
                <a:path w="3284" h="4358" extrusionOk="0">
                  <a:moveTo>
                    <a:pt x="1980" y="0"/>
                  </a:moveTo>
                  <a:lnTo>
                    <a:pt x="1" y="166"/>
                  </a:lnTo>
                  <a:lnTo>
                    <a:pt x="641" y="4358"/>
                  </a:lnTo>
                  <a:lnTo>
                    <a:pt x="3283" y="4358"/>
                  </a:lnTo>
                  <a:lnTo>
                    <a:pt x="19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5" name="Google Shape;4425;p85"/>
            <p:cNvSpPr/>
            <p:nvPr/>
          </p:nvSpPr>
          <p:spPr>
            <a:xfrm>
              <a:off x="1784202" y="4409197"/>
              <a:ext cx="76201" cy="106644"/>
            </a:xfrm>
            <a:custGeom>
              <a:avLst/>
              <a:gdLst/>
              <a:ahLst/>
              <a:cxnLst/>
              <a:rect l="l" t="t" r="r" b="b"/>
              <a:pathLst>
                <a:path w="2791" h="3906" extrusionOk="0">
                  <a:moveTo>
                    <a:pt x="1537" y="0"/>
                  </a:moveTo>
                  <a:lnTo>
                    <a:pt x="0" y="149"/>
                  </a:lnTo>
                  <a:lnTo>
                    <a:pt x="726" y="3906"/>
                  </a:lnTo>
                  <a:lnTo>
                    <a:pt x="2791" y="3906"/>
                  </a:lnTo>
                  <a:lnTo>
                    <a:pt x="15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6" name="Google Shape;4426;p85"/>
            <p:cNvSpPr/>
            <p:nvPr/>
          </p:nvSpPr>
          <p:spPr>
            <a:xfrm>
              <a:off x="1791054" y="4414029"/>
              <a:ext cx="65116" cy="97907"/>
            </a:xfrm>
            <a:custGeom>
              <a:avLst/>
              <a:gdLst/>
              <a:ahLst/>
              <a:cxnLst/>
              <a:rect l="l" t="t" r="r" b="b"/>
              <a:pathLst>
                <a:path w="2385" h="3586" extrusionOk="0">
                  <a:moveTo>
                    <a:pt x="1225" y="0"/>
                  </a:moveTo>
                  <a:lnTo>
                    <a:pt x="0" y="137"/>
                  </a:lnTo>
                  <a:lnTo>
                    <a:pt x="731" y="3586"/>
                  </a:lnTo>
                  <a:lnTo>
                    <a:pt x="2384" y="3586"/>
                  </a:lnTo>
                  <a:lnTo>
                    <a:pt x="1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7" name="Google Shape;4427;p85"/>
            <p:cNvSpPr/>
            <p:nvPr/>
          </p:nvSpPr>
          <p:spPr>
            <a:xfrm>
              <a:off x="1808145" y="4413402"/>
              <a:ext cx="32108" cy="100883"/>
            </a:xfrm>
            <a:custGeom>
              <a:avLst/>
              <a:gdLst/>
              <a:ahLst/>
              <a:cxnLst/>
              <a:rect l="l" t="t" r="r" b="b"/>
              <a:pathLst>
                <a:path w="1176" h="3695" extrusionOk="0">
                  <a:moveTo>
                    <a:pt x="137" y="0"/>
                  </a:moveTo>
                  <a:lnTo>
                    <a:pt x="0" y="3"/>
                  </a:lnTo>
                  <a:lnTo>
                    <a:pt x="951" y="3639"/>
                  </a:lnTo>
                  <a:lnTo>
                    <a:pt x="1175" y="3695"/>
                  </a:lnTo>
                  <a:lnTo>
                    <a:pt x="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8" name="Google Shape;4428;p85"/>
            <p:cNvSpPr/>
            <p:nvPr/>
          </p:nvSpPr>
          <p:spPr>
            <a:xfrm>
              <a:off x="1705275" y="4465238"/>
              <a:ext cx="39325" cy="8450"/>
            </a:xfrm>
            <a:custGeom>
              <a:avLst/>
              <a:gdLst/>
              <a:ahLst/>
              <a:cxnLst/>
              <a:rect l="l" t="t" r="r" b="b"/>
              <a:pathLst>
                <a:path w="1573" h="338" extrusionOk="0">
                  <a:moveTo>
                    <a:pt x="1571" y="0"/>
                  </a:moveTo>
                  <a:lnTo>
                    <a:pt x="24" y="126"/>
                  </a:lnTo>
                  <a:lnTo>
                    <a:pt x="1" y="337"/>
                  </a:lnTo>
                  <a:lnTo>
                    <a:pt x="1573" y="137"/>
                  </a:lnTo>
                  <a:lnTo>
                    <a:pt x="15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9" name="Google Shape;4429;p85"/>
            <p:cNvSpPr/>
            <p:nvPr/>
          </p:nvSpPr>
          <p:spPr>
            <a:xfrm>
              <a:off x="1709858" y="4072209"/>
              <a:ext cx="531334" cy="310047"/>
            </a:xfrm>
            <a:custGeom>
              <a:avLst/>
              <a:gdLst/>
              <a:ahLst/>
              <a:cxnLst/>
              <a:rect l="l" t="t" r="r" b="b"/>
              <a:pathLst>
                <a:path w="19461" h="11356" extrusionOk="0">
                  <a:moveTo>
                    <a:pt x="16520" y="1"/>
                  </a:moveTo>
                  <a:lnTo>
                    <a:pt x="1208" y="9948"/>
                  </a:lnTo>
                  <a:lnTo>
                    <a:pt x="1" y="11356"/>
                  </a:lnTo>
                  <a:lnTo>
                    <a:pt x="4963" y="11356"/>
                  </a:lnTo>
                  <a:lnTo>
                    <a:pt x="19461" y="1185"/>
                  </a:lnTo>
                  <a:lnTo>
                    <a:pt x="165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0" name="Google Shape;4430;p85"/>
            <p:cNvSpPr/>
            <p:nvPr/>
          </p:nvSpPr>
          <p:spPr>
            <a:xfrm>
              <a:off x="1518575" y="4548288"/>
              <a:ext cx="224675" cy="6725"/>
            </a:xfrm>
            <a:custGeom>
              <a:avLst/>
              <a:gdLst/>
              <a:ahLst/>
              <a:cxnLst/>
              <a:rect l="l" t="t" r="r" b="b"/>
              <a:pathLst>
                <a:path w="8987" h="269" extrusionOk="0">
                  <a:moveTo>
                    <a:pt x="1" y="1"/>
                  </a:moveTo>
                  <a:lnTo>
                    <a:pt x="1" y="268"/>
                  </a:lnTo>
                  <a:lnTo>
                    <a:pt x="8987" y="268"/>
                  </a:lnTo>
                  <a:lnTo>
                    <a:pt x="89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1" name="Google Shape;4431;p85"/>
            <p:cNvSpPr/>
            <p:nvPr/>
          </p:nvSpPr>
          <p:spPr>
            <a:xfrm>
              <a:off x="1488400" y="4502188"/>
              <a:ext cx="224675" cy="6725"/>
            </a:xfrm>
            <a:custGeom>
              <a:avLst/>
              <a:gdLst/>
              <a:ahLst/>
              <a:cxnLst/>
              <a:rect l="l" t="t" r="r" b="b"/>
              <a:pathLst>
                <a:path w="8987" h="269" extrusionOk="0">
                  <a:moveTo>
                    <a:pt x="0" y="1"/>
                  </a:moveTo>
                  <a:lnTo>
                    <a:pt x="0" y="268"/>
                  </a:lnTo>
                  <a:lnTo>
                    <a:pt x="8986" y="268"/>
                  </a:lnTo>
                  <a:lnTo>
                    <a:pt x="89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2" name="Google Shape;4432;p85"/>
            <p:cNvSpPr/>
            <p:nvPr/>
          </p:nvSpPr>
          <p:spPr>
            <a:xfrm>
              <a:off x="1453750" y="4464463"/>
              <a:ext cx="106200" cy="112900"/>
            </a:xfrm>
            <a:custGeom>
              <a:avLst/>
              <a:gdLst/>
              <a:ahLst/>
              <a:cxnLst/>
              <a:rect l="l" t="t" r="r" b="b"/>
              <a:pathLst>
                <a:path w="4248" h="4516" extrusionOk="0">
                  <a:moveTo>
                    <a:pt x="223" y="1"/>
                  </a:moveTo>
                  <a:lnTo>
                    <a:pt x="0" y="580"/>
                  </a:lnTo>
                  <a:lnTo>
                    <a:pt x="2369" y="4515"/>
                  </a:lnTo>
                  <a:lnTo>
                    <a:pt x="4247" y="4515"/>
                  </a:lnTo>
                  <a:lnTo>
                    <a:pt x="1320" y="402"/>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3" name="Google Shape;4433;p85"/>
            <p:cNvSpPr/>
            <p:nvPr/>
          </p:nvSpPr>
          <p:spPr>
            <a:xfrm>
              <a:off x="1510475" y="4464463"/>
              <a:ext cx="106200" cy="112900"/>
            </a:xfrm>
            <a:custGeom>
              <a:avLst/>
              <a:gdLst/>
              <a:ahLst/>
              <a:cxnLst/>
              <a:rect l="l" t="t" r="r" b="b"/>
              <a:pathLst>
                <a:path w="4248" h="4516" extrusionOk="0">
                  <a:moveTo>
                    <a:pt x="223" y="1"/>
                  </a:moveTo>
                  <a:lnTo>
                    <a:pt x="0" y="580"/>
                  </a:lnTo>
                  <a:lnTo>
                    <a:pt x="2369" y="4515"/>
                  </a:lnTo>
                  <a:lnTo>
                    <a:pt x="4247" y="4515"/>
                  </a:lnTo>
                  <a:lnTo>
                    <a:pt x="1318" y="402"/>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4" name="Google Shape;4434;p85"/>
            <p:cNvSpPr/>
            <p:nvPr/>
          </p:nvSpPr>
          <p:spPr>
            <a:xfrm>
              <a:off x="1567175" y="4464463"/>
              <a:ext cx="106200" cy="112900"/>
            </a:xfrm>
            <a:custGeom>
              <a:avLst/>
              <a:gdLst/>
              <a:ahLst/>
              <a:cxnLst/>
              <a:rect l="l" t="t" r="r" b="b"/>
              <a:pathLst>
                <a:path w="4248" h="4516" extrusionOk="0">
                  <a:moveTo>
                    <a:pt x="224" y="1"/>
                  </a:moveTo>
                  <a:lnTo>
                    <a:pt x="1" y="580"/>
                  </a:lnTo>
                  <a:lnTo>
                    <a:pt x="2370" y="4515"/>
                  </a:lnTo>
                  <a:lnTo>
                    <a:pt x="4248" y="4515"/>
                  </a:lnTo>
                  <a:lnTo>
                    <a:pt x="1319" y="402"/>
                  </a:lnTo>
                  <a:lnTo>
                    <a:pt x="2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5" name="Google Shape;4435;p85"/>
            <p:cNvSpPr/>
            <p:nvPr/>
          </p:nvSpPr>
          <p:spPr>
            <a:xfrm>
              <a:off x="1623900" y="4464463"/>
              <a:ext cx="106200" cy="112900"/>
            </a:xfrm>
            <a:custGeom>
              <a:avLst/>
              <a:gdLst/>
              <a:ahLst/>
              <a:cxnLst/>
              <a:rect l="l" t="t" r="r" b="b"/>
              <a:pathLst>
                <a:path w="4248" h="4516" extrusionOk="0">
                  <a:moveTo>
                    <a:pt x="224" y="1"/>
                  </a:moveTo>
                  <a:lnTo>
                    <a:pt x="1" y="580"/>
                  </a:lnTo>
                  <a:lnTo>
                    <a:pt x="2370" y="4515"/>
                  </a:lnTo>
                  <a:lnTo>
                    <a:pt x="4248" y="4515"/>
                  </a:lnTo>
                  <a:lnTo>
                    <a:pt x="1319" y="402"/>
                  </a:lnTo>
                  <a:lnTo>
                    <a:pt x="2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6" name="Google Shape;4436;p85"/>
            <p:cNvSpPr/>
            <p:nvPr/>
          </p:nvSpPr>
          <p:spPr>
            <a:xfrm>
              <a:off x="1680625" y="4464463"/>
              <a:ext cx="106200" cy="112900"/>
            </a:xfrm>
            <a:custGeom>
              <a:avLst/>
              <a:gdLst/>
              <a:ahLst/>
              <a:cxnLst/>
              <a:rect l="l" t="t" r="r" b="b"/>
              <a:pathLst>
                <a:path w="4248" h="4516" extrusionOk="0">
                  <a:moveTo>
                    <a:pt x="224" y="1"/>
                  </a:moveTo>
                  <a:lnTo>
                    <a:pt x="1" y="580"/>
                  </a:lnTo>
                  <a:lnTo>
                    <a:pt x="2369" y="4515"/>
                  </a:lnTo>
                  <a:lnTo>
                    <a:pt x="4248" y="4515"/>
                  </a:lnTo>
                  <a:lnTo>
                    <a:pt x="1319" y="402"/>
                  </a:lnTo>
                  <a:lnTo>
                    <a:pt x="2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7" name="Google Shape;4437;p85"/>
            <p:cNvSpPr/>
            <p:nvPr/>
          </p:nvSpPr>
          <p:spPr>
            <a:xfrm>
              <a:off x="1473325" y="4490413"/>
              <a:ext cx="6700" cy="6775"/>
            </a:xfrm>
            <a:custGeom>
              <a:avLst/>
              <a:gdLst/>
              <a:ahLst/>
              <a:cxnLst/>
              <a:rect l="l" t="t" r="r" b="b"/>
              <a:pathLst>
                <a:path w="268" h="271" extrusionOk="0">
                  <a:moveTo>
                    <a:pt x="134" y="1"/>
                  </a:moveTo>
                  <a:cubicBezTo>
                    <a:pt x="60" y="1"/>
                    <a:pt x="0" y="62"/>
                    <a:pt x="0" y="136"/>
                  </a:cubicBezTo>
                  <a:cubicBezTo>
                    <a:pt x="0" y="210"/>
                    <a:pt x="60" y="270"/>
                    <a:pt x="134" y="270"/>
                  </a:cubicBezTo>
                  <a:cubicBezTo>
                    <a:pt x="208" y="270"/>
                    <a:pt x="268" y="210"/>
                    <a:pt x="268" y="136"/>
                  </a:cubicBezTo>
                  <a:cubicBezTo>
                    <a:pt x="268" y="62"/>
                    <a:pt x="208"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8" name="Google Shape;4438;p85"/>
            <p:cNvSpPr/>
            <p:nvPr/>
          </p:nvSpPr>
          <p:spPr>
            <a:xfrm>
              <a:off x="1536200" y="4490413"/>
              <a:ext cx="6700" cy="6775"/>
            </a:xfrm>
            <a:custGeom>
              <a:avLst/>
              <a:gdLst/>
              <a:ahLst/>
              <a:cxnLst/>
              <a:rect l="l" t="t" r="r" b="b"/>
              <a:pathLst>
                <a:path w="268" h="271" extrusionOk="0">
                  <a:moveTo>
                    <a:pt x="134" y="1"/>
                  </a:moveTo>
                  <a:cubicBezTo>
                    <a:pt x="60" y="1"/>
                    <a:pt x="0" y="62"/>
                    <a:pt x="0" y="136"/>
                  </a:cubicBezTo>
                  <a:cubicBezTo>
                    <a:pt x="0" y="210"/>
                    <a:pt x="60" y="270"/>
                    <a:pt x="134" y="270"/>
                  </a:cubicBezTo>
                  <a:cubicBezTo>
                    <a:pt x="208" y="270"/>
                    <a:pt x="268" y="210"/>
                    <a:pt x="268" y="136"/>
                  </a:cubicBezTo>
                  <a:cubicBezTo>
                    <a:pt x="268" y="62"/>
                    <a:pt x="208"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9" name="Google Shape;4439;p85"/>
            <p:cNvSpPr/>
            <p:nvPr/>
          </p:nvSpPr>
          <p:spPr>
            <a:xfrm>
              <a:off x="1590325" y="4490438"/>
              <a:ext cx="7925" cy="6750"/>
            </a:xfrm>
            <a:custGeom>
              <a:avLst/>
              <a:gdLst/>
              <a:ahLst/>
              <a:cxnLst/>
              <a:rect l="l" t="t" r="r" b="b"/>
              <a:pathLst>
                <a:path w="317" h="270" extrusionOk="0">
                  <a:moveTo>
                    <a:pt x="180" y="0"/>
                  </a:moveTo>
                  <a:cubicBezTo>
                    <a:pt x="147" y="0"/>
                    <a:pt x="113" y="12"/>
                    <a:pt x="86" y="40"/>
                  </a:cubicBezTo>
                  <a:cubicBezTo>
                    <a:pt x="1" y="124"/>
                    <a:pt x="61" y="269"/>
                    <a:pt x="181" y="269"/>
                  </a:cubicBezTo>
                  <a:cubicBezTo>
                    <a:pt x="255" y="269"/>
                    <a:pt x="316" y="209"/>
                    <a:pt x="316" y="135"/>
                  </a:cubicBezTo>
                  <a:cubicBezTo>
                    <a:pt x="316" y="54"/>
                    <a:pt x="249"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0" name="Google Shape;4440;p85"/>
            <p:cNvSpPr/>
            <p:nvPr/>
          </p:nvSpPr>
          <p:spPr>
            <a:xfrm>
              <a:off x="1644825" y="4490438"/>
              <a:ext cx="7875" cy="6750"/>
            </a:xfrm>
            <a:custGeom>
              <a:avLst/>
              <a:gdLst/>
              <a:ahLst/>
              <a:cxnLst/>
              <a:rect l="l" t="t" r="r" b="b"/>
              <a:pathLst>
                <a:path w="315" h="270" extrusionOk="0">
                  <a:moveTo>
                    <a:pt x="179" y="0"/>
                  </a:moveTo>
                  <a:cubicBezTo>
                    <a:pt x="146" y="0"/>
                    <a:pt x="113" y="12"/>
                    <a:pt x="85" y="40"/>
                  </a:cubicBezTo>
                  <a:cubicBezTo>
                    <a:pt x="1" y="124"/>
                    <a:pt x="61" y="269"/>
                    <a:pt x="181" y="269"/>
                  </a:cubicBezTo>
                  <a:cubicBezTo>
                    <a:pt x="254" y="269"/>
                    <a:pt x="314" y="209"/>
                    <a:pt x="314" y="135"/>
                  </a:cubicBezTo>
                  <a:cubicBezTo>
                    <a:pt x="314" y="54"/>
                    <a:pt x="248"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1" name="Google Shape;4441;p85"/>
            <p:cNvSpPr/>
            <p:nvPr/>
          </p:nvSpPr>
          <p:spPr>
            <a:xfrm>
              <a:off x="1707700" y="4490438"/>
              <a:ext cx="7875" cy="6750"/>
            </a:xfrm>
            <a:custGeom>
              <a:avLst/>
              <a:gdLst/>
              <a:ahLst/>
              <a:cxnLst/>
              <a:rect l="l" t="t" r="r" b="b"/>
              <a:pathLst>
                <a:path w="315" h="270" extrusionOk="0">
                  <a:moveTo>
                    <a:pt x="179" y="0"/>
                  </a:moveTo>
                  <a:cubicBezTo>
                    <a:pt x="146" y="0"/>
                    <a:pt x="112" y="12"/>
                    <a:pt x="85" y="40"/>
                  </a:cubicBezTo>
                  <a:cubicBezTo>
                    <a:pt x="1" y="124"/>
                    <a:pt x="61" y="269"/>
                    <a:pt x="181" y="269"/>
                  </a:cubicBezTo>
                  <a:cubicBezTo>
                    <a:pt x="254" y="269"/>
                    <a:pt x="314" y="209"/>
                    <a:pt x="314" y="135"/>
                  </a:cubicBezTo>
                  <a:cubicBezTo>
                    <a:pt x="314" y="54"/>
                    <a:pt x="248"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2" name="Google Shape;4442;p85"/>
            <p:cNvSpPr/>
            <p:nvPr/>
          </p:nvSpPr>
          <p:spPr>
            <a:xfrm>
              <a:off x="1082150" y="4571713"/>
              <a:ext cx="1808850" cy="37800"/>
            </a:xfrm>
            <a:custGeom>
              <a:avLst/>
              <a:gdLst/>
              <a:ahLst/>
              <a:cxnLst/>
              <a:rect l="l" t="t" r="r" b="b"/>
              <a:pathLst>
                <a:path w="72354" h="1512" extrusionOk="0">
                  <a:moveTo>
                    <a:pt x="1" y="1"/>
                  </a:moveTo>
                  <a:lnTo>
                    <a:pt x="1" y="1511"/>
                  </a:lnTo>
                  <a:lnTo>
                    <a:pt x="72353" y="1511"/>
                  </a:lnTo>
                  <a:lnTo>
                    <a:pt x="723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3" name="Google Shape;4443;p85"/>
            <p:cNvSpPr/>
            <p:nvPr/>
          </p:nvSpPr>
          <p:spPr>
            <a:xfrm>
              <a:off x="1698282" y="4034368"/>
              <a:ext cx="545531" cy="327139"/>
            </a:xfrm>
            <a:custGeom>
              <a:avLst/>
              <a:gdLst/>
              <a:ahLst/>
              <a:cxnLst/>
              <a:rect l="l" t="t" r="r" b="b"/>
              <a:pathLst>
                <a:path w="19981" h="11982" extrusionOk="0">
                  <a:moveTo>
                    <a:pt x="17077" y="1"/>
                  </a:moveTo>
                  <a:lnTo>
                    <a:pt x="0" y="11982"/>
                  </a:lnTo>
                  <a:lnTo>
                    <a:pt x="4962" y="11982"/>
                  </a:lnTo>
                  <a:lnTo>
                    <a:pt x="19980" y="1447"/>
                  </a:lnTo>
                  <a:lnTo>
                    <a:pt x="17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4" name="Google Shape;4444;p85"/>
            <p:cNvSpPr/>
            <p:nvPr/>
          </p:nvSpPr>
          <p:spPr>
            <a:xfrm>
              <a:off x="2024704" y="4034368"/>
              <a:ext cx="219103" cy="193165"/>
            </a:xfrm>
            <a:custGeom>
              <a:avLst/>
              <a:gdLst/>
              <a:ahLst/>
              <a:cxnLst/>
              <a:rect l="l" t="t" r="r" b="b"/>
              <a:pathLst>
                <a:path w="8025" h="7075" extrusionOk="0">
                  <a:moveTo>
                    <a:pt x="5121" y="1"/>
                  </a:moveTo>
                  <a:lnTo>
                    <a:pt x="2083" y="2133"/>
                  </a:lnTo>
                  <a:lnTo>
                    <a:pt x="1" y="7075"/>
                  </a:lnTo>
                  <a:lnTo>
                    <a:pt x="1" y="7075"/>
                  </a:lnTo>
                  <a:lnTo>
                    <a:pt x="8024" y="1447"/>
                  </a:lnTo>
                  <a:lnTo>
                    <a:pt x="51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5" name="Google Shape;4445;p85"/>
            <p:cNvSpPr/>
            <p:nvPr/>
          </p:nvSpPr>
          <p:spPr>
            <a:xfrm>
              <a:off x="2181281" y="4370346"/>
              <a:ext cx="161740" cy="198680"/>
            </a:xfrm>
            <a:custGeom>
              <a:avLst/>
              <a:gdLst/>
              <a:ahLst/>
              <a:cxnLst/>
              <a:rect l="l" t="t" r="r" b="b"/>
              <a:pathLst>
                <a:path w="5924" h="7277" extrusionOk="0">
                  <a:moveTo>
                    <a:pt x="0" y="0"/>
                  </a:moveTo>
                  <a:lnTo>
                    <a:pt x="1637" y="7276"/>
                  </a:lnTo>
                  <a:lnTo>
                    <a:pt x="5924" y="7276"/>
                  </a:lnTo>
                  <a:lnTo>
                    <a:pt x="42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6" name="Google Shape;4446;p85"/>
            <p:cNvSpPr/>
            <p:nvPr/>
          </p:nvSpPr>
          <p:spPr>
            <a:xfrm>
              <a:off x="1772025" y="4526288"/>
              <a:ext cx="74400" cy="60325"/>
            </a:xfrm>
            <a:custGeom>
              <a:avLst/>
              <a:gdLst/>
              <a:ahLst/>
              <a:cxnLst/>
              <a:rect l="l" t="t" r="r" b="b"/>
              <a:pathLst>
                <a:path w="2976" h="2413" extrusionOk="0">
                  <a:moveTo>
                    <a:pt x="1" y="1"/>
                  </a:moveTo>
                  <a:cubicBezTo>
                    <a:pt x="1" y="1"/>
                    <a:pt x="360" y="852"/>
                    <a:pt x="2322" y="2413"/>
                  </a:cubicBezTo>
                  <a:lnTo>
                    <a:pt x="2976" y="2187"/>
                  </a:lnTo>
                  <a:cubicBezTo>
                    <a:pt x="1564" y="1455"/>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7" name="Google Shape;4447;p85"/>
            <p:cNvSpPr/>
            <p:nvPr/>
          </p:nvSpPr>
          <p:spPr>
            <a:xfrm>
              <a:off x="1783000" y="4526988"/>
              <a:ext cx="70575" cy="57200"/>
            </a:xfrm>
            <a:custGeom>
              <a:avLst/>
              <a:gdLst/>
              <a:ahLst/>
              <a:cxnLst/>
              <a:rect l="l" t="t" r="r" b="b"/>
              <a:pathLst>
                <a:path w="2823" h="2288" extrusionOk="0">
                  <a:moveTo>
                    <a:pt x="0" y="1"/>
                  </a:moveTo>
                  <a:cubicBezTo>
                    <a:pt x="0" y="1"/>
                    <a:pt x="311" y="819"/>
                    <a:pt x="2129" y="2288"/>
                  </a:cubicBezTo>
                  <a:lnTo>
                    <a:pt x="2823" y="2131"/>
                  </a:lnTo>
                  <a:cubicBezTo>
                    <a:pt x="1477" y="1417"/>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8" name="Google Shape;4448;p85"/>
            <p:cNvSpPr/>
            <p:nvPr/>
          </p:nvSpPr>
          <p:spPr>
            <a:xfrm>
              <a:off x="1799525" y="4528688"/>
              <a:ext cx="70125" cy="52475"/>
            </a:xfrm>
            <a:custGeom>
              <a:avLst/>
              <a:gdLst/>
              <a:ahLst/>
              <a:cxnLst/>
              <a:rect l="l" t="t" r="r" b="b"/>
              <a:pathLst>
                <a:path w="2805" h="2099" extrusionOk="0">
                  <a:moveTo>
                    <a:pt x="1" y="0"/>
                  </a:moveTo>
                  <a:cubicBezTo>
                    <a:pt x="1" y="1"/>
                    <a:pt x="312" y="793"/>
                    <a:pt x="2094" y="2098"/>
                  </a:cubicBezTo>
                  <a:lnTo>
                    <a:pt x="2805" y="1958"/>
                  </a:lnTo>
                  <a:cubicBezTo>
                    <a:pt x="1501" y="1337"/>
                    <a:pt x="1" y="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9" name="Google Shape;4449;p85"/>
            <p:cNvSpPr/>
            <p:nvPr/>
          </p:nvSpPr>
          <p:spPr>
            <a:xfrm>
              <a:off x="1814000" y="4528413"/>
              <a:ext cx="70550" cy="49825"/>
            </a:xfrm>
            <a:custGeom>
              <a:avLst/>
              <a:gdLst/>
              <a:ahLst/>
              <a:cxnLst/>
              <a:rect l="l" t="t" r="r" b="b"/>
              <a:pathLst>
                <a:path w="2822" h="1993" extrusionOk="0">
                  <a:moveTo>
                    <a:pt x="0" y="1"/>
                  </a:moveTo>
                  <a:cubicBezTo>
                    <a:pt x="0" y="1"/>
                    <a:pt x="320" y="771"/>
                    <a:pt x="2103" y="1993"/>
                  </a:cubicBezTo>
                  <a:lnTo>
                    <a:pt x="2821" y="1860"/>
                  </a:lnTo>
                  <a:cubicBezTo>
                    <a:pt x="1526" y="128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0" name="Google Shape;4450;p85"/>
            <p:cNvSpPr/>
            <p:nvPr/>
          </p:nvSpPr>
          <p:spPr>
            <a:xfrm>
              <a:off x="1764200" y="4534188"/>
              <a:ext cx="68475" cy="54975"/>
            </a:xfrm>
            <a:custGeom>
              <a:avLst/>
              <a:gdLst/>
              <a:ahLst/>
              <a:cxnLst/>
              <a:rect l="l" t="t" r="r" b="b"/>
              <a:pathLst>
                <a:path w="2739" h="2199" extrusionOk="0">
                  <a:moveTo>
                    <a:pt x="0" y="0"/>
                  </a:moveTo>
                  <a:cubicBezTo>
                    <a:pt x="0" y="1"/>
                    <a:pt x="288" y="820"/>
                    <a:pt x="2029" y="2198"/>
                  </a:cubicBezTo>
                  <a:lnTo>
                    <a:pt x="2738" y="2057"/>
                  </a:lnTo>
                  <a:cubicBezTo>
                    <a:pt x="1451" y="1396"/>
                    <a:pt x="0"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1" name="Google Shape;4451;p85"/>
            <p:cNvSpPr/>
            <p:nvPr/>
          </p:nvSpPr>
          <p:spPr>
            <a:xfrm>
              <a:off x="2353064" y="4378619"/>
              <a:ext cx="263578" cy="150956"/>
            </a:xfrm>
            <a:custGeom>
              <a:avLst/>
              <a:gdLst/>
              <a:ahLst/>
              <a:cxnLst/>
              <a:rect l="l" t="t" r="r" b="b"/>
              <a:pathLst>
                <a:path w="9654" h="5529" extrusionOk="0">
                  <a:moveTo>
                    <a:pt x="1" y="0"/>
                  </a:moveTo>
                  <a:lnTo>
                    <a:pt x="1285" y="5529"/>
                  </a:lnTo>
                  <a:lnTo>
                    <a:pt x="9653" y="5529"/>
                  </a:lnTo>
                  <a:lnTo>
                    <a:pt x="83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2" name="Google Shape;4452;p85"/>
            <p:cNvSpPr/>
            <p:nvPr/>
          </p:nvSpPr>
          <p:spPr>
            <a:xfrm>
              <a:off x="2362402" y="4387683"/>
              <a:ext cx="244903" cy="132827"/>
            </a:xfrm>
            <a:custGeom>
              <a:avLst/>
              <a:gdLst/>
              <a:ahLst/>
              <a:cxnLst/>
              <a:rect l="l" t="t" r="r" b="b"/>
              <a:pathLst>
                <a:path w="8970" h="4865" extrusionOk="0">
                  <a:moveTo>
                    <a:pt x="0" y="1"/>
                  </a:moveTo>
                  <a:lnTo>
                    <a:pt x="1131" y="4865"/>
                  </a:lnTo>
                  <a:lnTo>
                    <a:pt x="8970" y="4865"/>
                  </a:lnTo>
                  <a:lnTo>
                    <a:pt x="7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3" name="Google Shape;4453;p85"/>
            <p:cNvSpPr/>
            <p:nvPr/>
          </p:nvSpPr>
          <p:spPr>
            <a:xfrm>
              <a:off x="2368818" y="4398495"/>
              <a:ext cx="230515" cy="118793"/>
            </a:xfrm>
            <a:custGeom>
              <a:avLst/>
              <a:gdLst/>
              <a:ahLst/>
              <a:cxnLst/>
              <a:rect l="l" t="t" r="r" b="b"/>
              <a:pathLst>
                <a:path w="8443" h="4351" extrusionOk="0">
                  <a:moveTo>
                    <a:pt x="1" y="0"/>
                  </a:moveTo>
                  <a:lnTo>
                    <a:pt x="1011" y="4350"/>
                  </a:lnTo>
                  <a:lnTo>
                    <a:pt x="8443" y="4350"/>
                  </a:lnTo>
                  <a:lnTo>
                    <a:pt x="74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4" name="Google Shape;4454;p85"/>
            <p:cNvSpPr/>
            <p:nvPr/>
          </p:nvSpPr>
          <p:spPr>
            <a:xfrm>
              <a:off x="2380721" y="4421701"/>
              <a:ext cx="203950" cy="92747"/>
            </a:xfrm>
            <a:custGeom>
              <a:avLst/>
              <a:gdLst/>
              <a:ahLst/>
              <a:cxnLst/>
              <a:rect l="l" t="t" r="r" b="b"/>
              <a:pathLst>
                <a:path w="7470" h="3397" extrusionOk="0">
                  <a:moveTo>
                    <a:pt x="6730" y="1"/>
                  </a:moveTo>
                  <a:lnTo>
                    <a:pt x="0" y="16"/>
                  </a:lnTo>
                  <a:lnTo>
                    <a:pt x="740" y="3397"/>
                  </a:lnTo>
                  <a:lnTo>
                    <a:pt x="7470" y="3380"/>
                  </a:lnTo>
                  <a:lnTo>
                    <a:pt x="6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5" name="Google Shape;4455;p85"/>
            <p:cNvSpPr/>
            <p:nvPr/>
          </p:nvSpPr>
          <p:spPr>
            <a:xfrm>
              <a:off x="2418261" y="4383151"/>
              <a:ext cx="36176" cy="141946"/>
            </a:xfrm>
            <a:custGeom>
              <a:avLst/>
              <a:gdLst/>
              <a:ahLst/>
              <a:cxnLst/>
              <a:rect l="l" t="t" r="r" b="b"/>
              <a:pathLst>
                <a:path w="1325" h="5199" extrusionOk="0">
                  <a:moveTo>
                    <a:pt x="0" y="1"/>
                  </a:moveTo>
                  <a:lnTo>
                    <a:pt x="1106" y="5198"/>
                  </a:lnTo>
                  <a:lnTo>
                    <a:pt x="1325" y="5198"/>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6" name="Google Shape;4456;p85"/>
            <p:cNvSpPr/>
            <p:nvPr/>
          </p:nvSpPr>
          <p:spPr>
            <a:xfrm>
              <a:off x="2521217" y="4383151"/>
              <a:ext cx="36203" cy="141946"/>
            </a:xfrm>
            <a:custGeom>
              <a:avLst/>
              <a:gdLst/>
              <a:ahLst/>
              <a:cxnLst/>
              <a:rect l="l" t="t" r="r" b="b"/>
              <a:pathLst>
                <a:path w="1326" h="5199" extrusionOk="0">
                  <a:moveTo>
                    <a:pt x="1" y="1"/>
                  </a:moveTo>
                  <a:lnTo>
                    <a:pt x="1107" y="5198"/>
                  </a:lnTo>
                  <a:lnTo>
                    <a:pt x="1325" y="5198"/>
                  </a:lnTo>
                  <a:lnTo>
                    <a:pt x="2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7" name="Google Shape;4457;p85"/>
            <p:cNvSpPr/>
            <p:nvPr/>
          </p:nvSpPr>
          <p:spPr>
            <a:xfrm>
              <a:off x="2240950" y="4493763"/>
              <a:ext cx="205125" cy="6150"/>
            </a:xfrm>
            <a:custGeom>
              <a:avLst/>
              <a:gdLst/>
              <a:ahLst/>
              <a:cxnLst/>
              <a:rect l="l" t="t" r="r" b="b"/>
              <a:pathLst>
                <a:path w="8205" h="246" extrusionOk="0">
                  <a:moveTo>
                    <a:pt x="8204" y="1"/>
                  </a:moveTo>
                  <a:lnTo>
                    <a:pt x="1" y="27"/>
                  </a:lnTo>
                  <a:lnTo>
                    <a:pt x="1" y="245"/>
                  </a:lnTo>
                  <a:lnTo>
                    <a:pt x="8204" y="218"/>
                  </a:lnTo>
                  <a:lnTo>
                    <a:pt x="8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8" name="Google Shape;4458;p85"/>
            <p:cNvSpPr/>
            <p:nvPr/>
          </p:nvSpPr>
          <p:spPr>
            <a:xfrm>
              <a:off x="2232150" y="4445113"/>
              <a:ext cx="205100" cy="6175"/>
            </a:xfrm>
            <a:custGeom>
              <a:avLst/>
              <a:gdLst/>
              <a:ahLst/>
              <a:cxnLst/>
              <a:rect l="l" t="t" r="r" b="b"/>
              <a:pathLst>
                <a:path w="8204" h="247" extrusionOk="0">
                  <a:moveTo>
                    <a:pt x="8204" y="1"/>
                  </a:moveTo>
                  <a:lnTo>
                    <a:pt x="1" y="29"/>
                  </a:lnTo>
                  <a:lnTo>
                    <a:pt x="1" y="247"/>
                  </a:lnTo>
                  <a:lnTo>
                    <a:pt x="8204" y="219"/>
                  </a:lnTo>
                  <a:lnTo>
                    <a:pt x="8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9" name="Google Shape;4459;p85"/>
            <p:cNvSpPr/>
            <p:nvPr/>
          </p:nvSpPr>
          <p:spPr>
            <a:xfrm>
              <a:off x="1981403" y="4378619"/>
              <a:ext cx="155078" cy="150956"/>
            </a:xfrm>
            <a:custGeom>
              <a:avLst/>
              <a:gdLst/>
              <a:ahLst/>
              <a:cxnLst/>
              <a:rect l="l" t="t" r="r" b="b"/>
              <a:pathLst>
                <a:path w="5680" h="5529" extrusionOk="0">
                  <a:moveTo>
                    <a:pt x="1" y="0"/>
                  </a:moveTo>
                  <a:lnTo>
                    <a:pt x="1287" y="5529"/>
                  </a:lnTo>
                  <a:lnTo>
                    <a:pt x="5680" y="5529"/>
                  </a:lnTo>
                  <a:lnTo>
                    <a:pt x="43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0" name="Google Shape;4460;p85"/>
            <p:cNvSpPr/>
            <p:nvPr/>
          </p:nvSpPr>
          <p:spPr>
            <a:xfrm>
              <a:off x="1990768" y="4387683"/>
              <a:ext cx="136403" cy="132827"/>
            </a:xfrm>
            <a:custGeom>
              <a:avLst/>
              <a:gdLst/>
              <a:ahLst/>
              <a:cxnLst/>
              <a:rect l="l" t="t" r="r" b="b"/>
              <a:pathLst>
                <a:path w="4996" h="4865" extrusionOk="0">
                  <a:moveTo>
                    <a:pt x="1" y="1"/>
                  </a:moveTo>
                  <a:lnTo>
                    <a:pt x="1131" y="4865"/>
                  </a:lnTo>
                  <a:lnTo>
                    <a:pt x="4995" y="4865"/>
                  </a:lnTo>
                  <a:lnTo>
                    <a:pt x="3865" y="1"/>
                  </a:lnTo>
                  <a:close/>
                </a:path>
              </a:pathLst>
            </a:custGeom>
            <a:solidFill>
              <a:srgbClr val="6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1" name="Google Shape;4461;p85"/>
            <p:cNvSpPr/>
            <p:nvPr/>
          </p:nvSpPr>
          <p:spPr>
            <a:xfrm>
              <a:off x="1997156" y="4398495"/>
              <a:ext cx="122042" cy="118793"/>
            </a:xfrm>
            <a:custGeom>
              <a:avLst/>
              <a:gdLst/>
              <a:ahLst/>
              <a:cxnLst/>
              <a:rect l="l" t="t" r="r" b="b"/>
              <a:pathLst>
                <a:path w="4470" h="4351" extrusionOk="0">
                  <a:moveTo>
                    <a:pt x="1" y="0"/>
                  </a:moveTo>
                  <a:lnTo>
                    <a:pt x="1013" y="4350"/>
                  </a:lnTo>
                  <a:lnTo>
                    <a:pt x="4469" y="4350"/>
                  </a:lnTo>
                  <a:lnTo>
                    <a:pt x="34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2" name="Google Shape;4462;p85"/>
            <p:cNvSpPr/>
            <p:nvPr/>
          </p:nvSpPr>
          <p:spPr>
            <a:xfrm>
              <a:off x="2009033" y="4421701"/>
              <a:ext cx="95450" cy="92747"/>
            </a:xfrm>
            <a:custGeom>
              <a:avLst/>
              <a:gdLst/>
              <a:ahLst/>
              <a:cxnLst/>
              <a:rect l="l" t="t" r="r" b="b"/>
              <a:pathLst>
                <a:path w="3496" h="3397" extrusionOk="0">
                  <a:moveTo>
                    <a:pt x="2757" y="1"/>
                  </a:moveTo>
                  <a:lnTo>
                    <a:pt x="1" y="16"/>
                  </a:lnTo>
                  <a:lnTo>
                    <a:pt x="741" y="3397"/>
                  </a:lnTo>
                  <a:lnTo>
                    <a:pt x="3496" y="3380"/>
                  </a:lnTo>
                  <a:lnTo>
                    <a:pt x="2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3" name="Google Shape;4463;p85"/>
            <p:cNvSpPr/>
            <p:nvPr/>
          </p:nvSpPr>
          <p:spPr>
            <a:xfrm>
              <a:off x="2038355" y="4383151"/>
              <a:ext cx="36203" cy="141946"/>
            </a:xfrm>
            <a:custGeom>
              <a:avLst/>
              <a:gdLst/>
              <a:ahLst/>
              <a:cxnLst/>
              <a:rect l="l" t="t" r="r" b="b"/>
              <a:pathLst>
                <a:path w="1326" h="5199" extrusionOk="0">
                  <a:moveTo>
                    <a:pt x="1" y="1"/>
                  </a:moveTo>
                  <a:lnTo>
                    <a:pt x="1107" y="5198"/>
                  </a:lnTo>
                  <a:lnTo>
                    <a:pt x="1325" y="5198"/>
                  </a:lnTo>
                  <a:lnTo>
                    <a:pt x="2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4" name="Google Shape;4464;p85"/>
            <p:cNvSpPr/>
            <p:nvPr/>
          </p:nvSpPr>
          <p:spPr>
            <a:xfrm>
              <a:off x="1891875" y="4457688"/>
              <a:ext cx="105725" cy="6175"/>
            </a:xfrm>
            <a:custGeom>
              <a:avLst/>
              <a:gdLst/>
              <a:ahLst/>
              <a:cxnLst/>
              <a:rect l="l" t="t" r="r" b="b"/>
              <a:pathLst>
                <a:path w="4229" h="247" extrusionOk="0">
                  <a:moveTo>
                    <a:pt x="4229" y="1"/>
                  </a:moveTo>
                  <a:lnTo>
                    <a:pt x="0" y="29"/>
                  </a:lnTo>
                  <a:lnTo>
                    <a:pt x="0" y="247"/>
                  </a:lnTo>
                  <a:lnTo>
                    <a:pt x="4229" y="219"/>
                  </a:lnTo>
                  <a:lnTo>
                    <a:pt x="42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5" name="Google Shape;4465;p85"/>
            <p:cNvSpPr/>
            <p:nvPr/>
          </p:nvSpPr>
          <p:spPr>
            <a:xfrm>
              <a:off x="1829300" y="4494038"/>
              <a:ext cx="93150" cy="88125"/>
            </a:xfrm>
            <a:custGeom>
              <a:avLst/>
              <a:gdLst/>
              <a:ahLst/>
              <a:cxnLst/>
              <a:rect l="l" t="t" r="r" b="b"/>
              <a:pathLst>
                <a:path w="3726" h="3525" extrusionOk="0">
                  <a:moveTo>
                    <a:pt x="0" y="0"/>
                  </a:moveTo>
                  <a:cubicBezTo>
                    <a:pt x="1" y="1"/>
                    <a:pt x="1267" y="1951"/>
                    <a:pt x="3244" y="3524"/>
                  </a:cubicBezTo>
                  <a:lnTo>
                    <a:pt x="3726" y="3352"/>
                  </a:lnTo>
                  <a:cubicBezTo>
                    <a:pt x="2672" y="2738"/>
                    <a:pt x="1"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6" name="Google Shape;4466;p85"/>
            <p:cNvSpPr/>
            <p:nvPr/>
          </p:nvSpPr>
          <p:spPr>
            <a:xfrm>
              <a:off x="1849025" y="4497888"/>
              <a:ext cx="78500" cy="82475"/>
            </a:xfrm>
            <a:custGeom>
              <a:avLst/>
              <a:gdLst/>
              <a:ahLst/>
              <a:cxnLst/>
              <a:rect l="l" t="t" r="r" b="b"/>
              <a:pathLst>
                <a:path w="3140" h="3299" extrusionOk="0">
                  <a:moveTo>
                    <a:pt x="0" y="0"/>
                  </a:moveTo>
                  <a:lnTo>
                    <a:pt x="0" y="0"/>
                  </a:lnTo>
                  <a:cubicBezTo>
                    <a:pt x="1" y="1"/>
                    <a:pt x="936" y="1800"/>
                    <a:pt x="2634" y="3298"/>
                  </a:cubicBezTo>
                  <a:lnTo>
                    <a:pt x="3140" y="3172"/>
                  </a:lnTo>
                  <a:cubicBezTo>
                    <a:pt x="2197" y="2572"/>
                    <a:pt x="1"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7" name="Google Shape;4467;p85"/>
            <p:cNvSpPr/>
            <p:nvPr/>
          </p:nvSpPr>
          <p:spPr>
            <a:xfrm>
              <a:off x="1876325" y="4504838"/>
              <a:ext cx="62900" cy="73025"/>
            </a:xfrm>
            <a:custGeom>
              <a:avLst/>
              <a:gdLst/>
              <a:ahLst/>
              <a:cxnLst/>
              <a:rect l="l" t="t" r="r" b="b"/>
              <a:pathLst>
                <a:path w="2516" h="2921" extrusionOk="0">
                  <a:moveTo>
                    <a:pt x="1" y="1"/>
                  </a:moveTo>
                  <a:cubicBezTo>
                    <a:pt x="1" y="1"/>
                    <a:pt x="593" y="1599"/>
                    <a:pt x="1994" y="2920"/>
                  </a:cubicBezTo>
                  <a:lnTo>
                    <a:pt x="2516" y="2803"/>
                  </a:lnTo>
                  <a:cubicBezTo>
                    <a:pt x="1696" y="227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8" name="Google Shape;4468;p85"/>
            <p:cNvSpPr/>
            <p:nvPr/>
          </p:nvSpPr>
          <p:spPr>
            <a:xfrm>
              <a:off x="1897275" y="4505813"/>
              <a:ext cx="53000" cy="69625"/>
            </a:xfrm>
            <a:custGeom>
              <a:avLst/>
              <a:gdLst/>
              <a:ahLst/>
              <a:cxnLst/>
              <a:rect l="l" t="t" r="r" b="b"/>
              <a:pathLst>
                <a:path w="2120" h="2785" extrusionOk="0">
                  <a:moveTo>
                    <a:pt x="1" y="0"/>
                  </a:moveTo>
                  <a:cubicBezTo>
                    <a:pt x="1" y="0"/>
                    <a:pt x="375" y="1528"/>
                    <a:pt x="1585" y="2784"/>
                  </a:cubicBezTo>
                  <a:lnTo>
                    <a:pt x="2119" y="2670"/>
                  </a:lnTo>
                  <a:cubicBezTo>
                    <a:pt x="1378" y="2172"/>
                    <a:pt x="1" y="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9" name="Google Shape;4469;p85"/>
            <p:cNvSpPr/>
            <p:nvPr/>
          </p:nvSpPr>
          <p:spPr>
            <a:xfrm>
              <a:off x="1826500" y="4515313"/>
              <a:ext cx="85800" cy="68925"/>
            </a:xfrm>
            <a:custGeom>
              <a:avLst/>
              <a:gdLst/>
              <a:ahLst/>
              <a:cxnLst/>
              <a:rect l="l" t="t" r="r" b="b"/>
              <a:pathLst>
                <a:path w="3432" h="2757" extrusionOk="0">
                  <a:moveTo>
                    <a:pt x="0" y="0"/>
                  </a:moveTo>
                  <a:cubicBezTo>
                    <a:pt x="0" y="0"/>
                    <a:pt x="1097" y="1511"/>
                    <a:pt x="2935" y="2757"/>
                  </a:cubicBezTo>
                  <a:lnTo>
                    <a:pt x="3432" y="2644"/>
                  </a:lnTo>
                  <a:cubicBezTo>
                    <a:pt x="2434" y="2149"/>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0" name="Google Shape;4470;p85"/>
            <p:cNvSpPr/>
            <p:nvPr/>
          </p:nvSpPr>
          <p:spPr>
            <a:xfrm>
              <a:off x="1419400" y="4523313"/>
              <a:ext cx="69025" cy="60925"/>
            </a:xfrm>
            <a:custGeom>
              <a:avLst/>
              <a:gdLst/>
              <a:ahLst/>
              <a:cxnLst/>
              <a:rect l="l" t="t" r="r" b="b"/>
              <a:pathLst>
                <a:path w="2761" h="2437" extrusionOk="0">
                  <a:moveTo>
                    <a:pt x="1" y="0"/>
                  </a:moveTo>
                  <a:cubicBezTo>
                    <a:pt x="1" y="0"/>
                    <a:pt x="455" y="1180"/>
                    <a:pt x="2065" y="2437"/>
                  </a:cubicBezTo>
                  <a:lnTo>
                    <a:pt x="2760" y="2333"/>
                  </a:lnTo>
                  <a:cubicBezTo>
                    <a:pt x="1679" y="1781"/>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1" name="Google Shape;4471;p85"/>
            <p:cNvSpPr/>
            <p:nvPr/>
          </p:nvSpPr>
          <p:spPr>
            <a:xfrm>
              <a:off x="1436175" y="4524838"/>
              <a:ext cx="59325" cy="58275"/>
            </a:xfrm>
            <a:custGeom>
              <a:avLst/>
              <a:gdLst/>
              <a:ahLst/>
              <a:cxnLst/>
              <a:rect l="l" t="t" r="r" b="b"/>
              <a:pathLst>
                <a:path w="2373" h="2331" extrusionOk="0">
                  <a:moveTo>
                    <a:pt x="0" y="1"/>
                  </a:moveTo>
                  <a:lnTo>
                    <a:pt x="0" y="1"/>
                  </a:lnTo>
                  <a:cubicBezTo>
                    <a:pt x="0" y="1"/>
                    <a:pt x="257" y="1128"/>
                    <a:pt x="1651" y="2331"/>
                  </a:cubicBezTo>
                  <a:lnTo>
                    <a:pt x="2372" y="2268"/>
                  </a:lnTo>
                  <a:cubicBezTo>
                    <a:pt x="1389" y="1725"/>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2" name="Google Shape;4472;p85"/>
            <p:cNvSpPr/>
            <p:nvPr/>
          </p:nvSpPr>
          <p:spPr>
            <a:xfrm>
              <a:off x="1461000" y="4528138"/>
              <a:ext cx="51725" cy="53875"/>
            </a:xfrm>
            <a:custGeom>
              <a:avLst/>
              <a:gdLst/>
              <a:ahLst/>
              <a:cxnLst/>
              <a:rect l="l" t="t" r="r" b="b"/>
              <a:pathLst>
                <a:path w="2069" h="2155" extrusionOk="0">
                  <a:moveTo>
                    <a:pt x="1" y="1"/>
                  </a:moveTo>
                  <a:cubicBezTo>
                    <a:pt x="1" y="1"/>
                    <a:pt x="61" y="1062"/>
                    <a:pt x="1296" y="2154"/>
                  </a:cubicBezTo>
                  <a:lnTo>
                    <a:pt x="2068" y="2096"/>
                  </a:lnTo>
                  <a:cubicBezTo>
                    <a:pt x="1145" y="1608"/>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3" name="Google Shape;4473;p85"/>
            <p:cNvSpPr/>
            <p:nvPr/>
          </p:nvSpPr>
          <p:spPr>
            <a:xfrm>
              <a:off x="1481100" y="4528113"/>
              <a:ext cx="48650" cy="52675"/>
            </a:xfrm>
            <a:custGeom>
              <a:avLst/>
              <a:gdLst/>
              <a:ahLst/>
              <a:cxnLst/>
              <a:rect l="l" t="t" r="r" b="b"/>
              <a:pathLst>
                <a:path w="1946" h="2107" extrusionOk="0">
                  <a:moveTo>
                    <a:pt x="101" y="0"/>
                  </a:moveTo>
                  <a:cubicBezTo>
                    <a:pt x="101" y="0"/>
                    <a:pt x="0" y="1051"/>
                    <a:pt x="1126" y="2106"/>
                  </a:cubicBezTo>
                  <a:lnTo>
                    <a:pt x="1946" y="2051"/>
                  </a:lnTo>
                  <a:cubicBezTo>
                    <a:pt x="1058" y="1582"/>
                    <a:pt x="102" y="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4" name="Google Shape;4474;p85"/>
            <p:cNvSpPr/>
            <p:nvPr/>
          </p:nvSpPr>
          <p:spPr>
            <a:xfrm>
              <a:off x="1408875" y="4535638"/>
              <a:ext cx="64800" cy="49450"/>
            </a:xfrm>
            <a:custGeom>
              <a:avLst/>
              <a:gdLst/>
              <a:ahLst/>
              <a:cxnLst/>
              <a:rect l="l" t="t" r="r" b="b"/>
              <a:pathLst>
                <a:path w="2592" h="1978" extrusionOk="0">
                  <a:moveTo>
                    <a:pt x="0" y="1"/>
                  </a:moveTo>
                  <a:cubicBezTo>
                    <a:pt x="0" y="1"/>
                    <a:pt x="423" y="958"/>
                    <a:pt x="1924" y="1977"/>
                  </a:cubicBezTo>
                  <a:lnTo>
                    <a:pt x="2592" y="1927"/>
                  </a:lnTo>
                  <a:cubicBezTo>
                    <a:pt x="1586" y="146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5" name="Google Shape;4475;p85"/>
            <p:cNvSpPr/>
            <p:nvPr/>
          </p:nvSpPr>
          <p:spPr>
            <a:xfrm>
              <a:off x="1374575" y="4541213"/>
              <a:ext cx="50200" cy="44375"/>
            </a:xfrm>
            <a:custGeom>
              <a:avLst/>
              <a:gdLst/>
              <a:ahLst/>
              <a:cxnLst/>
              <a:rect l="l" t="t" r="r" b="b"/>
              <a:pathLst>
                <a:path w="2008" h="1775" extrusionOk="0">
                  <a:moveTo>
                    <a:pt x="0" y="1"/>
                  </a:moveTo>
                  <a:cubicBezTo>
                    <a:pt x="0" y="1"/>
                    <a:pt x="329" y="859"/>
                    <a:pt x="1501" y="1774"/>
                  </a:cubicBezTo>
                  <a:lnTo>
                    <a:pt x="2007" y="1701"/>
                  </a:lnTo>
                  <a:cubicBezTo>
                    <a:pt x="1221" y="1298"/>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6" name="Google Shape;4476;p85"/>
            <p:cNvSpPr/>
            <p:nvPr/>
          </p:nvSpPr>
          <p:spPr>
            <a:xfrm>
              <a:off x="1386750" y="4542338"/>
              <a:ext cx="43175" cy="42450"/>
            </a:xfrm>
            <a:custGeom>
              <a:avLst/>
              <a:gdLst/>
              <a:ahLst/>
              <a:cxnLst/>
              <a:rect l="l" t="t" r="r" b="b"/>
              <a:pathLst>
                <a:path w="1727" h="1698" extrusionOk="0">
                  <a:moveTo>
                    <a:pt x="1" y="0"/>
                  </a:moveTo>
                  <a:cubicBezTo>
                    <a:pt x="1" y="1"/>
                    <a:pt x="188" y="820"/>
                    <a:pt x="1202" y="1697"/>
                  </a:cubicBezTo>
                  <a:lnTo>
                    <a:pt x="1727" y="1651"/>
                  </a:lnTo>
                  <a:cubicBezTo>
                    <a:pt x="1011" y="1256"/>
                    <a:pt x="1" y="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7" name="Google Shape;4477;p85"/>
            <p:cNvSpPr/>
            <p:nvPr/>
          </p:nvSpPr>
          <p:spPr>
            <a:xfrm>
              <a:off x="1404825" y="4544713"/>
              <a:ext cx="37625" cy="39225"/>
            </a:xfrm>
            <a:custGeom>
              <a:avLst/>
              <a:gdLst/>
              <a:ahLst/>
              <a:cxnLst/>
              <a:rect l="l" t="t" r="r" b="b"/>
              <a:pathLst>
                <a:path w="1505" h="1569" extrusionOk="0">
                  <a:moveTo>
                    <a:pt x="1" y="1"/>
                  </a:moveTo>
                  <a:cubicBezTo>
                    <a:pt x="1" y="1"/>
                    <a:pt x="44" y="775"/>
                    <a:pt x="944" y="1568"/>
                  </a:cubicBezTo>
                  <a:lnTo>
                    <a:pt x="1505" y="1527"/>
                  </a:lnTo>
                  <a:cubicBezTo>
                    <a:pt x="834" y="1171"/>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8" name="Google Shape;4478;p85"/>
            <p:cNvSpPr/>
            <p:nvPr/>
          </p:nvSpPr>
          <p:spPr>
            <a:xfrm>
              <a:off x="1419450" y="4544688"/>
              <a:ext cx="35425" cy="38400"/>
            </a:xfrm>
            <a:custGeom>
              <a:avLst/>
              <a:gdLst/>
              <a:ahLst/>
              <a:cxnLst/>
              <a:rect l="l" t="t" r="r" b="b"/>
              <a:pathLst>
                <a:path w="1417" h="1536" extrusionOk="0">
                  <a:moveTo>
                    <a:pt x="74" y="0"/>
                  </a:moveTo>
                  <a:cubicBezTo>
                    <a:pt x="74" y="0"/>
                    <a:pt x="0" y="766"/>
                    <a:pt x="820" y="1535"/>
                  </a:cubicBezTo>
                  <a:lnTo>
                    <a:pt x="1417" y="1494"/>
                  </a:lnTo>
                  <a:cubicBezTo>
                    <a:pt x="771" y="1152"/>
                    <a:pt x="74" y="0"/>
                    <a:pt x="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9" name="Google Shape;4479;p85"/>
            <p:cNvSpPr/>
            <p:nvPr/>
          </p:nvSpPr>
          <p:spPr>
            <a:xfrm>
              <a:off x="1366875" y="4550188"/>
              <a:ext cx="47175" cy="36000"/>
            </a:xfrm>
            <a:custGeom>
              <a:avLst/>
              <a:gdLst/>
              <a:ahLst/>
              <a:cxnLst/>
              <a:rect l="l" t="t" r="r" b="b"/>
              <a:pathLst>
                <a:path w="1887" h="1440" extrusionOk="0">
                  <a:moveTo>
                    <a:pt x="0" y="0"/>
                  </a:moveTo>
                  <a:cubicBezTo>
                    <a:pt x="0" y="0"/>
                    <a:pt x="310" y="697"/>
                    <a:pt x="1402" y="1440"/>
                  </a:cubicBezTo>
                  <a:lnTo>
                    <a:pt x="1886" y="1403"/>
                  </a:lnTo>
                  <a:cubicBezTo>
                    <a:pt x="1154" y="106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0" name="Google Shape;4480;p85"/>
            <p:cNvSpPr/>
            <p:nvPr/>
          </p:nvSpPr>
          <p:spPr>
            <a:xfrm>
              <a:off x="2593075" y="3839296"/>
              <a:ext cx="21078" cy="27739"/>
            </a:xfrm>
            <a:custGeom>
              <a:avLst/>
              <a:gdLst/>
              <a:ahLst/>
              <a:cxnLst/>
              <a:rect l="l" t="t" r="r" b="b"/>
              <a:pathLst>
                <a:path w="772" h="1016" extrusionOk="0">
                  <a:moveTo>
                    <a:pt x="311" y="0"/>
                  </a:moveTo>
                  <a:cubicBezTo>
                    <a:pt x="289" y="0"/>
                    <a:pt x="266" y="4"/>
                    <a:pt x="244" y="12"/>
                  </a:cubicBezTo>
                  <a:cubicBezTo>
                    <a:pt x="75" y="72"/>
                    <a:pt x="1" y="341"/>
                    <a:pt x="81" y="615"/>
                  </a:cubicBezTo>
                  <a:cubicBezTo>
                    <a:pt x="149" y="853"/>
                    <a:pt x="309" y="1015"/>
                    <a:pt x="461" y="1015"/>
                  </a:cubicBezTo>
                  <a:cubicBezTo>
                    <a:pt x="484" y="1015"/>
                    <a:pt x="506" y="1011"/>
                    <a:pt x="528" y="1004"/>
                  </a:cubicBezTo>
                  <a:cubicBezTo>
                    <a:pt x="698" y="945"/>
                    <a:pt x="772" y="675"/>
                    <a:pt x="692" y="401"/>
                  </a:cubicBezTo>
                  <a:cubicBezTo>
                    <a:pt x="623" y="163"/>
                    <a:pt x="463"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1" name="Google Shape;4481;p85"/>
            <p:cNvSpPr/>
            <p:nvPr/>
          </p:nvSpPr>
          <p:spPr>
            <a:xfrm>
              <a:off x="2664224" y="3693886"/>
              <a:ext cx="385894" cy="902238"/>
            </a:xfrm>
            <a:custGeom>
              <a:avLst/>
              <a:gdLst/>
              <a:ahLst/>
              <a:cxnLst/>
              <a:rect l="l" t="t" r="r" b="b"/>
              <a:pathLst>
                <a:path w="14134" h="33046" extrusionOk="0">
                  <a:moveTo>
                    <a:pt x="697" y="0"/>
                  </a:moveTo>
                  <a:lnTo>
                    <a:pt x="1" y="277"/>
                  </a:lnTo>
                  <a:lnTo>
                    <a:pt x="13635" y="33045"/>
                  </a:lnTo>
                  <a:lnTo>
                    <a:pt x="14134" y="32848"/>
                  </a:lnTo>
                  <a:lnTo>
                    <a:pt x="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2" name="Google Shape;4482;p85"/>
            <p:cNvSpPr/>
            <p:nvPr/>
          </p:nvSpPr>
          <p:spPr>
            <a:xfrm>
              <a:off x="2728848" y="3856824"/>
              <a:ext cx="36503" cy="37705"/>
            </a:xfrm>
            <a:custGeom>
              <a:avLst/>
              <a:gdLst/>
              <a:ahLst/>
              <a:cxnLst/>
              <a:rect l="l" t="t" r="r" b="b"/>
              <a:pathLst>
                <a:path w="1337" h="1381" extrusionOk="0">
                  <a:moveTo>
                    <a:pt x="1" y="0"/>
                  </a:moveTo>
                  <a:lnTo>
                    <a:pt x="576" y="1380"/>
                  </a:lnTo>
                  <a:lnTo>
                    <a:pt x="1336" y="1380"/>
                  </a:lnTo>
                  <a:lnTo>
                    <a:pt x="7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3" name="Google Shape;4483;p85"/>
            <p:cNvSpPr/>
            <p:nvPr/>
          </p:nvSpPr>
          <p:spPr>
            <a:xfrm>
              <a:off x="2756669" y="3923632"/>
              <a:ext cx="43438" cy="55888"/>
            </a:xfrm>
            <a:custGeom>
              <a:avLst/>
              <a:gdLst/>
              <a:ahLst/>
              <a:cxnLst/>
              <a:rect l="l" t="t" r="r" b="b"/>
              <a:pathLst>
                <a:path w="1591" h="2047" extrusionOk="0">
                  <a:moveTo>
                    <a:pt x="0" y="1"/>
                  </a:moveTo>
                  <a:lnTo>
                    <a:pt x="852" y="2046"/>
                  </a:lnTo>
                  <a:lnTo>
                    <a:pt x="1591" y="2046"/>
                  </a:lnTo>
                  <a:lnTo>
                    <a:pt x="7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4" name="Google Shape;4484;p85"/>
            <p:cNvSpPr/>
            <p:nvPr/>
          </p:nvSpPr>
          <p:spPr>
            <a:xfrm>
              <a:off x="2664224" y="3693886"/>
              <a:ext cx="379095" cy="902238"/>
            </a:xfrm>
            <a:custGeom>
              <a:avLst/>
              <a:gdLst/>
              <a:ahLst/>
              <a:cxnLst/>
              <a:rect l="l" t="t" r="r" b="b"/>
              <a:pathLst>
                <a:path w="13885" h="33046" extrusionOk="0">
                  <a:moveTo>
                    <a:pt x="697" y="0"/>
                  </a:moveTo>
                  <a:lnTo>
                    <a:pt x="1" y="277"/>
                  </a:lnTo>
                  <a:lnTo>
                    <a:pt x="13635" y="33045"/>
                  </a:lnTo>
                  <a:lnTo>
                    <a:pt x="13884" y="32947"/>
                  </a:lnTo>
                  <a:lnTo>
                    <a:pt x="402" y="545"/>
                  </a:lnTo>
                  <a:lnTo>
                    <a:pt x="848" y="368"/>
                  </a:lnTo>
                  <a:lnTo>
                    <a:pt x="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5" name="Google Shape;4485;p85"/>
            <p:cNvSpPr/>
            <p:nvPr/>
          </p:nvSpPr>
          <p:spPr>
            <a:xfrm>
              <a:off x="2665234" y="3835201"/>
              <a:ext cx="12259" cy="14006"/>
            </a:xfrm>
            <a:custGeom>
              <a:avLst/>
              <a:gdLst/>
              <a:ahLst/>
              <a:cxnLst/>
              <a:rect l="l" t="t" r="r" b="b"/>
              <a:pathLst>
                <a:path w="449" h="513" extrusionOk="0">
                  <a:moveTo>
                    <a:pt x="114" y="1"/>
                  </a:moveTo>
                  <a:cubicBezTo>
                    <a:pt x="48" y="1"/>
                    <a:pt x="1" y="24"/>
                    <a:pt x="1" y="149"/>
                  </a:cubicBezTo>
                  <a:cubicBezTo>
                    <a:pt x="1" y="351"/>
                    <a:pt x="100" y="512"/>
                    <a:pt x="224" y="512"/>
                  </a:cubicBezTo>
                  <a:cubicBezTo>
                    <a:pt x="348" y="512"/>
                    <a:pt x="448" y="351"/>
                    <a:pt x="448" y="149"/>
                  </a:cubicBezTo>
                  <a:cubicBezTo>
                    <a:pt x="448" y="24"/>
                    <a:pt x="418" y="1"/>
                    <a:pt x="365" y="1"/>
                  </a:cubicBezTo>
                  <a:cubicBezTo>
                    <a:pt x="333" y="1"/>
                    <a:pt x="293" y="9"/>
                    <a:pt x="247" y="9"/>
                  </a:cubicBezTo>
                  <a:cubicBezTo>
                    <a:pt x="200" y="9"/>
                    <a:pt x="154" y="1"/>
                    <a:pt x="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6" name="Google Shape;4486;p85"/>
            <p:cNvSpPr/>
            <p:nvPr/>
          </p:nvSpPr>
          <p:spPr>
            <a:xfrm>
              <a:off x="2644785" y="3834327"/>
              <a:ext cx="12232" cy="13952"/>
            </a:xfrm>
            <a:custGeom>
              <a:avLst/>
              <a:gdLst/>
              <a:ahLst/>
              <a:cxnLst/>
              <a:rect l="l" t="t" r="r" b="b"/>
              <a:pathLst>
                <a:path w="448" h="511" extrusionOk="0">
                  <a:moveTo>
                    <a:pt x="112" y="0"/>
                  </a:moveTo>
                  <a:cubicBezTo>
                    <a:pt x="47" y="0"/>
                    <a:pt x="0" y="24"/>
                    <a:pt x="0" y="147"/>
                  </a:cubicBezTo>
                  <a:cubicBezTo>
                    <a:pt x="0" y="349"/>
                    <a:pt x="100" y="510"/>
                    <a:pt x="225" y="510"/>
                  </a:cubicBezTo>
                  <a:cubicBezTo>
                    <a:pt x="348" y="510"/>
                    <a:pt x="448" y="349"/>
                    <a:pt x="448" y="147"/>
                  </a:cubicBezTo>
                  <a:cubicBezTo>
                    <a:pt x="448" y="24"/>
                    <a:pt x="419" y="0"/>
                    <a:pt x="367" y="0"/>
                  </a:cubicBezTo>
                  <a:cubicBezTo>
                    <a:pt x="335" y="0"/>
                    <a:pt x="294" y="9"/>
                    <a:pt x="247" y="9"/>
                  </a:cubicBezTo>
                  <a:cubicBezTo>
                    <a:pt x="199" y="9"/>
                    <a:pt x="15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7" name="Google Shape;4487;p85"/>
            <p:cNvSpPr/>
            <p:nvPr/>
          </p:nvSpPr>
          <p:spPr>
            <a:xfrm>
              <a:off x="2817170" y="3850490"/>
              <a:ext cx="12259" cy="14006"/>
            </a:xfrm>
            <a:custGeom>
              <a:avLst/>
              <a:gdLst/>
              <a:ahLst/>
              <a:cxnLst/>
              <a:rect l="l" t="t" r="r" b="b"/>
              <a:pathLst>
                <a:path w="449" h="513" extrusionOk="0">
                  <a:moveTo>
                    <a:pt x="115" y="1"/>
                  </a:moveTo>
                  <a:cubicBezTo>
                    <a:pt x="49" y="1"/>
                    <a:pt x="1" y="24"/>
                    <a:pt x="1" y="149"/>
                  </a:cubicBezTo>
                  <a:cubicBezTo>
                    <a:pt x="1" y="349"/>
                    <a:pt x="102" y="512"/>
                    <a:pt x="225" y="512"/>
                  </a:cubicBezTo>
                  <a:cubicBezTo>
                    <a:pt x="348" y="512"/>
                    <a:pt x="448" y="349"/>
                    <a:pt x="448" y="149"/>
                  </a:cubicBezTo>
                  <a:cubicBezTo>
                    <a:pt x="448" y="24"/>
                    <a:pt x="418" y="1"/>
                    <a:pt x="365" y="1"/>
                  </a:cubicBezTo>
                  <a:cubicBezTo>
                    <a:pt x="334" y="1"/>
                    <a:pt x="294" y="9"/>
                    <a:pt x="247" y="9"/>
                  </a:cubicBezTo>
                  <a:cubicBezTo>
                    <a:pt x="201" y="9"/>
                    <a:pt x="155" y="1"/>
                    <a:pt x="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8" name="Google Shape;4488;p85"/>
            <p:cNvSpPr/>
            <p:nvPr/>
          </p:nvSpPr>
          <p:spPr>
            <a:xfrm>
              <a:off x="2796775" y="3849561"/>
              <a:ext cx="12204" cy="14006"/>
            </a:xfrm>
            <a:custGeom>
              <a:avLst/>
              <a:gdLst/>
              <a:ahLst/>
              <a:cxnLst/>
              <a:rect l="l" t="t" r="r" b="b"/>
              <a:pathLst>
                <a:path w="447" h="513" extrusionOk="0">
                  <a:moveTo>
                    <a:pt x="112" y="1"/>
                  </a:moveTo>
                  <a:cubicBezTo>
                    <a:pt x="47" y="1"/>
                    <a:pt x="0" y="24"/>
                    <a:pt x="0" y="149"/>
                  </a:cubicBezTo>
                  <a:cubicBezTo>
                    <a:pt x="0" y="349"/>
                    <a:pt x="100" y="512"/>
                    <a:pt x="223" y="512"/>
                  </a:cubicBezTo>
                  <a:cubicBezTo>
                    <a:pt x="346" y="512"/>
                    <a:pt x="446" y="349"/>
                    <a:pt x="446" y="149"/>
                  </a:cubicBezTo>
                  <a:cubicBezTo>
                    <a:pt x="446" y="24"/>
                    <a:pt x="417" y="1"/>
                    <a:pt x="365" y="1"/>
                  </a:cubicBezTo>
                  <a:cubicBezTo>
                    <a:pt x="333" y="1"/>
                    <a:pt x="293" y="9"/>
                    <a:pt x="246" y="9"/>
                  </a:cubicBezTo>
                  <a:cubicBezTo>
                    <a:pt x="199" y="9"/>
                    <a:pt x="152" y="1"/>
                    <a:pt x="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9" name="Google Shape;4489;p85"/>
            <p:cNvSpPr/>
            <p:nvPr/>
          </p:nvSpPr>
          <p:spPr>
            <a:xfrm>
              <a:off x="2601648" y="3839296"/>
              <a:ext cx="247825" cy="41227"/>
            </a:xfrm>
            <a:custGeom>
              <a:avLst/>
              <a:gdLst/>
              <a:ahLst/>
              <a:cxnLst/>
              <a:rect l="l" t="t" r="r" b="b"/>
              <a:pathLst>
                <a:path w="9077" h="1510" extrusionOk="0">
                  <a:moveTo>
                    <a:pt x="1" y="1"/>
                  </a:moveTo>
                  <a:lnTo>
                    <a:pt x="73" y="1007"/>
                  </a:lnTo>
                  <a:lnTo>
                    <a:pt x="8995" y="1510"/>
                  </a:lnTo>
                  <a:lnTo>
                    <a:pt x="9076" y="98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0" name="Google Shape;4490;p85"/>
            <p:cNvSpPr/>
            <p:nvPr/>
          </p:nvSpPr>
          <p:spPr>
            <a:xfrm>
              <a:off x="2644185" y="3906240"/>
              <a:ext cx="248999" cy="37869"/>
            </a:xfrm>
            <a:custGeom>
              <a:avLst/>
              <a:gdLst/>
              <a:ahLst/>
              <a:cxnLst/>
              <a:rect l="l" t="t" r="r" b="b"/>
              <a:pathLst>
                <a:path w="9120" h="1387" extrusionOk="0">
                  <a:moveTo>
                    <a:pt x="9119" y="1"/>
                  </a:moveTo>
                  <a:lnTo>
                    <a:pt x="1" y="402"/>
                  </a:lnTo>
                  <a:lnTo>
                    <a:pt x="224" y="1387"/>
                  </a:lnTo>
                  <a:lnTo>
                    <a:pt x="9119" y="536"/>
                  </a:lnTo>
                  <a:lnTo>
                    <a:pt x="91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1" name="Google Shape;4491;p85"/>
            <p:cNvSpPr/>
            <p:nvPr/>
          </p:nvSpPr>
          <p:spPr>
            <a:xfrm>
              <a:off x="2637468" y="3917052"/>
              <a:ext cx="21023" cy="27712"/>
            </a:xfrm>
            <a:custGeom>
              <a:avLst/>
              <a:gdLst/>
              <a:ahLst/>
              <a:cxnLst/>
              <a:rect l="l" t="t" r="r" b="b"/>
              <a:pathLst>
                <a:path w="770" h="1015" extrusionOk="0">
                  <a:moveTo>
                    <a:pt x="311" y="1"/>
                  </a:moveTo>
                  <a:cubicBezTo>
                    <a:pt x="288" y="1"/>
                    <a:pt x="265" y="4"/>
                    <a:pt x="242" y="12"/>
                  </a:cubicBezTo>
                  <a:cubicBezTo>
                    <a:pt x="75" y="71"/>
                    <a:pt x="1" y="340"/>
                    <a:pt x="79" y="614"/>
                  </a:cubicBezTo>
                  <a:cubicBezTo>
                    <a:pt x="149" y="852"/>
                    <a:pt x="308" y="1015"/>
                    <a:pt x="459" y="1015"/>
                  </a:cubicBezTo>
                  <a:cubicBezTo>
                    <a:pt x="483" y="1015"/>
                    <a:pt x="506" y="1011"/>
                    <a:pt x="528" y="1003"/>
                  </a:cubicBezTo>
                  <a:cubicBezTo>
                    <a:pt x="698" y="945"/>
                    <a:pt x="770" y="674"/>
                    <a:pt x="691" y="402"/>
                  </a:cubicBezTo>
                  <a:cubicBezTo>
                    <a:pt x="623" y="164"/>
                    <a:pt x="463"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2" name="Google Shape;4492;p85"/>
            <p:cNvSpPr/>
            <p:nvPr/>
          </p:nvSpPr>
          <p:spPr>
            <a:xfrm>
              <a:off x="2843926" y="3865970"/>
              <a:ext cx="7972" cy="14470"/>
            </a:xfrm>
            <a:custGeom>
              <a:avLst/>
              <a:gdLst/>
              <a:ahLst/>
              <a:cxnLst/>
              <a:rect l="l" t="t" r="r" b="b"/>
              <a:pathLst>
                <a:path w="292" h="530" extrusionOk="0">
                  <a:moveTo>
                    <a:pt x="176" y="0"/>
                  </a:moveTo>
                  <a:cubicBezTo>
                    <a:pt x="167" y="0"/>
                    <a:pt x="158" y="2"/>
                    <a:pt x="148" y="5"/>
                  </a:cubicBezTo>
                  <a:cubicBezTo>
                    <a:pt x="68" y="34"/>
                    <a:pt x="4" y="173"/>
                    <a:pt x="2" y="316"/>
                  </a:cubicBezTo>
                  <a:cubicBezTo>
                    <a:pt x="1" y="442"/>
                    <a:pt x="51" y="530"/>
                    <a:pt x="118" y="530"/>
                  </a:cubicBezTo>
                  <a:cubicBezTo>
                    <a:pt x="127" y="530"/>
                    <a:pt x="136" y="528"/>
                    <a:pt x="145" y="525"/>
                  </a:cubicBezTo>
                  <a:cubicBezTo>
                    <a:pt x="225" y="497"/>
                    <a:pt x="290" y="359"/>
                    <a:pt x="291" y="216"/>
                  </a:cubicBezTo>
                  <a:cubicBezTo>
                    <a:pt x="291" y="88"/>
                    <a:pt x="242"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3" name="Google Shape;4493;p85"/>
            <p:cNvSpPr/>
            <p:nvPr/>
          </p:nvSpPr>
          <p:spPr>
            <a:xfrm>
              <a:off x="2288413" y="3897668"/>
              <a:ext cx="45158" cy="25391"/>
            </a:xfrm>
            <a:custGeom>
              <a:avLst/>
              <a:gdLst/>
              <a:ahLst/>
              <a:cxnLst/>
              <a:rect l="l" t="t" r="r" b="b"/>
              <a:pathLst>
                <a:path w="1654" h="930" extrusionOk="0">
                  <a:moveTo>
                    <a:pt x="0" y="1"/>
                  </a:moveTo>
                  <a:cubicBezTo>
                    <a:pt x="0" y="1"/>
                    <a:pt x="507" y="929"/>
                    <a:pt x="955" y="929"/>
                  </a:cubicBezTo>
                  <a:cubicBezTo>
                    <a:pt x="1051" y="929"/>
                    <a:pt x="1144" y="887"/>
                    <a:pt x="1229" y="784"/>
                  </a:cubicBezTo>
                  <a:cubicBezTo>
                    <a:pt x="1654" y="270"/>
                    <a:pt x="0" y="1"/>
                    <a:pt x="0" y="1"/>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4" name="Google Shape;4494;p85"/>
            <p:cNvSpPr/>
            <p:nvPr/>
          </p:nvSpPr>
          <p:spPr>
            <a:xfrm>
              <a:off x="1445002" y="3749363"/>
              <a:ext cx="40189" cy="20149"/>
            </a:xfrm>
            <a:custGeom>
              <a:avLst/>
              <a:gdLst/>
              <a:ahLst/>
              <a:cxnLst/>
              <a:rect l="l" t="t" r="r" b="b"/>
              <a:pathLst>
                <a:path w="1472" h="738" extrusionOk="0">
                  <a:moveTo>
                    <a:pt x="1138" y="1"/>
                  </a:moveTo>
                  <a:cubicBezTo>
                    <a:pt x="741" y="1"/>
                    <a:pt x="0" y="700"/>
                    <a:pt x="0" y="700"/>
                  </a:cubicBezTo>
                  <a:cubicBezTo>
                    <a:pt x="0" y="700"/>
                    <a:pt x="238" y="737"/>
                    <a:pt x="517" y="737"/>
                  </a:cubicBezTo>
                  <a:cubicBezTo>
                    <a:pt x="946" y="737"/>
                    <a:pt x="1472" y="649"/>
                    <a:pt x="1369" y="200"/>
                  </a:cubicBezTo>
                  <a:cubicBezTo>
                    <a:pt x="1336" y="57"/>
                    <a:pt x="1251" y="1"/>
                    <a:pt x="1138" y="1"/>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5" name="Google Shape;4495;p85"/>
            <p:cNvSpPr/>
            <p:nvPr/>
          </p:nvSpPr>
          <p:spPr>
            <a:xfrm>
              <a:off x="1304015" y="3989211"/>
              <a:ext cx="40217" cy="20122"/>
            </a:xfrm>
            <a:custGeom>
              <a:avLst/>
              <a:gdLst/>
              <a:ahLst/>
              <a:cxnLst/>
              <a:rect l="l" t="t" r="r" b="b"/>
              <a:pathLst>
                <a:path w="1473" h="737" extrusionOk="0">
                  <a:moveTo>
                    <a:pt x="1139" y="0"/>
                  </a:moveTo>
                  <a:cubicBezTo>
                    <a:pt x="742" y="0"/>
                    <a:pt x="1" y="700"/>
                    <a:pt x="1" y="700"/>
                  </a:cubicBezTo>
                  <a:cubicBezTo>
                    <a:pt x="1" y="700"/>
                    <a:pt x="237" y="736"/>
                    <a:pt x="515" y="736"/>
                  </a:cubicBezTo>
                  <a:cubicBezTo>
                    <a:pt x="945" y="736"/>
                    <a:pt x="1472" y="648"/>
                    <a:pt x="1370" y="200"/>
                  </a:cubicBezTo>
                  <a:cubicBezTo>
                    <a:pt x="1337" y="56"/>
                    <a:pt x="1252" y="0"/>
                    <a:pt x="1139" y="0"/>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6" name="Google Shape;4496;p85"/>
            <p:cNvSpPr/>
            <p:nvPr/>
          </p:nvSpPr>
          <p:spPr>
            <a:xfrm>
              <a:off x="1230764" y="4269302"/>
              <a:ext cx="40244" cy="20095"/>
            </a:xfrm>
            <a:custGeom>
              <a:avLst/>
              <a:gdLst/>
              <a:ahLst/>
              <a:cxnLst/>
              <a:rect l="l" t="t" r="r" b="b"/>
              <a:pathLst>
                <a:path w="1474" h="736" extrusionOk="0">
                  <a:moveTo>
                    <a:pt x="1140" y="0"/>
                  </a:moveTo>
                  <a:cubicBezTo>
                    <a:pt x="743" y="0"/>
                    <a:pt x="1" y="699"/>
                    <a:pt x="1" y="699"/>
                  </a:cubicBezTo>
                  <a:cubicBezTo>
                    <a:pt x="1" y="699"/>
                    <a:pt x="239" y="736"/>
                    <a:pt x="518" y="736"/>
                  </a:cubicBezTo>
                  <a:cubicBezTo>
                    <a:pt x="948" y="736"/>
                    <a:pt x="1473" y="648"/>
                    <a:pt x="1370" y="199"/>
                  </a:cubicBezTo>
                  <a:cubicBezTo>
                    <a:pt x="1337" y="56"/>
                    <a:pt x="1252" y="0"/>
                    <a:pt x="1140" y="0"/>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7" name="Google Shape;4497;p85"/>
            <p:cNvSpPr/>
            <p:nvPr/>
          </p:nvSpPr>
          <p:spPr>
            <a:xfrm>
              <a:off x="1128601" y="3911346"/>
              <a:ext cx="42701" cy="18511"/>
            </a:xfrm>
            <a:custGeom>
              <a:avLst/>
              <a:gdLst/>
              <a:ahLst/>
              <a:cxnLst/>
              <a:rect l="l" t="t" r="r" b="b"/>
              <a:pathLst>
                <a:path w="1564" h="678" extrusionOk="0">
                  <a:moveTo>
                    <a:pt x="523" y="1"/>
                  </a:moveTo>
                  <a:cubicBezTo>
                    <a:pt x="240" y="1"/>
                    <a:pt x="0" y="28"/>
                    <a:pt x="0" y="28"/>
                  </a:cubicBezTo>
                  <a:cubicBezTo>
                    <a:pt x="0" y="28"/>
                    <a:pt x="634" y="678"/>
                    <a:pt x="1070" y="678"/>
                  </a:cubicBezTo>
                  <a:cubicBezTo>
                    <a:pt x="1206" y="678"/>
                    <a:pt x="1323" y="615"/>
                    <a:pt x="1396" y="451"/>
                  </a:cubicBezTo>
                  <a:cubicBezTo>
                    <a:pt x="1564" y="72"/>
                    <a:pt x="986" y="1"/>
                    <a:pt x="523" y="1"/>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4498;p85"/>
            <p:cNvSpPr/>
            <p:nvPr/>
          </p:nvSpPr>
          <p:spPr>
            <a:xfrm>
              <a:off x="1099415" y="4008104"/>
              <a:ext cx="42701" cy="18511"/>
            </a:xfrm>
            <a:custGeom>
              <a:avLst/>
              <a:gdLst/>
              <a:ahLst/>
              <a:cxnLst/>
              <a:rect l="l" t="t" r="r" b="b"/>
              <a:pathLst>
                <a:path w="1564" h="678" extrusionOk="0">
                  <a:moveTo>
                    <a:pt x="523" y="1"/>
                  </a:moveTo>
                  <a:cubicBezTo>
                    <a:pt x="240" y="1"/>
                    <a:pt x="0" y="28"/>
                    <a:pt x="0" y="28"/>
                  </a:cubicBezTo>
                  <a:cubicBezTo>
                    <a:pt x="0" y="28"/>
                    <a:pt x="634" y="678"/>
                    <a:pt x="1070" y="678"/>
                  </a:cubicBezTo>
                  <a:cubicBezTo>
                    <a:pt x="1206" y="678"/>
                    <a:pt x="1323" y="615"/>
                    <a:pt x="1396" y="451"/>
                  </a:cubicBezTo>
                  <a:cubicBezTo>
                    <a:pt x="1564" y="72"/>
                    <a:pt x="986" y="1"/>
                    <a:pt x="523" y="1"/>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9" name="Google Shape;4499;p85"/>
            <p:cNvSpPr/>
            <p:nvPr/>
          </p:nvSpPr>
          <p:spPr>
            <a:xfrm>
              <a:off x="2304276" y="3737787"/>
              <a:ext cx="45186" cy="25391"/>
            </a:xfrm>
            <a:custGeom>
              <a:avLst/>
              <a:gdLst/>
              <a:ahLst/>
              <a:cxnLst/>
              <a:rect l="l" t="t" r="r" b="b"/>
              <a:pathLst>
                <a:path w="1655" h="930" extrusionOk="0">
                  <a:moveTo>
                    <a:pt x="1" y="1"/>
                  </a:moveTo>
                  <a:lnTo>
                    <a:pt x="1" y="1"/>
                  </a:lnTo>
                  <a:cubicBezTo>
                    <a:pt x="1" y="1"/>
                    <a:pt x="507" y="929"/>
                    <a:pt x="956" y="929"/>
                  </a:cubicBezTo>
                  <a:cubicBezTo>
                    <a:pt x="1051" y="929"/>
                    <a:pt x="1145" y="887"/>
                    <a:pt x="1230" y="784"/>
                  </a:cubicBezTo>
                  <a:cubicBezTo>
                    <a:pt x="1654" y="270"/>
                    <a:pt x="1" y="1"/>
                    <a:pt x="1" y="1"/>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0" name="Google Shape;4500;p85"/>
            <p:cNvSpPr/>
            <p:nvPr/>
          </p:nvSpPr>
          <p:spPr>
            <a:xfrm>
              <a:off x="1944491" y="3902172"/>
              <a:ext cx="38797" cy="34155"/>
            </a:xfrm>
            <a:custGeom>
              <a:avLst/>
              <a:gdLst/>
              <a:ahLst/>
              <a:cxnLst/>
              <a:rect l="l" t="t" r="r" b="b"/>
              <a:pathLst>
                <a:path w="1421" h="1251" extrusionOk="0">
                  <a:moveTo>
                    <a:pt x="1421" y="1"/>
                  </a:moveTo>
                  <a:lnTo>
                    <a:pt x="1421" y="1"/>
                  </a:lnTo>
                  <a:cubicBezTo>
                    <a:pt x="1420" y="1"/>
                    <a:pt x="1" y="642"/>
                    <a:pt x="548" y="1168"/>
                  </a:cubicBezTo>
                  <a:cubicBezTo>
                    <a:pt x="608" y="1225"/>
                    <a:pt x="666" y="1250"/>
                    <a:pt x="722" y="1250"/>
                  </a:cubicBezTo>
                  <a:cubicBezTo>
                    <a:pt x="1120" y="1250"/>
                    <a:pt x="1420" y="1"/>
                    <a:pt x="1421" y="1"/>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4501;p85"/>
            <p:cNvSpPr/>
            <p:nvPr/>
          </p:nvSpPr>
          <p:spPr>
            <a:xfrm>
              <a:off x="1558469" y="4055637"/>
              <a:ext cx="35193" cy="39152"/>
            </a:xfrm>
            <a:custGeom>
              <a:avLst/>
              <a:gdLst/>
              <a:ahLst/>
              <a:cxnLst/>
              <a:rect l="l" t="t" r="r" b="b"/>
              <a:pathLst>
                <a:path w="1289" h="1434" extrusionOk="0">
                  <a:moveTo>
                    <a:pt x="1077" y="0"/>
                  </a:moveTo>
                  <a:lnTo>
                    <a:pt x="1077" y="0"/>
                  </a:lnTo>
                  <a:cubicBezTo>
                    <a:pt x="1077" y="0"/>
                    <a:pt x="1" y="1125"/>
                    <a:pt x="703" y="1408"/>
                  </a:cubicBezTo>
                  <a:cubicBezTo>
                    <a:pt x="747" y="1425"/>
                    <a:pt x="786" y="1433"/>
                    <a:pt x="821" y="1433"/>
                  </a:cubicBezTo>
                  <a:cubicBezTo>
                    <a:pt x="1289" y="1433"/>
                    <a:pt x="1077" y="0"/>
                    <a:pt x="1077" y="0"/>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2" name="Google Shape;4502;p85"/>
            <p:cNvSpPr/>
            <p:nvPr/>
          </p:nvSpPr>
          <p:spPr>
            <a:xfrm>
              <a:off x="1411476" y="4241618"/>
              <a:ext cx="41145" cy="17146"/>
            </a:xfrm>
            <a:custGeom>
              <a:avLst/>
              <a:gdLst/>
              <a:ahLst/>
              <a:cxnLst/>
              <a:rect l="l" t="t" r="r" b="b"/>
              <a:pathLst>
                <a:path w="1507" h="628" extrusionOk="0">
                  <a:moveTo>
                    <a:pt x="435" y="1"/>
                  </a:moveTo>
                  <a:cubicBezTo>
                    <a:pt x="252" y="1"/>
                    <a:pt x="105" y="78"/>
                    <a:pt x="56" y="298"/>
                  </a:cubicBezTo>
                  <a:cubicBezTo>
                    <a:pt x="0" y="550"/>
                    <a:pt x="206" y="628"/>
                    <a:pt x="480" y="628"/>
                  </a:cubicBezTo>
                  <a:cubicBezTo>
                    <a:pt x="910" y="628"/>
                    <a:pt x="1507" y="436"/>
                    <a:pt x="1507" y="436"/>
                  </a:cubicBezTo>
                  <a:cubicBezTo>
                    <a:pt x="1507" y="436"/>
                    <a:pt x="870" y="1"/>
                    <a:pt x="435" y="1"/>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3" name="Google Shape;4503;p85"/>
            <p:cNvSpPr/>
            <p:nvPr/>
          </p:nvSpPr>
          <p:spPr>
            <a:xfrm>
              <a:off x="1244306" y="3810984"/>
              <a:ext cx="45131" cy="25528"/>
            </a:xfrm>
            <a:custGeom>
              <a:avLst/>
              <a:gdLst/>
              <a:ahLst/>
              <a:cxnLst/>
              <a:rect l="l" t="t" r="r" b="b"/>
              <a:pathLst>
                <a:path w="1653" h="935" extrusionOk="0">
                  <a:moveTo>
                    <a:pt x="702" y="1"/>
                  </a:moveTo>
                  <a:cubicBezTo>
                    <a:pt x="607" y="1"/>
                    <a:pt x="514" y="42"/>
                    <a:pt x="429" y="144"/>
                  </a:cubicBezTo>
                  <a:cubicBezTo>
                    <a:pt x="0" y="655"/>
                    <a:pt x="1652" y="935"/>
                    <a:pt x="1652" y="935"/>
                  </a:cubicBezTo>
                  <a:cubicBezTo>
                    <a:pt x="1652" y="935"/>
                    <a:pt x="1151" y="1"/>
                    <a:pt x="702" y="1"/>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4" name="Google Shape;4504;p85"/>
            <p:cNvSpPr/>
            <p:nvPr/>
          </p:nvSpPr>
          <p:spPr>
            <a:xfrm>
              <a:off x="2144396" y="3745159"/>
              <a:ext cx="45186" cy="25337"/>
            </a:xfrm>
            <a:custGeom>
              <a:avLst/>
              <a:gdLst/>
              <a:ahLst/>
              <a:cxnLst/>
              <a:rect l="l" t="t" r="r" b="b"/>
              <a:pathLst>
                <a:path w="1655" h="928" extrusionOk="0">
                  <a:moveTo>
                    <a:pt x="1" y="0"/>
                  </a:moveTo>
                  <a:cubicBezTo>
                    <a:pt x="1" y="0"/>
                    <a:pt x="507" y="928"/>
                    <a:pt x="955" y="928"/>
                  </a:cubicBezTo>
                  <a:cubicBezTo>
                    <a:pt x="1051" y="928"/>
                    <a:pt x="1144" y="885"/>
                    <a:pt x="1230" y="782"/>
                  </a:cubicBezTo>
                  <a:cubicBezTo>
                    <a:pt x="1654" y="268"/>
                    <a:pt x="1" y="0"/>
                    <a:pt x="1" y="0"/>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5" name="Google Shape;4505;p85"/>
            <p:cNvSpPr/>
            <p:nvPr/>
          </p:nvSpPr>
          <p:spPr>
            <a:xfrm>
              <a:off x="2471500" y="3764680"/>
              <a:ext cx="45186" cy="25337"/>
            </a:xfrm>
            <a:custGeom>
              <a:avLst/>
              <a:gdLst/>
              <a:ahLst/>
              <a:cxnLst/>
              <a:rect l="l" t="t" r="r" b="b"/>
              <a:pathLst>
                <a:path w="1655" h="928" extrusionOk="0">
                  <a:moveTo>
                    <a:pt x="1" y="0"/>
                  </a:moveTo>
                  <a:cubicBezTo>
                    <a:pt x="1" y="1"/>
                    <a:pt x="507" y="928"/>
                    <a:pt x="955" y="928"/>
                  </a:cubicBezTo>
                  <a:cubicBezTo>
                    <a:pt x="1051" y="928"/>
                    <a:pt x="1145" y="885"/>
                    <a:pt x="1230" y="782"/>
                  </a:cubicBezTo>
                  <a:cubicBezTo>
                    <a:pt x="1654" y="268"/>
                    <a:pt x="1" y="0"/>
                    <a:pt x="1" y="0"/>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6" name="Google Shape;4506;p85"/>
            <p:cNvSpPr/>
            <p:nvPr/>
          </p:nvSpPr>
          <p:spPr>
            <a:xfrm>
              <a:off x="2193375" y="3888931"/>
              <a:ext cx="41309" cy="22415"/>
            </a:xfrm>
            <a:custGeom>
              <a:avLst/>
              <a:gdLst/>
              <a:ahLst/>
              <a:cxnLst/>
              <a:rect l="l" t="t" r="r" b="b"/>
              <a:pathLst>
                <a:path w="1513" h="821" extrusionOk="0">
                  <a:moveTo>
                    <a:pt x="1389" y="0"/>
                  </a:moveTo>
                  <a:cubicBezTo>
                    <a:pt x="1027" y="0"/>
                    <a:pt x="0" y="52"/>
                    <a:pt x="205" y="645"/>
                  </a:cubicBezTo>
                  <a:cubicBezTo>
                    <a:pt x="248" y="771"/>
                    <a:pt x="325" y="821"/>
                    <a:pt x="422" y="821"/>
                  </a:cubicBezTo>
                  <a:cubicBezTo>
                    <a:pt x="812" y="821"/>
                    <a:pt x="1512" y="3"/>
                    <a:pt x="1512" y="3"/>
                  </a:cubicBezTo>
                  <a:cubicBezTo>
                    <a:pt x="1512" y="3"/>
                    <a:pt x="1465" y="0"/>
                    <a:pt x="1389" y="0"/>
                  </a:cubicBez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7" name="Google Shape;4507;p85"/>
            <p:cNvSpPr/>
            <p:nvPr/>
          </p:nvSpPr>
          <p:spPr>
            <a:xfrm>
              <a:off x="2231953" y="4388038"/>
              <a:ext cx="48244" cy="35111"/>
            </a:xfrm>
            <a:custGeom>
              <a:avLst/>
              <a:gdLst/>
              <a:ahLst/>
              <a:cxnLst/>
              <a:rect l="l" t="t" r="r" b="b"/>
              <a:pathLst>
                <a:path w="1767" h="1286" extrusionOk="0">
                  <a:moveTo>
                    <a:pt x="1" y="0"/>
                  </a:moveTo>
                  <a:lnTo>
                    <a:pt x="236" y="1286"/>
                  </a:lnTo>
                  <a:lnTo>
                    <a:pt x="1767" y="1286"/>
                  </a:lnTo>
                  <a:lnTo>
                    <a:pt x="1531" y="0"/>
                  </a:lnTo>
                  <a:close/>
                </a:path>
              </a:pathLst>
            </a:custGeom>
            <a:solidFill>
              <a:srgbClr val="6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8" name="Google Shape;4508;p85"/>
            <p:cNvSpPr/>
            <p:nvPr/>
          </p:nvSpPr>
          <p:spPr>
            <a:xfrm>
              <a:off x="2235038" y="4392816"/>
              <a:ext cx="39152" cy="28504"/>
            </a:xfrm>
            <a:custGeom>
              <a:avLst/>
              <a:gdLst/>
              <a:ahLst/>
              <a:cxnLst/>
              <a:rect l="l" t="t" r="r" b="b"/>
              <a:pathLst>
                <a:path w="1434" h="1044" extrusionOk="0">
                  <a:moveTo>
                    <a:pt x="0" y="0"/>
                  </a:moveTo>
                  <a:lnTo>
                    <a:pt x="191" y="1043"/>
                  </a:lnTo>
                  <a:lnTo>
                    <a:pt x="1434" y="1043"/>
                  </a:lnTo>
                  <a:lnTo>
                    <a:pt x="12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9" name="Google Shape;4509;p85"/>
            <p:cNvSpPr/>
            <p:nvPr/>
          </p:nvSpPr>
          <p:spPr>
            <a:xfrm>
              <a:off x="2169175" y="4487688"/>
              <a:ext cx="14400" cy="13475"/>
            </a:xfrm>
            <a:custGeom>
              <a:avLst/>
              <a:gdLst/>
              <a:ahLst/>
              <a:cxnLst/>
              <a:rect l="l" t="t" r="r" b="b"/>
              <a:pathLst>
                <a:path w="576" h="539" extrusionOk="0">
                  <a:moveTo>
                    <a:pt x="237" y="1"/>
                  </a:moveTo>
                  <a:cubicBezTo>
                    <a:pt x="94" y="1"/>
                    <a:pt x="0" y="121"/>
                    <a:pt x="28" y="270"/>
                  </a:cubicBezTo>
                  <a:cubicBezTo>
                    <a:pt x="55" y="419"/>
                    <a:pt x="194" y="539"/>
                    <a:pt x="338" y="539"/>
                  </a:cubicBezTo>
                  <a:cubicBezTo>
                    <a:pt x="482" y="539"/>
                    <a:pt x="575" y="417"/>
                    <a:pt x="548" y="270"/>
                  </a:cubicBezTo>
                  <a:cubicBezTo>
                    <a:pt x="520" y="122"/>
                    <a:pt x="382" y="1"/>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0" name="Google Shape;4510;p85"/>
            <p:cNvSpPr/>
            <p:nvPr/>
          </p:nvSpPr>
          <p:spPr>
            <a:xfrm>
              <a:off x="2172550" y="4488838"/>
              <a:ext cx="9750" cy="9100"/>
            </a:xfrm>
            <a:custGeom>
              <a:avLst/>
              <a:gdLst/>
              <a:ahLst/>
              <a:cxnLst/>
              <a:rect l="l" t="t" r="r" b="b"/>
              <a:pathLst>
                <a:path w="390" h="364" extrusionOk="0">
                  <a:moveTo>
                    <a:pt x="160" y="1"/>
                  </a:moveTo>
                  <a:cubicBezTo>
                    <a:pt x="63" y="1"/>
                    <a:pt x="0" y="82"/>
                    <a:pt x="19" y="182"/>
                  </a:cubicBezTo>
                  <a:cubicBezTo>
                    <a:pt x="37" y="282"/>
                    <a:pt x="131" y="364"/>
                    <a:pt x="228" y="364"/>
                  </a:cubicBezTo>
                  <a:cubicBezTo>
                    <a:pt x="327" y="364"/>
                    <a:pt x="390" y="282"/>
                    <a:pt x="371" y="182"/>
                  </a:cubicBezTo>
                  <a:cubicBezTo>
                    <a:pt x="351" y="82"/>
                    <a:pt x="257"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11" name="Google Shape;4511;p85"/>
          <p:cNvGrpSpPr/>
          <p:nvPr/>
        </p:nvGrpSpPr>
        <p:grpSpPr>
          <a:xfrm>
            <a:off x="3396968" y="3458619"/>
            <a:ext cx="2568824" cy="1117964"/>
            <a:chOff x="5454075" y="1627926"/>
            <a:chExt cx="2061325" cy="897099"/>
          </a:xfrm>
        </p:grpSpPr>
        <p:sp>
          <p:nvSpPr>
            <p:cNvPr id="4512" name="Google Shape;4512;p85"/>
            <p:cNvSpPr/>
            <p:nvPr/>
          </p:nvSpPr>
          <p:spPr>
            <a:xfrm>
              <a:off x="6638088" y="1627926"/>
              <a:ext cx="403398" cy="176777"/>
            </a:xfrm>
            <a:custGeom>
              <a:avLst/>
              <a:gdLst/>
              <a:ahLst/>
              <a:cxnLst/>
              <a:rect l="l" t="t" r="r" b="b"/>
              <a:pathLst>
                <a:path w="14600" h="6398" extrusionOk="0">
                  <a:moveTo>
                    <a:pt x="8912" y="0"/>
                  </a:moveTo>
                  <a:lnTo>
                    <a:pt x="0" y="5665"/>
                  </a:lnTo>
                  <a:lnTo>
                    <a:pt x="298" y="6164"/>
                  </a:lnTo>
                  <a:lnTo>
                    <a:pt x="2195" y="6398"/>
                  </a:lnTo>
                  <a:lnTo>
                    <a:pt x="14599" y="1808"/>
                  </a:lnTo>
                  <a:lnTo>
                    <a:pt x="8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3" name="Google Shape;4513;p85"/>
            <p:cNvSpPr/>
            <p:nvPr/>
          </p:nvSpPr>
          <p:spPr>
            <a:xfrm>
              <a:off x="6192575" y="2212050"/>
              <a:ext cx="1322814" cy="266832"/>
            </a:xfrm>
            <a:custGeom>
              <a:avLst/>
              <a:gdLst/>
              <a:ahLst/>
              <a:cxnLst/>
              <a:rect l="l" t="t" r="r" b="b"/>
              <a:pathLst>
                <a:path w="47876" h="9393" extrusionOk="0">
                  <a:moveTo>
                    <a:pt x="47876" y="0"/>
                  </a:moveTo>
                  <a:lnTo>
                    <a:pt x="24689" y="3060"/>
                  </a:lnTo>
                  <a:lnTo>
                    <a:pt x="12882" y="3597"/>
                  </a:lnTo>
                  <a:lnTo>
                    <a:pt x="1" y="5602"/>
                  </a:lnTo>
                  <a:lnTo>
                    <a:pt x="47876" y="9393"/>
                  </a:lnTo>
                  <a:lnTo>
                    <a:pt x="47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4" name="Google Shape;4514;p85"/>
            <p:cNvSpPr/>
            <p:nvPr/>
          </p:nvSpPr>
          <p:spPr>
            <a:xfrm>
              <a:off x="7092661" y="2212058"/>
              <a:ext cx="422739" cy="53657"/>
            </a:xfrm>
            <a:custGeom>
              <a:avLst/>
              <a:gdLst/>
              <a:ahLst/>
              <a:cxnLst/>
              <a:rect l="l" t="t" r="r" b="b"/>
              <a:pathLst>
                <a:path w="15300" h="1942" extrusionOk="0">
                  <a:moveTo>
                    <a:pt x="15300" y="0"/>
                  </a:moveTo>
                  <a:lnTo>
                    <a:pt x="1" y="1942"/>
                  </a:lnTo>
                  <a:lnTo>
                    <a:pt x="15300" y="1786"/>
                  </a:lnTo>
                  <a:lnTo>
                    <a:pt x="15300" y="0"/>
                  </a:lnTo>
                  <a:close/>
                </a:path>
              </a:pathLst>
            </a:custGeom>
            <a:solidFill>
              <a:srgbClr val="FECE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5" name="Google Shape;4515;p85"/>
            <p:cNvSpPr/>
            <p:nvPr/>
          </p:nvSpPr>
          <p:spPr>
            <a:xfrm>
              <a:off x="5454075" y="2262511"/>
              <a:ext cx="1870026" cy="259529"/>
            </a:xfrm>
            <a:custGeom>
              <a:avLst/>
              <a:gdLst/>
              <a:ahLst/>
              <a:cxnLst/>
              <a:rect l="l" t="t" r="r" b="b"/>
              <a:pathLst>
                <a:path w="67681" h="9393" extrusionOk="0">
                  <a:moveTo>
                    <a:pt x="1" y="0"/>
                  </a:moveTo>
                  <a:lnTo>
                    <a:pt x="1" y="9392"/>
                  </a:lnTo>
                  <a:lnTo>
                    <a:pt x="67680" y="5601"/>
                  </a:lnTo>
                  <a:lnTo>
                    <a:pt x="51934" y="2649"/>
                  </a:lnTo>
                  <a:lnTo>
                    <a:pt x="36764" y="297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6" name="Google Shape;4516;p85"/>
            <p:cNvSpPr/>
            <p:nvPr/>
          </p:nvSpPr>
          <p:spPr>
            <a:xfrm>
              <a:off x="5454075" y="2342390"/>
              <a:ext cx="2061309" cy="169842"/>
            </a:xfrm>
            <a:custGeom>
              <a:avLst/>
              <a:gdLst/>
              <a:ahLst/>
              <a:cxnLst/>
              <a:rect l="l" t="t" r="r" b="b"/>
              <a:pathLst>
                <a:path w="74604" h="6147" extrusionOk="0">
                  <a:moveTo>
                    <a:pt x="29459" y="1"/>
                  </a:moveTo>
                  <a:lnTo>
                    <a:pt x="15006" y="2039"/>
                  </a:lnTo>
                  <a:lnTo>
                    <a:pt x="11571" y="1891"/>
                  </a:lnTo>
                  <a:lnTo>
                    <a:pt x="10157" y="2441"/>
                  </a:lnTo>
                  <a:lnTo>
                    <a:pt x="1" y="2639"/>
                  </a:lnTo>
                  <a:lnTo>
                    <a:pt x="1" y="6146"/>
                  </a:lnTo>
                  <a:lnTo>
                    <a:pt x="74604" y="6146"/>
                  </a:lnTo>
                  <a:lnTo>
                    <a:pt x="74604" y="1830"/>
                  </a:lnTo>
                  <a:lnTo>
                    <a:pt x="44315" y="1325"/>
                  </a:lnTo>
                  <a:lnTo>
                    <a:pt x="41818" y="501"/>
                  </a:lnTo>
                  <a:lnTo>
                    <a:pt x="29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7" name="Google Shape;4517;p85"/>
            <p:cNvSpPr/>
            <p:nvPr/>
          </p:nvSpPr>
          <p:spPr>
            <a:xfrm>
              <a:off x="6533977" y="2049868"/>
              <a:ext cx="161497" cy="85625"/>
            </a:xfrm>
            <a:custGeom>
              <a:avLst/>
              <a:gdLst/>
              <a:ahLst/>
              <a:cxnLst/>
              <a:rect l="l" t="t" r="r" b="b"/>
              <a:pathLst>
                <a:path w="5845" h="3099" extrusionOk="0">
                  <a:moveTo>
                    <a:pt x="2225" y="1"/>
                  </a:moveTo>
                  <a:lnTo>
                    <a:pt x="1" y="1116"/>
                  </a:lnTo>
                  <a:lnTo>
                    <a:pt x="5297" y="3098"/>
                  </a:lnTo>
                  <a:lnTo>
                    <a:pt x="5845" y="505"/>
                  </a:lnTo>
                  <a:lnTo>
                    <a:pt x="22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8" name="Google Shape;4518;p85"/>
            <p:cNvSpPr/>
            <p:nvPr/>
          </p:nvSpPr>
          <p:spPr>
            <a:xfrm>
              <a:off x="6891043" y="1660392"/>
              <a:ext cx="526490" cy="453767"/>
            </a:xfrm>
            <a:custGeom>
              <a:avLst/>
              <a:gdLst/>
              <a:ahLst/>
              <a:cxnLst/>
              <a:rect l="l" t="t" r="r" b="b"/>
              <a:pathLst>
                <a:path w="19055" h="16423" extrusionOk="0">
                  <a:moveTo>
                    <a:pt x="0" y="0"/>
                  </a:moveTo>
                  <a:lnTo>
                    <a:pt x="5743" y="15830"/>
                  </a:lnTo>
                  <a:lnTo>
                    <a:pt x="19054" y="16422"/>
                  </a:lnTo>
                  <a:lnTo>
                    <a:pt x="17893" y="4915"/>
                  </a:lnTo>
                  <a:lnTo>
                    <a:pt x="3349" y="16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9" name="Google Shape;4519;p85"/>
            <p:cNvSpPr/>
            <p:nvPr/>
          </p:nvSpPr>
          <p:spPr>
            <a:xfrm>
              <a:off x="7175386" y="1775997"/>
              <a:ext cx="242149" cy="338164"/>
            </a:xfrm>
            <a:custGeom>
              <a:avLst/>
              <a:gdLst/>
              <a:ahLst/>
              <a:cxnLst/>
              <a:rect l="l" t="t" r="r" b="b"/>
              <a:pathLst>
                <a:path w="8764" h="12239" extrusionOk="0">
                  <a:moveTo>
                    <a:pt x="5364" y="0"/>
                  </a:moveTo>
                  <a:lnTo>
                    <a:pt x="0" y="11848"/>
                  </a:lnTo>
                  <a:lnTo>
                    <a:pt x="8763" y="12238"/>
                  </a:lnTo>
                  <a:lnTo>
                    <a:pt x="7602" y="731"/>
                  </a:lnTo>
                  <a:lnTo>
                    <a:pt x="5364" y="0"/>
                  </a:lnTo>
                  <a:close/>
                </a:path>
              </a:pathLst>
            </a:custGeom>
            <a:solidFill>
              <a:srgbClr val="9E99A3">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0" name="Google Shape;4520;p85"/>
            <p:cNvSpPr/>
            <p:nvPr/>
          </p:nvSpPr>
          <p:spPr>
            <a:xfrm>
              <a:off x="7075807" y="1892873"/>
              <a:ext cx="323492" cy="40450"/>
            </a:xfrm>
            <a:custGeom>
              <a:avLst/>
              <a:gdLst/>
              <a:ahLst/>
              <a:cxnLst/>
              <a:rect l="l" t="t" r="r" b="b"/>
              <a:pathLst>
                <a:path w="11708" h="1464" extrusionOk="0">
                  <a:moveTo>
                    <a:pt x="0" y="0"/>
                  </a:moveTo>
                  <a:lnTo>
                    <a:pt x="371" y="1331"/>
                  </a:lnTo>
                  <a:lnTo>
                    <a:pt x="11707" y="1463"/>
                  </a:lnTo>
                  <a:lnTo>
                    <a:pt x="11694" y="1331"/>
                  </a:lnTo>
                  <a:lnTo>
                    <a:pt x="472" y="1199"/>
                  </a:lnTo>
                  <a:lnTo>
                    <a:pt x="175" y="134"/>
                  </a:lnTo>
                  <a:lnTo>
                    <a:pt x="11583" y="228"/>
                  </a:lnTo>
                  <a:lnTo>
                    <a:pt x="11569" y="9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1" name="Google Shape;4521;p85"/>
            <p:cNvSpPr/>
            <p:nvPr/>
          </p:nvSpPr>
          <p:spPr>
            <a:xfrm>
              <a:off x="7088931" y="1770250"/>
              <a:ext cx="303018" cy="90516"/>
            </a:xfrm>
            <a:custGeom>
              <a:avLst/>
              <a:gdLst/>
              <a:ahLst/>
              <a:cxnLst/>
              <a:rect l="l" t="t" r="r" b="b"/>
              <a:pathLst>
                <a:path w="10967" h="3276" extrusionOk="0">
                  <a:moveTo>
                    <a:pt x="0" y="1"/>
                  </a:moveTo>
                  <a:lnTo>
                    <a:pt x="187" y="1370"/>
                  </a:lnTo>
                  <a:lnTo>
                    <a:pt x="10966" y="3276"/>
                  </a:lnTo>
                  <a:lnTo>
                    <a:pt x="10952" y="3139"/>
                  </a:lnTo>
                  <a:lnTo>
                    <a:pt x="305" y="1256"/>
                  </a:lnTo>
                  <a:lnTo>
                    <a:pt x="157" y="164"/>
                  </a:lnTo>
                  <a:lnTo>
                    <a:pt x="157" y="164"/>
                  </a:lnTo>
                  <a:cubicBezTo>
                    <a:pt x="3552" y="767"/>
                    <a:pt x="8682" y="1668"/>
                    <a:pt x="10839" y="2005"/>
                  </a:cubicBezTo>
                  <a:lnTo>
                    <a:pt x="10826" y="1873"/>
                  </a:lnTo>
                  <a:cubicBezTo>
                    <a:pt x="8490" y="1499"/>
                    <a:pt x="2637" y="470"/>
                    <a:pt x="91" y="1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2" name="Google Shape;4522;p85"/>
            <p:cNvSpPr/>
            <p:nvPr/>
          </p:nvSpPr>
          <p:spPr>
            <a:xfrm>
              <a:off x="7096529" y="1952416"/>
              <a:ext cx="310920" cy="61698"/>
            </a:xfrm>
            <a:custGeom>
              <a:avLst/>
              <a:gdLst/>
              <a:ahLst/>
              <a:cxnLst/>
              <a:rect l="l" t="t" r="r" b="b"/>
              <a:pathLst>
                <a:path w="11253" h="2233" extrusionOk="0">
                  <a:moveTo>
                    <a:pt x="73" y="0"/>
                  </a:moveTo>
                  <a:lnTo>
                    <a:pt x="1" y="1566"/>
                  </a:lnTo>
                  <a:lnTo>
                    <a:pt x="11253" y="2232"/>
                  </a:lnTo>
                  <a:lnTo>
                    <a:pt x="11253" y="2232"/>
                  </a:lnTo>
                  <a:lnTo>
                    <a:pt x="11239" y="2099"/>
                  </a:lnTo>
                  <a:lnTo>
                    <a:pt x="139" y="1442"/>
                  </a:lnTo>
                  <a:lnTo>
                    <a:pt x="199" y="148"/>
                  </a:lnTo>
                  <a:lnTo>
                    <a:pt x="11173" y="1442"/>
                  </a:lnTo>
                  <a:lnTo>
                    <a:pt x="11159" y="1306"/>
                  </a:lnTo>
                  <a:lnTo>
                    <a:pt x="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3" name="Google Shape;4523;p85"/>
            <p:cNvSpPr/>
            <p:nvPr/>
          </p:nvSpPr>
          <p:spPr>
            <a:xfrm>
              <a:off x="7049696" y="2047907"/>
              <a:ext cx="419893" cy="371734"/>
            </a:xfrm>
            <a:custGeom>
              <a:avLst/>
              <a:gdLst/>
              <a:ahLst/>
              <a:cxnLst/>
              <a:rect l="l" t="t" r="r" b="b"/>
              <a:pathLst>
                <a:path w="15197" h="13454" extrusionOk="0">
                  <a:moveTo>
                    <a:pt x="1" y="1"/>
                  </a:moveTo>
                  <a:lnTo>
                    <a:pt x="1" y="12862"/>
                  </a:lnTo>
                  <a:lnTo>
                    <a:pt x="15197" y="13454"/>
                  </a:lnTo>
                  <a:lnTo>
                    <a:pt x="13871" y="194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4" name="Google Shape;4524;p85"/>
            <p:cNvSpPr/>
            <p:nvPr/>
          </p:nvSpPr>
          <p:spPr>
            <a:xfrm>
              <a:off x="7248772" y="2110434"/>
              <a:ext cx="220819" cy="309207"/>
            </a:xfrm>
            <a:custGeom>
              <a:avLst/>
              <a:gdLst/>
              <a:ahLst/>
              <a:cxnLst/>
              <a:rect l="l" t="t" r="r" b="b"/>
              <a:pathLst>
                <a:path w="7992" h="11191" extrusionOk="0">
                  <a:moveTo>
                    <a:pt x="6703" y="0"/>
                  </a:moveTo>
                  <a:lnTo>
                    <a:pt x="1" y="10879"/>
                  </a:lnTo>
                  <a:lnTo>
                    <a:pt x="7992" y="11191"/>
                  </a:lnTo>
                  <a:lnTo>
                    <a:pt x="6703" y="0"/>
                  </a:lnTo>
                  <a:close/>
                </a:path>
              </a:pathLst>
            </a:custGeom>
            <a:solidFill>
              <a:srgbClr val="9E99A3">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5" name="Google Shape;4525;p85"/>
            <p:cNvSpPr/>
            <p:nvPr/>
          </p:nvSpPr>
          <p:spPr>
            <a:xfrm>
              <a:off x="7049696" y="2047907"/>
              <a:ext cx="192940" cy="340263"/>
            </a:xfrm>
            <a:custGeom>
              <a:avLst/>
              <a:gdLst/>
              <a:ahLst/>
              <a:cxnLst/>
              <a:rect l="l" t="t" r="r" b="b"/>
              <a:pathLst>
                <a:path w="6983" h="12315" extrusionOk="0">
                  <a:moveTo>
                    <a:pt x="1" y="1"/>
                  </a:moveTo>
                  <a:lnTo>
                    <a:pt x="1" y="12314"/>
                  </a:lnTo>
                  <a:lnTo>
                    <a:pt x="6983" y="97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6" name="Google Shape;4526;p85"/>
            <p:cNvSpPr/>
            <p:nvPr/>
          </p:nvSpPr>
          <p:spPr>
            <a:xfrm>
              <a:off x="7049696" y="2299232"/>
              <a:ext cx="407156" cy="9781"/>
            </a:xfrm>
            <a:custGeom>
              <a:avLst/>
              <a:gdLst/>
              <a:ahLst/>
              <a:cxnLst/>
              <a:rect l="l" t="t" r="r" b="b"/>
              <a:pathLst>
                <a:path w="14736" h="354" extrusionOk="0">
                  <a:moveTo>
                    <a:pt x="1" y="0"/>
                  </a:moveTo>
                  <a:lnTo>
                    <a:pt x="1" y="134"/>
                  </a:lnTo>
                  <a:lnTo>
                    <a:pt x="14735" y="354"/>
                  </a:lnTo>
                  <a:lnTo>
                    <a:pt x="14720" y="22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7" name="Google Shape;4527;p85"/>
            <p:cNvSpPr/>
            <p:nvPr/>
          </p:nvSpPr>
          <p:spPr>
            <a:xfrm>
              <a:off x="7057958" y="2335344"/>
              <a:ext cx="402376" cy="19783"/>
            </a:xfrm>
            <a:custGeom>
              <a:avLst/>
              <a:gdLst/>
              <a:ahLst/>
              <a:cxnLst/>
              <a:rect l="l" t="t" r="r" b="b"/>
              <a:pathLst>
                <a:path w="14563" h="716" extrusionOk="0">
                  <a:moveTo>
                    <a:pt x="14547" y="1"/>
                  </a:moveTo>
                  <a:lnTo>
                    <a:pt x="0" y="584"/>
                  </a:lnTo>
                  <a:lnTo>
                    <a:pt x="6" y="716"/>
                  </a:lnTo>
                  <a:lnTo>
                    <a:pt x="14562" y="133"/>
                  </a:lnTo>
                  <a:lnTo>
                    <a:pt x="145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8" name="Google Shape;4528;p85"/>
            <p:cNvSpPr/>
            <p:nvPr/>
          </p:nvSpPr>
          <p:spPr>
            <a:xfrm>
              <a:off x="7049696" y="2058019"/>
              <a:ext cx="390965" cy="110492"/>
            </a:xfrm>
            <a:custGeom>
              <a:avLst/>
              <a:gdLst/>
              <a:ahLst/>
              <a:cxnLst/>
              <a:rect l="l" t="t" r="r" b="b"/>
              <a:pathLst>
                <a:path w="14150" h="3999" extrusionOk="0">
                  <a:moveTo>
                    <a:pt x="1" y="1"/>
                  </a:moveTo>
                  <a:lnTo>
                    <a:pt x="1" y="30"/>
                  </a:lnTo>
                  <a:lnTo>
                    <a:pt x="105" y="2431"/>
                  </a:lnTo>
                  <a:lnTo>
                    <a:pt x="14149" y="3999"/>
                  </a:lnTo>
                  <a:lnTo>
                    <a:pt x="14134" y="3863"/>
                  </a:lnTo>
                  <a:lnTo>
                    <a:pt x="233" y="2313"/>
                  </a:lnTo>
                  <a:lnTo>
                    <a:pt x="139" y="153"/>
                  </a:lnTo>
                  <a:lnTo>
                    <a:pt x="13914" y="1948"/>
                  </a:lnTo>
                  <a:lnTo>
                    <a:pt x="13897" y="1813"/>
                  </a:lnTo>
                  <a:lnTo>
                    <a:pt x="78" y="1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9" name="Google Shape;4529;p85"/>
            <p:cNvSpPr/>
            <p:nvPr/>
          </p:nvSpPr>
          <p:spPr>
            <a:xfrm>
              <a:off x="7049696" y="2231123"/>
              <a:ext cx="403619" cy="47303"/>
            </a:xfrm>
            <a:custGeom>
              <a:avLst/>
              <a:gdLst/>
              <a:ahLst/>
              <a:cxnLst/>
              <a:rect l="l" t="t" r="r" b="b"/>
              <a:pathLst>
                <a:path w="14608" h="1712" extrusionOk="0">
                  <a:moveTo>
                    <a:pt x="1" y="1"/>
                  </a:moveTo>
                  <a:lnTo>
                    <a:pt x="1" y="135"/>
                  </a:lnTo>
                  <a:lnTo>
                    <a:pt x="14607" y="1711"/>
                  </a:lnTo>
                  <a:lnTo>
                    <a:pt x="14592" y="157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0" name="Google Shape;4530;p85"/>
            <p:cNvSpPr/>
            <p:nvPr/>
          </p:nvSpPr>
          <p:spPr>
            <a:xfrm>
              <a:off x="7049696" y="2178045"/>
              <a:ext cx="395579" cy="30642"/>
            </a:xfrm>
            <a:custGeom>
              <a:avLst/>
              <a:gdLst/>
              <a:ahLst/>
              <a:cxnLst/>
              <a:rect l="l" t="t" r="r" b="b"/>
              <a:pathLst>
                <a:path w="14317" h="1109" extrusionOk="0">
                  <a:moveTo>
                    <a:pt x="1" y="1"/>
                  </a:moveTo>
                  <a:lnTo>
                    <a:pt x="1" y="135"/>
                  </a:lnTo>
                  <a:lnTo>
                    <a:pt x="14317" y="1108"/>
                  </a:lnTo>
                  <a:lnTo>
                    <a:pt x="14317" y="1108"/>
                  </a:lnTo>
                  <a:lnTo>
                    <a:pt x="14301" y="97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1" name="Google Shape;4531;p85"/>
            <p:cNvSpPr/>
            <p:nvPr/>
          </p:nvSpPr>
          <p:spPr>
            <a:xfrm>
              <a:off x="7049696" y="2196530"/>
              <a:ext cx="400221" cy="52055"/>
            </a:xfrm>
            <a:custGeom>
              <a:avLst/>
              <a:gdLst/>
              <a:ahLst/>
              <a:cxnLst/>
              <a:rect l="l" t="t" r="r" b="b"/>
              <a:pathLst>
                <a:path w="14485" h="1884" extrusionOk="0">
                  <a:moveTo>
                    <a:pt x="1" y="1"/>
                  </a:moveTo>
                  <a:lnTo>
                    <a:pt x="1" y="716"/>
                  </a:lnTo>
                  <a:lnTo>
                    <a:pt x="14484" y="1884"/>
                  </a:lnTo>
                  <a:lnTo>
                    <a:pt x="14469" y="1750"/>
                  </a:lnTo>
                  <a:lnTo>
                    <a:pt x="93" y="5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2" name="Google Shape;4532;p85"/>
            <p:cNvSpPr/>
            <p:nvPr/>
          </p:nvSpPr>
          <p:spPr>
            <a:xfrm>
              <a:off x="6678456" y="1660392"/>
              <a:ext cx="430973" cy="359715"/>
            </a:xfrm>
            <a:custGeom>
              <a:avLst/>
              <a:gdLst/>
              <a:ahLst/>
              <a:cxnLst/>
              <a:rect l="l" t="t" r="r" b="b"/>
              <a:pathLst>
                <a:path w="15598" h="13019" extrusionOk="0">
                  <a:moveTo>
                    <a:pt x="7694" y="0"/>
                  </a:moveTo>
                  <a:lnTo>
                    <a:pt x="566" y="4398"/>
                  </a:lnTo>
                  <a:lnTo>
                    <a:pt x="0" y="13018"/>
                  </a:lnTo>
                  <a:lnTo>
                    <a:pt x="15598" y="13018"/>
                  </a:lnTo>
                  <a:lnTo>
                    <a:pt x="15598" y="3737"/>
                  </a:lnTo>
                  <a:lnTo>
                    <a:pt x="7694" y="0"/>
                  </a:lnTo>
                  <a:close/>
                </a:path>
              </a:pathLst>
            </a:custGeom>
            <a:solidFill>
              <a:srgbClr val="9E99A3">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3" name="Google Shape;4533;p85"/>
            <p:cNvSpPr/>
            <p:nvPr/>
          </p:nvSpPr>
          <p:spPr>
            <a:xfrm>
              <a:off x="6678456" y="1689791"/>
              <a:ext cx="430973" cy="359715"/>
            </a:xfrm>
            <a:custGeom>
              <a:avLst/>
              <a:gdLst/>
              <a:ahLst/>
              <a:cxnLst/>
              <a:rect l="l" t="t" r="r" b="b"/>
              <a:pathLst>
                <a:path w="15598" h="13019" extrusionOk="0">
                  <a:moveTo>
                    <a:pt x="7694" y="1"/>
                  </a:moveTo>
                  <a:lnTo>
                    <a:pt x="566" y="4399"/>
                  </a:lnTo>
                  <a:lnTo>
                    <a:pt x="0" y="13019"/>
                  </a:lnTo>
                  <a:lnTo>
                    <a:pt x="15598" y="13019"/>
                  </a:lnTo>
                  <a:lnTo>
                    <a:pt x="15598" y="3737"/>
                  </a:lnTo>
                  <a:lnTo>
                    <a:pt x="76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4" name="Google Shape;4534;p85"/>
            <p:cNvSpPr/>
            <p:nvPr/>
          </p:nvSpPr>
          <p:spPr>
            <a:xfrm>
              <a:off x="6679782" y="1689791"/>
              <a:ext cx="233695" cy="339352"/>
            </a:xfrm>
            <a:custGeom>
              <a:avLst/>
              <a:gdLst/>
              <a:ahLst/>
              <a:cxnLst/>
              <a:rect l="l" t="t" r="r" b="b"/>
              <a:pathLst>
                <a:path w="8458" h="12282" extrusionOk="0">
                  <a:moveTo>
                    <a:pt x="7646" y="1"/>
                  </a:moveTo>
                  <a:lnTo>
                    <a:pt x="518" y="4399"/>
                  </a:lnTo>
                  <a:lnTo>
                    <a:pt x="0" y="12282"/>
                  </a:lnTo>
                  <a:lnTo>
                    <a:pt x="8457" y="384"/>
                  </a:lnTo>
                  <a:lnTo>
                    <a:pt x="7646" y="1"/>
                  </a:lnTo>
                  <a:close/>
                </a:path>
              </a:pathLst>
            </a:custGeom>
            <a:solidFill>
              <a:srgbClr val="9E99A3">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5" name="Google Shape;4535;p85"/>
            <p:cNvSpPr/>
            <p:nvPr/>
          </p:nvSpPr>
          <p:spPr>
            <a:xfrm>
              <a:off x="6838988" y="1761850"/>
              <a:ext cx="270442" cy="287656"/>
            </a:xfrm>
            <a:custGeom>
              <a:avLst/>
              <a:gdLst/>
              <a:ahLst/>
              <a:cxnLst/>
              <a:rect l="l" t="t" r="r" b="b"/>
              <a:pathLst>
                <a:path w="9788" h="10411" extrusionOk="0">
                  <a:moveTo>
                    <a:pt x="7399" y="0"/>
                  </a:moveTo>
                  <a:lnTo>
                    <a:pt x="0" y="10411"/>
                  </a:lnTo>
                  <a:lnTo>
                    <a:pt x="9788" y="10411"/>
                  </a:lnTo>
                  <a:lnTo>
                    <a:pt x="9788" y="1129"/>
                  </a:lnTo>
                  <a:lnTo>
                    <a:pt x="73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6" name="Google Shape;4536;p85"/>
            <p:cNvSpPr/>
            <p:nvPr/>
          </p:nvSpPr>
          <p:spPr>
            <a:xfrm>
              <a:off x="6682103" y="1960623"/>
              <a:ext cx="427326" cy="13760"/>
            </a:xfrm>
            <a:custGeom>
              <a:avLst/>
              <a:gdLst/>
              <a:ahLst/>
              <a:cxnLst/>
              <a:rect l="l" t="t" r="r" b="b"/>
              <a:pathLst>
                <a:path w="15466" h="498" extrusionOk="0">
                  <a:moveTo>
                    <a:pt x="10" y="0"/>
                  </a:moveTo>
                  <a:lnTo>
                    <a:pt x="1" y="133"/>
                  </a:lnTo>
                  <a:lnTo>
                    <a:pt x="15466" y="497"/>
                  </a:lnTo>
                  <a:lnTo>
                    <a:pt x="15466" y="365"/>
                  </a:lnTo>
                  <a:lnTo>
                    <a:pt x="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7" name="Google Shape;4537;p85"/>
            <p:cNvSpPr/>
            <p:nvPr/>
          </p:nvSpPr>
          <p:spPr>
            <a:xfrm>
              <a:off x="6685943" y="1894006"/>
              <a:ext cx="423485" cy="13594"/>
            </a:xfrm>
            <a:custGeom>
              <a:avLst/>
              <a:gdLst/>
              <a:ahLst/>
              <a:cxnLst/>
              <a:rect l="l" t="t" r="r" b="b"/>
              <a:pathLst>
                <a:path w="15327" h="492" extrusionOk="0">
                  <a:moveTo>
                    <a:pt x="15327" y="1"/>
                  </a:moveTo>
                  <a:lnTo>
                    <a:pt x="15270" y="359"/>
                  </a:lnTo>
                  <a:lnTo>
                    <a:pt x="9" y="295"/>
                  </a:lnTo>
                  <a:lnTo>
                    <a:pt x="0" y="427"/>
                  </a:lnTo>
                  <a:lnTo>
                    <a:pt x="15327" y="492"/>
                  </a:lnTo>
                  <a:lnTo>
                    <a:pt x="153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8" name="Google Shape;4538;p85"/>
            <p:cNvSpPr/>
            <p:nvPr/>
          </p:nvSpPr>
          <p:spPr>
            <a:xfrm>
              <a:off x="6682959" y="1928267"/>
              <a:ext cx="426469" cy="23071"/>
            </a:xfrm>
            <a:custGeom>
              <a:avLst/>
              <a:gdLst/>
              <a:ahLst/>
              <a:cxnLst/>
              <a:rect l="l" t="t" r="r" b="b"/>
              <a:pathLst>
                <a:path w="15435" h="835" extrusionOk="0">
                  <a:moveTo>
                    <a:pt x="15435" y="1"/>
                  </a:moveTo>
                  <a:lnTo>
                    <a:pt x="10" y="702"/>
                  </a:lnTo>
                  <a:lnTo>
                    <a:pt x="0" y="834"/>
                  </a:lnTo>
                  <a:lnTo>
                    <a:pt x="15435" y="133"/>
                  </a:lnTo>
                  <a:lnTo>
                    <a:pt x="154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9" name="Google Shape;4539;p85"/>
            <p:cNvSpPr/>
            <p:nvPr/>
          </p:nvSpPr>
          <p:spPr>
            <a:xfrm>
              <a:off x="6824813" y="1697886"/>
              <a:ext cx="171997" cy="12516"/>
            </a:xfrm>
            <a:custGeom>
              <a:avLst/>
              <a:gdLst/>
              <a:ahLst/>
              <a:cxnLst/>
              <a:rect l="l" t="t" r="r" b="b"/>
              <a:pathLst>
                <a:path w="6225" h="453" extrusionOk="0">
                  <a:moveTo>
                    <a:pt x="201" y="0"/>
                  </a:moveTo>
                  <a:lnTo>
                    <a:pt x="1" y="122"/>
                  </a:lnTo>
                  <a:lnTo>
                    <a:pt x="6225" y="452"/>
                  </a:lnTo>
                  <a:lnTo>
                    <a:pt x="5908" y="303"/>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0" name="Google Shape;4540;p85"/>
            <p:cNvSpPr/>
            <p:nvPr/>
          </p:nvSpPr>
          <p:spPr>
            <a:xfrm>
              <a:off x="6866507" y="1672079"/>
              <a:ext cx="61118" cy="5637"/>
            </a:xfrm>
            <a:custGeom>
              <a:avLst/>
              <a:gdLst/>
              <a:ahLst/>
              <a:cxnLst/>
              <a:rect l="l" t="t" r="r" b="b"/>
              <a:pathLst>
                <a:path w="2212" h="204" extrusionOk="0">
                  <a:moveTo>
                    <a:pt x="202" y="0"/>
                  </a:moveTo>
                  <a:lnTo>
                    <a:pt x="1" y="125"/>
                  </a:lnTo>
                  <a:lnTo>
                    <a:pt x="2211" y="203"/>
                  </a:lnTo>
                  <a:lnTo>
                    <a:pt x="1913" y="62"/>
                  </a:lnTo>
                  <a:lnTo>
                    <a:pt x="202" y="0"/>
                  </a:lnTo>
                  <a:close/>
                </a:path>
              </a:pathLst>
            </a:custGeom>
            <a:solidFill>
              <a:srgbClr val="FFA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1" name="Google Shape;4541;p85"/>
            <p:cNvSpPr/>
            <p:nvPr/>
          </p:nvSpPr>
          <p:spPr>
            <a:xfrm>
              <a:off x="6770078" y="1724577"/>
              <a:ext cx="264060" cy="10472"/>
            </a:xfrm>
            <a:custGeom>
              <a:avLst/>
              <a:gdLst/>
              <a:ahLst/>
              <a:cxnLst/>
              <a:rect l="l" t="t" r="r" b="b"/>
              <a:pathLst>
                <a:path w="9557" h="379" extrusionOk="0">
                  <a:moveTo>
                    <a:pt x="9290" y="0"/>
                  </a:moveTo>
                  <a:lnTo>
                    <a:pt x="227" y="240"/>
                  </a:lnTo>
                  <a:lnTo>
                    <a:pt x="1" y="378"/>
                  </a:lnTo>
                  <a:lnTo>
                    <a:pt x="9556" y="126"/>
                  </a:lnTo>
                  <a:lnTo>
                    <a:pt x="9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2" name="Google Shape;4542;p85"/>
            <p:cNvSpPr/>
            <p:nvPr/>
          </p:nvSpPr>
          <p:spPr>
            <a:xfrm>
              <a:off x="6687767" y="1857341"/>
              <a:ext cx="421661" cy="20778"/>
            </a:xfrm>
            <a:custGeom>
              <a:avLst/>
              <a:gdLst/>
              <a:ahLst/>
              <a:cxnLst/>
              <a:rect l="l" t="t" r="r" b="b"/>
              <a:pathLst>
                <a:path w="15261" h="752" extrusionOk="0">
                  <a:moveTo>
                    <a:pt x="15261" y="0"/>
                  </a:moveTo>
                  <a:lnTo>
                    <a:pt x="9" y="617"/>
                  </a:lnTo>
                  <a:lnTo>
                    <a:pt x="0" y="751"/>
                  </a:lnTo>
                  <a:lnTo>
                    <a:pt x="15261" y="134"/>
                  </a:lnTo>
                  <a:lnTo>
                    <a:pt x="152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3" name="Google Shape;4543;p85"/>
            <p:cNvSpPr/>
            <p:nvPr/>
          </p:nvSpPr>
          <p:spPr>
            <a:xfrm>
              <a:off x="6691000" y="1825428"/>
              <a:ext cx="418429" cy="17324"/>
            </a:xfrm>
            <a:custGeom>
              <a:avLst/>
              <a:gdLst/>
              <a:ahLst/>
              <a:cxnLst/>
              <a:rect l="l" t="t" r="r" b="b"/>
              <a:pathLst>
                <a:path w="15144" h="627" extrusionOk="0">
                  <a:moveTo>
                    <a:pt x="9" y="0"/>
                  </a:moveTo>
                  <a:lnTo>
                    <a:pt x="0" y="133"/>
                  </a:lnTo>
                  <a:lnTo>
                    <a:pt x="15144" y="626"/>
                  </a:lnTo>
                  <a:lnTo>
                    <a:pt x="15144" y="494"/>
                  </a:lnTo>
                  <a:lnTo>
                    <a:pt x="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4" name="Google Shape;4544;p85"/>
            <p:cNvSpPr/>
            <p:nvPr/>
          </p:nvSpPr>
          <p:spPr>
            <a:xfrm>
              <a:off x="6714099" y="1755219"/>
              <a:ext cx="384831" cy="14395"/>
            </a:xfrm>
            <a:custGeom>
              <a:avLst/>
              <a:gdLst/>
              <a:ahLst/>
              <a:cxnLst/>
              <a:rect l="l" t="t" r="r" b="b"/>
              <a:pathLst>
                <a:path w="13928" h="521" extrusionOk="0">
                  <a:moveTo>
                    <a:pt x="13663" y="0"/>
                  </a:moveTo>
                  <a:lnTo>
                    <a:pt x="227" y="380"/>
                  </a:lnTo>
                  <a:lnTo>
                    <a:pt x="1" y="520"/>
                  </a:lnTo>
                  <a:lnTo>
                    <a:pt x="13928" y="125"/>
                  </a:lnTo>
                  <a:lnTo>
                    <a:pt x="136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5" name="Google Shape;4545;p85"/>
            <p:cNvSpPr/>
            <p:nvPr/>
          </p:nvSpPr>
          <p:spPr>
            <a:xfrm>
              <a:off x="6692602" y="1788541"/>
              <a:ext cx="416826" cy="16302"/>
            </a:xfrm>
            <a:custGeom>
              <a:avLst/>
              <a:gdLst/>
              <a:ahLst/>
              <a:cxnLst/>
              <a:rect l="l" t="t" r="r" b="b"/>
              <a:pathLst>
                <a:path w="15086" h="590" extrusionOk="0">
                  <a:moveTo>
                    <a:pt x="15086" y="0"/>
                  </a:moveTo>
                  <a:lnTo>
                    <a:pt x="8" y="457"/>
                  </a:lnTo>
                  <a:lnTo>
                    <a:pt x="1" y="589"/>
                  </a:lnTo>
                  <a:lnTo>
                    <a:pt x="15086" y="132"/>
                  </a:lnTo>
                  <a:lnTo>
                    <a:pt x="150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6" name="Google Shape;4546;p85"/>
            <p:cNvSpPr/>
            <p:nvPr/>
          </p:nvSpPr>
          <p:spPr>
            <a:xfrm>
              <a:off x="6632479" y="2030748"/>
              <a:ext cx="431995" cy="363058"/>
            </a:xfrm>
            <a:custGeom>
              <a:avLst/>
              <a:gdLst/>
              <a:ahLst/>
              <a:cxnLst/>
              <a:rect l="l" t="t" r="r" b="b"/>
              <a:pathLst>
                <a:path w="15635" h="13140" extrusionOk="0">
                  <a:moveTo>
                    <a:pt x="15634" y="0"/>
                  </a:moveTo>
                  <a:lnTo>
                    <a:pt x="701" y="533"/>
                  </a:lnTo>
                  <a:lnTo>
                    <a:pt x="0" y="13140"/>
                  </a:lnTo>
                  <a:lnTo>
                    <a:pt x="15597" y="13140"/>
                  </a:lnTo>
                  <a:lnTo>
                    <a:pt x="156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7" name="Google Shape;4547;p85"/>
            <p:cNvSpPr/>
            <p:nvPr/>
          </p:nvSpPr>
          <p:spPr>
            <a:xfrm>
              <a:off x="6648283" y="2045116"/>
              <a:ext cx="417406" cy="148594"/>
            </a:xfrm>
            <a:custGeom>
              <a:avLst/>
              <a:gdLst/>
              <a:ahLst/>
              <a:cxnLst/>
              <a:rect l="l" t="t" r="r" b="b"/>
              <a:pathLst>
                <a:path w="15107" h="5378" extrusionOk="0">
                  <a:moveTo>
                    <a:pt x="15107" y="0"/>
                  </a:moveTo>
                  <a:lnTo>
                    <a:pt x="91" y="780"/>
                  </a:lnTo>
                  <a:lnTo>
                    <a:pt x="0" y="2309"/>
                  </a:lnTo>
                  <a:lnTo>
                    <a:pt x="15045" y="5378"/>
                  </a:lnTo>
                  <a:lnTo>
                    <a:pt x="15107" y="0"/>
                  </a:lnTo>
                  <a:close/>
                </a:path>
              </a:pathLst>
            </a:custGeom>
            <a:solidFill>
              <a:srgbClr val="9E99A3">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8" name="Google Shape;4548;p85"/>
            <p:cNvSpPr/>
            <p:nvPr/>
          </p:nvSpPr>
          <p:spPr>
            <a:xfrm>
              <a:off x="6646073" y="2141214"/>
              <a:ext cx="418097" cy="7875"/>
            </a:xfrm>
            <a:custGeom>
              <a:avLst/>
              <a:gdLst/>
              <a:ahLst/>
              <a:cxnLst/>
              <a:rect l="l" t="t" r="r" b="b"/>
              <a:pathLst>
                <a:path w="15132" h="285" extrusionOk="0">
                  <a:moveTo>
                    <a:pt x="15132" y="0"/>
                  </a:moveTo>
                  <a:lnTo>
                    <a:pt x="8" y="152"/>
                  </a:lnTo>
                  <a:lnTo>
                    <a:pt x="0" y="285"/>
                  </a:lnTo>
                  <a:lnTo>
                    <a:pt x="15132" y="132"/>
                  </a:lnTo>
                  <a:lnTo>
                    <a:pt x="151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9" name="Google Shape;4549;p85"/>
            <p:cNvSpPr/>
            <p:nvPr/>
          </p:nvSpPr>
          <p:spPr>
            <a:xfrm>
              <a:off x="6647979" y="2111567"/>
              <a:ext cx="416274" cy="3730"/>
            </a:xfrm>
            <a:custGeom>
              <a:avLst/>
              <a:gdLst/>
              <a:ahLst/>
              <a:cxnLst/>
              <a:rect l="l" t="t" r="r" b="b"/>
              <a:pathLst>
                <a:path w="15066" h="135" extrusionOk="0">
                  <a:moveTo>
                    <a:pt x="7" y="1"/>
                  </a:moveTo>
                  <a:lnTo>
                    <a:pt x="0" y="135"/>
                  </a:lnTo>
                  <a:lnTo>
                    <a:pt x="15066" y="135"/>
                  </a:lnTo>
                  <a:lnTo>
                    <a:pt x="150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0" name="Google Shape;4550;p85"/>
            <p:cNvSpPr/>
            <p:nvPr/>
          </p:nvSpPr>
          <p:spPr>
            <a:xfrm>
              <a:off x="6635435" y="2336533"/>
              <a:ext cx="428099" cy="25834"/>
            </a:xfrm>
            <a:custGeom>
              <a:avLst/>
              <a:gdLst/>
              <a:ahLst/>
              <a:cxnLst/>
              <a:rect l="l" t="t" r="r" b="b"/>
              <a:pathLst>
                <a:path w="15494" h="935" extrusionOk="0">
                  <a:moveTo>
                    <a:pt x="8" y="1"/>
                  </a:moveTo>
                  <a:lnTo>
                    <a:pt x="1" y="135"/>
                  </a:lnTo>
                  <a:lnTo>
                    <a:pt x="15494" y="934"/>
                  </a:lnTo>
                  <a:lnTo>
                    <a:pt x="15494" y="801"/>
                  </a:lnTo>
                  <a:lnTo>
                    <a:pt x="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1" name="Google Shape;4551;p85"/>
            <p:cNvSpPr/>
            <p:nvPr/>
          </p:nvSpPr>
          <p:spPr>
            <a:xfrm>
              <a:off x="6639746" y="2259389"/>
              <a:ext cx="424038" cy="16302"/>
            </a:xfrm>
            <a:custGeom>
              <a:avLst/>
              <a:gdLst/>
              <a:ahLst/>
              <a:cxnLst/>
              <a:rect l="l" t="t" r="r" b="b"/>
              <a:pathLst>
                <a:path w="15347" h="590" extrusionOk="0">
                  <a:moveTo>
                    <a:pt x="8" y="1"/>
                  </a:moveTo>
                  <a:lnTo>
                    <a:pt x="0" y="135"/>
                  </a:lnTo>
                  <a:lnTo>
                    <a:pt x="15347" y="590"/>
                  </a:lnTo>
                  <a:lnTo>
                    <a:pt x="15347" y="458"/>
                  </a:lnTo>
                  <a:lnTo>
                    <a:pt x="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2" name="Google Shape;4552;p85"/>
            <p:cNvSpPr/>
            <p:nvPr/>
          </p:nvSpPr>
          <p:spPr>
            <a:xfrm>
              <a:off x="6641403" y="2220209"/>
              <a:ext cx="422518" cy="13152"/>
            </a:xfrm>
            <a:custGeom>
              <a:avLst/>
              <a:gdLst/>
              <a:ahLst/>
              <a:cxnLst/>
              <a:rect l="l" t="t" r="r" b="b"/>
              <a:pathLst>
                <a:path w="15292" h="476" extrusionOk="0">
                  <a:moveTo>
                    <a:pt x="15291" y="1"/>
                  </a:moveTo>
                  <a:lnTo>
                    <a:pt x="8" y="342"/>
                  </a:lnTo>
                  <a:lnTo>
                    <a:pt x="0" y="476"/>
                  </a:lnTo>
                  <a:lnTo>
                    <a:pt x="0" y="476"/>
                  </a:lnTo>
                  <a:lnTo>
                    <a:pt x="15291" y="133"/>
                  </a:lnTo>
                  <a:lnTo>
                    <a:pt x="15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3" name="Google Shape;4553;p85"/>
            <p:cNvSpPr/>
            <p:nvPr/>
          </p:nvSpPr>
          <p:spPr>
            <a:xfrm>
              <a:off x="6637563" y="2298596"/>
              <a:ext cx="426137" cy="13097"/>
            </a:xfrm>
            <a:custGeom>
              <a:avLst/>
              <a:gdLst/>
              <a:ahLst/>
              <a:cxnLst/>
              <a:rect l="l" t="t" r="r" b="b"/>
              <a:pathLst>
                <a:path w="15423" h="474" extrusionOk="0">
                  <a:moveTo>
                    <a:pt x="8" y="0"/>
                  </a:moveTo>
                  <a:lnTo>
                    <a:pt x="1" y="134"/>
                  </a:lnTo>
                  <a:lnTo>
                    <a:pt x="15423" y="474"/>
                  </a:lnTo>
                  <a:lnTo>
                    <a:pt x="15423" y="342"/>
                  </a:lnTo>
                  <a:lnTo>
                    <a:pt x="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4" name="Google Shape;4554;p85"/>
            <p:cNvSpPr/>
            <p:nvPr/>
          </p:nvSpPr>
          <p:spPr>
            <a:xfrm>
              <a:off x="6644913" y="2166523"/>
              <a:ext cx="419092" cy="32217"/>
            </a:xfrm>
            <a:custGeom>
              <a:avLst/>
              <a:gdLst/>
              <a:ahLst/>
              <a:cxnLst/>
              <a:rect l="l" t="t" r="r" b="b"/>
              <a:pathLst>
                <a:path w="15168" h="1166" extrusionOk="0">
                  <a:moveTo>
                    <a:pt x="7" y="1"/>
                  </a:moveTo>
                  <a:lnTo>
                    <a:pt x="1" y="135"/>
                  </a:lnTo>
                  <a:lnTo>
                    <a:pt x="15167" y="1165"/>
                  </a:lnTo>
                  <a:lnTo>
                    <a:pt x="15167" y="1031"/>
                  </a:lnTo>
                  <a:lnTo>
                    <a:pt x="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5" name="Google Shape;4555;p85"/>
            <p:cNvSpPr/>
            <p:nvPr/>
          </p:nvSpPr>
          <p:spPr>
            <a:xfrm>
              <a:off x="5608390" y="1695759"/>
              <a:ext cx="461034" cy="739710"/>
            </a:xfrm>
            <a:custGeom>
              <a:avLst/>
              <a:gdLst/>
              <a:ahLst/>
              <a:cxnLst/>
              <a:rect l="l" t="t" r="r" b="b"/>
              <a:pathLst>
                <a:path w="16686" h="26772" extrusionOk="0">
                  <a:moveTo>
                    <a:pt x="7923" y="0"/>
                  </a:moveTo>
                  <a:lnTo>
                    <a:pt x="1" y="2189"/>
                  </a:lnTo>
                  <a:lnTo>
                    <a:pt x="133" y="2283"/>
                  </a:lnTo>
                  <a:lnTo>
                    <a:pt x="7933" y="240"/>
                  </a:lnTo>
                  <a:lnTo>
                    <a:pt x="13934" y="3620"/>
                  </a:lnTo>
                  <a:lnTo>
                    <a:pt x="12800" y="6630"/>
                  </a:lnTo>
                  <a:lnTo>
                    <a:pt x="12688" y="9073"/>
                  </a:lnTo>
                  <a:lnTo>
                    <a:pt x="15949" y="16545"/>
                  </a:lnTo>
                  <a:lnTo>
                    <a:pt x="12303" y="26771"/>
                  </a:lnTo>
                  <a:lnTo>
                    <a:pt x="14646" y="26665"/>
                  </a:lnTo>
                  <a:lnTo>
                    <a:pt x="16686" y="16158"/>
                  </a:lnTo>
                  <a:lnTo>
                    <a:pt x="13083" y="8986"/>
                  </a:lnTo>
                  <a:lnTo>
                    <a:pt x="13209" y="6551"/>
                  </a:lnTo>
                  <a:lnTo>
                    <a:pt x="14422" y="3489"/>
                  </a:lnTo>
                  <a:lnTo>
                    <a:pt x="79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6" name="Google Shape;4556;p85"/>
            <p:cNvSpPr/>
            <p:nvPr/>
          </p:nvSpPr>
          <p:spPr>
            <a:xfrm>
              <a:off x="6035333" y="1907821"/>
              <a:ext cx="230130" cy="193714"/>
            </a:xfrm>
            <a:custGeom>
              <a:avLst/>
              <a:gdLst/>
              <a:ahLst/>
              <a:cxnLst/>
              <a:rect l="l" t="t" r="r" b="b"/>
              <a:pathLst>
                <a:path w="8329" h="7011" extrusionOk="0">
                  <a:moveTo>
                    <a:pt x="4038" y="1"/>
                  </a:moveTo>
                  <a:lnTo>
                    <a:pt x="839" y="3037"/>
                  </a:lnTo>
                  <a:lnTo>
                    <a:pt x="0" y="6489"/>
                  </a:lnTo>
                  <a:lnTo>
                    <a:pt x="383" y="7010"/>
                  </a:lnTo>
                  <a:lnTo>
                    <a:pt x="1257" y="2919"/>
                  </a:lnTo>
                  <a:lnTo>
                    <a:pt x="4126" y="139"/>
                  </a:lnTo>
                  <a:lnTo>
                    <a:pt x="8277" y="235"/>
                  </a:lnTo>
                  <a:lnTo>
                    <a:pt x="8328" y="184"/>
                  </a:lnTo>
                  <a:lnTo>
                    <a:pt x="40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7" name="Google Shape;4557;p85"/>
            <p:cNvSpPr/>
            <p:nvPr/>
          </p:nvSpPr>
          <p:spPr>
            <a:xfrm>
              <a:off x="5455871" y="1912242"/>
              <a:ext cx="549423" cy="110023"/>
            </a:xfrm>
            <a:custGeom>
              <a:avLst/>
              <a:gdLst/>
              <a:ahLst/>
              <a:cxnLst/>
              <a:rect l="l" t="t" r="r" b="b"/>
              <a:pathLst>
                <a:path w="19885" h="3982" extrusionOk="0">
                  <a:moveTo>
                    <a:pt x="14816" y="1"/>
                  </a:moveTo>
                  <a:lnTo>
                    <a:pt x="7397" y="173"/>
                  </a:lnTo>
                  <a:lnTo>
                    <a:pt x="7374" y="173"/>
                  </a:lnTo>
                  <a:lnTo>
                    <a:pt x="0" y="3054"/>
                  </a:lnTo>
                  <a:lnTo>
                    <a:pt x="54" y="3246"/>
                  </a:lnTo>
                  <a:lnTo>
                    <a:pt x="7522" y="388"/>
                  </a:lnTo>
                  <a:lnTo>
                    <a:pt x="14692" y="344"/>
                  </a:lnTo>
                  <a:lnTo>
                    <a:pt x="19885" y="3982"/>
                  </a:lnTo>
                  <a:lnTo>
                    <a:pt x="19885" y="3982"/>
                  </a:lnTo>
                  <a:lnTo>
                    <a:pt x="19522" y="3314"/>
                  </a:lnTo>
                  <a:lnTo>
                    <a:pt x="148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8" name="Google Shape;4558;p85"/>
            <p:cNvSpPr/>
            <p:nvPr/>
          </p:nvSpPr>
          <p:spPr>
            <a:xfrm>
              <a:off x="5561059" y="1916580"/>
              <a:ext cx="170836" cy="104883"/>
            </a:xfrm>
            <a:custGeom>
              <a:avLst/>
              <a:gdLst/>
              <a:ahLst/>
              <a:cxnLst/>
              <a:rect l="l" t="t" r="r" b="b"/>
              <a:pathLst>
                <a:path w="6183" h="3796" extrusionOk="0">
                  <a:moveTo>
                    <a:pt x="5486" y="1"/>
                  </a:moveTo>
                  <a:lnTo>
                    <a:pt x="4020" y="1528"/>
                  </a:lnTo>
                  <a:lnTo>
                    <a:pt x="0" y="3686"/>
                  </a:lnTo>
                  <a:lnTo>
                    <a:pt x="65" y="3795"/>
                  </a:lnTo>
                  <a:lnTo>
                    <a:pt x="4315" y="1568"/>
                  </a:lnTo>
                  <a:lnTo>
                    <a:pt x="6182" y="75"/>
                  </a:lnTo>
                  <a:lnTo>
                    <a:pt x="54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9" name="Google Shape;4559;p85"/>
            <p:cNvSpPr/>
            <p:nvPr/>
          </p:nvSpPr>
          <p:spPr>
            <a:xfrm>
              <a:off x="5472698" y="1901494"/>
              <a:ext cx="162547" cy="33322"/>
            </a:xfrm>
            <a:custGeom>
              <a:avLst/>
              <a:gdLst/>
              <a:ahLst/>
              <a:cxnLst/>
              <a:rect l="l" t="t" r="r" b="b"/>
              <a:pathLst>
                <a:path w="5883" h="1206" extrusionOk="0">
                  <a:moveTo>
                    <a:pt x="28" y="1"/>
                  </a:moveTo>
                  <a:lnTo>
                    <a:pt x="0" y="85"/>
                  </a:lnTo>
                  <a:lnTo>
                    <a:pt x="3758" y="491"/>
                  </a:lnTo>
                  <a:lnTo>
                    <a:pt x="5286" y="1205"/>
                  </a:lnTo>
                  <a:lnTo>
                    <a:pt x="5882" y="1013"/>
                  </a:lnTo>
                  <a:lnTo>
                    <a:pt x="3921" y="364"/>
                  </a:lnTo>
                  <a:lnTo>
                    <a:pt x="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0" name="Google Shape;4560;p85"/>
            <p:cNvSpPr/>
            <p:nvPr/>
          </p:nvSpPr>
          <p:spPr>
            <a:xfrm>
              <a:off x="5768204" y="1745990"/>
              <a:ext cx="149920" cy="114140"/>
            </a:xfrm>
            <a:custGeom>
              <a:avLst/>
              <a:gdLst/>
              <a:ahLst/>
              <a:cxnLst/>
              <a:rect l="l" t="t" r="r" b="b"/>
              <a:pathLst>
                <a:path w="5426" h="4131" extrusionOk="0">
                  <a:moveTo>
                    <a:pt x="5180" y="0"/>
                  </a:moveTo>
                  <a:lnTo>
                    <a:pt x="1551" y="1345"/>
                  </a:lnTo>
                  <a:lnTo>
                    <a:pt x="1" y="4114"/>
                  </a:lnTo>
                  <a:lnTo>
                    <a:pt x="227" y="4130"/>
                  </a:lnTo>
                  <a:lnTo>
                    <a:pt x="1779" y="1465"/>
                  </a:lnTo>
                  <a:lnTo>
                    <a:pt x="5426" y="179"/>
                  </a:lnTo>
                  <a:lnTo>
                    <a:pt x="51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1" name="Google Shape;4561;p85"/>
            <p:cNvSpPr/>
            <p:nvPr/>
          </p:nvSpPr>
          <p:spPr>
            <a:xfrm>
              <a:off x="5574156" y="1667686"/>
              <a:ext cx="183961" cy="56061"/>
            </a:xfrm>
            <a:custGeom>
              <a:avLst/>
              <a:gdLst/>
              <a:ahLst/>
              <a:cxnLst/>
              <a:rect l="l" t="t" r="r" b="b"/>
              <a:pathLst>
                <a:path w="6658" h="2029" extrusionOk="0">
                  <a:moveTo>
                    <a:pt x="43" y="1"/>
                  </a:moveTo>
                  <a:lnTo>
                    <a:pt x="0" y="104"/>
                  </a:lnTo>
                  <a:lnTo>
                    <a:pt x="5019" y="1004"/>
                  </a:lnTo>
                  <a:lnTo>
                    <a:pt x="6030" y="2028"/>
                  </a:lnTo>
                  <a:lnTo>
                    <a:pt x="6657" y="1862"/>
                  </a:lnTo>
                  <a:lnTo>
                    <a:pt x="5161" y="876"/>
                  </a:lnTo>
                  <a:lnTo>
                    <a:pt x="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2" name="Google Shape;4562;p85"/>
            <p:cNvSpPr/>
            <p:nvPr/>
          </p:nvSpPr>
          <p:spPr>
            <a:xfrm>
              <a:off x="5969739" y="1759170"/>
              <a:ext cx="248504" cy="136520"/>
            </a:xfrm>
            <a:custGeom>
              <a:avLst/>
              <a:gdLst/>
              <a:ahLst/>
              <a:cxnLst/>
              <a:rect l="l" t="t" r="r" b="b"/>
              <a:pathLst>
                <a:path w="8994" h="4941" extrusionOk="0">
                  <a:moveTo>
                    <a:pt x="8970" y="0"/>
                  </a:moveTo>
                  <a:lnTo>
                    <a:pt x="3242" y="1529"/>
                  </a:lnTo>
                  <a:lnTo>
                    <a:pt x="45" y="4449"/>
                  </a:lnTo>
                  <a:lnTo>
                    <a:pt x="1" y="4941"/>
                  </a:lnTo>
                  <a:lnTo>
                    <a:pt x="3536" y="1649"/>
                  </a:lnTo>
                  <a:lnTo>
                    <a:pt x="8993" y="99"/>
                  </a:lnTo>
                  <a:lnTo>
                    <a:pt x="89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3" name="Google Shape;4563;p85"/>
            <p:cNvSpPr/>
            <p:nvPr/>
          </p:nvSpPr>
          <p:spPr>
            <a:xfrm>
              <a:off x="6122949" y="1725461"/>
              <a:ext cx="66008" cy="62250"/>
            </a:xfrm>
            <a:custGeom>
              <a:avLst/>
              <a:gdLst/>
              <a:ahLst/>
              <a:cxnLst/>
              <a:rect l="l" t="t" r="r" b="b"/>
              <a:pathLst>
                <a:path w="2389" h="2253" extrusionOk="0">
                  <a:moveTo>
                    <a:pt x="2181" y="0"/>
                  </a:moveTo>
                  <a:lnTo>
                    <a:pt x="1" y="2252"/>
                  </a:lnTo>
                  <a:lnTo>
                    <a:pt x="1" y="2252"/>
                  </a:lnTo>
                  <a:lnTo>
                    <a:pt x="572" y="2046"/>
                  </a:lnTo>
                  <a:lnTo>
                    <a:pt x="2388" y="30"/>
                  </a:lnTo>
                  <a:lnTo>
                    <a:pt x="2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4" name="Google Shape;4564;p85"/>
            <p:cNvSpPr/>
            <p:nvPr/>
          </p:nvSpPr>
          <p:spPr>
            <a:xfrm>
              <a:off x="5454075" y="2352227"/>
              <a:ext cx="2061309" cy="169814"/>
            </a:xfrm>
            <a:custGeom>
              <a:avLst/>
              <a:gdLst/>
              <a:ahLst/>
              <a:cxnLst/>
              <a:rect l="l" t="t" r="r" b="b"/>
              <a:pathLst>
                <a:path w="74604" h="6146" extrusionOk="0">
                  <a:moveTo>
                    <a:pt x="29459" y="0"/>
                  </a:moveTo>
                  <a:lnTo>
                    <a:pt x="15006" y="2037"/>
                  </a:lnTo>
                  <a:lnTo>
                    <a:pt x="1" y="2943"/>
                  </a:lnTo>
                  <a:lnTo>
                    <a:pt x="1" y="6145"/>
                  </a:lnTo>
                  <a:lnTo>
                    <a:pt x="74604" y="6145"/>
                  </a:lnTo>
                  <a:lnTo>
                    <a:pt x="74604" y="1828"/>
                  </a:lnTo>
                  <a:lnTo>
                    <a:pt x="42121" y="513"/>
                  </a:lnTo>
                  <a:lnTo>
                    <a:pt x="41588" y="491"/>
                  </a:lnTo>
                  <a:lnTo>
                    <a:pt x="29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5" name="Google Shape;4565;p85"/>
            <p:cNvSpPr/>
            <p:nvPr/>
          </p:nvSpPr>
          <p:spPr>
            <a:xfrm>
              <a:off x="6347058" y="2348386"/>
              <a:ext cx="153457" cy="68633"/>
            </a:xfrm>
            <a:custGeom>
              <a:avLst/>
              <a:gdLst/>
              <a:ahLst/>
              <a:cxnLst/>
              <a:rect l="l" t="t" r="r" b="b"/>
              <a:pathLst>
                <a:path w="5554" h="2484" extrusionOk="0">
                  <a:moveTo>
                    <a:pt x="2018" y="1"/>
                  </a:moveTo>
                  <a:lnTo>
                    <a:pt x="575" y="184"/>
                  </a:lnTo>
                  <a:lnTo>
                    <a:pt x="1" y="532"/>
                  </a:lnTo>
                  <a:lnTo>
                    <a:pt x="521" y="1231"/>
                  </a:lnTo>
                  <a:lnTo>
                    <a:pt x="2062" y="1541"/>
                  </a:lnTo>
                  <a:lnTo>
                    <a:pt x="3654" y="2285"/>
                  </a:lnTo>
                  <a:lnTo>
                    <a:pt x="5419" y="2484"/>
                  </a:lnTo>
                  <a:lnTo>
                    <a:pt x="5554" y="1765"/>
                  </a:lnTo>
                  <a:lnTo>
                    <a:pt x="3946" y="644"/>
                  </a:lnTo>
                  <a:lnTo>
                    <a:pt x="3870" y="412"/>
                  </a:lnTo>
                  <a:lnTo>
                    <a:pt x="20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6" name="Google Shape;4566;p85"/>
            <p:cNvSpPr/>
            <p:nvPr/>
          </p:nvSpPr>
          <p:spPr>
            <a:xfrm>
              <a:off x="6601312" y="2026106"/>
              <a:ext cx="498086" cy="69904"/>
            </a:xfrm>
            <a:custGeom>
              <a:avLst/>
              <a:gdLst/>
              <a:ahLst/>
              <a:cxnLst/>
              <a:rect l="l" t="t" r="r" b="b"/>
              <a:pathLst>
                <a:path w="18027" h="2530" extrusionOk="0">
                  <a:moveTo>
                    <a:pt x="18027" y="1"/>
                  </a:moveTo>
                  <a:lnTo>
                    <a:pt x="1" y="888"/>
                  </a:lnTo>
                  <a:lnTo>
                    <a:pt x="1729" y="2529"/>
                  </a:lnTo>
                  <a:lnTo>
                    <a:pt x="17619" y="2113"/>
                  </a:lnTo>
                  <a:lnTo>
                    <a:pt x="180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7" name="Google Shape;4567;p85"/>
            <p:cNvSpPr/>
            <p:nvPr/>
          </p:nvSpPr>
          <p:spPr>
            <a:xfrm>
              <a:off x="7037788" y="2035970"/>
              <a:ext cx="431967" cy="94053"/>
            </a:xfrm>
            <a:custGeom>
              <a:avLst/>
              <a:gdLst/>
              <a:ahLst/>
              <a:cxnLst/>
              <a:rect l="l" t="t" r="r" b="b"/>
              <a:pathLst>
                <a:path w="15634" h="3404" extrusionOk="0">
                  <a:moveTo>
                    <a:pt x="1" y="1"/>
                  </a:moveTo>
                  <a:lnTo>
                    <a:pt x="982" y="1689"/>
                  </a:lnTo>
                  <a:lnTo>
                    <a:pt x="14751" y="3403"/>
                  </a:lnTo>
                  <a:lnTo>
                    <a:pt x="15634" y="289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8" name="Google Shape;4568;p85"/>
            <p:cNvSpPr/>
            <p:nvPr/>
          </p:nvSpPr>
          <p:spPr>
            <a:xfrm>
              <a:off x="6533977" y="1970984"/>
              <a:ext cx="555777" cy="109719"/>
            </a:xfrm>
            <a:custGeom>
              <a:avLst/>
              <a:gdLst/>
              <a:ahLst/>
              <a:cxnLst/>
              <a:rect l="l" t="t" r="r" b="b"/>
              <a:pathLst>
                <a:path w="20115" h="3971" extrusionOk="0">
                  <a:moveTo>
                    <a:pt x="109" y="1"/>
                  </a:moveTo>
                  <a:lnTo>
                    <a:pt x="1" y="3971"/>
                  </a:lnTo>
                  <a:lnTo>
                    <a:pt x="19790" y="3885"/>
                  </a:lnTo>
                  <a:lnTo>
                    <a:pt x="20115" y="750"/>
                  </a:lnTo>
                  <a:lnTo>
                    <a:pt x="1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9" name="Google Shape;4569;p85"/>
            <p:cNvSpPr/>
            <p:nvPr/>
          </p:nvSpPr>
          <p:spPr>
            <a:xfrm>
              <a:off x="5838882" y="2383587"/>
              <a:ext cx="1062705" cy="141438"/>
            </a:xfrm>
            <a:custGeom>
              <a:avLst/>
              <a:gdLst/>
              <a:ahLst/>
              <a:cxnLst/>
              <a:rect l="l" t="t" r="r" b="b"/>
              <a:pathLst>
                <a:path w="38462" h="5119" extrusionOk="0">
                  <a:moveTo>
                    <a:pt x="14292" y="1"/>
                  </a:moveTo>
                  <a:lnTo>
                    <a:pt x="11882" y="548"/>
                  </a:lnTo>
                  <a:cubicBezTo>
                    <a:pt x="11882" y="548"/>
                    <a:pt x="10685" y="539"/>
                    <a:pt x="9456" y="539"/>
                  </a:cubicBezTo>
                  <a:cubicBezTo>
                    <a:pt x="8200" y="539"/>
                    <a:pt x="6910" y="548"/>
                    <a:pt x="6826" y="585"/>
                  </a:cubicBezTo>
                  <a:cubicBezTo>
                    <a:pt x="6659" y="657"/>
                    <a:pt x="1" y="1088"/>
                    <a:pt x="1" y="1088"/>
                  </a:cubicBezTo>
                  <a:lnTo>
                    <a:pt x="6963" y="2168"/>
                  </a:lnTo>
                  <a:lnTo>
                    <a:pt x="10554" y="3608"/>
                  </a:lnTo>
                  <a:lnTo>
                    <a:pt x="12379" y="5010"/>
                  </a:lnTo>
                  <a:lnTo>
                    <a:pt x="38462" y="5118"/>
                  </a:lnTo>
                  <a:lnTo>
                    <a:pt x="31334" y="3103"/>
                  </a:lnTo>
                  <a:lnTo>
                    <a:pt x="26968" y="2455"/>
                  </a:lnTo>
                  <a:lnTo>
                    <a:pt x="25753" y="2168"/>
                  </a:lnTo>
                  <a:lnTo>
                    <a:pt x="22540" y="2062"/>
                  </a:lnTo>
                  <a:lnTo>
                    <a:pt x="18914" y="2262"/>
                  </a:lnTo>
                  <a:lnTo>
                    <a:pt x="16021" y="399"/>
                  </a:lnTo>
                  <a:lnTo>
                    <a:pt x="14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0" name="Google Shape;4570;p85"/>
            <p:cNvSpPr/>
            <p:nvPr/>
          </p:nvSpPr>
          <p:spPr>
            <a:xfrm>
              <a:off x="6001569" y="2438875"/>
              <a:ext cx="630738" cy="85045"/>
            </a:xfrm>
            <a:custGeom>
              <a:avLst/>
              <a:gdLst/>
              <a:ahLst/>
              <a:cxnLst/>
              <a:rect l="l" t="t" r="r" b="b"/>
              <a:pathLst>
                <a:path w="22828" h="3078" extrusionOk="0">
                  <a:moveTo>
                    <a:pt x="1" y="1"/>
                  </a:moveTo>
                  <a:lnTo>
                    <a:pt x="1151" y="362"/>
                  </a:lnTo>
                  <a:lnTo>
                    <a:pt x="4666" y="1607"/>
                  </a:lnTo>
                  <a:lnTo>
                    <a:pt x="6491" y="3009"/>
                  </a:lnTo>
                  <a:lnTo>
                    <a:pt x="22828" y="3077"/>
                  </a:lnTo>
                  <a:lnTo>
                    <a:pt x="20388" y="2145"/>
                  </a:lnTo>
                  <a:cubicBezTo>
                    <a:pt x="20388" y="2145"/>
                    <a:pt x="12182" y="1497"/>
                    <a:pt x="12059" y="1497"/>
                  </a:cubicBezTo>
                  <a:cubicBezTo>
                    <a:pt x="11934" y="1497"/>
                    <a:pt x="12" y="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1" name="Google Shape;4571;p85"/>
            <p:cNvSpPr/>
            <p:nvPr/>
          </p:nvSpPr>
          <p:spPr>
            <a:xfrm>
              <a:off x="5560120" y="2402707"/>
              <a:ext cx="632616" cy="120826"/>
            </a:xfrm>
            <a:custGeom>
              <a:avLst/>
              <a:gdLst/>
              <a:ahLst/>
              <a:cxnLst/>
              <a:rect l="l" t="t" r="r" b="b"/>
              <a:pathLst>
                <a:path w="22896" h="4373" extrusionOk="0">
                  <a:moveTo>
                    <a:pt x="7727" y="1"/>
                  </a:moveTo>
                  <a:lnTo>
                    <a:pt x="0" y="1837"/>
                  </a:lnTo>
                  <a:lnTo>
                    <a:pt x="22895" y="4372"/>
                  </a:lnTo>
                  <a:lnTo>
                    <a:pt x="19622" y="2213"/>
                  </a:lnTo>
                  <a:lnTo>
                    <a:pt x="16141" y="594"/>
                  </a:lnTo>
                  <a:lnTo>
                    <a:pt x="7727" y="1"/>
                  </a:lnTo>
                  <a:close/>
                </a:path>
              </a:pathLst>
            </a:custGeom>
            <a:solidFill>
              <a:srgbClr val="FFD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2" name="Google Shape;4572;p85"/>
            <p:cNvSpPr/>
            <p:nvPr/>
          </p:nvSpPr>
          <p:spPr>
            <a:xfrm>
              <a:off x="6387923" y="2261185"/>
              <a:ext cx="48795" cy="86178"/>
            </a:xfrm>
            <a:custGeom>
              <a:avLst/>
              <a:gdLst/>
              <a:ahLst/>
              <a:cxnLst/>
              <a:rect l="l" t="t" r="r" b="b"/>
              <a:pathLst>
                <a:path w="1766" h="3119" extrusionOk="0">
                  <a:moveTo>
                    <a:pt x="882" y="0"/>
                  </a:moveTo>
                  <a:lnTo>
                    <a:pt x="882" y="0"/>
                  </a:lnTo>
                  <a:cubicBezTo>
                    <a:pt x="740" y="1205"/>
                    <a:pt x="534" y="1625"/>
                    <a:pt x="0" y="2512"/>
                  </a:cubicBezTo>
                  <a:cubicBezTo>
                    <a:pt x="32" y="2872"/>
                    <a:pt x="577" y="3118"/>
                    <a:pt x="577" y="3118"/>
                  </a:cubicBezTo>
                  <a:cubicBezTo>
                    <a:pt x="1766" y="1791"/>
                    <a:pt x="882" y="1"/>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3" name="Google Shape;4573;p85"/>
            <p:cNvSpPr/>
            <p:nvPr/>
          </p:nvSpPr>
          <p:spPr>
            <a:xfrm>
              <a:off x="6387923" y="2264031"/>
              <a:ext cx="44180" cy="83332"/>
            </a:xfrm>
            <a:custGeom>
              <a:avLst/>
              <a:gdLst/>
              <a:ahLst/>
              <a:cxnLst/>
              <a:rect l="l" t="t" r="r" b="b"/>
              <a:pathLst>
                <a:path w="1599" h="3016" extrusionOk="0">
                  <a:moveTo>
                    <a:pt x="928" y="1"/>
                  </a:moveTo>
                  <a:lnTo>
                    <a:pt x="928" y="1"/>
                  </a:lnTo>
                  <a:cubicBezTo>
                    <a:pt x="1100" y="630"/>
                    <a:pt x="1228" y="1717"/>
                    <a:pt x="435" y="2600"/>
                  </a:cubicBezTo>
                  <a:cubicBezTo>
                    <a:pt x="435" y="2600"/>
                    <a:pt x="214" y="2499"/>
                    <a:pt x="45" y="2334"/>
                  </a:cubicBezTo>
                  <a:cubicBezTo>
                    <a:pt x="29" y="2359"/>
                    <a:pt x="16" y="2383"/>
                    <a:pt x="0" y="2411"/>
                  </a:cubicBezTo>
                  <a:cubicBezTo>
                    <a:pt x="32" y="2769"/>
                    <a:pt x="577" y="3015"/>
                    <a:pt x="577" y="3015"/>
                  </a:cubicBezTo>
                  <a:cubicBezTo>
                    <a:pt x="1598" y="1876"/>
                    <a:pt x="1091" y="396"/>
                    <a:pt x="928" y="1"/>
                  </a:cubicBezTo>
                  <a:close/>
                </a:path>
              </a:pathLst>
            </a:custGeom>
            <a:solidFill>
              <a:srgbClr val="FFAA21">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4" name="Google Shape;4574;p85"/>
            <p:cNvSpPr/>
            <p:nvPr/>
          </p:nvSpPr>
          <p:spPr>
            <a:xfrm>
              <a:off x="6347500" y="2319789"/>
              <a:ext cx="144947" cy="90930"/>
            </a:xfrm>
            <a:custGeom>
              <a:avLst/>
              <a:gdLst/>
              <a:ahLst/>
              <a:cxnLst/>
              <a:rect l="l" t="t" r="r" b="b"/>
              <a:pathLst>
                <a:path w="5246" h="3291" extrusionOk="0">
                  <a:moveTo>
                    <a:pt x="1302" y="1"/>
                  </a:moveTo>
                  <a:lnTo>
                    <a:pt x="113" y="713"/>
                  </a:lnTo>
                  <a:lnTo>
                    <a:pt x="0" y="1507"/>
                  </a:lnTo>
                  <a:lnTo>
                    <a:pt x="992" y="2266"/>
                  </a:lnTo>
                  <a:lnTo>
                    <a:pt x="2169" y="2325"/>
                  </a:lnTo>
                  <a:lnTo>
                    <a:pt x="3827" y="3192"/>
                  </a:lnTo>
                  <a:lnTo>
                    <a:pt x="5246" y="3291"/>
                  </a:lnTo>
                  <a:lnTo>
                    <a:pt x="5061" y="2497"/>
                  </a:lnTo>
                  <a:lnTo>
                    <a:pt x="3064" y="1342"/>
                  </a:lnTo>
                  <a:lnTo>
                    <a:pt x="2243" y="462"/>
                  </a:lnTo>
                  <a:lnTo>
                    <a:pt x="1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5" name="Google Shape;4575;p85"/>
            <p:cNvSpPr/>
            <p:nvPr/>
          </p:nvSpPr>
          <p:spPr>
            <a:xfrm>
              <a:off x="6355900" y="2331228"/>
              <a:ext cx="133619" cy="66892"/>
            </a:xfrm>
            <a:custGeom>
              <a:avLst/>
              <a:gdLst/>
              <a:ahLst/>
              <a:cxnLst/>
              <a:rect l="l" t="t" r="r" b="b"/>
              <a:pathLst>
                <a:path w="4836" h="2421" extrusionOk="0">
                  <a:moveTo>
                    <a:pt x="1799" y="1"/>
                  </a:moveTo>
                  <a:cubicBezTo>
                    <a:pt x="1642" y="1"/>
                    <a:pt x="1676" y="301"/>
                    <a:pt x="1408" y="467"/>
                  </a:cubicBezTo>
                  <a:cubicBezTo>
                    <a:pt x="1303" y="532"/>
                    <a:pt x="1171" y="546"/>
                    <a:pt x="1029" y="546"/>
                  </a:cubicBezTo>
                  <a:cubicBezTo>
                    <a:pt x="919" y="546"/>
                    <a:pt x="804" y="537"/>
                    <a:pt x="692" y="537"/>
                  </a:cubicBezTo>
                  <a:cubicBezTo>
                    <a:pt x="340" y="537"/>
                    <a:pt x="21" y="622"/>
                    <a:pt x="1" y="1326"/>
                  </a:cubicBezTo>
                  <a:lnTo>
                    <a:pt x="688" y="1854"/>
                  </a:lnTo>
                  <a:lnTo>
                    <a:pt x="1622" y="1900"/>
                  </a:lnTo>
                  <a:cubicBezTo>
                    <a:pt x="1551" y="1725"/>
                    <a:pt x="1554" y="1574"/>
                    <a:pt x="1650" y="1465"/>
                  </a:cubicBezTo>
                  <a:cubicBezTo>
                    <a:pt x="1748" y="1352"/>
                    <a:pt x="1932" y="1298"/>
                    <a:pt x="2172" y="1298"/>
                  </a:cubicBezTo>
                  <a:cubicBezTo>
                    <a:pt x="2670" y="1298"/>
                    <a:pt x="3410" y="1530"/>
                    <a:pt x="4131" y="1943"/>
                  </a:cubicBezTo>
                  <a:cubicBezTo>
                    <a:pt x="4377" y="2083"/>
                    <a:pt x="4612" y="2243"/>
                    <a:pt x="4835" y="2420"/>
                  </a:cubicBezTo>
                  <a:lnTo>
                    <a:pt x="4757" y="2083"/>
                  </a:lnTo>
                  <a:lnTo>
                    <a:pt x="2760" y="930"/>
                  </a:lnTo>
                  <a:lnTo>
                    <a:pt x="1939" y="50"/>
                  </a:lnTo>
                  <a:lnTo>
                    <a:pt x="1901" y="30"/>
                  </a:lnTo>
                  <a:cubicBezTo>
                    <a:pt x="1859" y="10"/>
                    <a:pt x="1826" y="1"/>
                    <a:pt x="1799" y="1"/>
                  </a:cubicBezTo>
                  <a:close/>
                </a:path>
              </a:pathLst>
            </a:custGeom>
            <a:solidFill>
              <a:srgbClr val="FFAA21">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6" name="Google Shape;4576;p85"/>
            <p:cNvSpPr/>
            <p:nvPr/>
          </p:nvSpPr>
          <p:spPr>
            <a:xfrm>
              <a:off x="6303430" y="2308543"/>
              <a:ext cx="64931" cy="52027"/>
            </a:xfrm>
            <a:custGeom>
              <a:avLst/>
              <a:gdLst/>
              <a:ahLst/>
              <a:cxnLst/>
              <a:rect l="l" t="t" r="r" b="b"/>
              <a:pathLst>
                <a:path w="2350" h="1883" extrusionOk="0">
                  <a:moveTo>
                    <a:pt x="0" y="0"/>
                  </a:moveTo>
                  <a:cubicBezTo>
                    <a:pt x="0" y="0"/>
                    <a:pt x="439" y="1723"/>
                    <a:pt x="1978" y="1883"/>
                  </a:cubicBezTo>
                  <a:cubicBezTo>
                    <a:pt x="1978" y="1883"/>
                    <a:pt x="2349" y="1461"/>
                    <a:pt x="2214" y="1215"/>
                  </a:cubicBezTo>
                  <a:cubicBezTo>
                    <a:pt x="1280" y="954"/>
                    <a:pt x="874" y="79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7" name="Google Shape;4577;p85"/>
            <p:cNvSpPr/>
            <p:nvPr/>
          </p:nvSpPr>
          <p:spPr>
            <a:xfrm>
              <a:off x="6634575" y="2374849"/>
              <a:ext cx="880817" cy="68649"/>
            </a:xfrm>
            <a:custGeom>
              <a:avLst/>
              <a:gdLst/>
              <a:ahLst/>
              <a:cxnLst/>
              <a:rect l="l" t="t" r="r" b="b"/>
              <a:pathLst>
                <a:path w="31879" h="2808" extrusionOk="0">
                  <a:moveTo>
                    <a:pt x="1" y="1"/>
                  </a:moveTo>
                  <a:lnTo>
                    <a:pt x="31879" y="2808"/>
                  </a:lnTo>
                  <a:lnTo>
                    <a:pt x="31879" y="722"/>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8" name="Google Shape;4578;p85"/>
            <p:cNvSpPr/>
            <p:nvPr/>
          </p:nvSpPr>
          <p:spPr>
            <a:xfrm>
              <a:off x="6790110" y="2151990"/>
              <a:ext cx="107923" cy="218609"/>
            </a:xfrm>
            <a:custGeom>
              <a:avLst/>
              <a:gdLst/>
              <a:ahLst/>
              <a:cxnLst/>
              <a:rect l="l" t="t" r="r" b="b"/>
              <a:pathLst>
                <a:path w="3906" h="7912" extrusionOk="0">
                  <a:moveTo>
                    <a:pt x="260" y="1"/>
                  </a:moveTo>
                  <a:lnTo>
                    <a:pt x="0" y="7912"/>
                  </a:lnTo>
                  <a:lnTo>
                    <a:pt x="3649" y="7890"/>
                  </a:lnTo>
                  <a:lnTo>
                    <a:pt x="3906" y="70"/>
                  </a:lnTo>
                  <a:lnTo>
                    <a:pt x="2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9" name="Google Shape;4579;p85"/>
            <p:cNvSpPr/>
            <p:nvPr/>
          </p:nvSpPr>
          <p:spPr>
            <a:xfrm>
              <a:off x="6799449" y="2160666"/>
              <a:ext cx="97313" cy="209933"/>
            </a:xfrm>
            <a:custGeom>
              <a:avLst/>
              <a:gdLst/>
              <a:ahLst/>
              <a:cxnLst/>
              <a:rect l="l" t="t" r="r" b="b"/>
              <a:pathLst>
                <a:path w="3522" h="7598" extrusionOk="0">
                  <a:moveTo>
                    <a:pt x="234" y="1"/>
                  </a:moveTo>
                  <a:lnTo>
                    <a:pt x="1" y="7598"/>
                  </a:lnTo>
                  <a:lnTo>
                    <a:pt x="3291" y="7576"/>
                  </a:lnTo>
                  <a:lnTo>
                    <a:pt x="3522" y="67"/>
                  </a:lnTo>
                  <a:lnTo>
                    <a:pt x="2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0" name="Google Shape;4580;p85"/>
            <p:cNvSpPr/>
            <p:nvPr/>
          </p:nvSpPr>
          <p:spPr>
            <a:xfrm>
              <a:off x="6799449" y="2163042"/>
              <a:ext cx="95185" cy="207557"/>
            </a:xfrm>
            <a:custGeom>
              <a:avLst/>
              <a:gdLst/>
              <a:ahLst/>
              <a:cxnLst/>
              <a:rect l="l" t="t" r="r" b="b"/>
              <a:pathLst>
                <a:path w="3445" h="7512" extrusionOk="0">
                  <a:moveTo>
                    <a:pt x="279" y="1"/>
                  </a:moveTo>
                  <a:lnTo>
                    <a:pt x="1" y="7512"/>
                  </a:lnTo>
                  <a:lnTo>
                    <a:pt x="3291" y="7490"/>
                  </a:lnTo>
                  <a:lnTo>
                    <a:pt x="3445" y="2479"/>
                  </a:lnTo>
                  <a:lnTo>
                    <a:pt x="2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1" name="Google Shape;4581;p85"/>
            <p:cNvSpPr/>
            <p:nvPr/>
          </p:nvSpPr>
          <p:spPr>
            <a:xfrm>
              <a:off x="7077962" y="1991679"/>
              <a:ext cx="393921" cy="130773"/>
            </a:xfrm>
            <a:custGeom>
              <a:avLst/>
              <a:gdLst/>
              <a:ahLst/>
              <a:cxnLst/>
              <a:rect l="l" t="t" r="r" b="b"/>
              <a:pathLst>
                <a:path w="14257" h="4733" extrusionOk="0">
                  <a:moveTo>
                    <a:pt x="427" y="1"/>
                  </a:moveTo>
                  <a:lnTo>
                    <a:pt x="1" y="3123"/>
                  </a:lnTo>
                  <a:lnTo>
                    <a:pt x="14257" y="4732"/>
                  </a:lnTo>
                  <a:lnTo>
                    <a:pt x="14257" y="1657"/>
                  </a:lnTo>
                  <a:lnTo>
                    <a:pt x="4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2" name="Google Shape;4582;p85"/>
            <p:cNvSpPr/>
            <p:nvPr/>
          </p:nvSpPr>
          <p:spPr>
            <a:xfrm>
              <a:off x="6884329" y="1627926"/>
              <a:ext cx="566083" cy="178904"/>
            </a:xfrm>
            <a:custGeom>
              <a:avLst/>
              <a:gdLst/>
              <a:ahLst/>
              <a:cxnLst/>
              <a:rect l="l" t="t" r="r" b="b"/>
              <a:pathLst>
                <a:path w="20488" h="6475" extrusionOk="0">
                  <a:moveTo>
                    <a:pt x="0" y="0"/>
                  </a:moveTo>
                  <a:lnTo>
                    <a:pt x="9247" y="4933"/>
                  </a:lnTo>
                  <a:lnTo>
                    <a:pt x="20488" y="6475"/>
                  </a:lnTo>
                  <a:lnTo>
                    <a:pt x="14369" y="301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3" name="Google Shape;4583;p85"/>
            <p:cNvSpPr/>
            <p:nvPr/>
          </p:nvSpPr>
          <p:spPr>
            <a:xfrm>
              <a:off x="6931494" y="1653070"/>
              <a:ext cx="518919" cy="153761"/>
            </a:xfrm>
            <a:custGeom>
              <a:avLst/>
              <a:gdLst/>
              <a:ahLst/>
              <a:cxnLst/>
              <a:rect l="l" t="t" r="r" b="b"/>
              <a:pathLst>
                <a:path w="18781" h="5565" extrusionOk="0">
                  <a:moveTo>
                    <a:pt x="1" y="1"/>
                  </a:moveTo>
                  <a:lnTo>
                    <a:pt x="7540" y="4023"/>
                  </a:lnTo>
                  <a:lnTo>
                    <a:pt x="18781" y="5565"/>
                  </a:lnTo>
                  <a:lnTo>
                    <a:pt x="13809" y="2754"/>
                  </a:lnTo>
                  <a:lnTo>
                    <a:pt x="3230" y="1496"/>
                  </a:lnTo>
                  <a:lnTo>
                    <a:pt x="1" y="1"/>
                  </a:ln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4" name="Google Shape;4584;p85"/>
            <p:cNvSpPr/>
            <p:nvPr/>
          </p:nvSpPr>
          <p:spPr>
            <a:xfrm>
              <a:off x="6457331" y="2472114"/>
              <a:ext cx="142764" cy="34316"/>
            </a:xfrm>
            <a:custGeom>
              <a:avLst/>
              <a:gdLst/>
              <a:ahLst/>
              <a:cxnLst/>
              <a:rect l="l" t="t" r="r" b="b"/>
              <a:pathLst>
                <a:path w="5167" h="1242" extrusionOk="0">
                  <a:moveTo>
                    <a:pt x="5167" y="1"/>
                  </a:moveTo>
                  <a:lnTo>
                    <a:pt x="3947" y="599"/>
                  </a:lnTo>
                  <a:lnTo>
                    <a:pt x="0" y="754"/>
                  </a:lnTo>
                  <a:lnTo>
                    <a:pt x="4213" y="1242"/>
                  </a:lnTo>
                  <a:lnTo>
                    <a:pt x="4413" y="644"/>
                  </a:lnTo>
                  <a:lnTo>
                    <a:pt x="51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5" name="Google Shape;4585;p85"/>
            <p:cNvSpPr/>
            <p:nvPr/>
          </p:nvSpPr>
          <p:spPr>
            <a:xfrm>
              <a:off x="6164367" y="2442412"/>
              <a:ext cx="134144" cy="27602"/>
            </a:xfrm>
            <a:custGeom>
              <a:avLst/>
              <a:gdLst/>
              <a:ahLst/>
              <a:cxnLst/>
              <a:rect l="l" t="t" r="r" b="b"/>
              <a:pathLst>
                <a:path w="4855" h="999" extrusionOk="0">
                  <a:moveTo>
                    <a:pt x="2344" y="0"/>
                  </a:moveTo>
                  <a:lnTo>
                    <a:pt x="0" y="716"/>
                  </a:lnTo>
                  <a:lnTo>
                    <a:pt x="2769" y="999"/>
                  </a:lnTo>
                  <a:lnTo>
                    <a:pt x="2660" y="616"/>
                  </a:lnTo>
                  <a:lnTo>
                    <a:pt x="2909" y="416"/>
                  </a:lnTo>
                  <a:lnTo>
                    <a:pt x="4855" y="266"/>
                  </a:lnTo>
                  <a:lnTo>
                    <a:pt x="23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6" name="Google Shape;4586;p85"/>
            <p:cNvSpPr/>
            <p:nvPr/>
          </p:nvSpPr>
          <p:spPr>
            <a:xfrm>
              <a:off x="6084847" y="2436554"/>
              <a:ext cx="50922" cy="26718"/>
            </a:xfrm>
            <a:custGeom>
              <a:avLst/>
              <a:gdLst/>
              <a:ahLst/>
              <a:cxnLst/>
              <a:rect l="l" t="t" r="r" b="b"/>
              <a:pathLst>
                <a:path w="1843" h="967" extrusionOk="0">
                  <a:moveTo>
                    <a:pt x="1843" y="0"/>
                  </a:moveTo>
                  <a:lnTo>
                    <a:pt x="731" y="60"/>
                  </a:lnTo>
                  <a:lnTo>
                    <a:pt x="0" y="652"/>
                  </a:lnTo>
                  <a:lnTo>
                    <a:pt x="958" y="966"/>
                  </a:lnTo>
                  <a:lnTo>
                    <a:pt x="892" y="614"/>
                  </a:lnTo>
                  <a:lnTo>
                    <a:pt x="988" y="391"/>
                  </a:lnTo>
                  <a:lnTo>
                    <a:pt x="18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7" name="Google Shape;4587;p85"/>
            <p:cNvSpPr/>
            <p:nvPr/>
          </p:nvSpPr>
          <p:spPr>
            <a:xfrm>
              <a:off x="6371677" y="2350900"/>
              <a:ext cx="27768" cy="18816"/>
            </a:xfrm>
            <a:custGeom>
              <a:avLst/>
              <a:gdLst/>
              <a:ahLst/>
              <a:cxnLst/>
              <a:rect l="l" t="t" r="r" b="b"/>
              <a:pathLst>
                <a:path w="1005" h="681" extrusionOk="0">
                  <a:moveTo>
                    <a:pt x="185" y="1"/>
                  </a:moveTo>
                  <a:cubicBezTo>
                    <a:pt x="88" y="1"/>
                    <a:pt x="23" y="32"/>
                    <a:pt x="13" y="108"/>
                  </a:cubicBezTo>
                  <a:cubicBezTo>
                    <a:pt x="1" y="196"/>
                    <a:pt x="30" y="290"/>
                    <a:pt x="74" y="379"/>
                  </a:cubicBezTo>
                  <a:cubicBezTo>
                    <a:pt x="170" y="568"/>
                    <a:pt x="362" y="680"/>
                    <a:pt x="564" y="680"/>
                  </a:cubicBezTo>
                  <a:cubicBezTo>
                    <a:pt x="628" y="680"/>
                    <a:pt x="693" y="669"/>
                    <a:pt x="756" y="645"/>
                  </a:cubicBezTo>
                  <a:lnTo>
                    <a:pt x="804" y="628"/>
                  </a:lnTo>
                  <a:cubicBezTo>
                    <a:pt x="988" y="559"/>
                    <a:pt x="1005" y="307"/>
                    <a:pt x="831" y="214"/>
                  </a:cubicBezTo>
                  <a:cubicBezTo>
                    <a:pt x="605" y="93"/>
                    <a:pt x="350"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8" name="Google Shape;4588;p85"/>
            <p:cNvSpPr/>
            <p:nvPr/>
          </p:nvSpPr>
          <p:spPr>
            <a:xfrm>
              <a:off x="6403037" y="2335565"/>
              <a:ext cx="15196" cy="20805"/>
            </a:xfrm>
            <a:custGeom>
              <a:avLst/>
              <a:gdLst/>
              <a:ahLst/>
              <a:cxnLst/>
              <a:rect l="l" t="t" r="r" b="b"/>
              <a:pathLst>
                <a:path w="550" h="753" extrusionOk="0">
                  <a:moveTo>
                    <a:pt x="73" y="0"/>
                  </a:moveTo>
                  <a:cubicBezTo>
                    <a:pt x="69" y="0"/>
                    <a:pt x="66" y="1"/>
                    <a:pt x="64" y="2"/>
                  </a:cubicBezTo>
                  <a:cubicBezTo>
                    <a:pt x="1" y="30"/>
                    <a:pt x="179" y="399"/>
                    <a:pt x="436" y="728"/>
                  </a:cubicBezTo>
                  <a:cubicBezTo>
                    <a:pt x="449" y="745"/>
                    <a:pt x="466" y="753"/>
                    <a:pt x="483" y="753"/>
                  </a:cubicBezTo>
                  <a:cubicBezTo>
                    <a:pt x="517" y="753"/>
                    <a:pt x="550" y="724"/>
                    <a:pt x="544" y="683"/>
                  </a:cubicBezTo>
                  <a:cubicBezTo>
                    <a:pt x="522" y="517"/>
                    <a:pt x="453" y="362"/>
                    <a:pt x="342" y="237"/>
                  </a:cubicBezTo>
                  <a:cubicBezTo>
                    <a:pt x="240" y="122"/>
                    <a:pt x="122" y="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9" name="Google Shape;4589;p85"/>
            <p:cNvSpPr/>
            <p:nvPr/>
          </p:nvSpPr>
          <p:spPr>
            <a:xfrm>
              <a:off x="6820917" y="2054621"/>
              <a:ext cx="267431" cy="10140"/>
            </a:xfrm>
            <a:custGeom>
              <a:avLst/>
              <a:gdLst/>
              <a:ahLst/>
              <a:cxnLst/>
              <a:rect l="l" t="t" r="r" b="b"/>
              <a:pathLst>
                <a:path w="9679" h="367" extrusionOk="0">
                  <a:moveTo>
                    <a:pt x="0" y="1"/>
                  </a:moveTo>
                  <a:lnTo>
                    <a:pt x="0" y="101"/>
                  </a:lnTo>
                  <a:lnTo>
                    <a:pt x="9413" y="367"/>
                  </a:lnTo>
                  <a:lnTo>
                    <a:pt x="9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0" name="Google Shape;4590;p85"/>
            <p:cNvSpPr/>
            <p:nvPr/>
          </p:nvSpPr>
          <p:spPr>
            <a:xfrm>
              <a:off x="6948376" y="2006212"/>
              <a:ext cx="152269" cy="10195"/>
            </a:xfrm>
            <a:custGeom>
              <a:avLst/>
              <a:gdLst/>
              <a:ahLst/>
              <a:cxnLst/>
              <a:rect l="l" t="t" r="r" b="b"/>
              <a:pathLst>
                <a:path w="5511" h="369" extrusionOk="0">
                  <a:moveTo>
                    <a:pt x="5510" y="1"/>
                  </a:moveTo>
                  <a:lnTo>
                    <a:pt x="1" y="67"/>
                  </a:lnTo>
                  <a:lnTo>
                    <a:pt x="1" y="167"/>
                  </a:lnTo>
                  <a:lnTo>
                    <a:pt x="5358" y="368"/>
                  </a:lnTo>
                  <a:lnTo>
                    <a:pt x="5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1" name="Google Shape;4591;p85"/>
            <p:cNvSpPr/>
            <p:nvPr/>
          </p:nvSpPr>
          <p:spPr>
            <a:xfrm>
              <a:off x="6536077" y="2013756"/>
              <a:ext cx="153319" cy="8648"/>
            </a:xfrm>
            <a:custGeom>
              <a:avLst/>
              <a:gdLst/>
              <a:ahLst/>
              <a:cxnLst/>
              <a:rect l="l" t="t" r="r" b="b"/>
              <a:pathLst>
                <a:path w="5549" h="313" extrusionOk="0">
                  <a:moveTo>
                    <a:pt x="0" y="0"/>
                  </a:moveTo>
                  <a:lnTo>
                    <a:pt x="23" y="231"/>
                  </a:lnTo>
                  <a:lnTo>
                    <a:pt x="5549" y="312"/>
                  </a:lnTo>
                  <a:lnTo>
                    <a:pt x="5549" y="21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2" name="Google Shape;4592;p85"/>
            <p:cNvSpPr/>
            <p:nvPr/>
          </p:nvSpPr>
          <p:spPr>
            <a:xfrm>
              <a:off x="7085919" y="1991679"/>
              <a:ext cx="295282" cy="33267"/>
            </a:xfrm>
            <a:custGeom>
              <a:avLst/>
              <a:gdLst/>
              <a:ahLst/>
              <a:cxnLst/>
              <a:rect l="l" t="t" r="r" b="b"/>
              <a:pathLst>
                <a:path w="10687" h="1204" extrusionOk="0">
                  <a:moveTo>
                    <a:pt x="139" y="1"/>
                  </a:moveTo>
                  <a:lnTo>
                    <a:pt x="0" y="250"/>
                  </a:lnTo>
                  <a:lnTo>
                    <a:pt x="10686" y="1204"/>
                  </a:lnTo>
                  <a:lnTo>
                    <a:pt x="10686" y="1204"/>
                  </a:lnTo>
                  <a:lnTo>
                    <a:pt x="139" y="1"/>
                  </a:ln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3" name="Google Shape;4593;p85"/>
            <p:cNvSpPr/>
            <p:nvPr/>
          </p:nvSpPr>
          <p:spPr>
            <a:xfrm>
              <a:off x="5628975" y="2002068"/>
              <a:ext cx="36085" cy="54403"/>
            </a:xfrm>
            <a:custGeom>
              <a:avLst/>
              <a:gdLst/>
              <a:ahLst/>
              <a:cxnLst/>
              <a:rect l="l" t="t" r="r" b="b"/>
              <a:pathLst>
                <a:path w="1306" h="1969" extrusionOk="0">
                  <a:moveTo>
                    <a:pt x="683" y="0"/>
                  </a:moveTo>
                  <a:cubicBezTo>
                    <a:pt x="633" y="0"/>
                    <a:pt x="573" y="13"/>
                    <a:pt x="502" y="40"/>
                  </a:cubicBezTo>
                  <a:cubicBezTo>
                    <a:pt x="0" y="231"/>
                    <a:pt x="203" y="1603"/>
                    <a:pt x="336" y="1969"/>
                  </a:cubicBezTo>
                  <a:cubicBezTo>
                    <a:pt x="336" y="1969"/>
                    <a:pt x="1305" y="0"/>
                    <a:pt x="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4" name="Google Shape;4594;p85"/>
            <p:cNvSpPr/>
            <p:nvPr/>
          </p:nvSpPr>
          <p:spPr>
            <a:xfrm>
              <a:off x="5676526" y="2304481"/>
              <a:ext cx="67169" cy="34897"/>
            </a:xfrm>
            <a:custGeom>
              <a:avLst/>
              <a:gdLst/>
              <a:ahLst/>
              <a:cxnLst/>
              <a:rect l="l" t="t" r="r" b="b"/>
              <a:pathLst>
                <a:path w="2431" h="1263" extrusionOk="0">
                  <a:moveTo>
                    <a:pt x="1353" y="0"/>
                  </a:moveTo>
                  <a:cubicBezTo>
                    <a:pt x="860" y="0"/>
                    <a:pt x="154" y="943"/>
                    <a:pt x="1" y="1262"/>
                  </a:cubicBezTo>
                  <a:cubicBezTo>
                    <a:pt x="1" y="1262"/>
                    <a:pt x="2431" y="461"/>
                    <a:pt x="1494" y="30"/>
                  </a:cubicBezTo>
                  <a:cubicBezTo>
                    <a:pt x="1450" y="10"/>
                    <a:pt x="1403" y="0"/>
                    <a:pt x="1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5" name="Google Shape;4595;p85"/>
            <p:cNvSpPr/>
            <p:nvPr/>
          </p:nvSpPr>
          <p:spPr>
            <a:xfrm>
              <a:off x="6073905" y="1815453"/>
              <a:ext cx="50784" cy="27906"/>
            </a:xfrm>
            <a:custGeom>
              <a:avLst/>
              <a:gdLst/>
              <a:ahLst/>
              <a:cxnLst/>
              <a:rect l="l" t="t" r="r" b="b"/>
              <a:pathLst>
                <a:path w="1838" h="1010" extrusionOk="0">
                  <a:moveTo>
                    <a:pt x="231" y="1"/>
                  </a:moveTo>
                  <a:cubicBezTo>
                    <a:pt x="87" y="1"/>
                    <a:pt x="1" y="92"/>
                    <a:pt x="22" y="330"/>
                  </a:cubicBezTo>
                  <a:cubicBezTo>
                    <a:pt x="68" y="825"/>
                    <a:pt x="1254" y="1009"/>
                    <a:pt x="1737" y="1009"/>
                  </a:cubicBezTo>
                  <a:cubicBezTo>
                    <a:pt x="1775" y="1009"/>
                    <a:pt x="1809" y="1008"/>
                    <a:pt x="1837" y="1006"/>
                  </a:cubicBezTo>
                  <a:cubicBezTo>
                    <a:pt x="1837" y="1006"/>
                    <a:pt x="711"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6" name="Google Shape;4596;p85"/>
            <p:cNvSpPr/>
            <p:nvPr/>
          </p:nvSpPr>
          <p:spPr>
            <a:xfrm>
              <a:off x="6479076" y="2423568"/>
              <a:ext cx="226980" cy="32686"/>
            </a:xfrm>
            <a:custGeom>
              <a:avLst/>
              <a:gdLst/>
              <a:ahLst/>
              <a:cxnLst/>
              <a:rect l="l" t="t" r="r" b="b"/>
              <a:pathLst>
                <a:path w="8215" h="1183" extrusionOk="0">
                  <a:moveTo>
                    <a:pt x="5040" y="1"/>
                  </a:moveTo>
                  <a:lnTo>
                    <a:pt x="2030" y="184"/>
                  </a:lnTo>
                  <a:lnTo>
                    <a:pt x="1" y="716"/>
                  </a:lnTo>
                  <a:lnTo>
                    <a:pt x="1082" y="1182"/>
                  </a:lnTo>
                  <a:cubicBezTo>
                    <a:pt x="1148" y="1116"/>
                    <a:pt x="2279" y="335"/>
                    <a:pt x="2279" y="335"/>
                  </a:cubicBezTo>
                  <a:lnTo>
                    <a:pt x="5155" y="184"/>
                  </a:lnTo>
                  <a:lnTo>
                    <a:pt x="8215" y="501"/>
                  </a:lnTo>
                  <a:lnTo>
                    <a:pt x="8215" y="501"/>
                  </a:lnTo>
                  <a:lnTo>
                    <a:pt x="5040" y="1"/>
                  </a:lnTo>
                  <a:close/>
                </a:path>
              </a:pathLst>
            </a:custGeom>
            <a:solidFill>
              <a:srgbClr val="F8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7" name="Google Shape;4597;p85"/>
            <p:cNvSpPr/>
            <p:nvPr/>
          </p:nvSpPr>
          <p:spPr>
            <a:xfrm>
              <a:off x="5792187" y="2410692"/>
              <a:ext cx="215956" cy="78635"/>
            </a:xfrm>
            <a:custGeom>
              <a:avLst/>
              <a:gdLst/>
              <a:ahLst/>
              <a:cxnLst/>
              <a:rect l="l" t="t" r="r" b="b"/>
              <a:pathLst>
                <a:path w="7816" h="2846" extrusionOk="0">
                  <a:moveTo>
                    <a:pt x="5804" y="1"/>
                  </a:moveTo>
                  <a:lnTo>
                    <a:pt x="5238" y="633"/>
                  </a:lnTo>
                  <a:lnTo>
                    <a:pt x="3043" y="2147"/>
                  </a:lnTo>
                  <a:lnTo>
                    <a:pt x="2295" y="2596"/>
                  </a:lnTo>
                  <a:lnTo>
                    <a:pt x="0" y="2845"/>
                  </a:lnTo>
                  <a:lnTo>
                    <a:pt x="2744" y="2745"/>
                  </a:lnTo>
                  <a:lnTo>
                    <a:pt x="3360" y="2313"/>
                  </a:lnTo>
                  <a:lnTo>
                    <a:pt x="5736" y="865"/>
                  </a:lnTo>
                  <a:lnTo>
                    <a:pt x="7816" y="250"/>
                  </a:lnTo>
                  <a:lnTo>
                    <a:pt x="5804" y="1"/>
                  </a:lnTo>
                  <a:close/>
                </a:path>
              </a:pathLst>
            </a:custGeom>
            <a:solidFill>
              <a:srgbClr val="FFA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8" name="Google Shape;4598;p85"/>
            <p:cNvSpPr/>
            <p:nvPr/>
          </p:nvSpPr>
          <p:spPr>
            <a:xfrm>
              <a:off x="6394278" y="2381294"/>
              <a:ext cx="7847" cy="7985"/>
            </a:xfrm>
            <a:custGeom>
              <a:avLst/>
              <a:gdLst/>
              <a:ahLst/>
              <a:cxnLst/>
              <a:rect l="l" t="t" r="r" b="b"/>
              <a:pathLst>
                <a:path w="284" h="289" extrusionOk="0">
                  <a:moveTo>
                    <a:pt x="193" y="0"/>
                  </a:moveTo>
                  <a:lnTo>
                    <a:pt x="69" y="10"/>
                  </a:lnTo>
                  <a:cubicBezTo>
                    <a:pt x="69" y="34"/>
                    <a:pt x="1" y="259"/>
                    <a:pt x="42" y="276"/>
                  </a:cubicBezTo>
                  <a:cubicBezTo>
                    <a:pt x="62" y="283"/>
                    <a:pt x="112" y="289"/>
                    <a:pt x="161" y="289"/>
                  </a:cubicBezTo>
                  <a:cubicBezTo>
                    <a:pt x="217" y="289"/>
                    <a:pt x="271" y="281"/>
                    <a:pt x="276" y="259"/>
                  </a:cubicBezTo>
                  <a:cubicBezTo>
                    <a:pt x="284" y="217"/>
                    <a:pt x="193"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9" name="Google Shape;4599;p85"/>
            <p:cNvSpPr/>
            <p:nvPr/>
          </p:nvSpPr>
          <p:spPr>
            <a:xfrm>
              <a:off x="6405800" y="2383587"/>
              <a:ext cx="7819" cy="7985"/>
            </a:xfrm>
            <a:custGeom>
              <a:avLst/>
              <a:gdLst/>
              <a:ahLst/>
              <a:cxnLst/>
              <a:rect l="l" t="t" r="r" b="b"/>
              <a:pathLst>
                <a:path w="283" h="289" extrusionOk="0">
                  <a:moveTo>
                    <a:pt x="191" y="1"/>
                  </a:moveTo>
                  <a:lnTo>
                    <a:pt x="67" y="10"/>
                  </a:lnTo>
                  <a:cubicBezTo>
                    <a:pt x="67" y="34"/>
                    <a:pt x="1" y="259"/>
                    <a:pt x="42" y="276"/>
                  </a:cubicBezTo>
                  <a:cubicBezTo>
                    <a:pt x="62" y="283"/>
                    <a:pt x="112" y="289"/>
                    <a:pt x="160" y="289"/>
                  </a:cubicBezTo>
                  <a:cubicBezTo>
                    <a:pt x="216" y="289"/>
                    <a:pt x="270" y="281"/>
                    <a:pt x="275" y="259"/>
                  </a:cubicBezTo>
                  <a:cubicBezTo>
                    <a:pt x="282" y="217"/>
                    <a:pt x="191"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0" name="Google Shape;4600;p85"/>
            <p:cNvSpPr/>
            <p:nvPr/>
          </p:nvSpPr>
          <p:spPr>
            <a:xfrm>
              <a:off x="6415913" y="2388892"/>
              <a:ext cx="7819" cy="7957"/>
            </a:xfrm>
            <a:custGeom>
              <a:avLst/>
              <a:gdLst/>
              <a:ahLst/>
              <a:cxnLst/>
              <a:rect l="l" t="t" r="r" b="b"/>
              <a:pathLst>
                <a:path w="283" h="288" extrusionOk="0">
                  <a:moveTo>
                    <a:pt x="192" y="1"/>
                  </a:moveTo>
                  <a:lnTo>
                    <a:pt x="67" y="8"/>
                  </a:lnTo>
                  <a:cubicBezTo>
                    <a:pt x="67" y="33"/>
                    <a:pt x="1" y="259"/>
                    <a:pt x="42" y="275"/>
                  </a:cubicBezTo>
                  <a:cubicBezTo>
                    <a:pt x="62" y="282"/>
                    <a:pt x="112" y="288"/>
                    <a:pt x="160" y="288"/>
                  </a:cubicBezTo>
                  <a:cubicBezTo>
                    <a:pt x="216" y="288"/>
                    <a:pt x="271" y="280"/>
                    <a:pt x="275" y="258"/>
                  </a:cubicBezTo>
                  <a:cubicBezTo>
                    <a:pt x="282" y="216"/>
                    <a:pt x="192" y="1"/>
                    <a:pt x="1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1" name="Google Shape;4601;p85"/>
            <p:cNvSpPr/>
            <p:nvPr/>
          </p:nvSpPr>
          <p:spPr>
            <a:xfrm>
              <a:off x="6426468" y="2394639"/>
              <a:ext cx="7847" cy="7957"/>
            </a:xfrm>
            <a:custGeom>
              <a:avLst/>
              <a:gdLst/>
              <a:ahLst/>
              <a:cxnLst/>
              <a:rect l="l" t="t" r="r" b="b"/>
              <a:pathLst>
                <a:path w="284" h="288" extrusionOk="0">
                  <a:moveTo>
                    <a:pt x="193" y="0"/>
                  </a:moveTo>
                  <a:lnTo>
                    <a:pt x="66" y="8"/>
                  </a:lnTo>
                  <a:cubicBezTo>
                    <a:pt x="66" y="33"/>
                    <a:pt x="0" y="259"/>
                    <a:pt x="42" y="274"/>
                  </a:cubicBezTo>
                  <a:cubicBezTo>
                    <a:pt x="61" y="282"/>
                    <a:pt x="110" y="288"/>
                    <a:pt x="158" y="288"/>
                  </a:cubicBezTo>
                  <a:cubicBezTo>
                    <a:pt x="215" y="288"/>
                    <a:pt x="271" y="280"/>
                    <a:pt x="276" y="257"/>
                  </a:cubicBezTo>
                  <a:cubicBezTo>
                    <a:pt x="283" y="216"/>
                    <a:pt x="193"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2" name="Google Shape;4602;p85"/>
            <p:cNvSpPr/>
            <p:nvPr/>
          </p:nvSpPr>
          <p:spPr>
            <a:xfrm>
              <a:off x="6304922" y="2313157"/>
              <a:ext cx="61725" cy="48435"/>
            </a:xfrm>
            <a:custGeom>
              <a:avLst/>
              <a:gdLst/>
              <a:ahLst/>
              <a:cxnLst/>
              <a:rect l="l" t="t" r="r" b="b"/>
              <a:pathLst>
                <a:path w="2234" h="1753" extrusionOk="0">
                  <a:moveTo>
                    <a:pt x="0" y="1"/>
                  </a:moveTo>
                  <a:lnTo>
                    <a:pt x="0" y="1"/>
                  </a:lnTo>
                  <a:cubicBezTo>
                    <a:pt x="154" y="436"/>
                    <a:pt x="709" y="1624"/>
                    <a:pt x="1955" y="1753"/>
                  </a:cubicBezTo>
                  <a:cubicBezTo>
                    <a:pt x="1955" y="1753"/>
                    <a:pt x="2234" y="1367"/>
                    <a:pt x="2184" y="1117"/>
                  </a:cubicBezTo>
                  <a:lnTo>
                    <a:pt x="2184" y="1117"/>
                  </a:lnTo>
                  <a:cubicBezTo>
                    <a:pt x="2154" y="1185"/>
                    <a:pt x="2118" y="1251"/>
                    <a:pt x="2078" y="1314"/>
                  </a:cubicBezTo>
                  <a:cubicBezTo>
                    <a:pt x="2053" y="1315"/>
                    <a:pt x="2028" y="1316"/>
                    <a:pt x="2004" y="1316"/>
                  </a:cubicBezTo>
                  <a:cubicBezTo>
                    <a:pt x="905" y="1316"/>
                    <a:pt x="263" y="457"/>
                    <a:pt x="0" y="1"/>
                  </a:cubicBezTo>
                  <a:close/>
                </a:path>
              </a:pathLst>
            </a:custGeom>
            <a:solidFill>
              <a:srgbClr val="FFAA21">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3" name="Google Shape;4603;p85"/>
            <p:cNvSpPr/>
            <p:nvPr/>
          </p:nvSpPr>
          <p:spPr>
            <a:xfrm>
              <a:off x="6449207" y="2392429"/>
              <a:ext cx="26608" cy="9228"/>
            </a:xfrm>
            <a:custGeom>
              <a:avLst/>
              <a:gdLst/>
              <a:ahLst/>
              <a:cxnLst/>
              <a:rect l="l" t="t" r="r" b="b"/>
              <a:pathLst>
                <a:path w="963" h="334" extrusionOk="0">
                  <a:moveTo>
                    <a:pt x="185" y="0"/>
                  </a:moveTo>
                  <a:cubicBezTo>
                    <a:pt x="142" y="0"/>
                    <a:pt x="109" y="9"/>
                    <a:pt x="93" y="30"/>
                  </a:cubicBezTo>
                  <a:cubicBezTo>
                    <a:pt x="0" y="143"/>
                    <a:pt x="467" y="334"/>
                    <a:pt x="734" y="334"/>
                  </a:cubicBezTo>
                  <a:cubicBezTo>
                    <a:pt x="784" y="334"/>
                    <a:pt x="826" y="327"/>
                    <a:pt x="857" y="313"/>
                  </a:cubicBezTo>
                  <a:cubicBezTo>
                    <a:pt x="962" y="263"/>
                    <a:pt x="420" y="0"/>
                    <a:pt x="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4" name="Google Shape;4604;p85"/>
            <p:cNvSpPr/>
            <p:nvPr/>
          </p:nvSpPr>
          <p:spPr>
            <a:xfrm>
              <a:off x="6376042" y="2357863"/>
              <a:ext cx="19921" cy="10831"/>
            </a:xfrm>
            <a:custGeom>
              <a:avLst/>
              <a:gdLst/>
              <a:ahLst/>
              <a:cxnLst/>
              <a:rect l="l" t="t" r="r" b="b"/>
              <a:pathLst>
                <a:path w="721" h="392" extrusionOk="0">
                  <a:moveTo>
                    <a:pt x="254" y="0"/>
                  </a:moveTo>
                  <a:cubicBezTo>
                    <a:pt x="112" y="0"/>
                    <a:pt x="13" y="61"/>
                    <a:pt x="7" y="144"/>
                  </a:cubicBezTo>
                  <a:cubicBezTo>
                    <a:pt x="1" y="229"/>
                    <a:pt x="99" y="321"/>
                    <a:pt x="232" y="364"/>
                  </a:cubicBezTo>
                  <a:cubicBezTo>
                    <a:pt x="288" y="382"/>
                    <a:pt x="349" y="391"/>
                    <a:pt x="406" y="391"/>
                  </a:cubicBezTo>
                  <a:cubicBezTo>
                    <a:pt x="495" y="391"/>
                    <a:pt x="577" y="369"/>
                    <a:pt x="622" y="322"/>
                  </a:cubicBezTo>
                  <a:cubicBezTo>
                    <a:pt x="721" y="222"/>
                    <a:pt x="616" y="70"/>
                    <a:pt x="386" y="16"/>
                  </a:cubicBezTo>
                  <a:cubicBezTo>
                    <a:pt x="339" y="5"/>
                    <a:pt x="295" y="0"/>
                    <a:pt x="254" y="0"/>
                  </a:cubicBez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5" name="Google Shape;4605;p85"/>
            <p:cNvSpPr/>
            <p:nvPr/>
          </p:nvSpPr>
          <p:spPr>
            <a:xfrm>
              <a:off x="6662679" y="2117397"/>
              <a:ext cx="107950" cy="198079"/>
            </a:xfrm>
            <a:custGeom>
              <a:avLst/>
              <a:gdLst/>
              <a:ahLst/>
              <a:cxnLst/>
              <a:rect l="l" t="t" r="r" b="b"/>
              <a:pathLst>
                <a:path w="3907" h="7169" extrusionOk="0">
                  <a:moveTo>
                    <a:pt x="261" y="1"/>
                  </a:moveTo>
                  <a:lnTo>
                    <a:pt x="1" y="7169"/>
                  </a:lnTo>
                  <a:lnTo>
                    <a:pt x="3649" y="7149"/>
                  </a:lnTo>
                  <a:lnTo>
                    <a:pt x="3906" y="64"/>
                  </a:lnTo>
                  <a:lnTo>
                    <a:pt x="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6" name="Google Shape;4606;p85"/>
            <p:cNvSpPr/>
            <p:nvPr/>
          </p:nvSpPr>
          <p:spPr>
            <a:xfrm>
              <a:off x="6670968" y="2124470"/>
              <a:ext cx="95655" cy="185950"/>
            </a:xfrm>
            <a:custGeom>
              <a:avLst/>
              <a:gdLst/>
              <a:ahLst/>
              <a:cxnLst/>
              <a:rect l="l" t="t" r="r" b="b"/>
              <a:pathLst>
                <a:path w="3462" h="6730" extrusionOk="0">
                  <a:moveTo>
                    <a:pt x="230" y="0"/>
                  </a:moveTo>
                  <a:lnTo>
                    <a:pt x="1" y="6730"/>
                  </a:lnTo>
                  <a:lnTo>
                    <a:pt x="3234" y="6711"/>
                  </a:lnTo>
                  <a:lnTo>
                    <a:pt x="3462" y="59"/>
                  </a:lnTo>
                  <a:lnTo>
                    <a:pt x="230" y="0"/>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7" name="Google Shape;4607;p85"/>
            <p:cNvSpPr/>
            <p:nvPr/>
          </p:nvSpPr>
          <p:spPr>
            <a:xfrm>
              <a:off x="6677931" y="2130880"/>
              <a:ext cx="81730" cy="173074"/>
            </a:xfrm>
            <a:custGeom>
              <a:avLst/>
              <a:gdLst/>
              <a:ahLst/>
              <a:cxnLst/>
              <a:rect l="l" t="t" r="r" b="b"/>
              <a:pathLst>
                <a:path w="2958" h="6264" extrusionOk="0">
                  <a:moveTo>
                    <a:pt x="198" y="0"/>
                  </a:moveTo>
                  <a:lnTo>
                    <a:pt x="1" y="6264"/>
                  </a:lnTo>
                  <a:lnTo>
                    <a:pt x="1" y="6264"/>
                  </a:lnTo>
                  <a:lnTo>
                    <a:pt x="2762" y="6247"/>
                  </a:lnTo>
                  <a:lnTo>
                    <a:pt x="2957" y="56"/>
                  </a:lnTo>
                  <a:lnTo>
                    <a:pt x="1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8" name="Google Shape;4608;p85"/>
            <p:cNvSpPr/>
            <p:nvPr/>
          </p:nvSpPr>
          <p:spPr>
            <a:xfrm>
              <a:off x="6685087" y="2133947"/>
              <a:ext cx="74877" cy="167935"/>
            </a:xfrm>
            <a:custGeom>
              <a:avLst/>
              <a:gdLst/>
              <a:ahLst/>
              <a:cxnLst/>
              <a:rect l="l" t="t" r="r" b="b"/>
              <a:pathLst>
                <a:path w="2710" h="6078" extrusionOk="0">
                  <a:moveTo>
                    <a:pt x="180" y="0"/>
                  </a:moveTo>
                  <a:lnTo>
                    <a:pt x="0" y="6078"/>
                  </a:lnTo>
                  <a:lnTo>
                    <a:pt x="2531" y="6061"/>
                  </a:lnTo>
                  <a:lnTo>
                    <a:pt x="2709" y="54"/>
                  </a:lnTo>
                  <a:lnTo>
                    <a:pt x="1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9" name="Google Shape;4609;p85"/>
            <p:cNvSpPr/>
            <p:nvPr/>
          </p:nvSpPr>
          <p:spPr>
            <a:xfrm>
              <a:off x="6715563" y="2129692"/>
              <a:ext cx="11660" cy="174262"/>
            </a:xfrm>
            <a:custGeom>
              <a:avLst/>
              <a:gdLst/>
              <a:ahLst/>
              <a:cxnLst/>
              <a:rect l="l" t="t" r="r" b="b"/>
              <a:pathLst>
                <a:path w="422" h="6307" extrusionOk="0">
                  <a:moveTo>
                    <a:pt x="232" y="0"/>
                  </a:moveTo>
                  <a:lnTo>
                    <a:pt x="0" y="6307"/>
                  </a:lnTo>
                  <a:lnTo>
                    <a:pt x="189" y="6307"/>
                  </a:lnTo>
                  <a:lnTo>
                    <a:pt x="422" y="0"/>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0" name="Google Shape;4610;p85"/>
            <p:cNvSpPr/>
            <p:nvPr/>
          </p:nvSpPr>
          <p:spPr>
            <a:xfrm>
              <a:off x="6677129" y="2164120"/>
              <a:ext cx="85791" cy="8510"/>
            </a:xfrm>
            <a:custGeom>
              <a:avLst/>
              <a:gdLst/>
              <a:ahLst/>
              <a:cxnLst/>
              <a:rect l="l" t="t" r="r" b="b"/>
              <a:pathLst>
                <a:path w="3105" h="308" extrusionOk="0">
                  <a:moveTo>
                    <a:pt x="1" y="0"/>
                  </a:moveTo>
                  <a:lnTo>
                    <a:pt x="1" y="189"/>
                  </a:lnTo>
                  <a:lnTo>
                    <a:pt x="3105" y="308"/>
                  </a:lnTo>
                  <a:lnTo>
                    <a:pt x="3105" y="120"/>
                  </a:lnTo>
                  <a:lnTo>
                    <a:pt x="1" y="0"/>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1" name="Google Shape;4611;p85"/>
            <p:cNvSpPr/>
            <p:nvPr/>
          </p:nvSpPr>
          <p:spPr>
            <a:xfrm>
              <a:off x="6675251" y="2250216"/>
              <a:ext cx="85819" cy="8482"/>
            </a:xfrm>
            <a:custGeom>
              <a:avLst/>
              <a:gdLst/>
              <a:ahLst/>
              <a:cxnLst/>
              <a:rect l="l" t="t" r="r" b="b"/>
              <a:pathLst>
                <a:path w="3106" h="307" extrusionOk="0">
                  <a:moveTo>
                    <a:pt x="1" y="1"/>
                  </a:moveTo>
                  <a:lnTo>
                    <a:pt x="1" y="188"/>
                  </a:lnTo>
                  <a:lnTo>
                    <a:pt x="3105" y="307"/>
                  </a:lnTo>
                  <a:lnTo>
                    <a:pt x="3105" y="119"/>
                  </a:lnTo>
                  <a:lnTo>
                    <a:pt x="1" y="1"/>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2" name="Google Shape;4612;p85"/>
            <p:cNvSpPr/>
            <p:nvPr/>
          </p:nvSpPr>
          <p:spPr>
            <a:xfrm>
              <a:off x="6919336" y="2117397"/>
              <a:ext cx="107978" cy="198079"/>
            </a:xfrm>
            <a:custGeom>
              <a:avLst/>
              <a:gdLst/>
              <a:ahLst/>
              <a:cxnLst/>
              <a:rect l="l" t="t" r="r" b="b"/>
              <a:pathLst>
                <a:path w="3908" h="7169" extrusionOk="0">
                  <a:moveTo>
                    <a:pt x="261" y="1"/>
                  </a:moveTo>
                  <a:lnTo>
                    <a:pt x="1" y="7169"/>
                  </a:lnTo>
                  <a:lnTo>
                    <a:pt x="3651" y="7149"/>
                  </a:lnTo>
                  <a:lnTo>
                    <a:pt x="3908" y="64"/>
                  </a:lnTo>
                  <a:lnTo>
                    <a:pt x="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3" name="Google Shape;4613;p85"/>
            <p:cNvSpPr/>
            <p:nvPr/>
          </p:nvSpPr>
          <p:spPr>
            <a:xfrm>
              <a:off x="6927626" y="2124470"/>
              <a:ext cx="95655" cy="185950"/>
            </a:xfrm>
            <a:custGeom>
              <a:avLst/>
              <a:gdLst/>
              <a:ahLst/>
              <a:cxnLst/>
              <a:rect l="l" t="t" r="r" b="b"/>
              <a:pathLst>
                <a:path w="3462" h="6730" extrusionOk="0">
                  <a:moveTo>
                    <a:pt x="232" y="0"/>
                  </a:moveTo>
                  <a:lnTo>
                    <a:pt x="1" y="6730"/>
                  </a:lnTo>
                  <a:lnTo>
                    <a:pt x="1" y="6730"/>
                  </a:lnTo>
                  <a:lnTo>
                    <a:pt x="3236" y="6711"/>
                  </a:lnTo>
                  <a:lnTo>
                    <a:pt x="3462" y="59"/>
                  </a:lnTo>
                  <a:lnTo>
                    <a:pt x="232" y="0"/>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4" name="Google Shape;4614;p85"/>
            <p:cNvSpPr/>
            <p:nvPr/>
          </p:nvSpPr>
          <p:spPr>
            <a:xfrm>
              <a:off x="6934616" y="2130880"/>
              <a:ext cx="81702" cy="173074"/>
            </a:xfrm>
            <a:custGeom>
              <a:avLst/>
              <a:gdLst/>
              <a:ahLst/>
              <a:cxnLst/>
              <a:rect l="l" t="t" r="r" b="b"/>
              <a:pathLst>
                <a:path w="2957" h="6264" extrusionOk="0">
                  <a:moveTo>
                    <a:pt x="197" y="0"/>
                  </a:moveTo>
                  <a:lnTo>
                    <a:pt x="0" y="6264"/>
                  </a:lnTo>
                  <a:lnTo>
                    <a:pt x="0" y="6264"/>
                  </a:lnTo>
                  <a:lnTo>
                    <a:pt x="2763" y="6247"/>
                  </a:lnTo>
                  <a:lnTo>
                    <a:pt x="2957" y="56"/>
                  </a:lnTo>
                  <a:lnTo>
                    <a:pt x="1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5" name="Google Shape;4615;p85"/>
            <p:cNvSpPr/>
            <p:nvPr/>
          </p:nvSpPr>
          <p:spPr>
            <a:xfrm>
              <a:off x="6941800" y="2133947"/>
              <a:ext cx="74850" cy="167935"/>
            </a:xfrm>
            <a:custGeom>
              <a:avLst/>
              <a:gdLst/>
              <a:ahLst/>
              <a:cxnLst/>
              <a:rect l="l" t="t" r="r" b="b"/>
              <a:pathLst>
                <a:path w="2709" h="6078" extrusionOk="0">
                  <a:moveTo>
                    <a:pt x="180" y="0"/>
                  </a:moveTo>
                  <a:lnTo>
                    <a:pt x="0" y="6078"/>
                  </a:lnTo>
                  <a:lnTo>
                    <a:pt x="2530" y="6061"/>
                  </a:lnTo>
                  <a:lnTo>
                    <a:pt x="2709" y="54"/>
                  </a:lnTo>
                  <a:lnTo>
                    <a:pt x="1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6" name="Google Shape;4616;p85"/>
            <p:cNvSpPr/>
            <p:nvPr/>
          </p:nvSpPr>
          <p:spPr>
            <a:xfrm>
              <a:off x="6972248" y="2129692"/>
              <a:ext cx="11687" cy="174262"/>
            </a:xfrm>
            <a:custGeom>
              <a:avLst/>
              <a:gdLst/>
              <a:ahLst/>
              <a:cxnLst/>
              <a:rect l="l" t="t" r="r" b="b"/>
              <a:pathLst>
                <a:path w="423" h="6307" extrusionOk="0">
                  <a:moveTo>
                    <a:pt x="233" y="0"/>
                  </a:moveTo>
                  <a:lnTo>
                    <a:pt x="1" y="6307"/>
                  </a:lnTo>
                  <a:lnTo>
                    <a:pt x="189" y="6307"/>
                  </a:lnTo>
                  <a:lnTo>
                    <a:pt x="422" y="0"/>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7" name="Google Shape;4617;p85"/>
            <p:cNvSpPr/>
            <p:nvPr/>
          </p:nvSpPr>
          <p:spPr>
            <a:xfrm>
              <a:off x="6933787" y="2164120"/>
              <a:ext cx="85819" cy="8510"/>
            </a:xfrm>
            <a:custGeom>
              <a:avLst/>
              <a:gdLst/>
              <a:ahLst/>
              <a:cxnLst/>
              <a:rect l="l" t="t" r="r" b="b"/>
              <a:pathLst>
                <a:path w="3106" h="308" extrusionOk="0">
                  <a:moveTo>
                    <a:pt x="1" y="0"/>
                  </a:moveTo>
                  <a:lnTo>
                    <a:pt x="1" y="189"/>
                  </a:lnTo>
                  <a:lnTo>
                    <a:pt x="3105" y="308"/>
                  </a:lnTo>
                  <a:lnTo>
                    <a:pt x="3105" y="120"/>
                  </a:lnTo>
                  <a:lnTo>
                    <a:pt x="1" y="0"/>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8" name="Google Shape;4618;p85"/>
            <p:cNvSpPr/>
            <p:nvPr/>
          </p:nvSpPr>
          <p:spPr>
            <a:xfrm>
              <a:off x="6931964" y="2250216"/>
              <a:ext cx="85791" cy="8482"/>
            </a:xfrm>
            <a:custGeom>
              <a:avLst/>
              <a:gdLst/>
              <a:ahLst/>
              <a:cxnLst/>
              <a:rect l="l" t="t" r="r" b="b"/>
              <a:pathLst>
                <a:path w="3105" h="307" extrusionOk="0">
                  <a:moveTo>
                    <a:pt x="1" y="1"/>
                  </a:moveTo>
                  <a:lnTo>
                    <a:pt x="1" y="188"/>
                  </a:lnTo>
                  <a:lnTo>
                    <a:pt x="3105" y="307"/>
                  </a:lnTo>
                  <a:lnTo>
                    <a:pt x="3105" y="119"/>
                  </a:lnTo>
                  <a:lnTo>
                    <a:pt x="1" y="1"/>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9" name="Google Shape;4619;p85"/>
            <p:cNvSpPr/>
            <p:nvPr/>
          </p:nvSpPr>
          <p:spPr>
            <a:xfrm>
              <a:off x="7164666" y="1824958"/>
              <a:ext cx="77088" cy="149230"/>
            </a:xfrm>
            <a:custGeom>
              <a:avLst/>
              <a:gdLst/>
              <a:ahLst/>
              <a:cxnLst/>
              <a:rect l="l" t="t" r="r" b="b"/>
              <a:pathLst>
                <a:path w="2790" h="5401" extrusionOk="0">
                  <a:moveTo>
                    <a:pt x="0" y="0"/>
                  </a:moveTo>
                  <a:lnTo>
                    <a:pt x="184" y="5096"/>
                  </a:lnTo>
                  <a:lnTo>
                    <a:pt x="2789" y="5401"/>
                  </a:lnTo>
                  <a:lnTo>
                    <a:pt x="2789" y="5401"/>
                  </a:lnTo>
                  <a:lnTo>
                    <a:pt x="2605" y="246"/>
                  </a:lnTo>
                  <a:lnTo>
                    <a:pt x="0" y="0"/>
                  </a:ln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0" name="Google Shape;4620;p85"/>
            <p:cNvSpPr/>
            <p:nvPr/>
          </p:nvSpPr>
          <p:spPr>
            <a:xfrm>
              <a:off x="7167512" y="1830263"/>
              <a:ext cx="68329" cy="139697"/>
            </a:xfrm>
            <a:custGeom>
              <a:avLst/>
              <a:gdLst/>
              <a:ahLst/>
              <a:cxnLst/>
              <a:rect l="l" t="t" r="r" b="b"/>
              <a:pathLst>
                <a:path w="2473" h="5056" extrusionOk="0">
                  <a:moveTo>
                    <a:pt x="1" y="1"/>
                  </a:moveTo>
                  <a:lnTo>
                    <a:pt x="164" y="4784"/>
                  </a:lnTo>
                  <a:lnTo>
                    <a:pt x="2472" y="5055"/>
                  </a:lnTo>
                  <a:lnTo>
                    <a:pt x="2308" y="214"/>
                  </a:lnTo>
                  <a:lnTo>
                    <a:pt x="1" y="1"/>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1" name="Google Shape;4621;p85"/>
            <p:cNvSpPr/>
            <p:nvPr/>
          </p:nvSpPr>
          <p:spPr>
            <a:xfrm>
              <a:off x="7172485" y="1835319"/>
              <a:ext cx="58382" cy="129447"/>
            </a:xfrm>
            <a:custGeom>
              <a:avLst/>
              <a:gdLst/>
              <a:ahLst/>
              <a:cxnLst/>
              <a:rect l="l" t="t" r="r" b="b"/>
              <a:pathLst>
                <a:path w="2113" h="4685" extrusionOk="0">
                  <a:moveTo>
                    <a:pt x="0" y="1"/>
                  </a:moveTo>
                  <a:lnTo>
                    <a:pt x="140" y="4452"/>
                  </a:lnTo>
                  <a:lnTo>
                    <a:pt x="2112" y="4684"/>
                  </a:lnTo>
                  <a:lnTo>
                    <a:pt x="2112" y="4684"/>
                  </a:lnTo>
                  <a:lnTo>
                    <a:pt x="1971" y="18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2" name="Google Shape;4622;p85"/>
            <p:cNvSpPr/>
            <p:nvPr/>
          </p:nvSpPr>
          <p:spPr>
            <a:xfrm>
              <a:off x="7172264" y="1837447"/>
              <a:ext cx="53464" cy="125247"/>
            </a:xfrm>
            <a:custGeom>
              <a:avLst/>
              <a:gdLst/>
              <a:ahLst/>
              <a:cxnLst/>
              <a:rect l="l" t="t" r="r" b="b"/>
              <a:pathLst>
                <a:path w="1935" h="4533" extrusionOk="0">
                  <a:moveTo>
                    <a:pt x="1" y="1"/>
                  </a:moveTo>
                  <a:lnTo>
                    <a:pt x="128" y="4320"/>
                  </a:lnTo>
                  <a:lnTo>
                    <a:pt x="1934" y="4532"/>
                  </a:lnTo>
                  <a:lnTo>
                    <a:pt x="1807" y="16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3" name="Google Shape;4623;p85"/>
            <p:cNvSpPr/>
            <p:nvPr/>
          </p:nvSpPr>
          <p:spPr>
            <a:xfrm>
              <a:off x="7195639" y="1835955"/>
              <a:ext cx="8372" cy="125827"/>
            </a:xfrm>
            <a:custGeom>
              <a:avLst/>
              <a:gdLst/>
              <a:ahLst/>
              <a:cxnLst/>
              <a:rect l="l" t="t" r="r" b="b"/>
              <a:pathLst>
                <a:path w="303" h="4554" extrusionOk="0">
                  <a:moveTo>
                    <a:pt x="1" y="1"/>
                  </a:moveTo>
                  <a:lnTo>
                    <a:pt x="167" y="4538"/>
                  </a:lnTo>
                  <a:lnTo>
                    <a:pt x="302" y="4554"/>
                  </a:lnTo>
                  <a:lnTo>
                    <a:pt x="136" y="15"/>
                  </a:lnTo>
                  <a:lnTo>
                    <a:pt x="1" y="1"/>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4" name="Google Shape;4624;p85"/>
            <p:cNvSpPr/>
            <p:nvPr/>
          </p:nvSpPr>
          <p:spPr>
            <a:xfrm>
              <a:off x="7170137" y="1860131"/>
              <a:ext cx="61283" cy="8234"/>
            </a:xfrm>
            <a:custGeom>
              <a:avLst/>
              <a:gdLst/>
              <a:ahLst/>
              <a:cxnLst/>
              <a:rect l="l" t="t" r="r" b="b"/>
              <a:pathLst>
                <a:path w="2218" h="298" extrusionOk="0">
                  <a:moveTo>
                    <a:pt x="1" y="1"/>
                  </a:moveTo>
                  <a:lnTo>
                    <a:pt x="1" y="136"/>
                  </a:lnTo>
                  <a:lnTo>
                    <a:pt x="2217" y="298"/>
                  </a:lnTo>
                  <a:lnTo>
                    <a:pt x="2217" y="164"/>
                  </a:lnTo>
                  <a:lnTo>
                    <a:pt x="1" y="1"/>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5" name="Google Shape;4625;p85"/>
            <p:cNvSpPr/>
            <p:nvPr/>
          </p:nvSpPr>
          <p:spPr>
            <a:xfrm>
              <a:off x="7171463" y="1921940"/>
              <a:ext cx="61283" cy="8261"/>
            </a:xfrm>
            <a:custGeom>
              <a:avLst/>
              <a:gdLst/>
              <a:ahLst/>
              <a:cxnLst/>
              <a:rect l="l" t="t" r="r" b="b"/>
              <a:pathLst>
                <a:path w="2218" h="299" extrusionOk="0">
                  <a:moveTo>
                    <a:pt x="1" y="1"/>
                  </a:moveTo>
                  <a:lnTo>
                    <a:pt x="1" y="136"/>
                  </a:lnTo>
                  <a:lnTo>
                    <a:pt x="2217" y="299"/>
                  </a:lnTo>
                  <a:lnTo>
                    <a:pt x="2217" y="164"/>
                  </a:lnTo>
                  <a:lnTo>
                    <a:pt x="1" y="1"/>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6" name="Google Shape;4626;p85"/>
            <p:cNvSpPr/>
            <p:nvPr/>
          </p:nvSpPr>
          <p:spPr>
            <a:xfrm>
              <a:off x="7281376" y="1837778"/>
              <a:ext cx="77088" cy="149313"/>
            </a:xfrm>
            <a:custGeom>
              <a:avLst/>
              <a:gdLst/>
              <a:ahLst/>
              <a:cxnLst/>
              <a:rect l="l" t="t" r="r" b="b"/>
              <a:pathLst>
                <a:path w="2790" h="5404" extrusionOk="0">
                  <a:moveTo>
                    <a:pt x="0" y="1"/>
                  </a:moveTo>
                  <a:lnTo>
                    <a:pt x="183" y="5098"/>
                  </a:lnTo>
                  <a:lnTo>
                    <a:pt x="2789" y="5403"/>
                  </a:lnTo>
                  <a:lnTo>
                    <a:pt x="2605" y="247"/>
                  </a:lnTo>
                  <a:lnTo>
                    <a:pt x="0" y="1"/>
                  </a:ln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7" name="Google Shape;4627;p85"/>
            <p:cNvSpPr/>
            <p:nvPr/>
          </p:nvSpPr>
          <p:spPr>
            <a:xfrm>
              <a:off x="7284222" y="1843111"/>
              <a:ext cx="68329" cy="139670"/>
            </a:xfrm>
            <a:custGeom>
              <a:avLst/>
              <a:gdLst/>
              <a:ahLst/>
              <a:cxnLst/>
              <a:rect l="l" t="t" r="r" b="b"/>
              <a:pathLst>
                <a:path w="2473" h="5055" extrusionOk="0">
                  <a:moveTo>
                    <a:pt x="0" y="0"/>
                  </a:moveTo>
                  <a:lnTo>
                    <a:pt x="163" y="4784"/>
                  </a:lnTo>
                  <a:lnTo>
                    <a:pt x="2472" y="5055"/>
                  </a:lnTo>
                  <a:lnTo>
                    <a:pt x="2472" y="5055"/>
                  </a:lnTo>
                  <a:lnTo>
                    <a:pt x="2308" y="216"/>
                  </a:lnTo>
                  <a:lnTo>
                    <a:pt x="0" y="0"/>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8" name="Google Shape;4628;p85"/>
            <p:cNvSpPr/>
            <p:nvPr/>
          </p:nvSpPr>
          <p:spPr>
            <a:xfrm>
              <a:off x="7289223" y="1848195"/>
              <a:ext cx="58355" cy="129447"/>
            </a:xfrm>
            <a:custGeom>
              <a:avLst/>
              <a:gdLst/>
              <a:ahLst/>
              <a:cxnLst/>
              <a:rect l="l" t="t" r="r" b="b"/>
              <a:pathLst>
                <a:path w="2112" h="4685" extrusionOk="0">
                  <a:moveTo>
                    <a:pt x="1" y="1"/>
                  </a:moveTo>
                  <a:lnTo>
                    <a:pt x="139" y="4452"/>
                  </a:lnTo>
                  <a:lnTo>
                    <a:pt x="2111" y="4685"/>
                  </a:lnTo>
                  <a:lnTo>
                    <a:pt x="1971" y="18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9" name="Google Shape;4629;p85"/>
            <p:cNvSpPr/>
            <p:nvPr/>
          </p:nvSpPr>
          <p:spPr>
            <a:xfrm>
              <a:off x="7288974" y="1850322"/>
              <a:ext cx="53492" cy="125247"/>
            </a:xfrm>
            <a:custGeom>
              <a:avLst/>
              <a:gdLst/>
              <a:ahLst/>
              <a:cxnLst/>
              <a:rect l="l" t="t" r="r" b="b"/>
              <a:pathLst>
                <a:path w="1936" h="4533" extrusionOk="0">
                  <a:moveTo>
                    <a:pt x="1" y="1"/>
                  </a:moveTo>
                  <a:lnTo>
                    <a:pt x="128" y="4318"/>
                  </a:lnTo>
                  <a:lnTo>
                    <a:pt x="1936" y="4532"/>
                  </a:lnTo>
                  <a:lnTo>
                    <a:pt x="1807" y="16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0" name="Google Shape;4630;p85"/>
            <p:cNvSpPr/>
            <p:nvPr/>
          </p:nvSpPr>
          <p:spPr>
            <a:xfrm>
              <a:off x="7312350" y="1848803"/>
              <a:ext cx="8372" cy="125827"/>
            </a:xfrm>
            <a:custGeom>
              <a:avLst/>
              <a:gdLst/>
              <a:ahLst/>
              <a:cxnLst/>
              <a:rect l="l" t="t" r="r" b="b"/>
              <a:pathLst>
                <a:path w="303" h="4554" extrusionOk="0">
                  <a:moveTo>
                    <a:pt x="1" y="0"/>
                  </a:moveTo>
                  <a:lnTo>
                    <a:pt x="167" y="4540"/>
                  </a:lnTo>
                  <a:lnTo>
                    <a:pt x="302" y="4553"/>
                  </a:lnTo>
                  <a:lnTo>
                    <a:pt x="136" y="16"/>
                  </a:lnTo>
                  <a:lnTo>
                    <a:pt x="1" y="0"/>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1" name="Google Shape;4631;p85"/>
            <p:cNvSpPr/>
            <p:nvPr/>
          </p:nvSpPr>
          <p:spPr>
            <a:xfrm>
              <a:off x="7286902" y="1873035"/>
              <a:ext cx="61256" cy="8206"/>
            </a:xfrm>
            <a:custGeom>
              <a:avLst/>
              <a:gdLst/>
              <a:ahLst/>
              <a:cxnLst/>
              <a:rect l="l" t="t" r="r" b="b"/>
              <a:pathLst>
                <a:path w="2217" h="297" extrusionOk="0">
                  <a:moveTo>
                    <a:pt x="0" y="0"/>
                  </a:moveTo>
                  <a:lnTo>
                    <a:pt x="0" y="135"/>
                  </a:lnTo>
                  <a:lnTo>
                    <a:pt x="2217" y="297"/>
                  </a:lnTo>
                  <a:lnTo>
                    <a:pt x="2217" y="162"/>
                  </a:lnTo>
                  <a:lnTo>
                    <a:pt x="0" y="0"/>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2" name="Google Shape;4632;p85"/>
            <p:cNvSpPr/>
            <p:nvPr/>
          </p:nvSpPr>
          <p:spPr>
            <a:xfrm>
              <a:off x="7288173" y="1934816"/>
              <a:ext cx="61311" cy="8234"/>
            </a:xfrm>
            <a:custGeom>
              <a:avLst/>
              <a:gdLst/>
              <a:ahLst/>
              <a:cxnLst/>
              <a:rect l="l" t="t" r="r" b="b"/>
              <a:pathLst>
                <a:path w="2219" h="298" extrusionOk="0">
                  <a:moveTo>
                    <a:pt x="1" y="1"/>
                  </a:moveTo>
                  <a:lnTo>
                    <a:pt x="1" y="136"/>
                  </a:lnTo>
                  <a:lnTo>
                    <a:pt x="2219" y="297"/>
                  </a:lnTo>
                  <a:lnTo>
                    <a:pt x="2219" y="164"/>
                  </a:lnTo>
                  <a:lnTo>
                    <a:pt x="1" y="1"/>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3" name="Google Shape;4633;p85"/>
            <p:cNvSpPr/>
            <p:nvPr/>
          </p:nvSpPr>
          <p:spPr>
            <a:xfrm>
              <a:off x="6724322" y="1778788"/>
              <a:ext cx="327913" cy="190398"/>
            </a:xfrm>
            <a:custGeom>
              <a:avLst/>
              <a:gdLst/>
              <a:ahLst/>
              <a:cxnLst/>
              <a:rect l="l" t="t" r="r" b="b"/>
              <a:pathLst>
                <a:path w="11868" h="6891" extrusionOk="0">
                  <a:moveTo>
                    <a:pt x="205" y="1"/>
                  </a:moveTo>
                  <a:lnTo>
                    <a:pt x="0" y="6749"/>
                  </a:lnTo>
                  <a:lnTo>
                    <a:pt x="11867" y="6890"/>
                  </a:lnTo>
                  <a:lnTo>
                    <a:pt x="11757" y="105"/>
                  </a:lnTo>
                  <a:lnTo>
                    <a:pt x="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4" name="Google Shape;4634;p85"/>
            <p:cNvSpPr/>
            <p:nvPr/>
          </p:nvSpPr>
          <p:spPr>
            <a:xfrm>
              <a:off x="6731368" y="1776715"/>
              <a:ext cx="312716" cy="176915"/>
            </a:xfrm>
            <a:custGeom>
              <a:avLst/>
              <a:gdLst/>
              <a:ahLst/>
              <a:cxnLst/>
              <a:rect l="l" t="t" r="r" b="b"/>
              <a:pathLst>
                <a:path w="11318" h="6403" extrusionOk="0">
                  <a:moveTo>
                    <a:pt x="11317" y="0"/>
                  </a:moveTo>
                  <a:lnTo>
                    <a:pt x="194" y="30"/>
                  </a:lnTo>
                  <a:lnTo>
                    <a:pt x="0" y="6402"/>
                  </a:lnTo>
                  <a:lnTo>
                    <a:pt x="11123" y="6373"/>
                  </a:lnTo>
                  <a:lnTo>
                    <a:pt x="113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5" name="Google Shape;4635;p85"/>
            <p:cNvSpPr/>
            <p:nvPr/>
          </p:nvSpPr>
          <p:spPr>
            <a:xfrm>
              <a:off x="6737225" y="1785391"/>
              <a:ext cx="294812" cy="157159"/>
            </a:xfrm>
            <a:custGeom>
              <a:avLst/>
              <a:gdLst/>
              <a:ahLst/>
              <a:cxnLst/>
              <a:rect l="l" t="t" r="r" b="b"/>
              <a:pathLst>
                <a:path w="10670" h="5688" extrusionOk="0">
                  <a:moveTo>
                    <a:pt x="10670" y="0"/>
                  </a:moveTo>
                  <a:lnTo>
                    <a:pt x="184" y="25"/>
                  </a:lnTo>
                  <a:lnTo>
                    <a:pt x="1" y="5687"/>
                  </a:lnTo>
                  <a:lnTo>
                    <a:pt x="1" y="5687"/>
                  </a:lnTo>
                  <a:lnTo>
                    <a:pt x="10488" y="5662"/>
                  </a:lnTo>
                  <a:lnTo>
                    <a:pt x="106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6" name="Google Shape;4636;p85"/>
            <p:cNvSpPr/>
            <p:nvPr/>
          </p:nvSpPr>
          <p:spPr>
            <a:xfrm>
              <a:off x="6754025" y="1806390"/>
              <a:ext cx="219161" cy="21469"/>
            </a:xfrm>
            <a:custGeom>
              <a:avLst/>
              <a:gdLst/>
              <a:ahLst/>
              <a:cxnLst/>
              <a:rect l="l" t="t" r="r" b="b"/>
              <a:pathLst>
                <a:path w="7932" h="777" extrusionOk="0">
                  <a:moveTo>
                    <a:pt x="62" y="0"/>
                  </a:moveTo>
                  <a:lnTo>
                    <a:pt x="0" y="772"/>
                  </a:lnTo>
                  <a:lnTo>
                    <a:pt x="7910" y="777"/>
                  </a:lnTo>
                  <a:lnTo>
                    <a:pt x="7931" y="192"/>
                  </a:lnTo>
                  <a:lnTo>
                    <a:pt x="62" y="0"/>
                  </a:lnTo>
                  <a:close/>
                </a:path>
              </a:pathLst>
            </a:custGeom>
            <a:solidFill>
              <a:srgbClr val="5C463F">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7" name="Google Shape;4637;p85"/>
            <p:cNvSpPr/>
            <p:nvPr/>
          </p:nvSpPr>
          <p:spPr>
            <a:xfrm>
              <a:off x="6738082" y="1893260"/>
              <a:ext cx="237010" cy="23043"/>
            </a:xfrm>
            <a:custGeom>
              <a:avLst/>
              <a:gdLst/>
              <a:ahLst/>
              <a:cxnLst/>
              <a:rect l="l" t="t" r="r" b="b"/>
              <a:pathLst>
                <a:path w="8578" h="834" extrusionOk="0">
                  <a:moveTo>
                    <a:pt x="8578" y="0"/>
                  </a:moveTo>
                  <a:lnTo>
                    <a:pt x="28" y="3"/>
                  </a:lnTo>
                  <a:lnTo>
                    <a:pt x="0" y="834"/>
                  </a:lnTo>
                  <a:lnTo>
                    <a:pt x="8487" y="442"/>
                  </a:lnTo>
                  <a:lnTo>
                    <a:pt x="8578" y="0"/>
                  </a:lnTo>
                  <a:close/>
                </a:path>
              </a:pathLst>
            </a:custGeom>
            <a:solidFill>
              <a:srgbClr val="5C463F">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8" name="Google Shape;4638;p85"/>
            <p:cNvSpPr/>
            <p:nvPr/>
          </p:nvSpPr>
          <p:spPr>
            <a:xfrm>
              <a:off x="6782760" y="1849190"/>
              <a:ext cx="247233" cy="23513"/>
            </a:xfrm>
            <a:custGeom>
              <a:avLst/>
              <a:gdLst/>
              <a:ahLst/>
              <a:cxnLst/>
              <a:rect l="l" t="t" r="r" b="b"/>
              <a:pathLst>
                <a:path w="8948" h="851" extrusionOk="0">
                  <a:moveTo>
                    <a:pt x="8948" y="0"/>
                  </a:moveTo>
                  <a:lnTo>
                    <a:pt x="91" y="409"/>
                  </a:lnTo>
                  <a:lnTo>
                    <a:pt x="0" y="851"/>
                  </a:lnTo>
                  <a:lnTo>
                    <a:pt x="8920" y="846"/>
                  </a:lnTo>
                  <a:lnTo>
                    <a:pt x="8948" y="0"/>
                  </a:lnTo>
                  <a:close/>
                </a:path>
              </a:pathLst>
            </a:custGeom>
            <a:solidFill>
              <a:srgbClr val="5C463F">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9" name="Google Shape;4639;p85"/>
            <p:cNvSpPr/>
            <p:nvPr/>
          </p:nvSpPr>
          <p:spPr>
            <a:xfrm>
              <a:off x="6845149" y="1915613"/>
              <a:ext cx="188989" cy="2072"/>
            </a:xfrm>
            <a:custGeom>
              <a:avLst/>
              <a:gdLst/>
              <a:ahLst/>
              <a:cxnLst/>
              <a:rect l="l" t="t" r="r" b="b"/>
              <a:pathLst>
                <a:path w="6840" h="75" extrusionOk="0">
                  <a:moveTo>
                    <a:pt x="6839" y="0"/>
                  </a:moveTo>
                  <a:lnTo>
                    <a:pt x="0" y="37"/>
                  </a:lnTo>
                  <a:lnTo>
                    <a:pt x="6824" y="74"/>
                  </a:lnTo>
                  <a:lnTo>
                    <a:pt x="6839" y="0"/>
                  </a:lnTo>
                  <a:close/>
                </a:path>
              </a:pathLst>
            </a:custGeom>
            <a:solidFill>
              <a:srgbClr val="5C4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0" name="Google Shape;4640;p85"/>
            <p:cNvSpPr/>
            <p:nvPr/>
          </p:nvSpPr>
          <p:spPr>
            <a:xfrm>
              <a:off x="6738220" y="1826781"/>
              <a:ext cx="56061" cy="3675"/>
            </a:xfrm>
            <a:custGeom>
              <a:avLst/>
              <a:gdLst/>
              <a:ahLst/>
              <a:cxnLst/>
              <a:rect l="l" t="t" r="r" b="b"/>
              <a:pathLst>
                <a:path w="2029" h="133" extrusionOk="0">
                  <a:moveTo>
                    <a:pt x="6" y="0"/>
                  </a:moveTo>
                  <a:lnTo>
                    <a:pt x="0" y="133"/>
                  </a:lnTo>
                  <a:lnTo>
                    <a:pt x="0" y="133"/>
                  </a:lnTo>
                  <a:lnTo>
                    <a:pt x="2029" y="67"/>
                  </a:lnTo>
                  <a:lnTo>
                    <a:pt x="6" y="0"/>
                  </a:lnTo>
                  <a:close/>
                </a:path>
              </a:pathLst>
            </a:custGeom>
            <a:solidFill>
              <a:srgbClr val="5C4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1" name="Google Shape;4641;p85"/>
            <p:cNvSpPr/>
            <p:nvPr/>
          </p:nvSpPr>
          <p:spPr>
            <a:xfrm>
              <a:off x="6877449" y="1838220"/>
              <a:ext cx="137846" cy="2321"/>
            </a:xfrm>
            <a:custGeom>
              <a:avLst/>
              <a:gdLst/>
              <a:ahLst/>
              <a:cxnLst/>
              <a:rect l="l" t="t" r="r" b="b"/>
              <a:pathLst>
                <a:path w="4989" h="84" extrusionOk="0">
                  <a:moveTo>
                    <a:pt x="0" y="0"/>
                  </a:moveTo>
                  <a:lnTo>
                    <a:pt x="3243" y="83"/>
                  </a:lnTo>
                  <a:lnTo>
                    <a:pt x="4989" y="33"/>
                  </a:lnTo>
                  <a:lnTo>
                    <a:pt x="0" y="0"/>
                  </a:lnTo>
                  <a:close/>
                </a:path>
              </a:pathLst>
            </a:custGeom>
            <a:solidFill>
              <a:srgbClr val="5C4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2" name="Google Shape;4642;p85"/>
            <p:cNvSpPr/>
            <p:nvPr/>
          </p:nvSpPr>
          <p:spPr>
            <a:xfrm>
              <a:off x="6758280" y="1847228"/>
              <a:ext cx="33543" cy="37964"/>
            </a:xfrm>
            <a:custGeom>
              <a:avLst/>
              <a:gdLst/>
              <a:ahLst/>
              <a:cxnLst/>
              <a:rect l="l" t="t" r="r" b="b"/>
              <a:pathLst>
                <a:path w="1214" h="1374" extrusionOk="0">
                  <a:moveTo>
                    <a:pt x="1001" y="17"/>
                  </a:moveTo>
                  <a:cubicBezTo>
                    <a:pt x="1001" y="18"/>
                    <a:pt x="1001" y="18"/>
                    <a:pt x="1001" y="19"/>
                  </a:cubicBezTo>
                  <a:cubicBezTo>
                    <a:pt x="1001" y="18"/>
                    <a:pt x="1001" y="17"/>
                    <a:pt x="1001" y="17"/>
                  </a:cubicBezTo>
                  <a:close/>
                  <a:moveTo>
                    <a:pt x="831" y="28"/>
                  </a:moveTo>
                  <a:cubicBezTo>
                    <a:pt x="820" y="28"/>
                    <a:pt x="815" y="31"/>
                    <a:pt x="815" y="39"/>
                  </a:cubicBezTo>
                  <a:cubicBezTo>
                    <a:pt x="815" y="43"/>
                    <a:pt x="817" y="47"/>
                    <a:pt x="820" y="50"/>
                  </a:cubicBezTo>
                  <a:cubicBezTo>
                    <a:pt x="825" y="43"/>
                    <a:pt x="829" y="37"/>
                    <a:pt x="831" y="30"/>
                  </a:cubicBezTo>
                  <a:lnTo>
                    <a:pt x="831" y="28"/>
                  </a:lnTo>
                  <a:close/>
                  <a:moveTo>
                    <a:pt x="335" y="27"/>
                  </a:moveTo>
                  <a:cubicBezTo>
                    <a:pt x="332" y="30"/>
                    <a:pt x="328" y="33"/>
                    <a:pt x="323" y="33"/>
                  </a:cubicBezTo>
                  <a:cubicBezTo>
                    <a:pt x="325" y="37"/>
                    <a:pt x="328" y="43"/>
                    <a:pt x="328" y="50"/>
                  </a:cubicBezTo>
                  <a:cubicBezTo>
                    <a:pt x="329" y="53"/>
                    <a:pt x="331" y="57"/>
                    <a:pt x="332" y="60"/>
                  </a:cubicBezTo>
                  <a:lnTo>
                    <a:pt x="346" y="56"/>
                  </a:lnTo>
                  <a:cubicBezTo>
                    <a:pt x="343" y="47"/>
                    <a:pt x="340" y="40"/>
                    <a:pt x="340" y="36"/>
                  </a:cubicBezTo>
                  <a:cubicBezTo>
                    <a:pt x="340" y="33"/>
                    <a:pt x="339" y="28"/>
                    <a:pt x="335" y="27"/>
                  </a:cubicBezTo>
                  <a:close/>
                  <a:moveTo>
                    <a:pt x="166" y="162"/>
                  </a:moveTo>
                  <a:lnTo>
                    <a:pt x="166" y="180"/>
                  </a:lnTo>
                  <a:lnTo>
                    <a:pt x="152" y="177"/>
                  </a:lnTo>
                  <a:cubicBezTo>
                    <a:pt x="152" y="173"/>
                    <a:pt x="157" y="168"/>
                    <a:pt x="166" y="162"/>
                  </a:cubicBezTo>
                  <a:close/>
                  <a:moveTo>
                    <a:pt x="905" y="143"/>
                  </a:moveTo>
                  <a:lnTo>
                    <a:pt x="903" y="194"/>
                  </a:lnTo>
                  <a:lnTo>
                    <a:pt x="898" y="194"/>
                  </a:lnTo>
                  <a:lnTo>
                    <a:pt x="900" y="143"/>
                  </a:lnTo>
                  <a:close/>
                  <a:moveTo>
                    <a:pt x="932" y="131"/>
                  </a:moveTo>
                  <a:lnTo>
                    <a:pt x="931" y="194"/>
                  </a:lnTo>
                  <a:lnTo>
                    <a:pt x="926" y="194"/>
                  </a:lnTo>
                  <a:lnTo>
                    <a:pt x="928" y="131"/>
                  </a:lnTo>
                  <a:close/>
                  <a:moveTo>
                    <a:pt x="303" y="185"/>
                  </a:moveTo>
                  <a:lnTo>
                    <a:pt x="303" y="199"/>
                  </a:lnTo>
                  <a:lnTo>
                    <a:pt x="297" y="199"/>
                  </a:lnTo>
                  <a:lnTo>
                    <a:pt x="297" y="185"/>
                  </a:lnTo>
                  <a:close/>
                  <a:moveTo>
                    <a:pt x="972" y="120"/>
                  </a:moveTo>
                  <a:cubicBezTo>
                    <a:pt x="980" y="146"/>
                    <a:pt x="983" y="173"/>
                    <a:pt x="981" y="200"/>
                  </a:cubicBezTo>
                  <a:lnTo>
                    <a:pt x="981" y="234"/>
                  </a:lnTo>
                  <a:lnTo>
                    <a:pt x="975" y="234"/>
                  </a:lnTo>
                  <a:cubicBezTo>
                    <a:pt x="974" y="234"/>
                    <a:pt x="972" y="236"/>
                    <a:pt x="971" y="236"/>
                  </a:cubicBezTo>
                  <a:lnTo>
                    <a:pt x="971" y="202"/>
                  </a:lnTo>
                  <a:cubicBezTo>
                    <a:pt x="971" y="190"/>
                    <a:pt x="968" y="176"/>
                    <a:pt x="960" y="163"/>
                  </a:cubicBezTo>
                  <a:lnTo>
                    <a:pt x="961" y="122"/>
                  </a:lnTo>
                  <a:cubicBezTo>
                    <a:pt x="964" y="123"/>
                    <a:pt x="967" y="124"/>
                    <a:pt x="968" y="124"/>
                  </a:cubicBezTo>
                  <a:cubicBezTo>
                    <a:pt x="971" y="124"/>
                    <a:pt x="972" y="122"/>
                    <a:pt x="972" y="120"/>
                  </a:cubicBezTo>
                  <a:close/>
                  <a:moveTo>
                    <a:pt x="299" y="250"/>
                  </a:moveTo>
                  <a:lnTo>
                    <a:pt x="295" y="268"/>
                  </a:lnTo>
                  <a:lnTo>
                    <a:pt x="291" y="268"/>
                  </a:lnTo>
                  <a:lnTo>
                    <a:pt x="294" y="250"/>
                  </a:lnTo>
                  <a:close/>
                  <a:moveTo>
                    <a:pt x="1063" y="228"/>
                  </a:moveTo>
                  <a:lnTo>
                    <a:pt x="1060" y="271"/>
                  </a:lnTo>
                  <a:lnTo>
                    <a:pt x="1055" y="271"/>
                  </a:lnTo>
                  <a:lnTo>
                    <a:pt x="1057" y="228"/>
                  </a:lnTo>
                  <a:close/>
                  <a:moveTo>
                    <a:pt x="948" y="243"/>
                  </a:moveTo>
                  <a:lnTo>
                    <a:pt x="945" y="288"/>
                  </a:lnTo>
                  <a:lnTo>
                    <a:pt x="940" y="288"/>
                  </a:lnTo>
                  <a:lnTo>
                    <a:pt x="943" y="243"/>
                  </a:lnTo>
                  <a:close/>
                  <a:moveTo>
                    <a:pt x="865" y="305"/>
                  </a:moveTo>
                  <a:lnTo>
                    <a:pt x="865" y="305"/>
                  </a:lnTo>
                  <a:lnTo>
                    <a:pt x="865" y="305"/>
                  </a:lnTo>
                  <a:cubicBezTo>
                    <a:pt x="865" y="305"/>
                    <a:pt x="865" y="305"/>
                    <a:pt x="865" y="305"/>
                  </a:cubicBezTo>
                  <a:close/>
                  <a:moveTo>
                    <a:pt x="391" y="186"/>
                  </a:moveTo>
                  <a:cubicBezTo>
                    <a:pt x="394" y="191"/>
                    <a:pt x="395" y="197"/>
                    <a:pt x="397" y="202"/>
                  </a:cubicBezTo>
                  <a:cubicBezTo>
                    <a:pt x="397" y="210"/>
                    <a:pt x="399" y="217"/>
                    <a:pt x="399" y="225"/>
                  </a:cubicBezTo>
                  <a:cubicBezTo>
                    <a:pt x="399" y="234"/>
                    <a:pt x="400" y="242"/>
                    <a:pt x="402" y="250"/>
                  </a:cubicBezTo>
                  <a:cubicBezTo>
                    <a:pt x="403" y="256"/>
                    <a:pt x="406" y="262"/>
                    <a:pt x="411" y="266"/>
                  </a:cubicBezTo>
                  <a:lnTo>
                    <a:pt x="411" y="328"/>
                  </a:lnTo>
                  <a:cubicBezTo>
                    <a:pt x="406" y="328"/>
                    <a:pt x="400" y="323"/>
                    <a:pt x="389" y="313"/>
                  </a:cubicBezTo>
                  <a:lnTo>
                    <a:pt x="391" y="186"/>
                  </a:lnTo>
                  <a:close/>
                  <a:moveTo>
                    <a:pt x="237" y="266"/>
                  </a:moveTo>
                  <a:lnTo>
                    <a:pt x="235" y="330"/>
                  </a:lnTo>
                  <a:lnTo>
                    <a:pt x="229" y="330"/>
                  </a:lnTo>
                  <a:lnTo>
                    <a:pt x="232" y="266"/>
                  </a:lnTo>
                  <a:close/>
                  <a:moveTo>
                    <a:pt x="340" y="354"/>
                  </a:moveTo>
                  <a:lnTo>
                    <a:pt x="340" y="379"/>
                  </a:lnTo>
                  <a:cubicBezTo>
                    <a:pt x="335" y="376"/>
                    <a:pt x="332" y="371"/>
                    <a:pt x="332" y="365"/>
                  </a:cubicBezTo>
                  <a:cubicBezTo>
                    <a:pt x="332" y="363"/>
                    <a:pt x="334" y="362"/>
                    <a:pt x="335" y="360"/>
                  </a:cubicBezTo>
                  <a:cubicBezTo>
                    <a:pt x="337" y="359"/>
                    <a:pt x="339" y="356"/>
                    <a:pt x="340" y="354"/>
                  </a:cubicBezTo>
                  <a:close/>
                  <a:moveTo>
                    <a:pt x="455" y="368"/>
                  </a:moveTo>
                  <a:lnTo>
                    <a:pt x="449" y="382"/>
                  </a:lnTo>
                  <a:lnTo>
                    <a:pt x="445" y="379"/>
                  </a:lnTo>
                  <a:lnTo>
                    <a:pt x="449" y="368"/>
                  </a:lnTo>
                  <a:close/>
                  <a:moveTo>
                    <a:pt x="375" y="376"/>
                  </a:moveTo>
                  <a:lnTo>
                    <a:pt x="372" y="393"/>
                  </a:lnTo>
                  <a:lnTo>
                    <a:pt x="366" y="393"/>
                  </a:lnTo>
                  <a:lnTo>
                    <a:pt x="371" y="376"/>
                  </a:lnTo>
                  <a:close/>
                  <a:moveTo>
                    <a:pt x="1143" y="393"/>
                  </a:moveTo>
                  <a:lnTo>
                    <a:pt x="1143" y="417"/>
                  </a:lnTo>
                  <a:lnTo>
                    <a:pt x="1149" y="417"/>
                  </a:lnTo>
                  <a:lnTo>
                    <a:pt x="1149" y="393"/>
                  </a:lnTo>
                  <a:close/>
                  <a:moveTo>
                    <a:pt x="864" y="186"/>
                  </a:moveTo>
                  <a:cubicBezTo>
                    <a:pt x="864" y="186"/>
                    <a:pt x="865" y="186"/>
                    <a:pt x="865" y="186"/>
                  </a:cubicBezTo>
                  <a:cubicBezTo>
                    <a:pt x="868" y="211"/>
                    <a:pt x="869" y="231"/>
                    <a:pt x="871" y="245"/>
                  </a:cubicBezTo>
                  <a:cubicBezTo>
                    <a:pt x="871" y="254"/>
                    <a:pt x="872" y="263"/>
                    <a:pt x="874" y="271"/>
                  </a:cubicBezTo>
                  <a:lnTo>
                    <a:pt x="862" y="403"/>
                  </a:lnTo>
                  <a:cubicBezTo>
                    <a:pt x="862" y="408"/>
                    <a:pt x="862" y="411"/>
                    <a:pt x="863" y="411"/>
                  </a:cubicBezTo>
                  <a:cubicBezTo>
                    <a:pt x="865" y="414"/>
                    <a:pt x="866" y="419"/>
                    <a:pt x="866" y="422"/>
                  </a:cubicBezTo>
                  <a:cubicBezTo>
                    <a:pt x="867" y="426"/>
                    <a:pt x="869" y="430"/>
                    <a:pt x="870" y="435"/>
                  </a:cubicBezTo>
                  <a:lnTo>
                    <a:pt x="870" y="435"/>
                  </a:lnTo>
                  <a:cubicBezTo>
                    <a:pt x="860" y="421"/>
                    <a:pt x="854" y="405"/>
                    <a:pt x="852" y="386"/>
                  </a:cubicBezTo>
                  <a:lnTo>
                    <a:pt x="865" y="305"/>
                  </a:lnTo>
                  <a:lnTo>
                    <a:pt x="865" y="305"/>
                  </a:lnTo>
                  <a:cubicBezTo>
                    <a:pt x="865" y="305"/>
                    <a:pt x="865" y="305"/>
                    <a:pt x="865" y="305"/>
                  </a:cubicBezTo>
                  <a:cubicBezTo>
                    <a:pt x="864" y="305"/>
                    <a:pt x="861" y="294"/>
                    <a:pt x="855" y="271"/>
                  </a:cubicBezTo>
                  <a:cubicBezTo>
                    <a:pt x="858" y="216"/>
                    <a:pt x="861" y="186"/>
                    <a:pt x="864" y="186"/>
                  </a:cubicBezTo>
                  <a:close/>
                  <a:moveTo>
                    <a:pt x="1140" y="423"/>
                  </a:moveTo>
                  <a:lnTo>
                    <a:pt x="1138" y="448"/>
                  </a:lnTo>
                  <a:lnTo>
                    <a:pt x="1143" y="448"/>
                  </a:lnTo>
                  <a:lnTo>
                    <a:pt x="1146" y="423"/>
                  </a:lnTo>
                  <a:close/>
                  <a:moveTo>
                    <a:pt x="285" y="463"/>
                  </a:moveTo>
                  <a:lnTo>
                    <a:pt x="285" y="474"/>
                  </a:lnTo>
                  <a:lnTo>
                    <a:pt x="280" y="474"/>
                  </a:lnTo>
                  <a:lnTo>
                    <a:pt x="280" y="463"/>
                  </a:lnTo>
                  <a:close/>
                  <a:moveTo>
                    <a:pt x="943" y="356"/>
                  </a:moveTo>
                  <a:lnTo>
                    <a:pt x="931" y="474"/>
                  </a:lnTo>
                  <a:cubicBezTo>
                    <a:pt x="929" y="448"/>
                    <a:pt x="928" y="430"/>
                    <a:pt x="925" y="419"/>
                  </a:cubicBezTo>
                  <a:cubicBezTo>
                    <a:pt x="923" y="412"/>
                    <a:pt x="922" y="408"/>
                    <a:pt x="922" y="407"/>
                  </a:cubicBezTo>
                  <a:lnTo>
                    <a:pt x="922" y="407"/>
                  </a:lnTo>
                  <a:cubicBezTo>
                    <a:pt x="922" y="407"/>
                    <a:pt x="922" y="407"/>
                    <a:pt x="922" y="407"/>
                  </a:cubicBezTo>
                  <a:cubicBezTo>
                    <a:pt x="922" y="407"/>
                    <a:pt x="925" y="402"/>
                    <a:pt x="929" y="396"/>
                  </a:cubicBezTo>
                  <a:cubicBezTo>
                    <a:pt x="937" y="383"/>
                    <a:pt x="941" y="370"/>
                    <a:pt x="943" y="356"/>
                  </a:cubicBezTo>
                  <a:close/>
                  <a:moveTo>
                    <a:pt x="375" y="457"/>
                  </a:moveTo>
                  <a:lnTo>
                    <a:pt x="375" y="476"/>
                  </a:lnTo>
                  <a:cubicBezTo>
                    <a:pt x="369" y="471"/>
                    <a:pt x="365" y="465"/>
                    <a:pt x="362" y="459"/>
                  </a:cubicBezTo>
                  <a:cubicBezTo>
                    <a:pt x="365" y="459"/>
                    <a:pt x="368" y="459"/>
                    <a:pt x="369" y="457"/>
                  </a:cubicBezTo>
                  <a:close/>
                  <a:moveTo>
                    <a:pt x="1135" y="454"/>
                  </a:moveTo>
                  <a:lnTo>
                    <a:pt x="1135" y="480"/>
                  </a:lnTo>
                  <a:lnTo>
                    <a:pt x="1140" y="480"/>
                  </a:lnTo>
                  <a:lnTo>
                    <a:pt x="1140" y="454"/>
                  </a:lnTo>
                  <a:close/>
                  <a:moveTo>
                    <a:pt x="866" y="473"/>
                  </a:moveTo>
                  <a:lnTo>
                    <a:pt x="863" y="493"/>
                  </a:lnTo>
                  <a:lnTo>
                    <a:pt x="858" y="493"/>
                  </a:lnTo>
                  <a:lnTo>
                    <a:pt x="862" y="473"/>
                  </a:lnTo>
                  <a:close/>
                  <a:moveTo>
                    <a:pt x="123" y="388"/>
                  </a:moveTo>
                  <a:lnTo>
                    <a:pt x="122" y="513"/>
                  </a:lnTo>
                  <a:lnTo>
                    <a:pt x="115" y="513"/>
                  </a:lnTo>
                  <a:lnTo>
                    <a:pt x="117" y="388"/>
                  </a:lnTo>
                  <a:close/>
                  <a:moveTo>
                    <a:pt x="406" y="497"/>
                  </a:moveTo>
                  <a:lnTo>
                    <a:pt x="406" y="530"/>
                  </a:lnTo>
                  <a:cubicBezTo>
                    <a:pt x="395" y="530"/>
                    <a:pt x="389" y="519"/>
                    <a:pt x="389" y="497"/>
                  </a:cubicBezTo>
                  <a:close/>
                  <a:moveTo>
                    <a:pt x="285" y="488"/>
                  </a:moveTo>
                  <a:lnTo>
                    <a:pt x="282" y="553"/>
                  </a:lnTo>
                  <a:lnTo>
                    <a:pt x="275" y="553"/>
                  </a:lnTo>
                  <a:lnTo>
                    <a:pt x="280" y="488"/>
                  </a:lnTo>
                  <a:close/>
                  <a:moveTo>
                    <a:pt x="515" y="377"/>
                  </a:moveTo>
                  <a:cubicBezTo>
                    <a:pt x="523" y="390"/>
                    <a:pt x="528" y="405"/>
                    <a:pt x="528" y="419"/>
                  </a:cubicBezTo>
                  <a:cubicBezTo>
                    <a:pt x="528" y="430"/>
                    <a:pt x="526" y="439"/>
                    <a:pt x="523" y="450"/>
                  </a:cubicBezTo>
                  <a:cubicBezTo>
                    <a:pt x="520" y="459"/>
                    <a:pt x="520" y="470"/>
                    <a:pt x="518" y="480"/>
                  </a:cubicBezTo>
                  <a:cubicBezTo>
                    <a:pt x="518" y="482"/>
                    <a:pt x="520" y="485"/>
                    <a:pt x="520" y="486"/>
                  </a:cubicBezTo>
                  <a:cubicBezTo>
                    <a:pt x="522" y="490"/>
                    <a:pt x="523" y="493"/>
                    <a:pt x="525" y="496"/>
                  </a:cubicBezTo>
                  <a:cubicBezTo>
                    <a:pt x="526" y="500"/>
                    <a:pt x="526" y="505"/>
                    <a:pt x="528" y="510"/>
                  </a:cubicBezTo>
                  <a:cubicBezTo>
                    <a:pt x="532" y="519"/>
                    <a:pt x="535" y="529"/>
                    <a:pt x="537" y="540"/>
                  </a:cubicBezTo>
                  <a:lnTo>
                    <a:pt x="537" y="540"/>
                  </a:lnTo>
                  <a:cubicBezTo>
                    <a:pt x="536" y="545"/>
                    <a:pt x="530" y="550"/>
                    <a:pt x="520" y="556"/>
                  </a:cubicBezTo>
                  <a:cubicBezTo>
                    <a:pt x="515" y="519"/>
                    <a:pt x="511" y="493"/>
                    <a:pt x="506" y="476"/>
                  </a:cubicBezTo>
                  <a:cubicBezTo>
                    <a:pt x="506" y="468"/>
                    <a:pt x="505" y="460"/>
                    <a:pt x="502" y="454"/>
                  </a:cubicBezTo>
                  <a:lnTo>
                    <a:pt x="503" y="420"/>
                  </a:lnTo>
                  <a:cubicBezTo>
                    <a:pt x="508" y="417"/>
                    <a:pt x="514" y="417"/>
                    <a:pt x="518" y="417"/>
                  </a:cubicBezTo>
                  <a:cubicBezTo>
                    <a:pt x="522" y="403"/>
                    <a:pt x="520" y="390"/>
                    <a:pt x="515" y="377"/>
                  </a:cubicBezTo>
                  <a:close/>
                  <a:moveTo>
                    <a:pt x="1021" y="503"/>
                  </a:moveTo>
                  <a:cubicBezTo>
                    <a:pt x="1024" y="515"/>
                    <a:pt x="1027" y="529"/>
                    <a:pt x="1028" y="542"/>
                  </a:cubicBezTo>
                  <a:lnTo>
                    <a:pt x="1028" y="542"/>
                  </a:lnTo>
                  <a:cubicBezTo>
                    <a:pt x="1027" y="550"/>
                    <a:pt x="1024" y="554"/>
                    <a:pt x="1018" y="556"/>
                  </a:cubicBezTo>
                  <a:cubicBezTo>
                    <a:pt x="1020" y="554"/>
                    <a:pt x="1018" y="548"/>
                    <a:pt x="1015" y="540"/>
                  </a:cubicBezTo>
                  <a:cubicBezTo>
                    <a:pt x="1017" y="516"/>
                    <a:pt x="1018" y="503"/>
                    <a:pt x="1021" y="503"/>
                  </a:cubicBezTo>
                  <a:close/>
                  <a:moveTo>
                    <a:pt x="600" y="520"/>
                  </a:moveTo>
                  <a:cubicBezTo>
                    <a:pt x="602" y="526"/>
                    <a:pt x="602" y="531"/>
                    <a:pt x="602" y="537"/>
                  </a:cubicBezTo>
                  <a:lnTo>
                    <a:pt x="602" y="546"/>
                  </a:lnTo>
                  <a:cubicBezTo>
                    <a:pt x="602" y="551"/>
                    <a:pt x="602" y="554"/>
                    <a:pt x="602" y="557"/>
                  </a:cubicBezTo>
                  <a:cubicBezTo>
                    <a:pt x="600" y="563"/>
                    <a:pt x="600" y="568"/>
                    <a:pt x="598" y="573"/>
                  </a:cubicBezTo>
                  <a:lnTo>
                    <a:pt x="598" y="571"/>
                  </a:lnTo>
                  <a:cubicBezTo>
                    <a:pt x="594" y="563"/>
                    <a:pt x="591" y="556"/>
                    <a:pt x="589" y="546"/>
                  </a:cubicBezTo>
                  <a:lnTo>
                    <a:pt x="594" y="540"/>
                  </a:lnTo>
                  <a:cubicBezTo>
                    <a:pt x="594" y="537"/>
                    <a:pt x="595" y="536"/>
                    <a:pt x="597" y="533"/>
                  </a:cubicBezTo>
                  <a:cubicBezTo>
                    <a:pt x="598" y="528"/>
                    <a:pt x="600" y="525"/>
                    <a:pt x="600" y="520"/>
                  </a:cubicBezTo>
                  <a:close/>
                  <a:moveTo>
                    <a:pt x="983" y="473"/>
                  </a:moveTo>
                  <a:cubicBezTo>
                    <a:pt x="985" y="506"/>
                    <a:pt x="980" y="542"/>
                    <a:pt x="972" y="576"/>
                  </a:cubicBezTo>
                  <a:lnTo>
                    <a:pt x="972" y="477"/>
                  </a:lnTo>
                  <a:cubicBezTo>
                    <a:pt x="978" y="477"/>
                    <a:pt x="983" y="476"/>
                    <a:pt x="983" y="474"/>
                  </a:cubicBezTo>
                  <a:lnTo>
                    <a:pt x="983" y="473"/>
                  </a:lnTo>
                  <a:close/>
                  <a:moveTo>
                    <a:pt x="122" y="568"/>
                  </a:moveTo>
                  <a:lnTo>
                    <a:pt x="117" y="589"/>
                  </a:lnTo>
                  <a:lnTo>
                    <a:pt x="112" y="589"/>
                  </a:lnTo>
                  <a:lnTo>
                    <a:pt x="115" y="568"/>
                  </a:lnTo>
                  <a:close/>
                  <a:moveTo>
                    <a:pt x="520" y="579"/>
                  </a:moveTo>
                  <a:cubicBezTo>
                    <a:pt x="529" y="579"/>
                    <a:pt x="532" y="585"/>
                    <a:pt x="532" y="594"/>
                  </a:cubicBezTo>
                  <a:cubicBezTo>
                    <a:pt x="532" y="600"/>
                    <a:pt x="531" y="608"/>
                    <a:pt x="528" y="614"/>
                  </a:cubicBezTo>
                  <a:lnTo>
                    <a:pt x="520" y="608"/>
                  </a:lnTo>
                  <a:lnTo>
                    <a:pt x="520" y="579"/>
                  </a:lnTo>
                  <a:close/>
                  <a:moveTo>
                    <a:pt x="637" y="586"/>
                  </a:moveTo>
                  <a:lnTo>
                    <a:pt x="637" y="617"/>
                  </a:lnTo>
                  <a:lnTo>
                    <a:pt x="631" y="617"/>
                  </a:lnTo>
                  <a:lnTo>
                    <a:pt x="631" y="586"/>
                  </a:lnTo>
                  <a:close/>
                  <a:moveTo>
                    <a:pt x="455" y="403"/>
                  </a:moveTo>
                  <a:cubicBezTo>
                    <a:pt x="460" y="410"/>
                    <a:pt x="463" y="417"/>
                    <a:pt x="463" y="426"/>
                  </a:cubicBezTo>
                  <a:lnTo>
                    <a:pt x="455" y="623"/>
                  </a:lnTo>
                  <a:lnTo>
                    <a:pt x="442" y="608"/>
                  </a:lnTo>
                  <a:lnTo>
                    <a:pt x="445" y="430"/>
                  </a:lnTo>
                  <a:cubicBezTo>
                    <a:pt x="445" y="430"/>
                    <a:pt x="445" y="430"/>
                    <a:pt x="445" y="430"/>
                  </a:cubicBezTo>
                  <a:cubicBezTo>
                    <a:pt x="446" y="430"/>
                    <a:pt x="449" y="421"/>
                    <a:pt x="455" y="403"/>
                  </a:cubicBezTo>
                  <a:close/>
                  <a:moveTo>
                    <a:pt x="1069" y="619"/>
                  </a:moveTo>
                  <a:lnTo>
                    <a:pt x="1066" y="636"/>
                  </a:lnTo>
                  <a:lnTo>
                    <a:pt x="1060" y="636"/>
                  </a:lnTo>
                  <a:lnTo>
                    <a:pt x="1065" y="619"/>
                  </a:lnTo>
                  <a:close/>
                  <a:moveTo>
                    <a:pt x="122" y="625"/>
                  </a:moveTo>
                  <a:lnTo>
                    <a:pt x="119" y="659"/>
                  </a:lnTo>
                  <a:lnTo>
                    <a:pt x="114" y="659"/>
                  </a:lnTo>
                  <a:lnTo>
                    <a:pt x="115" y="625"/>
                  </a:lnTo>
                  <a:close/>
                  <a:moveTo>
                    <a:pt x="528" y="635"/>
                  </a:moveTo>
                  <a:lnTo>
                    <a:pt x="528" y="635"/>
                  </a:lnTo>
                  <a:cubicBezTo>
                    <a:pt x="525" y="641"/>
                    <a:pt x="523" y="648"/>
                    <a:pt x="522" y="656"/>
                  </a:cubicBezTo>
                  <a:cubicBezTo>
                    <a:pt x="520" y="662"/>
                    <a:pt x="518" y="668"/>
                    <a:pt x="517" y="673"/>
                  </a:cubicBezTo>
                  <a:cubicBezTo>
                    <a:pt x="517" y="668"/>
                    <a:pt x="515" y="663"/>
                    <a:pt x="514" y="660"/>
                  </a:cubicBezTo>
                  <a:cubicBezTo>
                    <a:pt x="514" y="656"/>
                    <a:pt x="512" y="651"/>
                    <a:pt x="512" y="648"/>
                  </a:cubicBezTo>
                  <a:cubicBezTo>
                    <a:pt x="512" y="642"/>
                    <a:pt x="518" y="638"/>
                    <a:pt x="528" y="635"/>
                  </a:cubicBezTo>
                  <a:close/>
                  <a:moveTo>
                    <a:pt x="179" y="591"/>
                  </a:moveTo>
                  <a:cubicBezTo>
                    <a:pt x="186" y="626"/>
                    <a:pt x="192" y="662"/>
                    <a:pt x="194" y="699"/>
                  </a:cubicBezTo>
                  <a:cubicBezTo>
                    <a:pt x="185" y="677"/>
                    <a:pt x="180" y="653"/>
                    <a:pt x="179" y="629"/>
                  </a:cubicBezTo>
                  <a:lnTo>
                    <a:pt x="179" y="591"/>
                  </a:lnTo>
                  <a:close/>
                  <a:moveTo>
                    <a:pt x="558" y="696"/>
                  </a:moveTo>
                  <a:lnTo>
                    <a:pt x="562" y="717"/>
                  </a:lnTo>
                  <a:lnTo>
                    <a:pt x="557" y="717"/>
                  </a:lnTo>
                  <a:lnTo>
                    <a:pt x="554" y="696"/>
                  </a:lnTo>
                  <a:close/>
                  <a:moveTo>
                    <a:pt x="552" y="729"/>
                  </a:moveTo>
                  <a:lnTo>
                    <a:pt x="555" y="734"/>
                  </a:lnTo>
                  <a:lnTo>
                    <a:pt x="543" y="742"/>
                  </a:lnTo>
                  <a:lnTo>
                    <a:pt x="540" y="739"/>
                  </a:lnTo>
                  <a:lnTo>
                    <a:pt x="552" y="729"/>
                  </a:lnTo>
                  <a:close/>
                  <a:moveTo>
                    <a:pt x="874" y="680"/>
                  </a:moveTo>
                  <a:cubicBezTo>
                    <a:pt x="875" y="693"/>
                    <a:pt x="875" y="706"/>
                    <a:pt x="874" y="720"/>
                  </a:cubicBezTo>
                  <a:cubicBezTo>
                    <a:pt x="874" y="729"/>
                    <a:pt x="872" y="737"/>
                    <a:pt x="869" y="745"/>
                  </a:cubicBezTo>
                  <a:lnTo>
                    <a:pt x="865" y="728"/>
                  </a:lnTo>
                  <a:cubicBezTo>
                    <a:pt x="868" y="720"/>
                    <a:pt x="869" y="711"/>
                    <a:pt x="871" y="702"/>
                  </a:cubicBezTo>
                  <a:cubicBezTo>
                    <a:pt x="871" y="694"/>
                    <a:pt x="872" y="688"/>
                    <a:pt x="874" y="682"/>
                  </a:cubicBezTo>
                  <a:lnTo>
                    <a:pt x="874" y="680"/>
                  </a:lnTo>
                  <a:close/>
                  <a:moveTo>
                    <a:pt x="940" y="737"/>
                  </a:moveTo>
                  <a:lnTo>
                    <a:pt x="938" y="759"/>
                  </a:lnTo>
                  <a:lnTo>
                    <a:pt x="932" y="759"/>
                  </a:lnTo>
                  <a:lnTo>
                    <a:pt x="934" y="737"/>
                  </a:lnTo>
                  <a:close/>
                  <a:moveTo>
                    <a:pt x="140" y="745"/>
                  </a:moveTo>
                  <a:lnTo>
                    <a:pt x="145" y="746"/>
                  </a:lnTo>
                  <a:lnTo>
                    <a:pt x="145" y="768"/>
                  </a:lnTo>
                  <a:lnTo>
                    <a:pt x="140" y="766"/>
                  </a:lnTo>
                  <a:lnTo>
                    <a:pt x="140" y="745"/>
                  </a:lnTo>
                  <a:close/>
                  <a:moveTo>
                    <a:pt x="557" y="788"/>
                  </a:moveTo>
                  <a:lnTo>
                    <a:pt x="554" y="803"/>
                  </a:lnTo>
                  <a:lnTo>
                    <a:pt x="548" y="802"/>
                  </a:lnTo>
                  <a:lnTo>
                    <a:pt x="552" y="788"/>
                  </a:lnTo>
                  <a:close/>
                  <a:moveTo>
                    <a:pt x="254" y="796"/>
                  </a:moveTo>
                  <a:lnTo>
                    <a:pt x="254" y="808"/>
                  </a:lnTo>
                  <a:lnTo>
                    <a:pt x="248" y="808"/>
                  </a:lnTo>
                  <a:lnTo>
                    <a:pt x="248" y="796"/>
                  </a:lnTo>
                  <a:close/>
                  <a:moveTo>
                    <a:pt x="140" y="776"/>
                  </a:moveTo>
                  <a:lnTo>
                    <a:pt x="145" y="777"/>
                  </a:lnTo>
                  <a:lnTo>
                    <a:pt x="145" y="809"/>
                  </a:lnTo>
                  <a:lnTo>
                    <a:pt x="140" y="808"/>
                  </a:lnTo>
                  <a:lnTo>
                    <a:pt x="140" y="776"/>
                  </a:lnTo>
                  <a:close/>
                  <a:moveTo>
                    <a:pt x="251" y="813"/>
                  </a:moveTo>
                  <a:cubicBezTo>
                    <a:pt x="252" y="820"/>
                    <a:pt x="254" y="828"/>
                    <a:pt x="252" y="837"/>
                  </a:cubicBezTo>
                  <a:cubicBezTo>
                    <a:pt x="246" y="837"/>
                    <a:pt x="242" y="836"/>
                    <a:pt x="242" y="829"/>
                  </a:cubicBezTo>
                  <a:cubicBezTo>
                    <a:pt x="243" y="828"/>
                    <a:pt x="245" y="826"/>
                    <a:pt x="246" y="823"/>
                  </a:cubicBezTo>
                  <a:cubicBezTo>
                    <a:pt x="246" y="820"/>
                    <a:pt x="248" y="817"/>
                    <a:pt x="251" y="813"/>
                  </a:cubicBezTo>
                  <a:close/>
                  <a:moveTo>
                    <a:pt x="918" y="853"/>
                  </a:moveTo>
                  <a:lnTo>
                    <a:pt x="915" y="869"/>
                  </a:lnTo>
                  <a:lnTo>
                    <a:pt x="911" y="869"/>
                  </a:lnTo>
                  <a:lnTo>
                    <a:pt x="912" y="853"/>
                  </a:lnTo>
                  <a:close/>
                  <a:moveTo>
                    <a:pt x="880" y="825"/>
                  </a:moveTo>
                  <a:lnTo>
                    <a:pt x="883" y="860"/>
                  </a:lnTo>
                  <a:cubicBezTo>
                    <a:pt x="883" y="863"/>
                    <a:pt x="878" y="868"/>
                    <a:pt x="872" y="876"/>
                  </a:cubicBezTo>
                  <a:cubicBezTo>
                    <a:pt x="872" y="859"/>
                    <a:pt x="875" y="842"/>
                    <a:pt x="880" y="825"/>
                  </a:cubicBezTo>
                  <a:close/>
                  <a:moveTo>
                    <a:pt x="1086" y="905"/>
                  </a:moveTo>
                  <a:cubicBezTo>
                    <a:pt x="1087" y="908"/>
                    <a:pt x="1087" y="910"/>
                    <a:pt x="1088" y="913"/>
                  </a:cubicBezTo>
                  <a:cubicBezTo>
                    <a:pt x="1088" y="910"/>
                    <a:pt x="1088" y="908"/>
                    <a:pt x="1086" y="905"/>
                  </a:cubicBezTo>
                  <a:close/>
                  <a:moveTo>
                    <a:pt x="778" y="822"/>
                  </a:moveTo>
                  <a:cubicBezTo>
                    <a:pt x="790" y="823"/>
                    <a:pt x="796" y="827"/>
                    <a:pt x="797" y="835"/>
                  </a:cubicBezTo>
                  <a:lnTo>
                    <a:pt x="797" y="835"/>
                  </a:lnTo>
                  <a:cubicBezTo>
                    <a:pt x="795" y="850"/>
                    <a:pt x="792" y="867"/>
                    <a:pt x="788" y="883"/>
                  </a:cubicBezTo>
                  <a:cubicBezTo>
                    <a:pt x="782" y="900"/>
                    <a:pt x="778" y="917"/>
                    <a:pt x="778" y="936"/>
                  </a:cubicBezTo>
                  <a:lnTo>
                    <a:pt x="768" y="866"/>
                  </a:lnTo>
                  <a:cubicBezTo>
                    <a:pt x="766" y="863"/>
                    <a:pt x="772" y="854"/>
                    <a:pt x="783" y="839"/>
                  </a:cubicBezTo>
                  <a:cubicBezTo>
                    <a:pt x="785" y="837"/>
                    <a:pt x="785" y="836"/>
                    <a:pt x="782" y="831"/>
                  </a:cubicBezTo>
                  <a:cubicBezTo>
                    <a:pt x="780" y="828"/>
                    <a:pt x="778" y="825"/>
                    <a:pt x="778" y="822"/>
                  </a:cubicBezTo>
                  <a:close/>
                  <a:moveTo>
                    <a:pt x="611" y="749"/>
                  </a:moveTo>
                  <a:lnTo>
                    <a:pt x="626" y="753"/>
                  </a:lnTo>
                  <a:lnTo>
                    <a:pt x="623" y="943"/>
                  </a:lnTo>
                  <a:lnTo>
                    <a:pt x="603" y="926"/>
                  </a:lnTo>
                  <a:lnTo>
                    <a:pt x="603" y="866"/>
                  </a:lnTo>
                  <a:cubicBezTo>
                    <a:pt x="605" y="862"/>
                    <a:pt x="605" y="859"/>
                    <a:pt x="606" y="854"/>
                  </a:cubicBezTo>
                  <a:cubicBezTo>
                    <a:pt x="608" y="851"/>
                    <a:pt x="608" y="846"/>
                    <a:pt x="609" y="842"/>
                  </a:cubicBezTo>
                  <a:lnTo>
                    <a:pt x="611" y="749"/>
                  </a:lnTo>
                  <a:close/>
                  <a:moveTo>
                    <a:pt x="815" y="926"/>
                  </a:moveTo>
                  <a:lnTo>
                    <a:pt x="814" y="965"/>
                  </a:lnTo>
                  <a:lnTo>
                    <a:pt x="808" y="965"/>
                  </a:lnTo>
                  <a:lnTo>
                    <a:pt x="809" y="926"/>
                  </a:lnTo>
                  <a:close/>
                  <a:moveTo>
                    <a:pt x="1018" y="933"/>
                  </a:moveTo>
                  <a:lnTo>
                    <a:pt x="1011" y="999"/>
                  </a:lnTo>
                  <a:lnTo>
                    <a:pt x="1005" y="999"/>
                  </a:lnTo>
                  <a:lnTo>
                    <a:pt x="1012" y="933"/>
                  </a:lnTo>
                  <a:close/>
                  <a:moveTo>
                    <a:pt x="963" y="883"/>
                  </a:moveTo>
                  <a:lnTo>
                    <a:pt x="961" y="1023"/>
                  </a:lnTo>
                  <a:lnTo>
                    <a:pt x="957" y="1023"/>
                  </a:lnTo>
                  <a:lnTo>
                    <a:pt x="958" y="883"/>
                  </a:lnTo>
                  <a:close/>
                  <a:moveTo>
                    <a:pt x="222" y="923"/>
                  </a:moveTo>
                  <a:lnTo>
                    <a:pt x="219" y="1068"/>
                  </a:lnTo>
                  <a:cubicBezTo>
                    <a:pt x="214" y="1062"/>
                    <a:pt x="211" y="1054"/>
                    <a:pt x="211" y="1046"/>
                  </a:cubicBezTo>
                  <a:lnTo>
                    <a:pt x="211" y="948"/>
                  </a:lnTo>
                  <a:cubicBezTo>
                    <a:pt x="212" y="943"/>
                    <a:pt x="214" y="939"/>
                    <a:pt x="215" y="936"/>
                  </a:cubicBezTo>
                  <a:cubicBezTo>
                    <a:pt x="217" y="931"/>
                    <a:pt x="219" y="926"/>
                    <a:pt x="222" y="923"/>
                  </a:cubicBezTo>
                  <a:close/>
                  <a:moveTo>
                    <a:pt x="680" y="1056"/>
                  </a:moveTo>
                  <a:lnTo>
                    <a:pt x="680" y="1072"/>
                  </a:lnTo>
                  <a:lnTo>
                    <a:pt x="675" y="1072"/>
                  </a:lnTo>
                  <a:lnTo>
                    <a:pt x="675" y="1056"/>
                  </a:lnTo>
                  <a:close/>
                  <a:moveTo>
                    <a:pt x="689" y="1080"/>
                  </a:moveTo>
                  <a:lnTo>
                    <a:pt x="709" y="1083"/>
                  </a:lnTo>
                  <a:lnTo>
                    <a:pt x="709" y="1116"/>
                  </a:lnTo>
                  <a:cubicBezTo>
                    <a:pt x="698" y="1114"/>
                    <a:pt x="692" y="1102"/>
                    <a:pt x="689" y="1080"/>
                  </a:cubicBezTo>
                  <a:close/>
                  <a:moveTo>
                    <a:pt x="312" y="642"/>
                  </a:moveTo>
                  <a:lnTo>
                    <a:pt x="332" y="643"/>
                  </a:lnTo>
                  <a:lnTo>
                    <a:pt x="329" y="796"/>
                  </a:lnTo>
                  <a:cubicBezTo>
                    <a:pt x="320" y="797"/>
                    <a:pt x="315" y="814"/>
                    <a:pt x="315" y="846"/>
                  </a:cubicBezTo>
                  <a:cubicBezTo>
                    <a:pt x="319" y="874"/>
                    <a:pt x="319" y="894"/>
                    <a:pt x="319" y="906"/>
                  </a:cubicBezTo>
                  <a:lnTo>
                    <a:pt x="319" y="925"/>
                  </a:lnTo>
                  <a:cubicBezTo>
                    <a:pt x="314" y="973"/>
                    <a:pt x="311" y="1012"/>
                    <a:pt x="308" y="1045"/>
                  </a:cubicBezTo>
                  <a:cubicBezTo>
                    <a:pt x="305" y="1069"/>
                    <a:pt x="302" y="1096"/>
                    <a:pt x="295" y="1120"/>
                  </a:cubicBezTo>
                  <a:lnTo>
                    <a:pt x="297" y="994"/>
                  </a:lnTo>
                  <a:lnTo>
                    <a:pt x="306" y="985"/>
                  </a:lnTo>
                  <a:lnTo>
                    <a:pt x="311" y="733"/>
                  </a:lnTo>
                  <a:cubicBezTo>
                    <a:pt x="311" y="714"/>
                    <a:pt x="314" y="696"/>
                    <a:pt x="319" y="677"/>
                  </a:cubicBezTo>
                  <a:cubicBezTo>
                    <a:pt x="322" y="656"/>
                    <a:pt x="320" y="643"/>
                    <a:pt x="312" y="642"/>
                  </a:cubicBezTo>
                  <a:close/>
                  <a:moveTo>
                    <a:pt x="208" y="1136"/>
                  </a:moveTo>
                  <a:lnTo>
                    <a:pt x="205" y="1154"/>
                  </a:lnTo>
                  <a:lnTo>
                    <a:pt x="199" y="1154"/>
                  </a:lnTo>
                  <a:lnTo>
                    <a:pt x="202" y="1136"/>
                  </a:lnTo>
                  <a:close/>
                  <a:moveTo>
                    <a:pt x="914" y="1126"/>
                  </a:moveTo>
                  <a:lnTo>
                    <a:pt x="912" y="1160"/>
                  </a:lnTo>
                  <a:lnTo>
                    <a:pt x="906" y="1160"/>
                  </a:lnTo>
                  <a:lnTo>
                    <a:pt x="909" y="1126"/>
                  </a:lnTo>
                  <a:close/>
                  <a:moveTo>
                    <a:pt x="745" y="1103"/>
                  </a:moveTo>
                  <a:lnTo>
                    <a:pt x="742" y="1172"/>
                  </a:lnTo>
                  <a:lnTo>
                    <a:pt x="737" y="1172"/>
                  </a:lnTo>
                  <a:lnTo>
                    <a:pt x="738" y="1103"/>
                  </a:lnTo>
                  <a:close/>
                  <a:moveTo>
                    <a:pt x="912" y="1205"/>
                  </a:moveTo>
                  <a:lnTo>
                    <a:pt x="912" y="1216"/>
                  </a:lnTo>
                  <a:lnTo>
                    <a:pt x="906" y="1216"/>
                  </a:lnTo>
                  <a:lnTo>
                    <a:pt x="906" y="1205"/>
                  </a:lnTo>
                  <a:close/>
                  <a:moveTo>
                    <a:pt x="206" y="1228"/>
                  </a:moveTo>
                  <a:lnTo>
                    <a:pt x="206" y="1239"/>
                  </a:lnTo>
                  <a:lnTo>
                    <a:pt x="200" y="1239"/>
                  </a:lnTo>
                  <a:lnTo>
                    <a:pt x="200" y="1228"/>
                  </a:lnTo>
                  <a:close/>
                  <a:moveTo>
                    <a:pt x="337" y="1225"/>
                  </a:moveTo>
                  <a:lnTo>
                    <a:pt x="335" y="1239"/>
                  </a:lnTo>
                  <a:lnTo>
                    <a:pt x="329" y="1239"/>
                  </a:lnTo>
                  <a:lnTo>
                    <a:pt x="332" y="1225"/>
                  </a:lnTo>
                  <a:close/>
                  <a:moveTo>
                    <a:pt x="911" y="1236"/>
                  </a:moveTo>
                  <a:lnTo>
                    <a:pt x="911" y="1252"/>
                  </a:lnTo>
                  <a:lnTo>
                    <a:pt x="905" y="1252"/>
                  </a:lnTo>
                  <a:lnTo>
                    <a:pt x="905" y="1236"/>
                  </a:lnTo>
                  <a:close/>
                  <a:moveTo>
                    <a:pt x="775" y="1148"/>
                  </a:moveTo>
                  <a:cubicBezTo>
                    <a:pt x="783" y="1149"/>
                    <a:pt x="788" y="1174"/>
                    <a:pt x="788" y="1220"/>
                  </a:cubicBezTo>
                  <a:cubicBezTo>
                    <a:pt x="789" y="1228"/>
                    <a:pt x="792" y="1236"/>
                    <a:pt x="797" y="1242"/>
                  </a:cubicBezTo>
                  <a:cubicBezTo>
                    <a:pt x="802" y="1249"/>
                    <a:pt x="805" y="1257"/>
                    <a:pt x="806" y="1266"/>
                  </a:cubicBezTo>
                  <a:lnTo>
                    <a:pt x="792" y="1265"/>
                  </a:lnTo>
                  <a:cubicBezTo>
                    <a:pt x="789" y="1257"/>
                    <a:pt x="786" y="1251"/>
                    <a:pt x="785" y="1245"/>
                  </a:cubicBezTo>
                  <a:cubicBezTo>
                    <a:pt x="783" y="1240"/>
                    <a:pt x="782" y="1234"/>
                    <a:pt x="778" y="1229"/>
                  </a:cubicBezTo>
                  <a:cubicBezTo>
                    <a:pt x="777" y="1226"/>
                    <a:pt x="775" y="1222"/>
                    <a:pt x="775" y="1219"/>
                  </a:cubicBezTo>
                  <a:lnTo>
                    <a:pt x="775" y="1148"/>
                  </a:lnTo>
                  <a:close/>
                  <a:moveTo>
                    <a:pt x="871" y="1214"/>
                  </a:moveTo>
                  <a:lnTo>
                    <a:pt x="869" y="1271"/>
                  </a:lnTo>
                  <a:cubicBezTo>
                    <a:pt x="866" y="1257"/>
                    <a:pt x="863" y="1242"/>
                    <a:pt x="863" y="1226"/>
                  </a:cubicBezTo>
                  <a:lnTo>
                    <a:pt x="871" y="1214"/>
                  </a:lnTo>
                  <a:close/>
                  <a:moveTo>
                    <a:pt x="1058" y="1226"/>
                  </a:moveTo>
                  <a:lnTo>
                    <a:pt x="1057" y="1274"/>
                  </a:lnTo>
                  <a:lnTo>
                    <a:pt x="1052" y="1274"/>
                  </a:lnTo>
                  <a:lnTo>
                    <a:pt x="1054" y="1226"/>
                  </a:lnTo>
                  <a:close/>
                  <a:moveTo>
                    <a:pt x="961" y="1140"/>
                  </a:moveTo>
                  <a:cubicBezTo>
                    <a:pt x="965" y="1149"/>
                    <a:pt x="965" y="1160"/>
                    <a:pt x="966" y="1169"/>
                  </a:cubicBezTo>
                  <a:cubicBezTo>
                    <a:pt x="966" y="1186"/>
                    <a:pt x="968" y="1209"/>
                    <a:pt x="971" y="1240"/>
                  </a:cubicBezTo>
                  <a:lnTo>
                    <a:pt x="978" y="1266"/>
                  </a:lnTo>
                  <a:lnTo>
                    <a:pt x="977" y="1269"/>
                  </a:lnTo>
                  <a:cubicBezTo>
                    <a:pt x="977" y="1272"/>
                    <a:pt x="975" y="1274"/>
                    <a:pt x="974" y="1276"/>
                  </a:cubicBezTo>
                  <a:cubicBezTo>
                    <a:pt x="972" y="1277"/>
                    <a:pt x="972" y="1280"/>
                    <a:pt x="971" y="1282"/>
                  </a:cubicBezTo>
                  <a:lnTo>
                    <a:pt x="955" y="1282"/>
                  </a:lnTo>
                  <a:cubicBezTo>
                    <a:pt x="955" y="1262"/>
                    <a:pt x="955" y="1240"/>
                    <a:pt x="957" y="1217"/>
                  </a:cubicBezTo>
                  <a:cubicBezTo>
                    <a:pt x="958" y="1196"/>
                    <a:pt x="960" y="1168"/>
                    <a:pt x="961" y="1140"/>
                  </a:cubicBezTo>
                  <a:close/>
                  <a:moveTo>
                    <a:pt x="20" y="1326"/>
                  </a:moveTo>
                  <a:cubicBezTo>
                    <a:pt x="19" y="1329"/>
                    <a:pt x="17" y="1334"/>
                    <a:pt x="15" y="1339"/>
                  </a:cubicBezTo>
                  <a:cubicBezTo>
                    <a:pt x="15" y="1342"/>
                    <a:pt x="15" y="1345"/>
                    <a:pt x="14" y="1348"/>
                  </a:cubicBezTo>
                  <a:cubicBezTo>
                    <a:pt x="22" y="1346"/>
                    <a:pt x="29" y="1340"/>
                    <a:pt x="34" y="1334"/>
                  </a:cubicBezTo>
                  <a:cubicBezTo>
                    <a:pt x="31" y="1329"/>
                    <a:pt x="26" y="1326"/>
                    <a:pt x="20" y="1326"/>
                  </a:cubicBezTo>
                  <a:close/>
                  <a:moveTo>
                    <a:pt x="1055" y="0"/>
                  </a:moveTo>
                  <a:cubicBezTo>
                    <a:pt x="1054" y="10"/>
                    <a:pt x="1051" y="17"/>
                    <a:pt x="1049" y="22"/>
                  </a:cubicBezTo>
                  <a:cubicBezTo>
                    <a:pt x="1049" y="27"/>
                    <a:pt x="1048" y="30"/>
                    <a:pt x="1046" y="34"/>
                  </a:cubicBezTo>
                  <a:cubicBezTo>
                    <a:pt x="1045" y="39"/>
                    <a:pt x="1045" y="43"/>
                    <a:pt x="1046" y="48"/>
                  </a:cubicBezTo>
                  <a:cubicBezTo>
                    <a:pt x="1046" y="50"/>
                    <a:pt x="1046" y="53"/>
                    <a:pt x="1046" y="54"/>
                  </a:cubicBezTo>
                  <a:cubicBezTo>
                    <a:pt x="1046" y="60"/>
                    <a:pt x="1045" y="67"/>
                    <a:pt x="1040" y="73"/>
                  </a:cubicBezTo>
                  <a:cubicBezTo>
                    <a:pt x="1032" y="67"/>
                    <a:pt x="1026" y="59"/>
                    <a:pt x="1021" y="50"/>
                  </a:cubicBezTo>
                  <a:cubicBezTo>
                    <a:pt x="1015" y="40"/>
                    <a:pt x="1008" y="33"/>
                    <a:pt x="998" y="27"/>
                  </a:cubicBezTo>
                  <a:cubicBezTo>
                    <a:pt x="1000" y="21"/>
                    <a:pt x="1001" y="17"/>
                    <a:pt x="1001" y="17"/>
                  </a:cubicBezTo>
                  <a:cubicBezTo>
                    <a:pt x="1001" y="17"/>
                    <a:pt x="1001" y="17"/>
                    <a:pt x="1001" y="17"/>
                  </a:cubicBezTo>
                  <a:lnTo>
                    <a:pt x="1001" y="17"/>
                  </a:lnTo>
                  <a:cubicBezTo>
                    <a:pt x="1001" y="15"/>
                    <a:pt x="1000" y="12"/>
                    <a:pt x="998" y="11"/>
                  </a:cubicBezTo>
                  <a:cubicBezTo>
                    <a:pt x="981" y="11"/>
                    <a:pt x="974" y="17"/>
                    <a:pt x="974" y="28"/>
                  </a:cubicBezTo>
                  <a:cubicBezTo>
                    <a:pt x="974" y="31"/>
                    <a:pt x="975" y="34"/>
                    <a:pt x="977" y="37"/>
                  </a:cubicBezTo>
                  <a:cubicBezTo>
                    <a:pt x="978" y="40"/>
                    <a:pt x="978" y="45"/>
                    <a:pt x="978" y="48"/>
                  </a:cubicBezTo>
                  <a:cubicBezTo>
                    <a:pt x="978" y="53"/>
                    <a:pt x="980" y="59"/>
                    <a:pt x="981" y="63"/>
                  </a:cubicBezTo>
                  <a:cubicBezTo>
                    <a:pt x="978" y="67"/>
                    <a:pt x="975" y="68"/>
                    <a:pt x="971" y="68"/>
                  </a:cubicBezTo>
                  <a:lnTo>
                    <a:pt x="952" y="62"/>
                  </a:lnTo>
                  <a:cubicBezTo>
                    <a:pt x="946" y="60"/>
                    <a:pt x="940" y="59"/>
                    <a:pt x="934" y="59"/>
                  </a:cubicBezTo>
                  <a:cubicBezTo>
                    <a:pt x="932" y="59"/>
                    <a:pt x="929" y="60"/>
                    <a:pt x="928" y="63"/>
                  </a:cubicBezTo>
                  <a:cubicBezTo>
                    <a:pt x="926" y="70"/>
                    <a:pt x="923" y="73"/>
                    <a:pt x="920" y="77"/>
                  </a:cubicBezTo>
                  <a:cubicBezTo>
                    <a:pt x="910" y="89"/>
                    <a:pt x="896" y="96"/>
                    <a:pt x="882" y="96"/>
                  </a:cubicBezTo>
                  <a:cubicBezTo>
                    <a:pt x="881" y="96"/>
                    <a:pt x="880" y="96"/>
                    <a:pt x="878" y="96"/>
                  </a:cubicBezTo>
                  <a:cubicBezTo>
                    <a:pt x="877" y="96"/>
                    <a:pt x="875" y="96"/>
                    <a:pt x="874" y="96"/>
                  </a:cubicBezTo>
                  <a:cubicBezTo>
                    <a:pt x="870" y="96"/>
                    <a:pt x="866" y="95"/>
                    <a:pt x="863" y="93"/>
                  </a:cubicBezTo>
                  <a:cubicBezTo>
                    <a:pt x="858" y="80"/>
                    <a:pt x="854" y="70"/>
                    <a:pt x="846" y="59"/>
                  </a:cubicBezTo>
                  <a:cubicBezTo>
                    <a:pt x="862" y="42"/>
                    <a:pt x="869" y="30"/>
                    <a:pt x="868" y="22"/>
                  </a:cubicBezTo>
                  <a:lnTo>
                    <a:pt x="868" y="22"/>
                  </a:lnTo>
                  <a:cubicBezTo>
                    <a:pt x="862" y="27"/>
                    <a:pt x="855" y="34"/>
                    <a:pt x="852" y="42"/>
                  </a:cubicBezTo>
                  <a:cubicBezTo>
                    <a:pt x="845" y="53"/>
                    <a:pt x="840" y="57"/>
                    <a:pt x="837" y="57"/>
                  </a:cubicBezTo>
                  <a:cubicBezTo>
                    <a:pt x="836" y="58"/>
                    <a:pt x="835" y="58"/>
                    <a:pt x="835" y="58"/>
                  </a:cubicBezTo>
                  <a:cubicBezTo>
                    <a:pt x="833" y="58"/>
                    <a:pt x="831" y="57"/>
                    <a:pt x="829" y="56"/>
                  </a:cubicBezTo>
                  <a:cubicBezTo>
                    <a:pt x="829" y="62"/>
                    <a:pt x="828" y="68"/>
                    <a:pt x="828" y="74"/>
                  </a:cubicBezTo>
                  <a:lnTo>
                    <a:pt x="828" y="96"/>
                  </a:lnTo>
                  <a:cubicBezTo>
                    <a:pt x="809" y="103"/>
                    <a:pt x="789" y="106"/>
                    <a:pt x="769" y="106"/>
                  </a:cubicBezTo>
                  <a:cubicBezTo>
                    <a:pt x="764" y="106"/>
                    <a:pt x="759" y="105"/>
                    <a:pt x="753" y="105"/>
                  </a:cubicBezTo>
                  <a:cubicBezTo>
                    <a:pt x="738" y="105"/>
                    <a:pt x="723" y="108"/>
                    <a:pt x="709" y="114"/>
                  </a:cubicBezTo>
                  <a:lnTo>
                    <a:pt x="709" y="128"/>
                  </a:lnTo>
                  <a:cubicBezTo>
                    <a:pt x="722" y="126"/>
                    <a:pt x="732" y="125"/>
                    <a:pt x="738" y="122"/>
                  </a:cubicBezTo>
                  <a:cubicBezTo>
                    <a:pt x="743" y="122"/>
                    <a:pt x="748" y="120"/>
                    <a:pt x="752" y="120"/>
                  </a:cubicBezTo>
                  <a:cubicBezTo>
                    <a:pt x="762" y="120"/>
                    <a:pt x="771" y="123"/>
                    <a:pt x="780" y="126"/>
                  </a:cubicBezTo>
                  <a:cubicBezTo>
                    <a:pt x="788" y="130"/>
                    <a:pt x="797" y="131"/>
                    <a:pt x="806" y="133"/>
                  </a:cubicBezTo>
                  <a:cubicBezTo>
                    <a:pt x="811" y="131"/>
                    <a:pt x="815" y="131"/>
                    <a:pt x="818" y="128"/>
                  </a:cubicBezTo>
                  <a:cubicBezTo>
                    <a:pt x="823" y="126"/>
                    <a:pt x="829" y="126"/>
                    <a:pt x="834" y="126"/>
                  </a:cubicBezTo>
                  <a:lnTo>
                    <a:pt x="832" y="216"/>
                  </a:lnTo>
                  <a:cubicBezTo>
                    <a:pt x="834" y="220"/>
                    <a:pt x="835" y="225"/>
                    <a:pt x="838" y="230"/>
                  </a:cubicBezTo>
                  <a:cubicBezTo>
                    <a:pt x="845" y="237"/>
                    <a:pt x="846" y="242"/>
                    <a:pt x="845" y="245"/>
                  </a:cubicBezTo>
                  <a:cubicBezTo>
                    <a:pt x="845" y="248"/>
                    <a:pt x="843" y="253"/>
                    <a:pt x="842" y="256"/>
                  </a:cubicBezTo>
                  <a:cubicBezTo>
                    <a:pt x="840" y="259"/>
                    <a:pt x="840" y="263"/>
                    <a:pt x="838" y="266"/>
                  </a:cubicBezTo>
                  <a:lnTo>
                    <a:pt x="837" y="356"/>
                  </a:lnTo>
                  <a:cubicBezTo>
                    <a:pt x="842" y="376"/>
                    <a:pt x="843" y="396"/>
                    <a:pt x="842" y="416"/>
                  </a:cubicBezTo>
                  <a:cubicBezTo>
                    <a:pt x="840" y="433"/>
                    <a:pt x="838" y="448"/>
                    <a:pt x="837" y="460"/>
                  </a:cubicBezTo>
                  <a:lnTo>
                    <a:pt x="837" y="490"/>
                  </a:lnTo>
                  <a:cubicBezTo>
                    <a:pt x="837" y="499"/>
                    <a:pt x="835" y="510"/>
                    <a:pt x="835" y="520"/>
                  </a:cubicBezTo>
                  <a:cubicBezTo>
                    <a:pt x="835" y="530"/>
                    <a:pt x="837" y="540"/>
                    <a:pt x="842" y="550"/>
                  </a:cubicBezTo>
                  <a:cubicBezTo>
                    <a:pt x="843" y="557"/>
                    <a:pt x="846" y="563"/>
                    <a:pt x="848" y="571"/>
                  </a:cubicBezTo>
                  <a:cubicBezTo>
                    <a:pt x="848" y="576"/>
                    <a:pt x="846" y="580"/>
                    <a:pt x="845" y="583"/>
                  </a:cubicBezTo>
                  <a:cubicBezTo>
                    <a:pt x="843" y="588"/>
                    <a:pt x="842" y="593"/>
                    <a:pt x="842" y="596"/>
                  </a:cubicBezTo>
                  <a:lnTo>
                    <a:pt x="838" y="702"/>
                  </a:lnTo>
                  <a:cubicBezTo>
                    <a:pt x="840" y="706"/>
                    <a:pt x="843" y="711"/>
                    <a:pt x="845" y="714"/>
                  </a:cubicBezTo>
                  <a:cubicBezTo>
                    <a:pt x="848" y="719"/>
                    <a:pt x="849" y="723"/>
                    <a:pt x="851" y="729"/>
                  </a:cubicBezTo>
                  <a:cubicBezTo>
                    <a:pt x="849" y="737"/>
                    <a:pt x="848" y="743"/>
                    <a:pt x="845" y="749"/>
                  </a:cubicBezTo>
                  <a:cubicBezTo>
                    <a:pt x="840" y="757"/>
                    <a:pt x="838" y="765"/>
                    <a:pt x="837" y="773"/>
                  </a:cubicBezTo>
                  <a:cubicBezTo>
                    <a:pt x="835" y="786"/>
                    <a:pt x="842" y="802"/>
                    <a:pt x="852" y="811"/>
                  </a:cubicBezTo>
                  <a:lnTo>
                    <a:pt x="843" y="819"/>
                  </a:lnTo>
                  <a:cubicBezTo>
                    <a:pt x="820" y="802"/>
                    <a:pt x="802" y="782"/>
                    <a:pt x="785" y="759"/>
                  </a:cubicBezTo>
                  <a:cubicBezTo>
                    <a:pt x="771" y="742"/>
                    <a:pt x="760" y="722"/>
                    <a:pt x="751" y="702"/>
                  </a:cubicBezTo>
                  <a:cubicBezTo>
                    <a:pt x="748" y="693"/>
                    <a:pt x="746" y="682"/>
                    <a:pt x="745" y="673"/>
                  </a:cubicBezTo>
                  <a:cubicBezTo>
                    <a:pt x="743" y="663"/>
                    <a:pt x="740" y="654"/>
                    <a:pt x="738" y="643"/>
                  </a:cubicBezTo>
                  <a:cubicBezTo>
                    <a:pt x="737" y="644"/>
                    <a:pt x="736" y="644"/>
                    <a:pt x="735" y="644"/>
                  </a:cubicBezTo>
                  <a:cubicBezTo>
                    <a:pt x="732" y="644"/>
                    <a:pt x="730" y="643"/>
                    <a:pt x="728" y="640"/>
                  </a:cubicBezTo>
                  <a:lnTo>
                    <a:pt x="722" y="646"/>
                  </a:lnTo>
                  <a:cubicBezTo>
                    <a:pt x="714" y="642"/>
                    <a:pt x="711" y="637"/>
                    <a:pt x="711" y="634"/>
                  </a:cubicBezTo>
                  <a:lnTo>
                    <a:pt x="718" y="623"/>
                  </a:lnTo>
                  <a:cubicBezTo>
                    <a:pt x="703" y="617"/>
                    <a:pt x="686" y="599"/>
                    <a:pt x="669" y="566"/>
                  </a:cubicBezTo>
                  <a:cubicBezTo>
                    <a:pt x="662" y="553"/>
                    <a:pt x="654" y="540"/>
                    <a:pt x="648" y="526"/>
                  </a:cubicBezTo>
                  <a:cubicBezTo>
                    <a:pt x="643" y="516"/>
                    <a:pt x="638" y="506"/>
                    <a:pt x="632" y="496"/>
                  </a:cubicBezTo>
                  <a:cubicBezTo>
                    <a:pt x="628" y="488"/>
                    <a:pt x="625" y="480"/>
                    <a:pt x="620" y="474"/>
                  </a:cubicBezTo>
                  <a:cubicBezTo>
                    <a:pt x="602" y="428"/>
                    <a:pt x="586" y="402"/>
                    <a:pt x="575" y="397"/>
                  </a:cubicBezTo>
                  <a:cubicBezTo>
                    <a:pt x="578" y="380"/>
                    <a:pt x="578" y="373"/>
                    <a:pt x="577" y="373"/>
                  </a:cubicBezTo>
                  <a:lnTo>
                    <a:pt x="577" y="373"/>
                  </a:lnTo>
                  <a:cubicBezTo>
                    <a:pt x="577" y="373"/>
                    <a:pt x="576" y="373"/>
                    <a:pt x="576" y="373"/>
                  </a:cubicBezTo>
                  <a:cubicBezTo>
                    <a:pt x="559" y="373"/>
                    <a:pt x="520" y="320"/>
                    <a:pt x="454" y="216"/>
                  </a:cubicBezTo>
                  <a:lnTo>
                    <a:pt x="419" y="159"/>
                  </a:lnTo>
                  <a:lnTo>
                    <a:pt x="395" y="122"/>
                  </a:lnTo>
                  <a:cubicBezTo>
                    <a:pt x="397" y="120"/>
                    <a:pt x="400" y="119"/>
                    <a:pt x="402" y="116"/>
                  </a:cubicBezTo>
                  <a:cubicBezTo>
                    <a:pt x="402" y="114"/>
                    <a:pt x="403" y="113"/>
                    <a:pt x="405" y="111"/>
                  </a:cubicBezTo>
                  <a:cubicBezTo>
                    <a:pt x="408" y="113"/>
                    <a:pt x="411" y="113"/>
                    <a:pt x="415" y="113"/>
                  </a:cubicBezTo>
                  <a:cubicBezTo>
                    <a:pt x="417" y="114"/>
                    <a:pt x="420" y="114"/>
                    <a:pt x="422" y="116"/>
                  </a:cubicBezTo>
                  <a:cubicBezTo>
                    <a:pt x="423" y="116"/>
                    <a:pt x="425" y="117"/>
                    <a:pt x="426" y="117"/>
                  </a:cubicBezTo>
                  <a:cubicBezTo>
                    <a:pt x="435" y="116"/>
                    <a:pt x="445" y="114"/>
                    <a:pt x="454" y="110"/>
                  </a:cubicBezTo>
                  <a:cubicBezTo>
                    <a:pt x="463" y="106"/>
                    <a:pt x="474" y="103"/>
                    <a:pt x="485" y="103"/>
                  </a:cubicBezTo>
                  <a:cubicBezTo>
                    <a:pt x="478" y="99"/>
                    <a:pt x="472" y="94"/>
                    <a:pt x="468" y="91"/>
                  </a:cubicBezTo>
                  <a:cubicBezTo>
                    <a:pt x="463" y="88"/>
                    <a:pt x="460" y="87"/>
                    <a:pt x="458" y="85"/>
                  </a:cubicBezTo>
                  <a:lnTo>
                    <a:pt x="377" y="85"/>
                  </a:lnTo>
                  <a:cubicBezTo>
                    <a:pt x="366" y="82"/>
                    <a:pt x="357" y="77"/>
                    <a:pt x="349" y="70"/>
                  </a:cubicBezTo>
                  <a:lnTo>
                    <a:pt x="349" y="70"/>
                  </a:lnTo>
                  <a:cubicBezTo>
                    <a:pt x="351" y="73"/>
                    <a:pt x="351" y="77"/>
                    <a:pt x="351" y="80"/>
                  </a:cubicBezTo>
                  <a:cubicBezTo>
                    <a:pt x="351" y="90"/>
                    <a:pt x="343" y="94"/>
                    <a:pt x="329" y="94"/>
                  </a:cubicBezTo>
                  <a:cubicBezTo>
                    <a:pt x="311" y="91"/>
                    <a:pt x="291" y="87"/>
                    <a:pt x="272" y="80"/>
                  </a:cubicBezTo>
                  <a:cubicBezTo>
                    <a:pt x="246" y="70"/>
                    <a:pt x="232" y="59"/>
                    <a:pt x="231" y="50"/>
                  </a:cubicBezTo>
                  <a:cubicBezTo>
                    <a:pt x="228" y="51"/>
                    <a:pt x="225" y="51"/>
                    <a:pt x="222" y="51"/>
                  </a:cubicBezTo>
                  <a:cubicBezTo>
                    <a:pt x="219" y="51"/>
                    <a:pt x="214" y="51"/>
                    <a:pt x="212" y="53"/>
                  </a:cubicBezTo>
                  <a:cubicBezTo>
                    <a:pt x="206" y="62"/>
                    <a:pt x="203" y="71"/>
                    <a:pt x="203" y="82"/>
                  </a:cubicBezTo>
                  <a:cubicBezTo>
                    <a:pt x="194" y="77"/>
                    <a:pt x="186" y="73"/>
                    <a:pt x="177" y="68"/>
                  </a:cubicBezTo>
                  <a:cubicBezTo>
                    <a:pt x="169" y="70"/>
                    <a:pt x="162" y="71"/>
                    <a:pt x="155" y="74"/>
                  </a:cubicBezTo>
                  <a:cubicBezTo>
                    <a:pt x="148" y="77"/>
                    <a:pt x="142" y="79"/>
                    <a:pt x="134" y="80"/>
                  </a:cubicBezTo>
                  <a:cubicBezTo>
                    <a:pt x="117" y="80"/>
                    <a:pt x="108" y="77"/>
                    <a:pt x="108" y="70"/>
                  </a:cubicBezTo>
                  <a:cubicBezTo>
                    <a:pt x="109" y="62"/>
                    <a:pt x="114" y="54"/>
                    <a:pt x="119" y="48"/>
                  </a:cubicBezTo>
                  <a:cubicBezTo>
                    <a:pt x="123" y="42"/>
                    <a:pt x="126" y="36"/>
                    <a:pt x="129" y="30"/>
                  </a:cubicBezTo>
                  <a:cubicBezTo>
                    <a:pt x="123" y="20"/>
                    <a:pt x="114" y="13"/>
                    <a:pt x="103" y="10"/>
                  </a:cubicBezTo>
                  <a:lnTo>
                    <a:pt x="103" y="10"/>
                  </a:lnTo>
                  <a:cubicBezTo>
                    <a:pt x="100" y="13"/>
                    <a:pt x="103" y="19"/>
                    <a:pt x="109" y="31"/>
                  </a:cubicBezTo>
                  <a:cubicBezTo>
                    <a:pt x="92" y="42"/>
                    <a:pt x="83" y="62"/>
                    <a:pt x="85" y="82"/>
                  </a:cubicBezTo>
                  <a:lnTo>
                    <a:pt x="66" y="82"/>
                  </a:lnTo>
                  <a:cubicBezTo>
                    <a:pt x="60" y="83"/>
                    <a:pt x="54" y="83"/>
                    <a:pt x="48" y="85"/>
                  </a:cubicBezTo>
                  <a:cubicBezTo>
                    <a:pt x="45" y="110"/>
                    <a:pt x="52" y="125"/>
                    <a:pt x="72" y="130"/>
                  </a:cubicBezTo>
                  <a:lnTo>
                    <a:pt x="83" y="122"/>
                  </a:lnTo>
                  <a:cubicBezTo>
                    <a:pt x="85" y="122"/>
                    <a:pt x="86" y="120"/>
                    <a:pt x="88" y="119"/>
                  </a:cubicBezTo>
                  <a:cubicBezTo>
                    <a:pt x="95" y="119"/>
                    <a:pt x="100" y="133"/>
                    <a:pt x="99" y="160"/>
                  </a:cubicBezTo>
                  <a:cubicBezTo>
                    <a:pt x="99" y="162"/>
                    <a:pt x="92" y="180"/>
                    <a:pt x="83" y="216"/>
                  </a:cubicBezTo>
                  <a:cubicBezTo>
                    <a:pt x="83" y="217"/>
                    <a:pt x="88" y="230"/>
                    <a:pt x="97" y="254"/>
                  </a:cubicBezTo>
                  <a:lnTo>
                    <a:pt x="92" y="853"/>
                  </a:lnTo>
                  <a:cubicBezTo>
                    <a:pt x="95" y="857"/>
                    <a:pt x="99" y="863"/>
                    <a:pt x="102" y="868"/>
                  </a:cubicBezTo>
                  <a:cubicBezTo>
                    <a:pt x="103" y="873"/>
                    <a:pt x="106" y="877"/>
                    <a:pt x="109" y="880"/>
                  </a:cubicBezTo>
                  <a:lnTo>
                    <a:pt x="103" y="1032"/>
                  </a:lnTo>
                  <a:cubicBezTo>
                    <a:pt x="103" y="1037"/>
                    <a:pt x="106" y="1042"/>
                    <a:pt x="109" y="1046"/>
                  </a:cubicBezTo>
                  <a:cubicBezTo>
                    <a:pt x="114" y="1056"/>
                    <a:pt x="117" y="1065"/>
                    <a:pt x="115" y="1076"/>
                  </a:cubicBezTo>
                  <a:lnTo>
                    <a:pt x="111" y="1180"/>
                  </a:lnTo>
                  <a:cubicBezTo>
                    <a:pt x="109" y="1186"/>
                    <a:pt x="108" y="1191"/>
                    <a:pt x="108" y="1196"/>
                  </a:cubicBezTo>
                  <a:cubicBezTo>
                    <a:pt x="108" y="1200"/>
                    <a:pt x="106" y="1205"/>
                    <a:pt x="106" y="1208"/>
                  </a:cubicBezTo>
                  <a:cubicBezTo>
                    <a:pt x="106" y="1214"/>
                    <a:pt x="108" y="1219"/>
                    <a:pt x="108" y="1225"/>
                  </a:cubicBezTo>
                  <a:cubicBezTo>
                    <a:pt x="108" y="1229"/>
                    <a:pt x="109" y="1234"/>
                    <a:pt x="112" y="1239"/>
                  </a:cubicBezTo>
                  <a:lnTo>
                    <a:pt x="117" y="1252"/>
                  </a:lnTo>
                  <a:cubicBezTo>
                    <a:pt x="117" y="1259"/>
                    <a:pt x="111" y="1264"/>
                    <a:pt x="105" y="1264"/>
                  </a:cubicBezTo>
                  <a:cubicBezTo>
                    <a:pt x="104" y="1264"/>
                    <a:pt x="103" y="1263"/>
                    <a:pt x="102" y="1263"/>
                  </a:cubicBezTo>
                  <a:cubicBezTo>
                    <a:pt x="92" y="1263"/>
                    <a:pt x="85" y="1263"/>
                    <a:pt x="75" y="1262"/>
                  </a:cubicBezTo>
                  <a:cubicBezTo>
                    <a:pt x="65" y="1260"/>
                    <a:pt x="55" y="1259"/>
                    <a:pt x="49" y="1257"/>
                  </a:cubicBezTo>
                  <a:cubicBezTo>
                    <a:pt x="47" y="1257"/>
                    <a:pt x="46" y="1257"/>
                    <a:pt x="44" y="1257"/>
                  </a:cubicBezTo>
                  <a:cubicBezTo>
                    <a:pt x="27" y="1257"/>
                    <a:pt x="11" y="1263"/>
                    <a:pt x="0" y="1276"/>
                  </a:cubicBezTo>
                  <a:cubicBezTo>
                    <a:pt x="2" y="1279"/>
                    <a:pt x="3" y="1283"/>
                    <a:pt x="3" y="1286"/>
                  </a:cubicBezTo>
                  <a:cubicBezTo>
                    <a:pt x="9" y="1288"/>
                    <a:pt x="15" y="1289"/>
                    <a:pt x="20" y="1292"/>
                  </a:cubicBezTo>
                  <a:cubicBezTo>
                    <a:pt x="25" y="1294"/>
                    <a:pt x="29" y="1296"/>
                    <a:pt x="34" y="1297"/>
                  </a:cubicBezTo>
                  <a:cubicBezTo>
                    <a:pt x="40" y="1296"/>
                    <a:pt x="48" y="1294"/>
                    <a:pt x="54" y="1292"/>
                  </a:cubicBezTo>
                  <a:cubicBezTo>
                    <a:pt x="60" y="1289"/>
                    <a:pt x="66" y="1288"/>
                    <a:pt x="72" y="1286"/>
                  </a:cubicBezTo>
                  <a:cubicBezTo>
                    <a:pt x="86" y="1286"/>
                    <a:pt x="100" y="1291"/>
                    <a:pt x="111" y="1299"/>
                  </a:cubicBezTo>
                  <a:cubicBezTo>
                    <a:pt x="102" y="1305"/>
                    <a:pt x="91" y="1308"/>
                    <a:pt x="79" y="1308"/>
                  </a:cubicBezTo>
                  <a:cubicBezTo>
                    <a:pt x="77" y="1308"/>
                    <a:pt x="75" y="1308"/>
                    <a:pt x="72" y="1308"/>
                  </a:cubicBezTo>
                  <a:cubicBezTo>
                    <a:pt x="62" y="1308"/>
                    <a:pt x="49" y="1309"/>
                    <a:pt x="40" y="1316"/>
                  </a:cubicBezTo>
                  <a:cubicBezTo>
                    <a:pt x="51" y="1328"/>
                    <a:pt x="65" y="1337"/>
                    <a:pt x="82" y="1340"/>
                  </a:cubicBezTo>
                  <a:cubicBezTo>
                    <a:pt x="82" y="1339"/>
                    <a:pt x="82" y="1339"/>
                    <a:pt x="83" y="1339"/>
                  </a:cubicBezTo>
                  <a:cubicBezTo>
                    <a:pt x="85" y="1339"/>
                    <a:pt x="86" y="1337"/>
                    <a:pt x="88" y="1337"/>
                  </a:cubicBezTo>
                  <a:cubicBezTo>
                    <a:pt x="94" y="1331"/>
                    <a:pt x="102" y="1326"/>
                    <a:pt x="109" y="1323"/>
                  </a:cubicBezTo>
                  <a:cubicBezTo>
                    <a:pt x="112" y="1329"/>
                    <a:pt x="115" y="1332"/>
                    <a:pt x="117" y="1336"/>
                  </a:cubicBezTo>
                  <a:cubicBezTo>
                    <a:pt x="119" y="1339"/>
                    <a:pt x="120" y="1342"/>
                    <a:pt x="122" y="1343"/>
                  </a:cubicBezTo>
                  <a:lnTo>
                    <a:pt x="137" y="1337"/>
                  </a:lnTo>
                  <a:cubicBezTo>
                    <a:pt x="148" y="1332"/>
                    <a:pt x="159" y="1326"/>
                    <a:pt x="168" y="1320"/>
                  </a:cubicBezTo>
                  <a:cubicBezTo>
                    <a:pt x="180" y="1309"/>
                    <a:pt x="195" y="1303"/>
                    <a:pt x="211" y="1300"/>
                  </a:cubicBezTo>
                  <a:cubicBezTo>
                    <a:pt x="223" y="1302"/>
                    <a:pt x="234" y="1303"/>
                    <a:pt x="246" y="1308"/>
                  </a:cubicBezTo>
                  <a:cubicBezTo>
                    <a:pt x="257" y="1311"/>
                    <a:pt x="268" y="1314"/>
                    <a:pt x="280" y="1314"/>
                  </a:cubicBezTo>
                  <a:cubicBezTo>
                    <a:pt x="283" y="1314"/>
                    <a:pt x="286" y="1314"/>
                    <a:pt x="289" y="1312"/>
                  </a:cubicBezTo>
                  <a:cubicBezTo>
                    <a:pt x="292" y="1311"/>
                    <a:pt x="294" y="1311"/>
                    <a:pt x="297" y="1311"/>
                  </a:cubicBezTo>
                  <a:cubicBezTo>
                    <a:pt x="300" y="1311"/>
                    <a:pt x="303" y="1312"/>
                    <a:pt x="306" y="1314"/>
                  </a:cubicBezTo>
                  <a:cubicBezTo>
                    <a:pt x="308" y="1314"/>
                    <a:pt x="309" y="1316"/>
                    <a:pt x="311" y="1316"/>
                  </a:cubicBezTo>
                  <a:cubicBezTo>
                    <a:pt x="319" y="1316"/>
                    <a:pt x="326" y="1314"/>
                    <a:pt x="334" y="1311"/>
                  </a:cubicBezTo>
                  <a:cubicBezTo>
                    <a:pt x="339" y="1314"/>
                    <a:pt x="340" y="1320"/>
                    <a:pt x="339" y="1326"/>
                  </a:cubicBezTo>
                  <a:cubicBezTo>
                    <a:pt x="339" y="1331"/>
                    <a:pt x="339" y="1336"/>
                    <a:pt x="337" y="1339"/>
                  </a:cubicBezTo>
                  <a:cubicBezTo>
                    <a:pt x="335" y="1343"/>
                    <a:pt x="334" y="1348"/>
                    <a:pt x="334" y="1352"/>
                  </a:cubicBezTo>
                  <a:cubicBezTo>
                    <a:pt x="334" y="1362"/>
                    <a:pt x="340" y="1371"/>
                    <a:pt x="349" y="1372"/>
                  </a:cubicBezTo>
                  <a:cubicBezTo>
                    <a:pt x="357" y="1368"/>
                    <a:pt x="360" y="1351"/>
                    <a:pt x="360" y="1323"/>
                  </a:cubicBezTo>
                  <a:cubicBezTo>
                    <a:pt x="369" y="1316"/>
                    <a:pt x="380" y="1309"/>
                    <a:pt x="391" y="1303"/>
                  </a:cubicBezTo>
                  <a:cubicBezTo>
                    <a:pt x="399" y="1299"/>
                    <a:pt x="406" y="1296"/>
                    <a:pt x="412" y="1292"/>
                  </a:cubicBezTo>
                  <a:cubicBezTo>
                    <a:pt x="405" y="1288"/>
                    <a:pt x="394" y="1285"/>
                    <a:pt x="385" y="1283"/>
                  </a:cubicBezTo>
                  <a:cubicBezTo>
                    <a:pt x="375" y="1283"/>
                    <a:pt x="366" y="1279"/>
                    <a:pt x="360" y="1271"/>
                  </a:cubicBezTo>
                  <a:cubicBezTo>
                    <a:pt x="362" y="1260"/>
                    <a:pt x="363" y="1249"/>
                    <a:pt x="363" y="1237"/>
                  </a:cubicBezTo>
                  <a:cubicBezTo>
                    <a:pt x="365" y="1220"/>
                    <a:pt x="363" y="1197"/>
                    <a:pt x="363" y="1166"/>
                  </a:cubicBezTo>
                  <a:cubicBezTo>
                    <a:pt x="362" y="1162"/>
                    <a:pt x="362" y="1157"/>
                    <a:pt x="360" y="1152"/>
                  </a:cubicBezTo>
                  <a:cubicBezTo>
                    <a:pt x="360" y="1148"/>
                    <a:pt x="359" y="1143"/>
                    <a:pt x="359" y="1139"/>
                  </a:cubicBezTo>
                  <a:cubicBezTo>
                    <a:pt x="360" y="1083"/>
                    <a:pt x="359" y="1051"/>
                    <a:pt x="354" y="1046"/>
                  </a:cubicBezTo>
                  <a:lnTo>
                    <a:pt x="359" y="599"/>
                  </a:lnTo>
                  <a:cubicBezTo>
                    <a:pt x="354" y="586"/>
                    <a:pt x="352" y="574"/>
                    <a:pt x="352" y="560"/>
                  </a:cubicBezTo>
                  <a:cubicBezTo>
                    <a:pt x="354" y="550"/>
                    <a:pt x="354" y="539"/>
                    <a:pt x="355" y="530"/>
                  </a:cubicBezTo>
                  <a:cubicBezTo>
                    <a:pt x="355" y="531"/>
                    <a:pt x="356" y="532"/>
                    <a:pt x="357" y="532"/>
                  </a:cubicBezTo>
                  <a:cubicBezTo>
                    <a:pt x="359" y="532"/>
                    <a:pt x="363" y="528"/>
                    <a:pt x="369" y="522"/>
                  </a:cubicBezTo>
                  <a:cubicBezTo>
                    <a:pt x="415" y="608"/>
                    <a:pt x="455" y="682"/>
                    <a:pt x="489" y="745"/>
                  </a:cubicBezTo>
                  <a:cubicBezTo>
                    <a:pt x="522" y="806"/>
                    <a:pt x="551" y="859"/>
                    <a:pt x="574" y="900"/>
                  </a:cubicBezTo>
                  <a:cubicBezTo>
                    <a:pt x="580" y="919"/>
                    <a:pt x="591" y="943"/>
                    <a:pt x="606" y="971"/>
                  </a:cubicBezTo>
                  <a:cubicBezTo>
                    <a:pt x="620" y="1000"/>
                    <a:pt x="637" y="1036"/>
                    <a:pt x="658" y="1077"/>
                  </a:cubicBezTo>
                  <a:cubicBezTo>
                    <a:pt x="672" y="1102"/>
                    <a:pt x="683" y="1123"/>
                    <a:pt x="692" y="1139"/>
                  </a:cubicBezTo>
                  <a:cubicBezTo>
                    <a:pt x="698" y="1149"/>
                    <a:pt x="705" y="1160"/>
                    <a:pt x="714" y="1169"/>
                  </a:cubicBezTo>
                  <a:cubicBezTo>
                    <a:pt x="711" y="1216"/>
                    <a:pt x="712" y="1242"/>
                    <a:pt x="720" y="1249"/>
                  </a:cubicBezTo>
                  <a:cubicBezTo>
                    <a:pt x="722" y="1243"/>
                    <a:pt x="725" y="1237"/>
                    <a:pt x="728" y="1232"/>
                  </a:cubicBezTo>
                  <a:cubicBezTo>
                    <a:pt x="729" y="1229"/>
                    <a:pt x="731" y="1225"/>
                    <a:pt x="729" y="1222"/>
                  </a:cubicBezTo>
                  <a:lnTo>
                    <a:pt x="740" y="1222"/>
                  </a:lnTo>
                  <a:cubicBezTo>
                    <a:pt x="745" y="1231"/>
                    <a:pt x="749" y="1242"/>
                    <a:pt x="751" y="1252"/>
                  </a:cubicBezTo>
                  <a:cubicBezTo>
                    <a:pt x="749" y="1259"/>
                    <a:pt x="748" y="1263"/>
                    <a:pt x="745" y="1268"/>
                  </a:cubicBezTo>
                  <a:cubicBezTo>
                    <a:pt x="742" y="1271"/>
                    <a:pt x="738" y="1274"/>
                    <a:pt x="738" y="1279"/>
                  </a:cubicBezTo>
                  <a:cubicBezTo>
                    <a:pt x="735" y="1302"/>
                    <a:pt x="742" y="1325"/>
                    <a:pt x="755" y="1343"/>
                  </a:cubicBezTo>
                  <a:cubicBezTo>
                    <a:pt x="758" y="1332"/>
                    <a:pt x="763" y="1323"/>
                    <a:pt x="768" y="1314"/>
                  </a:cubicBezTo>
                  <a:cubicBezTo>
                    <a:pt x="768" y="1308"/>
                    <a:pt x="765" y="1303"/>
                    <a:pt x="762" y="1299"/>
                  </a:cubicBezTo>
                  <a:cubicBezTo>
                    <a:pt x="766" y="1299"/>
                    <a:pt x="769" y="1297"/>
                    <a:pt x="769" y="1294"/>
                  </a:cubicBezTo>
                  <a:cubicBezTo>
                    <a:pt x="777" y="1294"/>
                    <a:pt x="785" y="1302"/>
                    <a:pt x="791" y="1314"/>
                  </a:cubicBezTo>
                  <a:cubicBezTo>
                    <a:pt x="794" y="1323"/>
                    <a:pt x="802" y="1331"/>
                    <a:pt x="809" y="1337"/>
                  </a:cubicBezTo>
                  <a:cubicBezTo>
                    <a:pt x="818" y="1328"/>
                    <a:pt x="825" y="1320"/>
                    <a:pt x="829" y="1316"/>
                  </a:cubicBezTo>
                  <a:cubicBezTo>
                    <a:pt x="834" y="1311"/>
                    <a:pt x="835" y="1308"/>
                    <a:pt x="837" y="1308"/>
                  </a:cubicBezTo>
                  <a:cubicBezTo>
                    <a:pt x="838" y="1314"/>
                    <a:pt x="838" y="1322"/>
                    <a:pt x="837" y="1329"/>
                  </a:cubicBezTo>
                  <a:cubicBezTo>
                    <a:pt x="835" y="1339"/>
                    <a:pt x="838" y="1348"/>
                    <a:pt x="845" y="1354"/>
                  </a:cubicBezTo>
                  <a:cubicBezTo>
                    <a:pt x="846" y="1351"/>
                    <a:pt x="846" y="1346"/>
                    <a:pt x="846" y="1343"/>
                  </a:cubicBezTo>
                  <a:cubicBezTo>
                    <a:pt x="846" y="1337"/>
                    <a:pt x="848" y="1331"/>
                    <a:pt x="851" y="1326"/>
                  </a:cubicBezTo>
                  <a:cubicBezTo>
                    <a:pt x="851" y="1316"/>
                    <a:pt x="854" y="1306"/>
                    <a:pt x="862" y="1299"/>
                  </a:cubicBezTo>
                  <a:cubicBezTo>
                    <a:pt x="875" y="1300"/>
                    <a:pt x="882" y="1306"/>
                    <a:pt x="882" y="1316"/>
                  </a:cubicBezTo>
                  <a:cubicBezTo>
                    <a:pt x="880" y="1322"/>
                    <a:pt x="878" y="1328"/>
                    <a:pt x="877" y="1332"/>
                  </a:cubicBezTo>
                  <a:cubicBezTo>
                    <a:pt x="875" y="1339"/>
                    <a:pt x="874" y="1345"/>
                    <a:pt x="872" y="1351"/>
                  </a:cubicBezTo>
                  <a:cubicBezTo>
                    <a:pt x="872" y="1356"/>
                    <a:pt x="875" y="1360"/>
                    <a:pt x="882" y="1363"/>
                  </a:cubicBezTo>
                  <a:cubicBezTo>
                    <a:pt x="883" y="1356"/>
                    <a:pt x="885" y="1348"/>
                    <a:pt x="888" y="1342"/>
                  </a:cubicBezTo>
                  <a:cubicBezTo>
                    <a:pt x="891" y="1336"/>
                    <a:pt x="892" y="1332"/>
                    <a:pt x="894" y="1329"/>
                  </a:cubicBezTo>
                  <a:cubicBezTo>
                    <a:pt x="918" y="1337"/>
                    <a:pt x="929" y="1342"/>
                    <a:pt x="926" y="1342"/>
                  </a:cubicBezTo>
                  <a:cubicBezTo>
                    <a:pt x="935" y="1342"/>
                    <a:pt x="941" y="1339"/>
                    <a:pt x="943" y="1332"/>
                  </a:cubicBezTo>
                  <a:cubicBezTo>
                    <a:pt x="945" y="1322"/>
                    <a:pt x="948" y="1311"/>
                    <a:pt x="955" y="1302"/>
                  </a:cubicBezTo>
                  <a:cubicBezTo>
                    <a:pt x="969" y="1305"/>
                    <a:pt x="975" y="1309"/>
                    <a:pt x="975" y="1317"/>
                  </a:cubicBezTo>
                  <a:cubicBezTo>
                    <a:pt x="974" y="1323"/>
                    <a:pt x="974" y="1329"/>
                    <a:pt x="972" y="1334"/>
                  </a:cubicBezTo>
                  <a:cubicBezTo>
                    <a:pt x="969" y="1339"/>
                    <a:pt x="968" y="1345"/>
                    <a:pt x="968" y="1351"/>
                  </a:cubicBezTo>
                  <a:cubicBezTo>
                    <a:pt x="968" y="1360"/>
                    <a:pt x="974" y="1365"/>
                    <a:pt x="988" y="1365"/>
                  </a:cubicBezTo>
                  <a:cubicBezTo>
                    <a:pt x="992" y="1365"/>
                    <a:pt x="1001" y="1357"/>
                    <a:pt x="1015" y="1343"/>
                  </a:cubicBezTo>
                  <a:cubicBezTo>
                    <a:pt x="1021" y="1352"/>
                    <a:pt x="1031" y="1360"/>
                    <a:pt x="1041" y="1365"/>
                  </a:cubicBezTo>
                  <a:cubicBezTo>
                    <a:pt x="1038" y="1354"/>
                    <a:pt x="1038" y="1345"/>
                    <a:pt x="1038" y="1336"/>
                  </a:cubicBezTo>
                  <a:cubicBezTo>
                    <a:pt x="1040" y="1325"/>
                    <a:pt x="1045" y="1316"/>
                    <a:pt x="1052" y="1309"/>
                  </a:cubicBezTo>
                  <a:cubicBezTo>
                    <a:pt x="1055" y="1311"/>
                    <a:pt x="1058" y="1314"/>
                    <a:pt x="1061" y="1314"/>
                  </a:cubicBezTo>
                  <a:lnTo>
                    <a:pt x="1060" y="1374"/>
                  </a:lnTo>
                  <a:lnTo>
                    <a:pt x="1072" y="1374"/>
                  </a:lnTo>
                  <a:lnTo>
                    <a:pt x="1080" y="1371"/>
                  </a:lnTo>
                  <a:cubicBezTo>
                    <a:pt x="1081" y="1366"/>
                    <a:pt x="1083" y="1360"/>
                    <a:pt x="1085" y="1356"/>
                  </a:cubicBezTo>
                  <a:cubicBezTo>
                    <a:pt x="1083" y="1343"/>
                    <a:pt x="1080" y="1332"/>
                    <a:pt x="1074" y="1323"/>
                  </a:cubicBezTo>
                  <a:cubicBezTo>
                    <a:pt x="1078" y="1317"/>
                    <a:pt x="1085" y="1312"/>
                    <a:pt x="1092" y="1312"/>
                  </a:cubicBezTo>
                  <a:cubicBezTo>
                    <a:pt x="1097" y="1312"/>
                    <a:pt x="1100" y="1314"/>
                    <a:pt x="1103" y="1316"/>
                  </a:cubicBezTo>
                  <a:cubicBezTo>
                    <a:pt x="1103" y="1314"/>
                    <a:pt x="1105" y="1311"/>
                    <a:pt x="1105" y="1308"/>
                  </a:cubicBezTo>
                  <a:cubicBezTo>
                    <a:pt x="1106" y="1305"/>
                    <a:pt x="1106" y="1302"/>
                    <a:pt x="1108" y="1299"/>
                  </a:cubicBezTo>
                  <a:cubicBezTo>
                    <a:pt x="1098" y="1289"/>
                    <a:pt x="1091" y="1282"/>
                    <a:pt x="1085" y="1277"/>
                  </a:cubicBezTo>
                  <a:cubicBezTo>
                    <a:pt x="1081" y="1274"/>
                    <a:pt x="1077" y="1271"/>
                    <a:pt x="1074" y="1268"/>
                  </a:cubicBezTo>
                  <a:cubicBezTo>
                    <a:pt x="1074" y="1260"/>
                    <a:pt x="1074" y="1251"/>
                    <a:pt x="1075" y="1239"/>
                  </a:cubicBezTo>
                  <a:cubicBezTo>
                    <a:pt x="1077" y="1226"/>
                    <a:pt x="1078" y="1214"/>
                    <a:pt x="1080" y="1202"/>
                  </a:cubicBezTo>
                  <a:lnTo>
                    <a:pt x="1085" y="1166"/>
                  </a:lnTo>
                  <a:cubicBezTo>
                    <a:pt x="1086" y="1157"/>
                    <a:pt x="1088" y="1146"/>
                    <a:pt x="1088" y="1137"/>
                  </a:cubicBezTo>
                  <a:lnTo>
                    <a:pt x="1091" y="1022"/>
                  </a:lnTo>
                  <a:cubicBezTo>
                    <a:pt x="1091" y="1022"/>
                    <a:pt x="1089" y="1020"/>
                    <a:pt x="1089" y="1020"/>
                  </a:cubicBezTo>
                  <a:cubicBezTo>
                    <a:pt x="1089" y="1019"/>
                    <a:pt x="1089" y="1019"/>
                    <a:pt x="1088" y="1017"/>
                  </a:cubicBezTo>
                  <a:cubicBezTo>
                    <a:pt x="1086" y="1011"/>
                    <a:pt x="1083" y="1006"/>
                    <a:pt x="1080" y="1003"/>
                  </a:cubicBezTo>
                  <a:lnTo>
                    <a:pt x="1058" y="1192"/>
                  </a:lnTo>
                  <a:cubicBezTo>
                    <a:pt x="1054" y="1185"/>
                    <a:pt x="1052" y="1176"/>
                    <a:pt x="1054" y="1168"/>
                  </a:cubicBezTo>
                  <a:cubicBezTo>
                    <a:pt x="1054" y="1131"/>
                    <a:pt x="1057" y="1094"/>
                    <a:pt x="1061" y="1059"/>
                  </a:cubicBezTo>
                  <a:cubicBezTo>
                    <a:pt x="1066" y="1025"/>
                    <a:pt x="1072" y="991"/>
                    <a:pt x="1081" y="957"/>
                  </a:cubicBezTo>
                  <a:cubicBezTo>
                    <a:pt x="1083" y="959"/>
                    <a:pt x="1083" y="960"/>
                    <a:pt x="1083" y="963"/>
                  </a:cubicBezTo>
                  <a:lnTo>
                    <a:pt x="1083" y="948"/>
                  </a:lnTo>
                  <a:cubicBezTo>
                    <a:pt x="1080" y="945"/>
                    <a:pt x="1080" y="942"/>
                    <a:pt x="1080" y="937"/>
                  </a:cubicBezTo>
                  <a:cubicBezTo>
                    <a:pt x="1081" y="933"/>
                    <a:pt x="1081" y="929"/>
                    <a:pt x="1081" y="925"/>
                  </a:cubicBezTo>
                  <a:cubicBezTo>
                    <a:pt x="1083" y="919"/>
                    <a:pt x="1085" y="911"/>
                    <a:pt x="1086" y="905"/>
                  </a:cubicBezTo>
                  <a:cubicBezTo>
                    <a:pt x="1086" y="905"/>
                    <a:pt x="1086" y="905"/>
                    <a:pt x="1086" y="905"/>
                  </a:cubicBezTo>
                  <a:lnTo>
                    <a:pt x="1086" y="905"/>
                  </a:lnTo>
                  <a:cubicBezTo>
                    <a:pt x="1086" y="902"/>
                    <a:pt x="1086" y="900"/>
                    <a:pt x="1086" y="897"/>
                  </a:cubicBezTo>
                  <a:cubicBezTo>
                    <a:pt x="1086" y="891"/>
                    <a:pt x="1088" y="885"/>
                    <a:pt x="1092" y="880"/>
                  </a:cubicBezTo>
                  <a:lnTo>
                    <a:pt x="1135" y="483"/>
                  </a:lnTo>
                  <a:lnTo>
                    <a:pt x="1086" y="868"/>
                  </a:lnTo>
                  <a:lnTo>
                    <a:pt x="1088" y="809"/>
                  </a:lnTo>
                  <a:cubicBezTo>
                    <a:pt x="1088" y="793"/>
                    <a:pt x="1089" y="774"/>
                    <a:pt x="1092" y="756"/>
                  </a:cubicBezTo>
                  <a:cubicBezTo>
                    <a:pt x="1094" y="734"/>
                    <a:pt x="1095" y="720"/>
                    <a:pt x="1095" y="713"/>
                  </a:cubicBezTo>
                  <a:cubicBezTo>
                    <a:pt x="1094" y="703"/>
                    <a:pt x="1092" y="694"/>
                    <a:pt x="1088" y="686"/>
                  </a:cubicBezTo>
                  <a:cubicBezTo>
                    <a:pt x="1085" y="679"/>
                    <a:pt x="1083" y="671"/>
                    <a:pt x="1081" y="662"/>
                  </a:cubicBezTo>
                  <a:cubicBezTo>
                    <a:pt x="1081" y="660"/>
                    <a:pt x="1083" y="657"/>
                    <a:pt x="1085" y="656"/>
                  </a:cubicBezTo>
                  <a:cubicBezTo>
                    <a:pt x="1086" y="654"/>
                    <a:pt x="1088" y="651"/>
                    <a:pt x="1088" y="649"/>
                  </a:cubicBezTo>
                  <a:lnTo>
                    <a:pt x="1094" y="410"/>
                  </a:lnTo>
                  <a:lnTo>
                    <a:pt x="1095" y="333"/>
                  </a:lnTo>
                  <a:cubicBezTo>
                    <a:pt x="1092" y="305"/>
                    <a:pt x="1089" y="282"/>
                    <a:pt x="1086" y="266"/>
                  </a:cubicBezTo>
                  <a:cubicBezTo>
                    <a:pt x="1085" y="257"/>
                    <a:pt x="1083" y="248"/>
                    <a:pt x="1083" y="237"/>
                  </a:cubicBezTo>
                  <a:cubicBezTo>
                    <a:pt x="1080" y="228"/>
                    <a:pt x="1080" y="219"/>
                    <a:pt x="1083" y="208"/>
                  </a:cubicBezTo>
                  <a:cubicBezTo>
                    <a:pt x="1086" y="196"/>
                    <a:pt x="1088" y="183"/>
                    <a:pt x="1088" y="170"/>
                  </a:cubicBezTo>
                  <a:cubicBezTo>
                    <a:pt x="1088" y="162"/>
                    <a:pt x="1088" y="154"/>
                    <a:pt x="1086" y="148"/>
                  </a:cubicBezTo>
                  <a:cubicBezTo>
                    <a:pt x="1086" y="140"/>
                    <a:pt x="1083" y="134"/>
                    <a:pt x="1078" y="128"/>
                  </a:cubicBezTo>
                  <a:cubicBezTo>
                    <a:pt x="1096" y="116"/>
                    <a:pt x="1118" y="109"/>
                    <a:pt x="1141" y="109"/>
                  </a:cubicBezTo>
                  <a:cubicBezTo>
                    <a:pt x="1144" y="109"/>
                    <a:pt x="1147" y="109"/>
                    <a:pt x="1149" y="110"/>
                  </a:cubicBezTo>
                  <a:cubicBezTo>
                    <a:pt x="1152" y="110"/>
                    <a:pt x="1155" y="110"/>
                    <a:pt x="1157" y="110"/>
                  </a:cubicBezTo>
                  <a:cubicBezTo>
                    <a:pt x="1177" y="110"/>
                    <a:pt x="1196" y="105"/>
                    <a:pt x="1214" y="97"/>
                  </a:cubicBezTo>
                  <a:lnTo>
                    <a:pt x="1208" y="87"/>
                  </a:lnTo>
                  <a:lnTo>
                    <a:pt x="1200" y="77"/>
                  </a:lnTo>
                  <a:cubicBezTo>
                    <a:pt x="1191" y="79"/>
                    <a:pt x="1181" y="80"/>
                    <a:pt x="1172" y="82"/>
                  </a:cubicBezTo>
                  <a:cubicBezTo>
                    <a:pt x="1165" y="85"/>
                    <a:pt x="1155" y="87"/>
                    <a:pt x="1146" y="88"/>
                  </a:cubicBezTo>
                  <a:lnTo>
                    <a:pt x="1135" y="88"/>
                  </a:lnTo>
                  <a:cubicBezTo>
                    <a:pt x="1129" y="88"/>
                    <a:pt x="1123" y="87"/>
                    <a:pt x="1117" y="87"/>
                  </a:cubicBezTo>
                  <a:cubicBezTo>
                    <a:pt x="1112" y="86"/>
                    <a:pt x="1108" y="85"/>
                    <a:pt x="1103" y="85"/>
                  </a:cubicBezTo>
                  <a:cubicBezTo>
                    <a:pt x="1099" y="85"/>
                    <a:pt x="1095" y="86"/>
                    <a:pt x="1091" y="87"/>
                  </a:cubicBezTo>
                  <a:cubicBezTo>
                    <a:pt x="1086" y="87"/>
                    <a:pt x="1081" y="74"/>
                    <a:pt x="1077" y="50"/>
                  </a:cubicBezTo>
                  <a:cubicBezTo>
                    <a:pt x="1077" y="31"/>
                    <a:pt x="1069" y="14"/>
                    <a:pt x="10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3" name="Google Shape;4643;p85"/>
            <p:cNvSpPr/>
            <p:nvPr/>
          </p:nvSpPr>
          <p:spPr>
            <a:xfrm>
              <a:off x="6792956" y="1847808"/>
              <a:ext cx="31719" cy="38295"/>
            </a:xfrm>
            <a:custGeom>
              <a:avLst/>
              <a:gdLst/>
              <a:ahLst/>
              <a:cxnLst/>
              <a:rect l="l" t="t" r="r" b="b"/>
              <a:pathLst>
                <a:path w="1148" h="1386" extrusionOk="0">
                  <a:moveTo>
                    <a:pt x="594" y="101"/>
                  </a:moveTo>
                  <a:lnTo>
                    <a:pt x="594" y="116"/>
                  </a:lnTo>
                  <a:lnTo>
                    <a:pt x="589" y="116"/>
                  </a:lnTo>
                  <a:lnTo>
                    <a:pt x="589" y="101"/>
                  </a:lnTo>
                  <a:close/>
                  <a:moveTo>
                    <a:pt x="346" y="112"/>
                  </a:moveTo>
                  <a:cubicBezTo>
                    <a:pt x="346" y="112"/>
                    <a:pt x="346" y="112"/>
                    <a:pt x="346" y="113"/>
                  </a:cubicBezTo>
                  <a:lnTo>
                    <a:pt x="353" y="133"/>
                  </a:lnTo>
                  <a:cubicBezTo>
                    <a:pt x="348" y="133"/>
                    <a:pt x="342" y="129"/>
                    <a:pt x="337" y="119"/>
                  </a:cubicBezTo>
                  <a:cubicBezTo>
                    <a:pt x="342" y="115"/>
                    <a:pt x="345" y="112"/>
                    <a:pt x="346" y="112"/>
                  </a:cubicBezTo>
                  <a:close/>
                  <a:moveTo>
                    <a:pt x="386" y="104"/>
                  </a:moveTo>
                  <a:lnTo>
                    <a:pt x="383" y="133"/>
                  </a:lnTo>
                  <a:lnTo>
                    <a:pt x="379" y="133"/>
                  </a:lnTo>
                  <a:lnTo>
                    <a:pt x="382" y="104"/>
                  </a:lnTo>
                  <a:close/>
                  <a:moveTo>
                    <a:pt x="769" y="135"/>
                  </a:moveTo>
                  <a:lnTo>
                    <a:pt x="772" y="136"/>
                  </a:lnTo>
                  <a:lnTo>
                    <a:pt x="769" y="144"/>
                  </a:lnTo>
                  <a:lnTo>
                    <a:pt x="765" y="142"/>
                  </a:lnTo>
                  <a:lnTo>
                    <a:pt x="769" y="135"/>
                  </a:lnTo>
                  <a:close/>
                  <a:moveTo>
                    <a:pt x="648" y="69"/>
                  </a:moveTo>
                  <a:lnTo>
                    <a:pt x="663" y="70"/>
                  </a:lnTo>
                  <a:cubicBezTo>
                    <a:pt x="657" y="90"/>
                    <a:pt x="651" y="110"/>
                    <a:pt x="646" y="124"/>
                  </a:cubicBezTo>
                  <a:cubicBezTo>
                    <a:pt x="640" y="139"/>
                    <a:pt x="637" y="153"/>
                    <a:pt x="634" y="162"/>
                  </a:cubicBezTo>
                  <a:lnTo>
                    <a:pt x="634" y="129"/>
                  </a:lnTo>
                  <a:cubicBezTo>
                    <a:pt x="637" y="109"/>
                    <a:pt x="642" y="89"/>
                    <a:pt x="648" y="69"/>
                  </a:cubicBezTo>
                  <a:close/>
                  <a:moveTo>
                    <a:pt x="899" y="170"/>
                  </a:moveTo>
                  <a:cubicBezTo>
                    <a:pt x="900" y="176"/>
                    <a:pt x="896" y="185"/>
                    <a:pt x="886" y="196"/>
                  </a:cubicBezTo>
                  <a:lnTo>
                    <a:pt x="886" y="178"/>
                  </a:lnTo>
                  <a:cubicBezTo>
                    <a:pt x="889" y="175"/>
                    <a:pt x="894" y="172"/>
                    <a:pt x="899" y="172"/>
                  </a:cubicBezTo>
                  <a:lnTo>
                    <a:pt x="899" y="170"/>
                  </a:lnTo>
                  <a:close/>
                  <a:moveTo>
                    <a:pt x="460" y="95"/>
                  </a:moveTo>
                  <a:lnTo>
                    <a:pt x="463" y="172"/>
                  </a:lnTo>
                  <a:cubicBezTo>
                    <a:pt x="462" y="175"/>
                    <a:pt x="460" y="179"/>
                    <a:pt x="460" y="182"/>
                  </a:cubicBezTo>
                  <a:cubicBezTo>
                    <a:pt x="459" y="187"/>
                    <a:pt x="457" y="192"/>
                    <a:pt x="454" y="198"/>
                  </a:cubicBezTo>
                  <a:cubicBezTo>
                    <a:pt x="449" y="196"/>
                    <a:pt x="448" y="192"/>
                    <a:pt x="451" y="181"/>
                  </a:cubicBezTo>
                  <a:cubicBezTo>
                    <a:pt x="453" y="167"/>
                    <a:pt x="453" y="153"/>
                    <a:pt x="454" y="138"/>
                  </a:cubicBezTo>
                  <a:cubicBezTo>
                    <a:pt x="456" y="124"/>
                    <a:pt x="457" y="109"/>
                    <a:pt x="460" y="95"/>
                  </a:cubicBezTo>
                  <a:close/>
                  <a:moveTo>
                    <a:pt x="377" y="153"/>
                  </a:moveTo>
                  <a:lnTo>
                    <a:pt x="377" y="207"/>
                  </a:lnTo>
                  <a:lnTo>
                    <a:pt x="371" y="207"/>
                  </a:lnTo>
                  <a:lnTo>
                    <a:pt x="371" y="153"/>
                  </a:lnTo>
                  <a:close/>
                  <a:moveTo>
                    <a:pt x="549" y="95"/>
                  </a:moveTo>
                  <a:cubicBezTo>
                    <a:pt x="551" y="95"/>
                    <a:pt x="553" y="96"/>
                    <a:pt x="554" y="96"/>
                  </a:cubicBezTo>
                  <a:cubicBezTo>
                    <a:pt x="556" y="98"/>
                    <a:pt x="559" y="98"/>
                    <a:pt x="560" y="98"/>
                  </a:cubicBezTo>
                  <a:lnTo>
                    <a:pt x="560" y="112"/>
                  </a:lnTo>
                  <a:cubicBezTo>
                    <a:pt x="559" y="115"/>
                    <a:pt x="557" y="118"/>
                    <a:pt x="554" y="121"/>
                  </a:cubicBezTo>
                  <a:lnTo>
                    <a:pt x="548" y="150"/>
                  </a:lnTo>
                  <a:cubicBezTo>
                    <a:pt x="546" y="159"/>
                    <a:pt x="546" y="167"/>
                    <a:pt x="548" y="176"/>
                  </a:cubicBezTo>
                  <a:cubicBezTo>
                    <a:pt x="545" y="198"/>
                    <a:pt x="542" y="212"/>
                    <a:pt x="534" y="216"/>
                  </a:cubicBezTo>
                  <a:lnTo>
                    <a:pt x="534" y="145"/>
                  </a:lnTo>
                  <a:cubicBezTo>
                    <a:pt x="536" y="141"/>
                    <a:pt x="537" y="136"/>
                    <a:pt x="537" y="133"/>
                  </a:cubicBezTo>
                  <a:cubicBezTo>
                    <a:pt x="540" y="127"/>
                    <a:pt x="542" y="122"/>
                    <a:pt x="543" y="116"/>
                  </a:cubicBezTo>
                  <a:cubicBezTo>
                    <a:pt x="545" y="110"/>
                    <a:pt x="546" y="102"/>
                    <a:pt x="549" y="95"/>
                  </a:cubicBezTo>
                  <a:close/>
                  <a:moveTo>
                    <a:pt x="609" y="138"/>
                  </a:moveTo>
                  <a:cubicBezTo>
                    <a:pt x="611" y="145"/>
                    <a:pt x="612" y="153"/>
                    <a:pt x="614" y="162"/>
                  </a:cubicBezTo>
                  <a:cubicBezTo>
                    <a:pt x="614" y="169"/>
                    <a:pt x="614" y="175"/>
                    <a:pt x="614" y="182"/>
                  </a:cubicBezTo>
                  <a:cubicBezTo>
                    <a:pt x="614" y="193"/>
                    <a:pt x="612" y="205"/>
                    <a:pt x="608" y="216"/>
                  </a:cubicBezTo>
                  <a:cubicBezTo>
                    <a:pt x="605" y="215"/>
                    <a:pt x="600" y="213"/>
                    <a:pt x="596" y="213"/>
                  </a:cubicBezTo>
                  <a:cubicBezTo>
                    <a:pt x="600" y="196"/>
                    <a:pt x="603" y="184"/>
                    <a:pt x="605" y="172"/>
                  </a:cubicBezTo>
                  <a:cubicBezTo>
                    <a:pt x="608" y="159"/>
                    <a:pt x="609" y="150"/>
                    <a:pt x="609" y="141"/>
                  </a:cubicBezTo>
                  <a:lnTo>
                    <a:pt x="609" y="138"/>
                  </a:lnTo>
                  <a:close/>
                  <a:moveTo>
                    <a:pt x="379" y="227"/>
                  </a:moveTo>
                  <a:cubicBezTo>
                    <a:pt x="379" y="232"/>
                    <a:pt x="380" y="235"/>
                    <a:pt x="383" y="238"/>
                  </a:cubicBezTo>
                  <a:cubicBezTo>
                    <a:pt x="386" y="241"/>
                    <a:pt x="388" y="244"/>
                    <a:pt x="389" y="249"/>
                  </a:cubicBezTo>
                  <a:lnTo>
                    <a:pt x="385" y="255"/>
                  </a:lnTo>
                  <a:cubicBezTo>
                    <a:pt x="383" y="258"/>
                    <a:pt x="382" y="259"/>
                    <a:pt x="380" y="262"/>
                  </a:cubicBezTo>
                  <a:cubicBezTo>
                    <a:pt x="379" y="265"/>
                    <a:pt x="377" y="269"/>
                    <a:pt x="374" y="272"/>
                  </a:cubicBezTo>
                  <a:cubicBezTo>
                    <a:pt x="371" y="265"/>
                    <a:pt x="368" y="258"/>
                    <a:pt x="368" y="250"/>
                  </a:cubicBezTo>
                  <a:cubicBezTo>
                    <a:pt x="369" y="242"/>
                    <a:pt x="374" y="235"/>
                    <a:pt x="379" y="227"/>
                  </a:cubicBezTo>
                  <a:close/>
                  <a:moveTo>
                    <a:pt x="783" y="236"/>
                  </a:moveTo>
                  <a:cubicBezTo>
                    <a:pt x="785" y="252"/>
                    <a:pt x="779" y="265"/>
                    <a:pt x="768" y="273"/>
                  </a:cubicBezTo>
                  <a:cubicBezTo>
                    <a:pt x="772" y="250"/>
                    <a:pt x="779" y="239"/>
                    <a:pt x="783" y="239"/>
                  </a:cubicBezTo>
                  <a:lnTo>
                    <a:pt x="783" y="236"/>
                  </a:lnTo>
                  <a:close/>
                  <a:moveTo>
                    <a:pt x="625" y="286"/>
                  </a:moveTo>
                  <a:lnTo>
                    <a:pt x="620" y="290"/>
                  </a:lnTo>
                  <a:cubicBezTo>
                    <a:pt x="628" y="290"/>
                    <a:pt x="630" y="289"/>
                    <a:pt x="625" y="286"/>
                  </a:cubicBezTo>
                  <a:close/>
                  <a:moveTo>
                    <a:pt x="217" y="222"/>
                  </a:moveTo>
                  <a:lnTo>
                    <a:pt x="222" y="256"/>
                  </a:lnTo>
                  <a:cubicBezTo>
                    <a:pt x="220" y="264"/>
                    <a:pt x="219" y="270"/>
                    <a:pt x="216" y="276"/>
                  </a:cubicBezTo>
                  <a:cubicBezTo>
                    <a:pt x="213" y="282"/>
                    <a:pt x="211" y="287"/>
                    <a:pt x="208" y="292"/>
                  </a:cubicBezTo>
                  <a:cubicBezTo>
                    <a:pt x="209" y="279"/>
                    <a:pt x="211" y="267"/>
                    <a:pt x="213" y="256"/>
                  </a:cubicBezTo>
                  <a:cubicBezTo>
                    <a:pt x="213" y="245"/>
                    <a:pt x="214" y="233"/>
                    <a:pt x="217" y="222"/>
                  </a:cubicBezTo>
                  <a:close/>
                  <a:moveTo>
                    <a:pt x="849" y="144"/>
                  </a:moveTo>
                  <a:cubicBezTo>
                    <a:pt x="858" y="180"/>
                    <a:pt x="863" y="217"/>
                    <a:pt x="863" y="255"/>
                  </a:cubicBezTo>
                  <a:lnTo>
                    <a:pt x="863" y="255"/>
                  </a:lnTo>
                  <a:cubicBezTo>
                    <a:pt x="862" y="258"/>
                    <a:pt x="862" y="261"/>
                    <a:pt x="860" y="262"/>
                  </a:cubicBezTo>
                  <a:cubicBezTo>
                    <a:pt x="860" y="267"/>
                    <a:pt x="859" y="270"/>
                    <a:pt x="859" y="275"/>
                  </a:cubicBezTo>
                  <a:cubicBezTo>
                    <a:pt x="857" y="281"/>
                    <a:pt x="856" y="287"/>
                    <a:pt x="854" y="292"/>
                  </a:cubicBezTo>
                  <a:cubicBezTo>
                    <a:pt x="854" y="285"/>
                    <a:pt x="852" y="279"/>
                    <a:pt x="851" y="275"/>
                  </a:cubicBezTo>
                  <a:cubicBezTo>
                    <a:pt x="848" y="267"/>
                    <a:pt x="848" y="261"/>
                    <a:pt x="849" y="255"/>
                  </a:cubicBezTo>
                  <a:lnTo>
                    <a:pt x="849" y="144"/>
                  </a:lnTo>
                  <a:close/>
                  <a:moveTo>
                    <a:pt x="1005" y="273"/>
                  </a:moveTo>
                  <a:lnTo>
                    <a:pt x="1020" y="293"/>
                  </a:lnTo>
                  <a:lnTo>
                    <a:pt x="1017" y="295"/>
                  </a:lnTo>
                  <a:lnTo>
                    <a:pt x="1002" y="275"/>
                  </a:lnTo>
                  <a:lnTo>
                    <a:pt x="1005" y="273"/>
                  </a:lnTo>
                  <a:close/>
                  <a:moveTo>
                    <a:pt x="936" y="265"/>
                  </a:moveTo>
                  <a:lnTo>
                    <a:pt x="936" y="335"/>
                  </a:lnTo>
                  <a:lnTo>
                    <a:pt x="929" y="335"/>
                  </a:lnTo>
                  <a:lnTo>
                    <a:pt x="929" y="265"/>
                  </a:lnTo>
                  <a:close/>
                  <a:moveTo>
                    <a:pt x="1008" y="329"/>
                  </a:moveTo>
                  <a:lnTo>
                    <a:pt x="1008" y="339"/>
                  </a:lnTo>
                  <a:lnTo>
                    <a:pt x="1003" y="339"/>
                  </a:lnTo>
                  <a:lnTo>
                    <a:pt x="1003" y="329"/>
                  </a:lnTo>
                  <a:close/>
                  <a:moveTo>
                    <a:pt x="149" y="312"/>
                  </a:moveTo>
                  <a:cubicBezTo>
                    <a:pt x="149" y="320"/>
                    <a:pt x="150" y="329"/>
                    <a:pt x="151" y="338"/>
                  </a:cubicBezTo>
                  <a:lnTo>
                    <a:pt x="151" y="356"/>
                  </a:lnTo>
                  <a:cubicBezTo>
                    <a:pt x="148" y="350"/>
                    <a:pt x="145" y="342"/>
                    <a:pt x="142" y="333"/>
                  </a:cubicBezTo>
                  <a:cubicBezTo>
                    <a:pt x="140" y="327"/>
                    <a:pt x="139" y="321"/>
                    <a:pt x="137" y="315"/>
                  </a:cubicBezTo>
                  <a:cubicBezTo>
                    <a:pt x="144" y="314"/>
                    <a:pt x="148" y="313"/>
                    <a:pt x="149" y="312"/>
                  </a:cubicBezTo>
                  <a:close/>
                  <a:moveTo>
                    <a:pt x="297" y="142"/>
                  </a:moveTo>
                  <a:lnTo>
                    <a:pt x="297" y="281"/>
                  </a:lnTo>
                  <a:cubicBezTo>
                    <a:pt x="285" y="313"/>
                    <a:pt x="277" y="349"/>
                    <a:pt x="274" y="384"/>
                  </a:cubicBezTo>
                  <a:cubicBezTo>
                    <a:pt x="269" y="370"/>
                    <a:pt x="268" y="356"/>
                    <a:pt x="268" y="341"/>
                  </a:cubicBezTo>
                  <a:cubicBezTo>
                    <a:pt x="269" y="332"/>
                    <a:pt x="271" y="324"/>
                    <a:pt x="276" y="315"/>
                  </a:cubicBezTo>
                  <a:cubicBezTo>
                    <a:pt x="279" y="307"/>
                    <a:pt x="282" y="298"/>
                    <a:pt x="283" y="289"/>
                  </a:cubicBezTo>
                  <a:lnTo>
                    <a:pt x="283" y="142"/>
                  </a:lnTo>
                  <a:close/>
                  <a:moveTo>
                    <a:pt x="125" y="416"/>
                  </a:moveTo>
                  <a:lnTo>
                    <a:pt x="125" y="444"/>
                  </a:lnTo>
                  <a:lnTo>
                    <a:pt x="120" y="444"/>
                  </a:lnTo>
                  <a:lnTo>
                    <a:pt x="120" y="416"/>
                  </a:lnTo>
                  <a:close/>
                  <a:moveTo>
                    <a:pt x="1080" y="432"/>
                  </a:moveTo>
                  <a:cubicBezTo>
                    <a:pt x="1083" y="441"/>
                    <a:pt x="1085" y="450"/>
                    <a:pt x="1088" y="456"/>
                  </a:cubicBezTo>
                  <a:cubicBezTo>
                    <a:pt x="1089" y="463"/>
                    <a:pt x="1092" y="469"/>
                    <a:pt x="1093" y="475"/>
                  </a:cubicBezTo>
                  <a:lnTo>
                    <a:pt x="1093" y="475"/>
                  </a:lnTo>
                  <a:cubicBezTo>
                    <a:pt x="1085" y="471"/>
                    <a:pt x="1079" y="464"/>
                    <a:pt x="1077" y="455"/>
                  </a:cubicBezTo>
                  <a:cubicBezTo>
                    <a:pt x="1077" y="450"/>
                    <a:pt x="1079" y="447"/>
                    <a:pt x="1079" y="442"/>
                  </a:cubicBezTo>
                  <a:cubicBezTo>
                    <a:pt x="1080" y="439"/>
                    <a:pt x="1080" y="436"/>
                    <a:pt x="1080" y="432"/>
                  </a:cubicBezTo>
                  <a:close/>
                  <a:moveTo>
                    <a:pt x="259" y="452"/>
                  </a:moveTo>
                  <a:lnTo>
                    <a:pt x="259" y="479"/>
                  </a:lnTo>
                  <a:lnTo>
                    <a:pt x="254" y="479"/>
                  </a:lnTo>
                  <a:lnTo>
                    <a:pt x="254" y="452"/>
                  </a:lnTo>
                  <a:close/>
                  <a:moveTo>
                    <a:pt x="326" y="464"/>
                  </a:moveTo>
                  <a:lnTo>
                    <a:pt x="323" y="479"/>
                  </a:lnTo>
                  <a:lnTo>
                    <a:pt x="328" y="479"/>
                  </a:lnTo>
                  <a:lnTo>
                    <a:pt x="331" y="464"/>
                  </a:lnTo>
                  <a:close/>
                  <a:moveTo>
                    <a:pt x="922" y="510"/>
                  </a:moveTo>
                  <a:lnTo>
                    <a:pt x="922" y="521"/>
                  </a:lnTo>
                  <a:lnTo>
                    <a:pt x="916" y="521"/>
                  </a:lnTo>
                  <a:lnTo>
                    <a:pt x="916" y="510"/>
                  </a:lnTo>
                  <a:close/>
                  <a:moveTo>
                    <a:pt x="256" y="502"/>
                  </a:moveTo>
                  <a:cubicBezTo>
                    <a:pt x="253" y="507"/>
                    <a:pt x="251" y="513"/>
                    <a:pt x="249" y="518"/>
                  </a:cubicBezTo>
                  <a:cubicBezTo>
                    <a:pt x="248" y="522"/>
                    <a:pt x="246" y="525"/>
                    <a:pt x="245" y="530"/>
                  </a:cubicBezTo>
                  <a:lnTo>
                    <a:pt x="240" y="509"/>
                  </a:lnTo>
                  <a:cubicBezTo>
                    <a:pt x="243" y="504"/>
                    <a:pt x="249" y="502"/>
                    <a:pt x="256" y="502"/>
                  </a:cubicBezTo>
                  <a:close/>
                  <a:moveTo>
                    <a:pt x="73" y="453"/>
                  </a:moveTo>
                  <a:lnTo>
                    <a:pt x="77" y="516"/>
                  </a:lnTo>
                  <a:cubicBezTo>
                    <a:pt x="74" y="521"/>
                    <a:pt x="73" y="524"/>
                    <a:pt x="70" y="529"/>
                  </a:cubicBezTo>
                  <a:cubicBezTo>
                    <a:pt x="66" y="532"/>
                    <a:pt x="65" y="535"/>
                    <a:pt x="62" y="538"/>
                  </a:cubicBezTo>
                  <a:lnTo>
                    <a:pt x="62" y="519"/>
                  </a:lnTo>
                  <a:cubicBezTo>
                    <a:pt x="63" y="515"/>
                    <a:pt x="65" y="507"/>
                    <a:pt x="66" y="496"/>
                  </a:cubicBezTo>
                  <a:cubicBezTo>
                    <a:pt x="68" y="485"/>
                    <a:pt x="70" y="473"/>
                    <a:pt x="73" y="453"/>
                  </a:cubicBezTo>
                  <a:close/>
                  <a:moveTo>
                    <a:pt x="216" y="439"/>
                  </a:moveTo>
                  <a:lnTo>
                    <a:pt x="216" y="555"/>
                  </a:lnTo>
                  <a:lnTo>
                    <a:pt x="211" y="555"/>
                  </a:lnTo>
                  <a:lnTo>
                    <a:pt x="211" y="439"/>
                  </a:lnTo>
                  <a:close/>
                  <a:moveTo>
                    <a:pt x="1057" y="321"/>
                  </a:moveTo>
                  <a:cubicBezTo>
                    <a:pt x="1079" y="339"/>
                    <a:pt x="1095" y="373"/>
                    <a:pt x="1109" y="422"/>
                  </a:cubicBezTo>
                  <a:lnTo>
                    <a:pt x="1111" y="421"/>
                  </a:lnTo>
                  <a:cubicBezTo>
                    <a:pt x="1123" y="461"/>
                    <a:pt x="1129" y="502"/>
                    <a:pt x="1131" y="544"/>
                  </a:cubicBezTo>
                  <a:lnTo>
                    <a:pt x="1126" y="578"/>
                  </a:lnTo>
                  <a:cubicBezTo>
                    <a:pt x="1123" y="552"/>
                    <a:pt x="1122" y="530"/>
                    <a:pt x="1119" y="510"/>
                  </a:cubicBezTo>
                  <a:cubicBezTo>
                    <a:pt x="1117" y="492"/>
                    <a:pt x="1114" y="475"/>
                    <a:pt x="1112" y="461"/>
                  </a:cubicBezTo>
                  <a:cubicBezTo>
                    <a:pt x="1100" y="429"/>
                    <a:pt x="1091" y="401"/>
                    <a:pt x="1082" y="378"/>
                  </a:cubicBezTo>
                  <a:cubicBezTo>
                    <a:pt x="1074" y="358"/>
                    <a:pt x="1066" y="339"/>
                    <a:pt x="1057" y="321"/>
                  </a:cubicBezTo>
                  <a:close/>
                  <a:moveTo>
                    <a:pt x="151" y="565"/>
                  </a:moveTo>
                  <a:lnTo>
                    <a:pt x="151" y="579"/>
                  </a:lnTo>
                  <a:lnTo>
                    <a:pt x="146" y="579"/>
                  </a:lnTo>
                  <a:lnTo>
                    <a:pt x="146" y="565"/>
                  </a:lnTo>
                  <a:close/>
                  <a:moveTo>
                    <a:pt x="999" y="358"/>
                  </a:moveTo>
                  <a:cubicBezTo>
                    <a:pt x="1016" y="370"/>
                    <a:pt x="1026" y="389"/>
                    <a:pt x="1025" y="409"/>
                  </a:cubicBezTo>
                  <a:cubicBezTo>
                    <a:pt x="1026" y="413"/>
                    <a:pt x="1025" y="419"/>
                    <a:pt x="1023" y="424"/>
                  </a:cubicBezTo>
                  <a:lnTo>
                    <a:pt x="1023" y="438"/>
                  </a:lnTo>
                  <a:cubicBezTo>
                    <a:pt x="1023" y="452"/>
                    <a:pt x="1028" y="464"/>
                    <a:pt x="1037" y="475"/>
                  </a:cubicBezTo>
                  <a:lnTo>
                    <a:pt x="1039" y="602"/>
                  </a:lnTo>
                  <a:cubicBezTo>
                    <a:pt x="1032" y="610"/>
                    <a:pt x="1028" y="613"/>
                    <a:pt x="1023" y="613"/>
                  </a:cubicBezTo>
                  <a:cubicBezTo>
                    <a:pt x="1025" y="593"/>
                    <a:pt x="1025" y="578"/>
                    <a:pt x="1025" y="565"/>
                  </a:cubicBezTo>
                  <a:lnTo>
                    <a:pt x="1025" y="545"/>
                  </a:lnTo>
                  <a:cubicBezTo>
                    <a:pt x="1023" y="513"/>
                    <a:pt x="1020" y="481"/>
                    <a:pt x="1016" y="449"/>
                  </a:cubicBezTo>
                  <a:cubicBezTo>
                    <a:pt x="1014" y="418"/>
                    <a:pt x="1008" y="387"/>
                    <a:pt x="999" y="358"/>
                  </a:cubicBezTo>
                  <a:close/>
                  <a:moveTo>
                    <a:pt x="149" y="593"/>
                  </a:moveTo>
                  <a:lnTo>
                    <a:pt x="149" y="616"/>
                  </a:lnTo>
                  <a:lnTo>
                    <a:pt x="145" y="616"/>
                  </a:lnTo>
                  <a:lnTo>
                    <a:pt x="145" y="593"/>
                  </a:lnTo>
                  <a:close/>
                  <a:moveTo>
                    <a:pt x="211" y="605"/>
                  </a:moveTo>
                  <a:lnTo>
                    <a:pt x="206" y="616"/>
                  </a:lnTo>
                  <a:lnTo>
                    <a:pt x="203" y="616"/>
                  </a:lnTo>
                  <a:lnTo>
                    <a:pt x="206" y="605"/>
                  </a:lnTo>
                  <a:close/>
                  <a:moveTo>
                    <a:pt x="962" y="476"/>
                  </a:moveTo>
                  <a:lnTo>
                    <a:pt x="960" y="667"/>
                  </a:lnTo>
                  <a:cubicBezTo>
                    <a:pt x="950" y="596"/>
                    <a:pt x="945" y="561"/>
                    <a:pt x="945" y="561"/>
                  </a:cubicBezTo>
                  <a:cubicBezTo>
                    <a:pt x="945" y="561"/>
                    <a:pt x="945" y="561"/>
                    <a:pt x="945" y="561"/>
                  </a:cubicBezTo>
                  <a:lnTo>
                    <a:pt x="945" y="561"/>
                  </a:lnTo>
                  <a:cubicBezTo>
                    <a:pt x="945" y="515"/>
                    <a:pt x="949" y="487"/>
                    <a:pt x="962" y="476"/>
                  </a:cubicBezTo>
                  <a:close/>
                  <a:moveTo>
                    <a:pt x="149" y="665"/>
                  </a:moveTo>
                  <a:lnTo>
                    <a:pt x="149" y="681"/>
                  </a:lnTo>
                  <a:lnTo>
                    <a:pt x="145" y="681"/>
                  </a:lnTo>
                  <a:lnTo>
                    <a:pt x="145" y="665"/>
                  </a:lnTo>
                  <a:close/>
                  <a:moveTo>
                    <a:pt x="983" y="556"/>
                  </a:moveTo>
                  <a:lnTo>
                    <a:pt x="982" y="708"/>
                  </a:lnTo>
                  <a:lnTo>
                    <a:pt x="977" y="708"/>
                  </a:lnTo>
                  <a:lnTo>
                    <a:pt x="977" y="556"/>
                  </a:lnTo>
                  <a:close/>
                  <a:moveTo>
                    <a:pt x="982" y="713"/>
                  </a:moveTo>
                  <a:lnTo>
                    <a:pt x="982" y="732"/>
                  </a:lnTo>
                  <a:lnTo>
                    <a:pt x="977" y="732"/>
                  </a:lnTo>
                  <a:lnTo>
                    <a:pt x="977" y="713"/>
                  </a:lnTo>
                  <a:close/>
                  <a:moveTo>
                    <a:pt x="242" y="687"/>
                  </a:moveTo>
                  <a:cubicBezTo>
                    <a:pt x="253" y="695"/>
                    <a:pt x="259" y="715"/>
                    <a:pt x="259" y="747"/>
                  </a:cubicBezTo>
                  <a:cubicBezTo>
                    <a:pt x="259" y="762"/>
                    <a:pt x="254" y="778"/>
                    <a:pt x="248" y="793"/>
                  </a:cubicBezTo>
                  <a:cubicBezTo>
                    <a:pt x="238" y="785"/>
                    <a:pt x="233" y="778"/>
                    <a:pt x="231" y="772"/>
                  </a:cubicBezTo>
                  <a:lnTo>
                    <a:pt x="231" y="772"/>
                  </a:lnTo>
                  <a:cubicBezTo>
                    <a:pt x="232" y="771"/>
                    <a:pt x="235" y="742"/>
                    <a:pt x="242" y="687"/>
                  </a:cubicBezTo>
                  <a:close/>
                  <a:moveTo>
                    <a:pt x="1039" y="652"/>
                  </a:moveTo>
                  <a:cubicBezTo>
                    <a:pt x="1039" y="653"/>
                    <a:pt x="1043" y="658"/>
                    <a:pt x="1049" y="664"/>
                  </a:cubicBezTo>
                  <a:lnTo>
                    <a:pt x="1049" y="850"/>
                  </a:lnTo>
                  <a:cubicBezTo>
                    <a:pt x="1049" y="853"/>
                    <a:pt x="1048" y="858"/>
                    <a:pt x="1045" y="861"/>
                  </a:cubicBezTo>
                  <a:lnTo>
                    <a:pt x="1036" y="868"/>
                  </a:lnTo>
                  <a:cubicBezTo>
                    <a:pt x="1036" y="864"/>
                    <a:pt x="1032" y="859"/>
                    <a:pt x="1029" y="856"/>
                  </a:cubicBezTo>
                  <a:lnTo>
                    <a:pt x="1029" y="653"/>
                  </a:lnTo>
                  <a:cubicBezTo>
                    <a:pt x="1032" y="653"/>
                    <a:pt x="1036" y="653"/>
                    <a:pt x="1039" y="652"/>
                  </a:cubicBezTo>
                  <a:close/>
                  <a:moveTo>
                    <a:pt x="928" y="713"/>
                  </a:moveTo>
                  <a:lnTo>
                    <a:pt x="928" y="873"/>
                  </a:lnTo>
                  <a:lnTo>
                    <a:pt x="923" y="873"/>
                  </a:lnTo>
                  <a:lnTo>
                    <a:pt x="923" y="713"/>
                  </a:lnTo>
                  <a:close/>
                  <a:moveTo>
                    <a:pt x="1091" y="492"/>
                  </a:moveTo>
                  <a:lnTo>
                    <a:pt x="1100" y="532"/>
                  </a:lnTo>
                  <a:cubicBezTo>
                    <a:pt x="1102" y="550"/>
                    <a:pt x="1103" y="561"/>
                    <a:pt x="1105" y="565"/>
                  </a:cubicBezTo>
                  <a:lnTo>
                    <a:pt x="1105" y="770"/>
                  </a:lnTo>
                  <a:cubicBezTo>
                    <a:pt x="1106" y="778"/>
                    <a:pt x="1108" y="784"/>
                    <a:pt x="1111" y="792"/>
                  </a:cubicBezTo>
                  <a:cubicBezTo>
                    <a:pt x="1114" y="799"/>
                    <a:pt x="1117" y="807"/>
                    <a:pt x="1117" y="815"/>
                  </a:cubicBezTo>
                  <a:lnTo>
                    <a:pt x="1117" y="815"/>
                  </a:lnTo>
                  <a:cubicBezTo>
                    <a:pt x="1116" y="815"/>
                    <a:pt x="1109" y="842"/>
                    <a:pt x="1094" y="895"/>
                  </a:cubicBezTo>
                  <a:lnTo>
                    <a:pt x="1086" y="885"/>
                  </a:lnTo>
                  <a:cubicBezTo>
                    <a:pt x="1086" y="881"/>
                    <a:pt x="1088" y="875"/>
                    <a:pt x="1088" y="870"/>
                  </a:cubicBezTo>
                  <a:cubicBezTo>
                    <a:pt x="1091" y="862"/>
                    <a:pt x="1092" y="855"/>
                    <a:pt x="1095" y="845"/>
                  </a:cubicBezTo>
                  <a:cubicBezTo>
                    <a:pt x="1099" y="838"/>
                    <a:pt x="1100" y="828"/>
                    <a:pt x="1103" y="821"/>
                  </a:cubicBezTo>
                  <a:cubicBezTo>
                    <a:pt x="1103" y="815"/>
                    <a:pt x="1105" y="808"/>
                    <a:pt x="1105" y="802"/>
                  </a:cubicBezTo>
                  <a:cubicBezTo>
                    <a:pt x="1105" y="792"/>
                    <a:pt x="1102" y="781"/>
                    <a:pt x="1100" y="768"/>
                  </a:cubicBezTo>
                  <a:cubicBezTo>
                    <a:pt x="1097" y="758"/>
                    <a:pt x="1095" y="747"/>
                    <a:pt x="1094" y="736"/>
                  </a:cubicBezTo>
                  <a:lnTo>
                    <a:pt x="1094" y="619"/>
                  </a:lnTo>
                  <a:cubicBezTo>
                    <a:pt x="1094" y="565"/>
                    <a:pt x="1089" y="527"/>
                    <a:pt x="1077" y="505"/>
                  </a:cubicBezTo>
                  <a:lnTo>
                    <a:pt x="1091" y="492"/>
                  </a:lnTo>
                  <a:close/>
                  <a:moveTo>
                    <a:pt x="60" y="845"/>
                  </a:moveTo>
                  <a:cubicBezTo>
                    <a:pt x="70" y="850"/>
                    <a:pt x="79" y="856"/>
                    <a:pt x="86" y="865"/>
                  </a:cubicBezTo>
                  <a:lnTo>
                    <a:pt x="86" y="919"/>
                  </a:lnTo>
                  <a:cubicBezTo>
                    <a:pt x="80" y="919"/>
                    <a:pt x="76" y="918"/>
                    <a:pt x="76" y="918"/>
                  </a:cubicBezTo>
                  <a:lnTo>
                    <a:pt x="68" y="915"/>
                  </a:lnTo>
                  <a:cubicBezTo>
                    <a:pt x="68" y="907"/>
                    <a:pt x="66" y="898"/>
                    <a:pt x="63" y="890"/>
                  </a:cubicBezTo>
                  <a:cubicBezTo>
                    <a:pt x="62" y="882"/>
                    <a:pt x="60" y="873"/>
                    <a:pt x="60" y="865"/>
                  </a:cubicBezTo>
                  <a:lnTo>
                    <a:pt x="60" y="845"/>
                  </a:lnTo>
                  <a:close/>
                  <a:moveTo>
                    <a:pt x="972" y="867"/>
                  </a:moveTo>
                  <a:lnTo>
                    <a:pt x="969" y="922"/>
                  </a:lnTo>
                  <a:lnTo>
                    <a:pt x="965" y="922"/>
                  </a:lnTo>
                  <a:lnTo>
                    <a:pt x="966" y="867"/>
                  </a:lnTo>
                  <a:close/>
                  <a:moveTo>
                    <a:pt x="276" y="878"/>
                  </a:moveTo>
                  <a:cubicBezTo>
                    <a:pt x="277" y="885"/>
                    <a:pt x="280" y="893"/>
                    <a:pt x="283" y="899"/>
                  </a:cubicBezTo>
                  <a:cubicBezTo>
                    <a:pt x="288" y="907"/>
                    <a:pt x="291" y="915"/>
                    <a:pt x="291" y="922"/>
                  </a:cubicBezTo>
                  <a:lnTo>
                    <a:pt x="291" y="936"/>
                  </a:lnTo>
                  <a:cubicBezTo>
                    <a:pt x="289" y="938"/>
                    <a:pt x="286" y="940"/>
                    <a:pt x="283" y="940"/>
                  </a:cubicBezTo>
                  <a:cubicBezTo>
                    <a:pt x="282" y="940"/>
                    <a:pt x="281" y="940"/>
                    <a:pt x="280" y="939"/>
                  </a:cubicBezTo>
                  <a:cubicBezTo>
                    <a:pt x="279" y="930"/>
                    <a:pt x="277" y="921"/>
                    <a:pt x="274" y="912"/>
                  </a:cubicBezTo>
                  <a:cubicBezTo>
                    <a:pt x="271" y="904"/>
                    <a:pt x="268" y="896"/>
                    <a:pt x="268" y="887"/>
                  </a:cubicBezTo>
                  <a:cubicBezTo>
                    <a:pt x="268" y="881"/>
                    <a:pt x="271" y="878"/>
                    <a:pt x="276" y="878"/>
                  </a:cubicBezTo>
                  <a:close/>
                  <a:moveTo>
                    <a:pt x="1100" y="913"/>
                  </a:moveTo>
                  <a:lnTo>
                    <a:pt x="1105" y="950"/>
                  </a:lnTo>
                  <a:cubicBezTo>
                    <a:pt x="1100" y="965"/>
                    <a:pt x="1097" y="981"/>
                    <a:pt x="1099" y="998"/>
                  </a:cubicBezTo>
                  <a:cubicBezTo>
                    <a:pt x="1090" y="996"/>
                    <a:pt x="1087" y="993"/>
                    <a:pt x="1086" y="988"/>
                  </a:cubicBezTo>
                  <a:lnTo>
                    <a:pt x="1086" y="988"/>
                  </a:lnTo>
                  <a:cubicBezTo>
                    <a:pt x="1086" y="988"/>
                    <a:pt x="1087" y="983"/>
                    <a:pt x="1089" y="973"/>
                  </a:cubicBezTo>
                  <a:cubicBezTo>
                    <a:pt x="1091" y="961"/>
                    <a:pt x="1095" y="941"/>
                    <a:pt x="1100" y="913"/>
                  </a:cubicBezTo>
                  <a:close/>
                  <a:moveTo>
                    <a:pt x="149" y="976"/>
                  </a:moveTo>
                  <a:lnTo>
                    <a:pt x="149" y="1016"/>
                  </a:lnTo>
                  <a:lnTo>
                    <a:pt x="145" y="1016"/>
                  </a:lnTo>
                  <a:lnTo>
                    <a:pt x="145" y="976"/>
                  </a:lnTo>
                  <a:close/>
                  <a:moveTo>
                    <a:pt x="877" y="950"/>
                  </a:moveTo>
                  <a:lnTo>
                    <a:pt x="880" y="975"/>
                  </a:lnTo>
                  <a:cubicBezTo>
                    <a:pt x="880" y="984"/>
                    <a:pt x="879" y="993"/>
                    <a:pt x="879" y="1002"/>
                  </a:cubicBezTo>
                  <a:cubicBezTo>
                    <a:pt x="877" y="1011"/>
                    <a:pt x="876" y="1024"/>
                    <a:pt x="872" y="1038"/>
                  </a:cubicBezTo>
                  <a:cubicBezTo>
                    <a:pt x="868" y="1021"/>
                    <a:pt x="863" y="1002"/>
                    <a:pt x="863" y="984"/>
                  </a:cubicBezTo>
                  <a:lnTo>
                    <a:pt x="863" y="984"/>
                  </a:lnTo>
                  <a:cubicBezTo>
                    <a:pt x="863" y="986"/>
                    <a:pt x="864" y="988"/>
                    <a:pt x="864" y="988"/>
                  </a:cubicBezTo>
                  <a:cubicBezTo>
                    <a:pt x="866" y="988"/>
                    <a:pt x="870" y="975"/>
                    <a:pt x="877" y="950"/>
                  </a:cubicBezTo>
                  <a:close/>
                  <a:moveTo>
                    <a:pt x="423" y="1048"/>
                  </a:moveTo>
                  <a:cubicBezTo>
                    <a:pt x="428" y="1053"/>
                    <a:pt x="431" y="1055"/>
                    <a:pt x="433" y="1056"/>
                  </a:cubicBezTo>
                  <a:cubicBezTo>
                    <a:pt x="433" y="1059"/>
                    <a:pt x="428" y="1062"/>
                    <a:pt x="422" y="1067"/>
                  </a:cubicBezTo>
                  <a:lnTo>
                    <a:pt x="422" y="1059"/>
                  </a:lnTo>
                  <a:cubicBezTo>
                    <a:pt x="423" y="1059"/>
                    <a:pt x="423" y="1055"/>
                    <a:pt x="423" y="1048"/>
                  </a:cubicBezTo>
                  <a:close/>
                  <a:moveTo>
                    <a:pt x="517" y="1068"/>
                  </a:moveTo>
                  <a:lnTo>
                    <a:pt x="517" y="1076"/>
                  </a:lnTo>
                  <a:lnTo>
                    <a:pt x="511" y="1076"/>
                  </a:lnTo>
                  <a:lnTo>
                    <a:pt x="511" y="1068"/>
                  </a:lnTo>
                  <a:close/>
                  <a:moveTo>
                    <a:pt x="649" y="262"/>
                  </a:moveTo>
                  <a:lnTo>
                    <a:pt x="696" y="282"/>
                  </a:lnTo>
                  <a:cubicBezTo>
                    <a:pt x="711" y="289"/>
                    <a:pt x="725" y="298"/>
                    <a:pt x="734" y="310"/>
                  </a:cubicBezTo>
                  <a:cubicBezTo>
                    <a:pt x="732" y="318"/>
                    <a:pt x="732" y="325"/>
                    <a:pt x="732" y="332"/>
                  </a:cubicBezTo>
                  <a:cubicBezTo>
                    <a:pt x="736" y="342"/>
                    <a:pt x="743" y="349"/>
                    <a:pt x="757" y="352"/>
                  </a:cubicBezTo>
                  <a:cubicBezTo>
                    <a:pt x="760" y="347"/>
                    <a:pt x="763" y="341"/>
                    <a:pt x="765" y="336"/>
                  </a:cubicBezTo>
                  <a:cubicBezTo>
                    <a:pt x="768" y="329"/>
                    <a:pt x="772" y="321"/>
                    <a:pt x="780" y="316"/>
                  </a:cubicBezTo>
                  <a:cubicBezTo>
                    <a:pt x="796" y="356"/>
                    <a:pt x="813" y="376"/>
                    <a:pt x="828" y="376"/>
                  </a:cubicBezTo>
                  <a:cubicBezTo>
                    <a:pt x="828" y="376"/>
                    <a:pt x="829" y="376"/>
                    <a:pt x="829" y="376"/>
                  </a:cubicBezTo>
                  <a:lnTo>
                    <a:pt x="829" y="376"/>
                  </a:lnTo>
                  <a:cubicBezTo>
                    <a:pt x="825" y="381"/>
                    <a:pt x="823" y="387"/>
                    <a:pt x="823" y="393"/>
                  </a:cubicBezTo>
                  <a:cubicBezTo>
                    <a:pt x="823" y="409"/>
                    <a:pt x="839" y="432"/>
                    <a:pt x="868" y="465"/>
                  </a:cubicBezTo>
                  <a:cubicBezTo>
                    <a:pt x="871" y="479"/>
                    <a:pt x="871" y="492"/>
                    <a:pt x="868" y="505"/>
                  </a:cubicBezTo>
                  <a:cubicBezTo>
                    <a:pt x="874" y="525"/>
                    <a:pt x="879" y="542"/>
                    <a:pt x="883" y="556"/>
                  </a:cubicBezTo>
                  <a:cubicBezTo>
                    <a:pt x="886" y="567"/>
                    <a:pt x="888" y="578"/>
                    <a:pt x="891" y="588"/>
                  </a:cubicBezTo>
                  <a:lnTo>
                    <a:pt x="888" y="724"/>
                  </a:lnTo>
                  <a:cubicBezTo>
                    <a:pt x="886" y="732"/>
                    <a:pt x="883" y="747"/>
                    <a:pt x="879" y="767"/>
                  </a:cubicBezTo>
                  <a:cubicBezTo>
                    <a:pt x="876" y="787"/>
                    <a:pt x="869" y="813"/>
                    <a:pt x="865" y="847"/>
                  </a:cubicBezTo>
                  <a:cubicBezTo>
                    <a:pt x="859" y="890"/>
                    <a:pt x="843" y="932"/>
                    <a:pt x="819" y="970"/>
                  </a:cubicBezTo>
                  <a:cubicBezTo>
                    <a:pt x="819" y="990"/>
                    <a:pt x="803" y="1004"/>
                    <a:pt x="776" y="1015"/>
                  </a:cubicBezTo>
                  <a:cubicBezTo>
                    <a:pt x="748" y="1025"/>
                    <a:pt x="732" y="1036"/>
                    <a:pt x="729" y="1050"/>
                  </a:cubicBezTo>
                  <a:cubicBezTo>
                    <a:pt x="728" y="1047"/>
                    <a:pt x="723" y="1045"/>
                    <a:pt x="720" y="1045"/>
                  </a:cubicBezTo>
                  <a:cubicBezTo>
                    <a:pt x="714" y="1047"/>
                    <a:pt x="706" y="1048"/>
                    <a:pt x="700" y="1051"/>
                  </a:cubicBezTo>
                  <a:cubicBezTo>
                    <a:pt x="694" y="1055"/>
                    <a:pt x="686" y="1058"/>
                    <a:pt x="679" y="1058"/>
                  </a:cubicBezTo>
                  <a:cubicBezTo>
                    <a:pt x="679" y="1056"/>
                    <a:pt x="677" y="1056"/>
                    <a:pt x="677" y="1056"/>
                  </a:cubicBezTo>
                  <a:cubicBezTo>
                    <a:pt x="676" y="1056"/>
                    <a:pt x="674" y="1055"/>
                    <a:pt x="674" y="1055"/>
                  </a:cubicBezTo>
                  <a:cubicBezTo>
                    <a:pt x="668" y="1053"/>
                    <a:pt x="662" y="1050"/>
                    <a:pt x="657" y="1045"/>
                  </a:cubicBezTo>
                  <a:cubicBezTo>
                    <a:pt x="652" y="1051"/>
                    <a:pt x="648" y="1056"/>
                    <a:pt x="643" y="1061"/>
                  </a:cubicBezTo>
                  <a:cubicBezTo>
                    <a:pt x="640" y="1067"/>
                    <a:pt x="636" y="1071"/>
                    <a:pt x="632" y="1078"/>
                  </a:cubicBezTo>
                  <a:cubicBezTo>
                    <a:pt x="629" y="1073"/>
                    <a:pt x="628" y="1068"/>
                    <a:pt x="628" y="1064"/>
                  </a:cubicBezTo>
                  <a:cubicBezTo>
                    <a:pt x="626" y="1056"/>
                    <a:pt x="623" y="1053"/>
                    <a:pt x="617" y="1053"/>
                  </a:cubicBezTo>
                  <a:cubicBezTo>
                    <a:pt x="611" y="1055"/>
                    <a:pt x="605" y="1055"/>
                    <a:pt x="597" y="1055"/>
                  </a:cubicBezTo>
                  <a:lnTo>
                    <a:pt x="577" y="1055"/>
                  </a:lnTo>
                  <a:cubicBezTo>
                    <a:pt x="433" y="1055"/>
                    <a:pt x="343" y="996"/>
                    <a:pt x="308" y="879"/>
                  </a:cubicBezTo>
                  <a:cubicBezTo>
                    <a:pt x="303" y="855"/>
                    <a:pt x="299" y="833"/>
                    <a:pt x="296" y="815"/>
                  </a:cubicBezTo>
                  <a:cubicBezTo>
                    <a:pt x="294" y="795"/>
                    <a:pt x="291" y="778"/>
                    <a:pt x="288" y="762"/>
                  </a:cubicBezTo>
                  <a:cubicBezTo>
                    <a:pt x="283" y="730"/>
                    <a:pt x="279" y="707"/>
                    <a:pt x="274" y="695"/>
                  </a:cubicBezTo>
                  <a:cubicBezTo>
                    <a:pt x="272" y="684"/>
                    <a:pt x="270" y="679"/>
                    <a:pt x="270" y="679"/>
                  </a:cubicBezTo>
                  <a:cubicBezTo>
                    <a:pt x="270" y="679"/>
                    <a:pt x="270" y="679"/>
                    <a:pt x="270" y="679"/>
                  </a:cubicBezTo>
                  <a:lnTo>
                    <a:pt x="270" y="679"/>
                  </a:lnTo>
                  <a:cubicBezTo>
                    <a:pt x="271" y="666"/>
                    <a:pt x="273" y="651"/>
                    <a:pt x="277" y="636"/>
                  </a:cubicBezTo>
                  <a:cubicBezTo>
                    <a:pt x="282" y="622"/>
                    <a:pt x="285" y="608"/>
                    <a:pt x="285" y="593"/>
                  </a:cubicBezTo>
                  <a:cubicBezTo>
                    <a:pt x="285" y="587"/>
                    <a:pt x="283" y="581"/>
                    <a:pt x="279" y="576"/>
                  </a:cubicBezTo>
                  <a:lnTo>
                    <a:pt x="279" y="576"/>
                  </a:lnTo>
                  <a:cubicBezTo>
                    <a:pt x="289" y="578"/>
                    <a:pt x="294" y="579"/>
                    <a:pt x="289" y="579"/>
                  </a:cubicBezTo>
                  <a:cubicBezTo>
                    <a:pt x="302" y="579"/>
                    <a:pt x="308" y="572"/>
                    <a:pt x="311" y="553"/>
                  </a:cubicBezTo>
                  <a:cubicBezTo>
                    <a:pt x="314" y="539"/>
                    <a:pt x="313" y="525"/>
                    <a:pt x="308" y="512"/>
                  </a:cubicBezTo>
                  <a:cubicBezTo>
                    <a:pt x="309" y="485"/>
                    <a:pt x="313" y="459"/>
                    <a:pt x="317" y="433"/>
                  </a:cubicBezTo>
                  <a:cubicBezTo>
                    <a:pt x="326" y="427"/>
                    <a:pt x="334" y="419"/>
                    <a:pt x="340" y="410"/>
                  </a:cubicBezTo>
                  <a:cubicBezTo>
                    <a:pt x="346" y="402"/>
                    <a:pt x="353" y="395"/>
                    <a:pt x="359" y="385"/>
                  </a:cubicBezTo>
                  <a:cubicBezTo>
                    <a:pt x="363" y="378"/>
                    <a:pt x="368" y="370"/>
                    <a:pt x="371" y="365"/>
                  </a:cubicBezTo>
                  <a:cubicBezTo>
                    <a:pt x="376" y="359"/>
                    <a:pt x="377" y="356"/>
                    <a:pt x="379" y="356"/>
                  </a:cubicBezTo>
                  <a:cubicBezTo>
                    <a:pt x="380" y="356"/>
                    <a:pt x="383" y="356"/>
                    <a:pt x="385" y="358"/>
                  </a:cubicBezTo>
                  <a:cubicBezTo>
                    <a:pt x="386" y="359"/>
                    <a:pt x="388" y="359"/>
                    <a:pt x="391" y="359"/>
                  </a:cubicBezTo>
                  <a:cubicBezTo>
                    <a:pt x="400" y="359"/>
                    <a:pt x="406" y="353"/>
                    <a:pt x="409" y="341"/>
                  </a:cubicBezTo>
                  <a:cubicBezTo>
                    <a:pt x="413" y="333"/>
                    <a:pt x="414" y="325"/>
                    <a:pt x="411" y="318"/>
                  </a:cubicBezTo>
                  <a:cubicBezTo>
                    <a:pt x="416" y="318"/>
                    <a:pt x="419" y="318"/>
                    <a:pt x="422" y="321"/>
                  </a:cubicBezTo>
                  <a:cubicBezTo>
                    <a:pt x="425" y="324"/>
                    <a:pt x="428" y="325"/>
                    <a:pt x="431" y="329"/>
                  </a:cubicBezTo>
                  <a:cubicBezTo>
                    <a:pt x="434" y="332"/>
                    <a:pt x="437" y="336"/>
                    <a:pt x="437" y="341"/>
                  </a:cubicBezTo>
                  <a:cubicBezTo>
                    <a:pt x="446" y="339"/>
                    <a:pt x="453" y="333"/>
                    <a:pt x="459" y="321"/>
                  </a:cubicBezTo>
                  <a:cubicBezTo>
                    <a:pt x="462" y="312"/>
                    <a:pt x="465" y="302"/>
                    <a:pt x="469" y="293"/>
                  </a:cubicBezTo>
                  <a:cubicBezTo>
                    <a:pt x="479" y="296"/>
                    <a:pt x="488" y="298"/>
                    <a:pt x="499" y="299"/>
                  </a:cubicBezTo>
                  <a:cubicBezTo>
                    <a:pt x="520" y="281"/>
                    <a:pt x="546" y="272"/>
                    <a:pt x="576" y="272"/>
                  </a:cubicBezTo>
                  <a:cubicBezTo>
                    <a:pt x="586" y="273"/>
                    <a:pt x="597" y="276"/>
                    <a:pt x="608" y="281"/>
                  </a:cubicBezTo>
                  <a:cubicBezTo>
                    <a:pt x="616" y="283"/>
                    <a:pt x="621" y="285"/>
                    <a:pt x="625" y="286"/>
                  </a:cubicBezTo>
                  <a:lnTo>
                    <a:pt x="625" y="286"/>
                  </a:lnTo>
                  <a:lnTo>
                    <a:pt x="629" y="282"/>
                  </a:lnTo>
                  <a:cubicBezTo>
                    <a:pt x="634" y="279"/>
                    <a:pt x="640" y="272"/>
                    <a:pt x="649" y="262"/>
                  </a:cubicBezTo>
                  <a:close/>
                  <a:moveTo>
                    <a:pt x="551" y="1073"/>
                  </a:moveTo>
                  <a:lnTo>
                    <a:pt x="591" y="1079"/>
                  </a:lnTo>
                  <a:cubicBezTo>
                    <a:pt x="588" y="1079"/>
                    <a:pt x="585" y="1081"/>
                    <a:pt x="580" y="1081"/>
                  </a:cubicBezTo>
                  <a:cubicBezTo>
                    <a:pt x="577" y="1082"/>
                    <a:pt x="574" y="1082"/>
                    <a:pt x="571" y="1082"/>
                  </a:cubicBezTo>
                  <a:cubicBezTo>
                    <a:pt x="563" y="1082"/>
                    <a:pt x="556" y="1079"/>
                    <a:pt x="551" y="1073"/>
                  </a:cubicBezTo>
                  <a:close/>
                  <a:moveTo>
                    <a:pt x="148" y="1058"/>
                  </a:moveTo>
                  <a:cubicBezTo>
                    <a:pt x="153" y="1061"/>
                    <a:pt x="159" y="1065"/>
                    <a:pt x="163" y="1070"/>
                  </a:cubicBezTo>
                  <a:lnTo>
                    <a:pt x="179" y="1087"/>
                  </a:lnTo>
                  <a:lnTo>
                    <a:pt x="179" y="1102"/>
                  </a:lnTo>
                  <a:cubicBezTo>
                    <a:pt x="159" y="1084"/>
                    <a:pt x="148" y="1068"/>
                    <a:pt x="148" y="1058"/>
                  </a:cubicBezTo>
                  <a:close/>
                  <a:moveTo>
                    <a:pt x="969" y="993"/>
                  </a:moveTo>
                  <a:lnTo>
                    <a:pt x="969" y="1024"/>
                  </a:lnTo>
                  <a:cubicBezTo>
                    <a:pt x="969" y="1038"/>
                    <a:pt x="966" y="1051"/>
                    <a:pt x="962" y="1064"/>
                  </a:cubicBezTo>
                  <a:cubicBezTo>
                    <a:pt x="960" y="1070"/>
                    <a:pt x="959" y="1076"/>
                    <a:pt x="957" y="1081"/>
                  </a:cubicBezTo>
                  <a:cubicBezTo>
                    <a:pt x="957" y="1085"/>
                    <a:pt x="956" y="1090"/>
                    <a:pt x="954" y="1093"/>
                  </a:cubicBezTo>
                  <a:cubicBezTo>
                    <a:pt x="954" y="1098"/>
                    <a:pt x="952" y="1101"/>
                    <a:pt x="952" y="1104"/>
                  </a:cubicBezTo>
                  <a:cubicBezTo>
                    <a:pt x="945" y="1099"/>
                    <a:pt x="940" y="1095"/>
                    <a:pt x="940" y="1088"/>
                  </a:cubicBezTo>
                  <a:cubicBezTo>
                    <a:pt x="945" y="1055"/>
                    <a:pt x="954" y="1022"/>
                    <a:pt x="969" y="993"/>
                  </a:cubicBezTo>
                  <a:close/>
                  <a:moveTo>
                    <a:pt x="1012" y="1008"/>
                  </a:moveTo>
                  <a:cubicBezTo>
                    <a:pt x="1023" y="1011"/>
                    <a:pt x="1029" y="1040"/>
                    <a:pt x="1029" y="1093"/>
                  </a:cubicBezTo>
                  <a:lnTo>
                    <a:pt x="1029" y="1093"/>
                  </a:lnTo>
                  <a:cubicBezTo>
                    <a:pt x="1029" y="1101"/>
                    <a:pt x="1018" y="1112"/>
                    <a:pt x="1000" y="1124"/>
                  </a:cubicBezTo>
                  <a:lnTo>
                    <a:pt x="1000" y="1108"/>
                  </a:lnTo>
                  <a:cubicBezTo>
                    <a:pt x="1002" y="1096"/>
                    <a:pt x="1005" y="1084"/>
                    <a:pt x="1008" y="1073"/>
                  </a:cubicBezTo>
                  <a:cubicBezTo>
                    <a:pt x="1012" y="1061"/>
                    <a:pt x="1016" y="1048"/>
                    <a:pt x="1016" y="1035"/>
                  </a:cubicBezTo>
                  <a:cubicBezTo>
                    <a:pt x="1016" y="1033"/>
                    <a:pt x="1017" y="1030"/>
                    <a:pt x="1016" y="1025"/>
                  </a:cubicBezTo>
                  <a:cubicBezTo>
                    <a:pt x="1016" y="1021"/>
                    <a:pt x="1014" y="1015"/>
                    <a:pt x="1012" y="1008"/>
                  </a:cubicBezTo>
                  <a:close/>
                  <a:moveTo>
                    <a:pt x="277" y="1098"/>
                  </a:moveTo>
                  <a:lnTo>
                    <a:pt x="277" y="1139"/>
                  </a:lnTo>
                  <a:lnTo>
                    <a:pt x="273" y="1139"/>
                  </a:lnTo>
                  <a:lnTo>
                    <a:pt x="273" y="1098"/>
                  </a:lnTo>
                  <a:close/>
                  <a:moveTo>
                    <a:pt x="725" y="1115"/>
                  </a:moveTo>
                  <a:lnTo>
                    <a:pt x="720" y="1141"/>
                  </a:lnTo>
                  <a:lnTo>
                    <a:pt x="716" y="1141"/>
                  </a:lnTo>
                  <a:lnTo>
                    <a:pt x="719" y="1115"/>
                  </a:lnTo>
                  <a:close/>
                  <a:moveTo>
                    <a:pt x="631" y="1115"/>
                  </a:moveTo>
                  <a:lnTo>
                    <a:pt x="628" y="1153"/>
                  </a:lnTo>
                  <a:lnTo>
                    <a:pt x="622" y="1153"/>
                  </a:lnTo>
                  <a:lnTo>
                    <a:pt x="625" y="1115"/>
                  </a:lnTo>
                  <a:close/>
                  <a:moveTo>
                    <a:pt x="949" y="1128"/>
                  </a:moveTo>
                  <a:cubicBezTo>
                    <a:pt x="949" y="1136"/>
                    <a:pt x="951" y="1144"/>
                    <a:pt x="954" y="1150"/>
                  </a:cubicBezTo>
                  <a:cubicBezTo>
                    <a:pt x="957" y="1156"/>
                    <a:pt x="958" y="1163"/>
                    <a:pt x="960" y="1169"/>
                  </a:cubicBezTo>
                  <a:lnTo>
                    <a:pt x="960" y="1169"/>
                  </a:lnTo>
                  <a:cubicBezTo>
                    <a:pt x="958" y="1177"/>
                    <a:pt x="957" y="1183"/>
                    <a:pt x="952" y="1190"/>
                  </a:cubicBezTo>
                  <a:lnTo>
                    <a:pt x="936" y="1190"/>
                  </a:lnTo>
                  <a:cubicBezTo>
                    <a:pt x="939" y="1176"/>
                    <a:pt x="942" y="1165"/>
                    <a:pt x="943" y="1155"/>
                  </a:cubicBezTo>
                  <a:cubicBezTo>
                    <a:pt x="946" y="1144"/>
                    <a:pt x="948" y="1136"/>
                    <a:pt x="949" y="1128"/>
                  </a:cubicBezTo>
                  <a:close/>
                  <a:moveTo>
                    <a:pt x="869" y="1184"/>
                  </a:moveTo>
                  <a:lnTo>
                    <a:pt x="869" y="1198"/>
                  </a:lnTo>
                  <a:lnTo>
                    <a:pt x="865" y="1198"/>
                  </a:lnTo>
                  <a:lnTo>
                    <a:pt x="865" y="1184"/>
                  </a:lnTo>
                  <a:close/>
                  <a:moveTo>
                    <a:pt x="357" y="1078"/>
                  </a:moveTo>
                  <a:lnTo>
                    <a:pt x="362" y="1190"/>
                  </a:lnTo>
                  <a:cubicBezTo>
                    <a:pt x="356" y="1198"/>
                    <a:pt x="353" y="1204"/>
                    <a:pt x="349" y="1207"/>
                  </a:cubicBezTo>
                  <a:cubicBezTo>
                    <a:pt x="346" y="1211"/>
                    <a:pt x="345" y="1215"/>
                    <a:pt x="343" y="1215"/>
                  </a:cubicBezTo>
                  <a:lnTo>
                    <a:pt x="343" y="1193"/>
                  </a:lnTo>
                  <a:cubicBezTo>
                    <a:pt x="345" y="1190"/>
                    <a:pt x="345" y="1187"/>
                    <a:pt x="346" y="1184"/>
                  </a:cubicBezTo>
                  <a:cubicBezTo>
                    <a:pt x="348" y="1182"/>
                    <a:pt x="349" y="1179"/>
                    <a:pt x="351" y="1178"/>
                  </a:cubicBezTo>
                  <a:cubicBezTo>
                    <a:pt x="351" y="1176"/>
                    <a:pt x="353" y="1173"/>
                    <a:pt x="353" y="1171"/>
                  </a:cubicBezTo>
                  <a:cubicBezTo>
                    <a:pt x="353" y="1111"/>
                    <a:pt x="354" y="1081"/>
                    <a:pt x="357" y="1078"/>
                  </a:cubicBezTo>
                  <a:close/>
                  <a:moveTo>
                    <a:pt x="489" y="1141"/>
                  </a:moveTo>
                  <a:lnTo>
                    <a:pt x="493" y="1224"/>
                  </a:lnTo>
                  <a:lnTo>
                    <a:pt x="488" y="1224"/>
                  </a:lnTo>
                  <a:lnTo>
                    <a:pt x="483" y="1141"/>
                  </a:lnTo>
                  <a:close/>
                  <a:moveTo>
                    <a:pt x="631" y="1181"/>
                  </a:moveTo>
                  <a:cubicBezTo>
                    <a:pt x="629" y="1203"/>
                    <a:pt x="628" y="1222"/>
                    <a:pt x="625" y="1241"/>
                  </a:cubicBezTo>
                  <a:lnTo>
                    <a:pt x="625" y="1211"/>
                  </a:lnTo>
                  <a:cubicBezTo>
                    <a:pt x="623" y="1201"/>
                    <a:pt x="625" y="1190"/>
                    <a:pt x="631" y="1181"/>
                  </a:cubicBezTo>
                  <a:close/>
                  <a:moveTo>
                    <a:pt x="757" y="1236"/>
                  </a:moveTo>
                  <a:lnTo>
                    <a:pt x="757" y="1242"/>
                  </a:lnTo>
                  <a:lnTo>
                    <a:pt x="752" y="1242"/>
                  </a:lnTo>
                  <a:lnTo>
                    <a:pt x="752" y="1236"/>
                  </a:lnTo>
                  <a:close/>
                  <a:moveTo>
                    <a:pt x="568" y="1201"/>
                  </a:moveTo>
                  <a:cubicBezTo>
                    <a:pt x="569" y="1207"/>
                    <a:pt x="571" y="1211"/>
                    <a:pt x="571" y="1215"/>
                  </a:cubicBezTo>
                  <a:cubicBezTo>
                    <a:pt x="571" y="1218"/>
                    <a:pt x="571" y="1221"/>
                    <a:pt x="571" y="1222"/>
                  </a:cubicBezTo>
                  <a:cubicBezTo>
                    <a:pt x="571" y="1225"/>
                    <a:pt x="571" y="1227"/>
                    <a:pt x="571" y="1230"/>
                  </a:cubicBezTo>
                  <a:cubicBezTo>
                    <a:pt x="571" y="1233"/>
                    <a:pt x="569" y="1238"/>
                    <a:pt x="568" y="1244"/>
                  </a:cubicBezTo>
                  <a:lnTo>
                    <a:pt x="568" y="1242"/>
                  </a:lnTo>
                  <a:cubicBezTo>
                    <a:pt x="565" y="1236"/>
                    <a:pt x="562" y="1230"/>
                    <a:pt x="560" y="1222"/>
                  </a:cubicBezTo>
                  <a:lnTo>
                    <a:pt x="568" y="1201"/>
                  </a:lnTo>
                  <a:close/>
                  <a:moveTo>
                    <a:pt x="699" y="1105"/>
                  </a:moveTo>
                  <a:cubicBezTo>
                    <a:pt x="689" y="1130"/>
                    <a:pt x="685" y="1156"/>
                    <a:pt x="683" y="1182"/>
                  </a:cubicBezTo>
                  <a:cubicBezTo>
                    <a:pt x="683" y="1193"/>
                    <a:pt x="685" y="1204"/>
                    <a:pt x="691" y="1213"/>
                  </a:cubicBezTo>
                  <a:cubicBezTo>
                    <a:pt x="694" y="1218"/>
                    <a:pt x="697" y="1224"/>
                    <a:pt x="700" y="1228"/>
                  </a:cubicBezTo>
                  <a:lnTo>
                    <a:pt x="700" y="1228"/>
                  </a:lnTo>
                  <a:cubicBezTo>
                    <a:pt x="699" y="1234"/>
                    <a:pt x="693" y="1238"/>
                    <a:pt x="683" y="1244"/>
                  </a:cubicBezTo>
                  <a:cubicBezTo>
                    <a:pt x="682" y="1228"/>
                    <a:pt x="680" y="1213"/>
                    <a:pt x="676" y="1199"/>
                  </a:cubicBezTo>
                  <a:cubicBezTo>
                    <a:pt x="672" y="1184"/>
                    <a:pt x="669" y="1168"/>
                    <a:pt x="669" y="1153"/>
                  </a:cubicBezTo>
                  <a:cubicBezTo>
                    <a:pt x="671" y="1136"/>
                    <a:pt x="676" y="1121"/>
                    <a:pt x="683" y="1105"/>
                  </a:cubicBezTo>
                  <a:close/>
                  <a:moveTo>
                    <a:pt x="426" y="1096"/>
                  </a:moveTo>
                  <a:cubicBezTo>
                    <a:pt x="422" y="1130"/>
                    <a:pt x="419" y="1159"/>
                    <a:pt x="416" y="1187"/>
                  </a:cubicBezTo>
                  <a:cubicBezTo>
                    <a:pt x="413" y="1216"/>
                    <a:pt x="411" y="1239"/>
                    <a:pt x="409" y="1259"/>
                  </a:cubicBezTo>
                  <a:lnTo>
                    <a:pt x="409" y="1096"/>
                  </a:lnTo>
                  <a:close/>
                  <a:moveTo>
                    <a:pt x="496" y="1256"/>
                  </a:moveTo>
                  <a:lnTo>
                    <a:pt x="496" y="1273"/>
                  </a:lnTo>
                  <a:lnTo>
                    <a:pt x="489" y="1273"/>
                  </a:lnTo>
                  <a:lnTo>
                    <a:pt x="489" y="1256"/>
                  </a:lnTo>
                  <a:close/>
                  <a:moveTo>
                    <a:pt x="485" y="1088"/>
                  </a:moveTo>
                  <a:cubicBezTo>
                    <a:pt x="499" y="1093"/>
                    <a:pt x="513" y="1099"/>
                    <a:pt x="523" y="1108"/>
                  </a:cubicBezTo>
                  <a:cubicBezTo>
                    <a:pt x="526" y="1130"/>
                    <a:pt x="528" y="1148"/>
                    <a:pt x="529" y="1162"/>
                  </a:cubicBezTo>
                  <a:cubicBezTo>
                    <a:pt x="531" y="1178"/>
                    <a:pt x="533" y="1188"/>
                    <a:pt x="533" y="1196"/>
                  </a:cubicBezTo>
                  <a:lnTo>
                    <a:pt x="533" y="1284"/>
                  </a:lnTo>
                  <a:cubicBezTo>
                    <a:pt x="531" y="1279"/>
                    <a:pt x="529" y="1267"/>
                    <a:pt x="526" y="1248"/>
                  </a:cubicBezTo>
                  <a:cubicBezTo>
                    <a:pt x="525" y="1230"/>
                    <a:pt x="522" y="1204"/>
                    <a:pt x="520" y="1170"/>
                  </a:cubicBezTo>
                  <a:cubicBezTo>
                    <a:pt x="516" y="1127"/>
                    <a:pt x="505" y="1099"/>
                    <a:pt x="485" y="1088"/>
                  </a:cubicBezTo>
                  <a:close/>
                  <a:moveTo>
                    <a:pt x="571" y="1262"/>
                  </a:moveTo>
                  <a:lnTo>
                    <a:pt x="566" y="1301"/>
                  </a:lnTo>
                  <a:lnTo>
                    <a:pt x="562" y="1301"/>
                  </a:lnTo>
                  <a:lnTo>
                    <a:pt x="565" y="1262"/>
                  </a:lnTo>
                  <a:close/>
                  <a:moveTo>
                    <a:pt x="721" y="1289"/>
                  </a:moveTo>
                  <a:cubicBezTo>
                    <a:pt x="721" y="1289"/>
                    <a:pt x="722" y="1289"/>
                    <a:pt x="723" y="1290"/>
                  </a:cubicBezTo>
                  <a:cubicBezTo>
                    <a:pt x="719" y="1290"/>
                    <a:pt x="723" y="1290"/>
                    <a:pt x="734" y="1293"/>
                  </a:cubicBezTo>
                  <a:lnTo>
                    <a:pt x="734" y="1310"/>
                  </a:lnTo>
                  <a:cubicBezTo>
                    <a:pt x="726" y="1310"/>
                    <a:pt x="720" y="1304"/>
                    <a:pt x="714" y="1291"/>
                  </a:cubicBezTo>
                  <a:cubicBezTo>
                    <a:pt x="716" y="1290"/>
                    <a:pt x="718" y="1289"/>
                    <a:pt x="721" y="1289"/>
                  </a:cubicBezTo>
                  <a:close/>
                  <a:moveTo>
                    <a:pt x="625" y="1299"/>
                  </a:moveTo>
                  <a:lnTo>
                    <a:pt x="648" y="1310"/>
                  </a:lnTo>
                  <a:lnTo>
                    <a:pt x="648" y="1315"/>
                  </a:lnTo>
                  <a:lnTo>
                    <a:pt x="623" y="1305"/>
                  </a:lnTo>
                  <a:lnTo>
                    <a:pt x="625" y="1299"/>
                  </a:lnTo>
                  <a:close/>
                  <a:moveTo>
                    <a:pt x="637" y="1"/>
                  </a:moveTo>
                  <a:cubicBezTo>
                    <a:pt x="634" y="12"/>
                    <a:pt x="629" y="24"/>
                    <a:pt x="623" y="33"/>
                  </a:cubicBezTo>
                  <a:cubicBezTo>
                    <a:pt x="613" y="38"/>
                    <a:pt x="602" y="41"/>
                    <a:pt x="591" y="41"/>
                  </a:cubicBezTo>
                  <a:cubicBezTo>
                    <a:pt x="589" y="41"/>
                    <a:pt x="587" y="41"/>
                    <a:pt x="585" y="41"/>
                  </a:cubicBezTo>
                  <a:cubicBezTo>
                    <a:pt x="579" y="41"/>
                    <a:pt x="574" y="39"/>
                    <a:pt x="568" y="39"/>
                  </a:cubicBezTo>
                  <a:cubicBezTo>
                    <a:pt x="563" y="38"/>
                    <a:pt x="557" y="38"/>
                    <a:pt x="551" y="38"/>
                  </a:cubicBezTo>
                  <a:cubicBezTo>
                    <a:pt x="543" y="38"/>
                    <a:pt x="534" y="39"/>
                    <a:pt x="526" y="42"/>
                  </a:cubicBezTo>
                  <a:cubicBezTo>
                    <a:pt x="519" y="46"/>
                    <a:pt x="511" y="49"/>
                    <a:pt x="503" y="49"/>
                  </a:cubicBezTo>
                  <a:cubicBezTo>
                    <a:pt x="500" y="49"/>
                    <a:pt x="499" y="49"/>
                    <a:pt x="497" y="47"/>
                  </a:cubicBezTo>
                  <a:cubicBezTo>
                    <a:pt x="496" y="46"/>
                    <a:pt x="493" y="44"/>
                    <a:pt x="491" y="44"/>
                  </a:cubicBezTo>
                  <a:cubicBezTo>
                    <a:pt x="471" y="46"/>
                    <a:pt x="451" y="52"/>
                    <a:pt x="433" y="61"/>
                  </a:cubicBezTo>
                  <a:cubicBezTo>
                    <a:pt x="400" y="69"/>
                    <a:pt x="373" y="75"/>
                    <a:pt x="353" y="79"/>
                  </a:cubicBezTo>
                  <a:cubicBezTo>
                    <a:pt x="340" y="81"/>
                    <a:pt x="326" y="85"/>
                    <a:pt x="314" y="89"/>
                  </a:cubicBezTo>
                  <a:cubicBezTo>
                    <a:pt x="276" y="101"/>
                    <a:pt x="242" y="125"/>
                    <a:pt x="219" y="158"/>
                  </a:cubicBezTo>
                  <a:lnTo>
                    <a:pt x="206" y="145"/>
                  </a:lnTo>
                  <a:cubicBezTo>
                    <a:pt x="203" y="149"/>
                    <a:pt x="200" y="150"/>
                    <a:pt x="197" y="152"/>
                  </a:cubicBezTo>
                  <a:cubicBezTo>
                    <a:pt x="193" y="153"/>
                    <a:pt x="191" y="156"/>
                    <a:pt x="191" y="159"/>
                  </a:cubicBezTo>
                  <a:cubicBezTo>
                    <a:pt x="191" y="164"/>
                    <a:pt x="191" y="167"/>
                    <a:pt x="193" y="172"/>
                  </a:cubicBezTo>
                  <a:cubicBezTo>
                    <a:pt x="194" y="175"/>
                    <a:pt x="196" y="178"/>
                    <a:pt x="196" y="182"/>
                  </a:cubicBezTo>
                  <a:cubicBezTo>
                    <a:pt x="196" y="189"/>
                    <a:pt x="191" y="195"/>
                    <a:pt x="185" y="195"/>
                  </a:cubicBezTo>
                  <a:lnTo>
                    <a:pt x="173" y="182"/>
                  </a:lnTo>
                  <a:cubicBezTo>
                    <a:pt x="166" y="190"/>
                    <a:pt x="162" y="199"/>
                    <a:pt x="165" y="210"/>
                  </a:cubicBezTo>
                  <a:cubicBezTo>
                    <a:pt x="166" y="218"/>
                    <a:pt x="165" y="227"/>
                    <a:pt x="162" y="235"/>
                  </a:cubicBezTo>
                  <a:cubicBezTo>
                    <a:pt x="153" y="242"/>
                    <a:pt x="145" y="250"/>
                    <a:pt x="139" y="255"/>
                  </a:cubicBezTo>
                  <a:cubicBezTo>
                    <a:pt x="131" y="261"/>
                    <a:pt x="123" y="265"/>
                    <a:pt x="116" y="270"/>
                  </a:cubicBezTo>
                  <a:cubicBezTo>
                    <a:pt x="88" y="307"/>
                    <a:pt x="76" y="330"/>
                    <a:pt x="76" y="338"/>
                  </a:cubicBezTo>
                  <a:cubicBezTo>
                    <a:pt x="76" y="341"/>
                    <a:pt x="76" y="345"/>
                    <a:pt x="76" y="349"/>
                  </a:cubicBezTo>
                  <a:cubicBezTo>
                    <a:pt x="77" y="350"/>
                    <a:pt x="77" y="353"/>
                    <a:pt x="76" y="356"/>
                  </a:cubicBezTo>
                  <a:cubicBezTo>
                    <a:pt x="76" y="358"/>
                    <a:pt x="77" y="359"/>
                    <a:pt x="79" y="361"/>
                  </a:cubicBezTo>
                  <a:cubicBezTo>
                    <a:pt x="73" y="375"/>
                    <a:pt x="65" y="389"/>
                    <a:pt x="56" y="401"/>
                  </a:cubicBezTo>
                  <a:cubicBezTo>
                    <a:pt x="45" y="415"/>
                    <a:pt x="39" y="430"/>
                    <a:pt x="34" y="447"/>
                  </a:cubicBezTo>
                  <a:lnTo>
                    <a:pt x="34" y="525"/>
                  </a:lnTo>
                  <a:cubicBezTo>
                    <a:pt x="26" y="559"/>
                    <a:pt x="19" y="593"/>
                    <a:pt x="14" y="627"/>
                  </a:cubicBezTo>
                  <a:cubicBezTo>
                    <a:pt x="13" y="632"/>
                    <a:pt x="10" y="639"/>
                    <a:pt x="6" y="652"/>
                  </a:cubicBezTo>
                  <a:cubicBezTo>
                    <a:pt x="3" y="658"/>
                    <a:pt x="2" y="664"/>
                    <a:pt x="0" y="670"/>
                  </a:cubicBezTo>
                  <a:lnTo>
                    <a:pt x="0" y="767"/>
                  </a:lnTo>
                  <a:cubicBezTo>
                    <a:pt x="3" y="768"/>
                    <a:pt x="8" y="772"/>
                    <a:pt x="11" y="773"/>
                  </a:cubicBezTo>
                  <a:cubicBezTo>
                    <a:pt x="13" y="776"/>
                    <a:pt x="14" y="778"/>
                    <a:pt x="17" y="779"/>
                  </a:cubicBezTo>
                  <a:cubicBezTo>
                    <a:pt x="20" y="801"/>
                    <a:pt x="22" y="822"/>
                    <a:pt x="19" y="842"/>
                  </a:cubicBezTo>
                  <a:cubicBezTo>
                    <a:pt x="22" y="848"/>
                    <a:pt x="23" y="855"/>
                    <a:pt x="28" y="861"/>
                  </a:cubicBezTo>
                  <a:cubicBezTo>
                    <a:pt x="34" y="879"/>
                    <a:pt x="37" y="899"/>
                    <a:pt x="40" y="918"/>
                  </a:cubicBezTo>
                  <a:cubicBezTo>
                    <a:pt x="42" y="930"/>
                    <a:pt x="46" y="936"/>
                    <a:pt x="49" y="936"/>
                  </a:cubicBezTo>
                  <a:cubicBezTo>
                    <a:pt x="49" y="936"/>
                    <a:pt x="49" y="936"/>
                    <a:pt x="50" y="936"/>
                  </a:cubicBezTo>
                  <a:lnTo>
                    <a:pt x="50" y="936"/>
                  </a:lnTo>
                  <a:cubicBezTo>
                    <a:pt x="50" y="939"/>
                    <a:pt x="48" y="942"/>
                    <a:pt x="48" y="945"/>
                  </a:cubicBezTo>
                  <a:cubicBezTo>
                    <a:pt x="48" y="947"/>
                    <a:pt x="48" y="947"/>
                    <a:pt x="46" y="947"/>
                  </a:cubicBezTo>
                  <a:cubicBezTo>
                    <a:pt x="48" y="952"/>
                    <a:pt x="50" y="956"/>
                    <a:pt x="53" y="961"/>
                  </a:cubicBezTo>
                  <a:cubicBezTo>
                    <a:pt x="57" y="967"/>
                    <a:pt x="62" y="973"/>
                    <a:pt x="66" y="979"/>
                  </a:cubicBezTo>
                  <a:cubicBezTo>
                    <a:pt x="73" y="985"/>
                    <a:pt x="77" y="991"/>
                    <a:pt x="82" y="998"/>
                  </a:cubicBezTo>
                  <a:cubicBezTo>
                    <a:pt x="85" y="1002"/>
                    <a:pt x="88" y="1008"/>
                    <a:pt x="88" y="1015"/>
                  </a:cubicBezTo>
                  <a:lnTo>
                    <a:pt x="88" y="1061"/>
                  </a:lnTo>
                  <a:cubicBezTo>
                    <a:pt x="88" y="1082"/>
                    <a:pt x="96" y="1095"/>
                    <a:pt x="111" y="1098"/>
                  </a:cubicBezTo>
                  <a:cubicBezTo>
                    <a:pt x="113" y="1093"/>
                    <a:pt x="116" y="1088"/>
                    <a:pt x="116" y="1087"/>
                  </a:cubicBezTo>
                  <a:cubicBezTo>
                    <a:pt x="117" y="1084"/>
                    <a:pt x="119" y="1081"/>
                    <a:pt x="119" y="1078"/>
                  </a:cubicBezTo>
                  <a:cubicBezTo>
                    <a:pt x="129" y="1079"/>
                    <a:pt x="139" y="1085"/>
                    <a:pt x="142" y="1096"/>
                  </a:cubicBezTo>
                  <a:cubicBezTo>
                    <a:pt x="142" y="1104"/>
                    <a:pt x="142" y="1108"/>
                    <a:pt x="143" y="1110"/>
                  </a:cubicBezTo>
                  <a:cubicBezTo>
                    <a:pt x="169" y="1141"/>
                    <a:pt x="193" y="1168"/>
                    <a:pt x="211" y="1191"/>
                  </a:cubicBezTo>
                  <a:lnTo>
                    <a:pt x="257" y="1251"/>
                  </a:lnTo>
                  <a:cubicBezTo>
                    <a:pt x="268" y="1251"/>
                    <a:pt x="277" y="1251"/>
                    <a:pt x="285" y="1250"/>
                  </a:cubicBezTo>
                  <a:lnTo>
                    <a:pt x="296" y="1248"/>
                  </a:lnTo>
                  <a:cubicBezTo>
                    <a:pt x="308" y="1248"/>
                    <a:pt x="319" y="1261"/>
                    <a:pt x="323" y="1284"/>
                  </a:cubicBezTo>
                  <a:cubicBezTo>
                    <a:pt x="328" y="1308"/>
                    <a:pt x="336" y="1321"/>
                    <a:pt x="345" y="1321"/>
                  </a:cubicBezTo>
                  <a:cubicBezTo>
                    <a:pt x="351" y="1319"/>
                    <a:pt x="357" y="1318"/>
                    <a:pt x="363" y="1315"/>
                  </a:cubicBezTo>
                  <a:cubicBezTo>
                    <a:pt x="369" y="1311"/>
                    <a:pt x="374" y="1310"/>
                    <a:pt x="379" y="1308"/>
                  </a:cubicBezTo>
                  <a:cubicBezTo>
                    <a:pt x="383" y="1308"/>
                    <a:pt x="386" y="1311"/>
                    <a:pt x="388" y="1313"/>
                  </a:cubicBezTo>
                  <a:cubicBezTo>
                    <a:pt x="386" y="1321"/>
                    <a:pt x="386" y="1328"/>
                    <a:pt x="386" y="1336"/>
                  </a:cubicBezTo>
                  <a:cubicBezTo>
                    <a:pt x="385" y="1356"/>
                    <a:pt x="394" y="1375"/>
                    <a:pt x="411" y="1385"/>
                  </a:cubicBezTo>
                  <a:lnTo>
                    <a:pt x="426" y="1338"/>
                  </a:lnTo>
                  <a:cubicBezTo>
                    <a:pt x="433" y="1318"/>
                    <a:pt x="443" y="1308"/>
                    <a:pt x="456" y="1308"/>
                  </a:cubicBezTo>
                  <a:cubicBezTo>
                    <a:pt x="462" y="1310"/>
                    <a:pt x="466" y="1313"/>
                    <a:pt x="471" y="1318"/>
                  </a:cubicBezTo>
                  <a:cubicBezTo>
                    <a:pt x="476" y="1322"/>
                    <a:pt x="480" y="1325"/>
                    <a:pt x="486" y="1327"/>
                  </a:cubicBezTo>
                  <a:cubicBezTo>
                    <a:pt x="489" y="1327"/>
                    <a:pt x="491" y="1325"/>
                    <a:pt x="493" y="1324"/>
                  </a:cubicBezTo>
                  <a:cubicBezTo>
                    <a:pt x="494" y="1322"/>
                    <a:pt x="496" y="1321"/>
                    <a:pt x="499" y="1321"/>
                  </a:cubicBezTo>
                  <a:cubicBezTo>
                    <a:pt x="508" y="1321"/>
                    <a:pt x="513" y="1325"/>
                    <a:pt x="513" y="1333"/>
                  </a:cubicBezTo>
                  <a:cubicBezTo>
                    <a:pt x="513" y="1342"/>
                    <a:pt x="517" y="1350"/>
                    <a:pt x="523" y="1358"/>
                  </a:cubicBezTo>
                  <a:cubicBezTo>
                    <a:pt x="528" y="1344"/>
                    <a:pt x="541" y="1336"/>
                    <a:pt x="554" y="1336"/>
                  </a:cubicBezTo>
                  <a:cubicBezTo>
                    <a:pt x="555" y="1336"/>
                    <a:pt x="556" y="1336"/>
                    <a:pt x="557" y="1336"/>
                  </a:cubicBezTo>
                  <a:cubicBezTo>
                    <a:pt x="565" y="1338"/>
                    <a:pt x="573" y="1338"/>
                    <a:pt x="580" y="1341"/>
                  </a:cubicBezTo>
                  <a:cubicBezTo>
                    <a:pt x="588" y="1342"/>
                    <a:pt x="596" y="1344"/>
                    <a:pt x="605" y="1345"/>
                  </a:cubicBezTo>
                  <a:cubicBezTo>
                    <a:pt x="612" y="1344"/>
                    <a:pt x="620" y="1342"/>
                    <a:pt x="626" y="1338"/>
                  </a:cubicBezTo>
                  <a:cubicBezTo>
                    <a:pt x="632" y="1333"/>
                    <a:pt x="639" y="1330"/>
                    <a:pt x="645" y="1330"/>
                  </a:cubicBezTo>
                  <a:cubicBezTo>
                    <a:pt x="652" y="1331"/>
                    <a:pt x="660" y="1335"/>
                    <a:pt x="668" y="1339"/>
                  </a:cubicBezTo>
                  <a:cubicBezTo>
                    <a:pt x="676" y="1342"/>
                    <a:pt x="683" y="1345"/>
                    <a:pt x="691" y="1348"/>
                  </a:cubicBezTo>
                  <a:cubicBezTo>
                    <a:pt x="709" y="1341"/>
                    <a:pt x="728" y="1331"/>
                    <a:pt x="746" y="1322"/>
                  </a:cubicBezTo>
                  <a:cubicBezTo>
                    <a:pt x="765" y="1311"/>
                    <a:pt x="785" y="1302"/>
                    <a:pt x="806" y="1296"/>
                  </a:cubicBezTo>
                  <a:cubicBezTo>
                    <a:pt x="808" y="1296"/>
                    <a:pt x="811" y="1298"/>
                    <a:pt x="812" y="1302"/>
                  </a:cubicBezTo>
                  <a:cubicBezTo>
                    <a:pt x="809" y="1305"/>
                    <a:pt x="806" y="1308"/>
                    <a:pt x="805" y="1313"/>
                  </a:cubicBezTo>
                  <a:cubicBezTo>
                    <a:pt x="860" y="1276"/>
                    <a:pt x="908" y="1241"/>
                    <a:pt x="948" y="1207"/>
                  </a:cubicBezTo>
                  <a:cubicBezTo>
                    <a:pt x="988" y="1175"/>
                    <a:pt x="1022" y="1145"/>
                    <a:pt x="1051" y="1118"/>
                  </a:cubicBezTo>
                  <a:cubicBezTo>
                    <a:pt x="1059" y="1107"/>
                    <a:pt x="1062" y="1093"/>
                    <a:pt x="1056" y="1079"/>
                  </a:cubicBezTo>
                  <a:cubicBezTo>
                    <a:pt x="1060" y="1075"/>
                    <a:pt x="1065" y="1068"/>
                    <a:pt x="1068" y="1061"/>
                  </a:cubicBezTo>
                  <a:cubicBezTo>
                    <a:pt x="1071" y="1055"/>
                    <a:pt x="1075" y="1047"/>
                    <a:pt x="1080" y="1038"/>
                  </a:cubicBezTo>
                  <a:cubicBezTo>
                    <a:pt x="1088" y="1022"/>
                    <a:pt x="1099" y="1008"/>
                    <a:pt x="1111" y="996"/>
                  </a:cubicBezTo>
                  <a:cubicBezTo>
                    <a:pt x="1117" y="961"/>
                    <a:pt x="1120" y="924"/>
                    <a:pt x="1122" y="887"/>
                  </a:cubicBezTo>
                  <a:cubicBezTo>
                    <a:pt x="1123" y="870"/>
                    <a:pt x="1126" y="853"/>
                    <a:pt x="1131" y="838"/>
                  </a:cubicBezTo>
                  <a:cubicBezTo>
                    <a:pt x="1137" y="822"/>
                    <a:pt x="1140" y="805"/>
                    <a:pt x="1142" y="788"/>
                  </a:cubicBezTo>
                  <a:cubicBezTo>
                    <a:pt x="1142" y="784"/>
                    <a:pt x="1140" y="779"/>
                    <a:pt x="1139" y="775"/>
                  </a:cubicBezTo>
                  <a:cubicBezTo>
                    <a:pt x="1135" y="767"/>
                    <a:pt x="1134" y="758"/>
                    <a:pt x="1131" y="750"/>
                  </a:cubicBezTo>
                  <a:lnTo>
                    <a:pt x="1125" y="724"/>
                  </a:lnTo>
                  <a:cubicBezTo>
                    <a:pt x="1123" y="718"/>
                    <a:pt x="1122" y="712"/>
                    <a:pt x="1122" y="705"/>
                  </a:cubicBezTo>
                  <a:cubicBezTo>
                    <a:pt x="1120" y="693"/>
                    <a:pt x="1119" y="678"/>
                    <a:pt x="1119" y="662"/>
                  </a:cubicBezTo>
                  <a:lnTo>
                    <a:pt x="1119" y="608"/>
                  </a:lnTo>
                  <a:cubicBezTo>
                    <a:pt x="1117" y="600"/>
                    <a:pt x="1125" y="591"/>
                    <a:pt x="1133" y="591"/>
                  </a:cubicBezTo>
                  <a:cubicBezTo>
                    <a:pt x="1134" y="591"/>
                    <a:pt x="1135" y="591"/>
                    <a:pt x="1135" y="592"/>
                  </a:cubicBezTo>
                  <a:cubicBezTo>
                    <a:pt x="1143" y="564"/>
                    <a:pt x="1146" y="535"/>
                    <a:pt x="1146" y="507"/>
                  </a:cubicBezTo>
                  <a:cubicBezTo>
                    <a:pt x="1148" y="442"/>
                    <a:pt x="1128" y="381"/>
                    <a:pt x="1088" y="330"/>
                  </a:cubicBezTo>
                  <a:cubicBezTo>
                    <a:pt x="1089" y="325"/>
                    <a:pt x="1077" y="310"/>
                    <a:pt x="1054" y="284"/>
                  </a:cubicBezTo>
                  <a:cubicBezTo>
                    <a:pt x="1029" y="253"/>
                    <a:pt x="1019" y="232"/>
                    <a:pt x="1019" y="216"/>
                  </a:cubicBezTo>
                  <a:cubicBezTo>
                    <a:pt x="1002" y="195"/>
                    <a:pt x="982" y="175"/>
                    <a:pt x="960" y="156"/>
                  </a:cubicBezTo>
                  <a:cubicBezTo>
                    <a:pt x="936" y="145"/>
                    <a:pt x="923" y="136"/>
                    <a:pt x="923" y="129"/>
                  </a:cubicBezTo>
                  <a:cubicBezTo>
                    <a:pt x="923" y="121"/>
                    <a:pt x="922" y="113"/>
                    <a:pt x="919" y="107"/>
                  </a:cubicBezTo>
                  <a:cubicBezTo>
                    <a:pt x="912" y="109"/>
                    <a:pt x="908" y="109"/>
                    <a:pt x="902" y="110"/>
                  </a:cubicBezTo>
                  <a:cubicBezTo>
                    <a:pt x="886" y="104"/>
                    <a:pt x="871" y="96"/>
                    <a:pt x="860" y="84"/>
                  </a:cubicBezTo>
                  <a:cubicBezTo>
                    <a:pt x="848" y="72"/>
                    <a:pt x="832" y="62"/>
                    <a:pt x="816" y="58"/>
                  </a:cubicBezTo>
                  <a:cubicBezTo>
                    <a:pt x="811" y="58"/>
                    <a:pt x="806" y="58"/>
                    <a:pt x="802" y="59"/>
                  </a:cubicBezTo>
                  <a:cubicBezTo>
                    <a:pt x="797" y="61"/>
                    <a:pt x="792" y="61"/>
                    <a:pt x="788" y="61"/>
                  </a:cubicBezTo>
                  <a:cubicBezTo>
                    <a:pt x="779" y="61"/>
                    <a:pt x="769" y="59"/>
                    <a:pt x="762" y="58"/>
                  </a:cubicBezTo>
                  <a:cubicBezTo>
                    <a:pt x="748" y="50"/>
                    <a:pt x="734" y="45"/>
                    <a:pt x="719" y="45"/>
                  </a:cubicBezTo>
                  <a:cubicBezTo>
                    <a:pt x="717" y="45"/>
                    <a:pt x="715" y="45"/>
                    <a:pt x="712" y="46"/>
                  </a:cubicBezTo>
                  <a:cubicBezTo>
                    <a:pt x="692" y="46"/>
                    <a:pt x="672" y="42"/>
                    <a:pt x="652" y="38"/>
                  </a:cubicBezTo>
                  <a:cubicBezTo>
                    <a:pt x="645" y="26"/>
                    <a:pt x="640" y="13"/>
                    <a:pt x="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4" name="Google Shape;4644;p85"/>
            <p:cNvSpPr/>
            <p:nvPr/>
          </p:nvSpPr>
          <p:spPr>
            <a:xfrm>
              <a:off x="6839181" y="1847698"/>
              <a:ext cx="44236" cy="39428"/>
            </a:xfrm>
            <a:custGeom>
              <a:avLst/>
              <a:gdLst/>
              <a:ahLst/>
              <a:cxnLst/>
              <a:rect l="l" t="t" r="r" b="b"/>
              <a:pathLst>
                <a:path w="1601" h="1427" extrusionOk="0">
                  <a:moveTo>
                    <a:pt x="916" y="94"/>
                  </a:moveTo>
                  <a:lnTo>
                    <a:pt x="916" y="96"/>
                  </a:lnTo>
                  <a:cubicBezTo>
                    <a:pt x="916" y="95"/>
                    <a:pt x="916" y="95"/>
                    <a:pt x="916" y="94"/>
                  </a:cubicBezTo>
                  <a:lnTo>
                    <a:pt x="916" y="94"/>
                  </a:lnTo>
                  <a:cubicBezTo>
                    <a:pt x="916" y="94"/>
                    <a:pt x="916" y="94"/>
                    <a:pt x="916" y="94"/>
                  </a:cubicBezTo>
                  <a:close/>
                  <a:moveTo>
                    <a:pt x="1351" y="94"/>
                  </a:moveTo>
                  <a:lnTo>
                    <a:pt x="1359" y="114"/>
                  </a:lnTo>
                  <a:lnTo>
                    <a:pt x="1353" y="114"/>
                  </a:lnTo>
                  <a:lnTo>
                    <a:pt x="1345" y="94"/>
                  </a:lnTo>
                  <a:close/>
                  <a:moveTo>
                    <a:pt x="912" y="94"/>
                  </a:moveTo>
                  <a:cubicBezTo>
                    <a:pt x="910" y="98"/>
                    <a:pt x="907" y="105"/>
                    <a:pt x="902" y="116"/>
                  </a:cubicBezTo>
                  <a:lnTo>
                    <a:pt x="899" y="102"/>
                  </a:lnTo>
                  <a:cubicBezTo>
                    <a:pt x="903" y="97"/>
                    <a:pt x="907" y="95"/>
                    <a:pt x="912" y="94"/>
                  </a:cubicBezTo>
                  <a:close/>
                  <a:moveTo>
                    <a:pt x="1421" y="93"/>
                  </a:moveTo>
                  <a:lnTo>
                    <a:pt x="1418" y="116"/>
                  </a:lnTo>
                  <a:lnTo>
                    <a:pt x="1413" y="116"/>
                  </a:lnTo>
                  <a:lnTo>
                    <a:pt x="1416" y="93"/>
                  </a:lnTo>
                  <a:close/>
                  <a:moveTo>
                    <a:pt x="64" y="103"/>
                  </a:moveTo>
                  <a:lnTo>
                    <a:pt x="72" y="128"/>
                  </a:lnTo>
                  <a:lnTo>
                    <a:pt x="69" y="129"/>
                  </a:lnTo>
                  <a:lnTo>
                    <a:pt x="58" y="103"/>
                  </a:lnTo>
                  <a:close/>
                  <a:moveTo>
                    <a:pt x="199" y="122"/>
                  </a:moveTo>
                  <a:lnTo>
                    <a:pt x="195" y="139"/>
                  </a:lnTo>
                  <a:lnTo>
                    <a:pt x="190" y="139"/>
                  </a:lnTo>
                  <a:lnTo>
                    <a:pt x="193" y="122"/>
                  </a:lnTo>
                  <a:close/>
                  <a:moveTo>
                    <a:pt x="827" y="106"/>
                  </a:moveTo>
                  <a:lnTo>
                    <a:pt x="827" y="154"/>
                  </a:lnTo>
                  <a:lnTo>
                    <a:pt x="822" y="154"/>
                  </a:lnTo>
                  <a:lnTo>
                    <a:pt x="822" y="106"/>
                  </a:lnTo>
                  <a:close/>
                  <a:moveTo>
                    <a:pt x="692" y="139"/>
                  </a:moveTo>
                  <a:lnTo>
                    <a:pt x="679" y="174"/>
                  </a:lnTo>
                  <a:lnTo>
                    <a:pt x="675" y="173"/>
                  </a:lnTo>
                  <a:lnTo>
                    <a:pt x="687" y="139"/>
                  </a:lnTo>
                  <a:close/>
                  <a:moveTo>
                    <a:pt x="1498" y="93"/>
                  </a:moveTo>
                  <a:cubicBezTo>
                    <a:pt x="1504" y="96"/>
                    <a:pt x="1507" y="103"/>
                    <a:pt x="1507" y="117"/>
                  </a:cubicBezTo>
                  <a:lnTo>
                    <a:pt x="1505" y="120"/>
                  </a:lnTo>
                  <a:cubicBezTo>
                    <a:pt x="1505" y="156"/>
                    <a:pt x="1496" y="176"/>
                    <a:pt x="1479" y="177"/>
                  </a:cubicBezTo>
                  <a:cubicBezTo>
                    <a:pt x="1479" y="174"/>
                    <a:pt x="1484" y="166"/>
                    <a:pt x="1488" y="154"/>
                  </a:cubicBezTo>
                  <a:cubicBezTo>
                    <a:pt x="1491" y="146"/>
                    <a:pt x="1494" y="139"/>
                    <a:pt x="1496" y="131"/>
                  </a:cubicBezTo>
                  <a:cubicBezTo>
                    <a:pt x="1496" y="125"/>
                    <a:pt x="1491" y="122"/>
                    <a:pt x="1482" y="119"/>
                  </a:cubicBezTo>
                  <a:cubicBezTo>
                    <a:pt x="1485" y="109"/>
                    <a:pt x="1491" y="100"/>
                    <a:pt x="1498" y="93"/>
                  </a:cubicBezTo>
                  <a:close/>
                  <a:moveTo>
                    <a:pt x="1393" y="109"/>
                  </a:moveTo>
                  <a:cubicBezTo>
                    <a:pt x="1398" y="113"/>
                    <a:pt x="1399" y="119"/>
                    <a:pt x="1402" y="129"/>
                  </a:cubicBezTo>
                  <a:cubicBezTo>
                    <a:pt x="1405" y="136"/>
                    <a:pt x="1404" y="143"/>
                    <a:pt x="1399" y="149"/>
                  </a:cubicBezTo>
                  <a:cubicBezTo>
                    <a:pt x="1408" y="165"/>
                    <a:pt x="1416" y="174"/>
                    <a:pt x="1422" y="176"/>
                  </a:cubicBezTo>
                  <a:lnTo>
                    <a:pt x="1422" y="179"/>
                  </a:lnTo>
                  <a:cubicBezTo>
                    <a:pt x="1422" y="182"/>
                    <a:pt x="1421" y="185"/>
                    <a:pt x="1418" y="188"/>
                  </a:cubicBezTo>
                  <a:cubicBezTo>
                    <a:pt x="1391" y="168"/>
                    <a:pt x="1378" y="154"/>
                    <a:pt x="1378" y="146"/>
                  </a:cubicBezTo>
                  <a:cubicBezTo>
                    <a:pt x="1379" y="143"/>
                    <a:pt x="1381" y="142"/>
                    <a:pt x="1382" y="140"/>
                  </a:cubicBezTo>
                  <a:cubicBezTo>
                    <a:pt x="1384" y="139"/>
                    <a:pt x="1385" y="136"/>
                    <a:pt x="1387" y="134"/>
                  </a:cubicBezTo>
                  <a:cubicBezTo>
                    <a:pt x="1390" y="126"/>
                    <a:pt x="1393" y="119"/>
                    <a:pt x="1393" y="109"/>
                  </a:cubicBezTo>
                  <a:close/>
                  <a:moveTo>
                    <a:pt x="299" y="139"/>
                  </a:moveTo>
                  <a:lnTo>
                    <a:pt x="299" y="139"/>
                  </a:lnTo>
                  <a:cubicBezTo>
                    <a:pt x="318" y="151"/>
                    <a:pt x="328" y="173"/>
                    <a:pt x="327" y="194"/>
                  </a:cubicBezTo>
                  <a:lnTo>
                    <a:pt x="327" y="208"/>
                  </a:lnTo>
                  <a:cubicBezTo>
                    <a:pt x="326" y="208"/>
                    <a:pt x="324" y="209"/>
                    <a:pt x="323" y="209"/>
                  </a:cubicBezTo>
                  <a:cubicBezTo>
                    <a:pt x="320" y="209"/>
                    <a:pt x="316" y="207"/>
                    <a:pt x="313" y="206"/>
                  </a:cubicBezTo>
                  <a:lnTo>
                    <a:pt x="304" y="205"/>
                  </a:lnTo>
                  <a:cubicBezTo>
                    <a:pt x="305" y="183"/>
                    <a:pt x="302" y="160"/>
                    <a:pt x="299" y="139"/>
                  </a:cubicBezTo>
                  <a:close/>
                  <a:moveTo>
                    <a:pt x="1408" y="202"/>
                  </a:moveTo>
                  <a:lnTo>
                    <a:pt x="1419" y="213"/>
                  </a:lnTo>
                  <a:lnTo>
                    <a:pt x="1416" y="217"/>
                  </a:lnTo>
                  <a:lnTo>
                    <a:pt x="1405" y="205"/>
                  </a:lnTo>
                  <a:lnTo>
                    <a:pt x="1408" y="202"/>
                  </a:lnTo>
                  <a:close/>
                  <a:moveTo>
                    <a:pt x="247" y="91"/>
                  </a:moveTo>
                  <a:cubicBezTo>
                    <a:pt x="258" y="111"/>
                    <a:pt x="265" y="133"/>
                    <a:pt x="265" y="156"/>
                  </a:cubicBezTo>
                  <a:cubicBezTo>
                    <a:pt x="267" y="166"/>
                    <a:pt x="269" y="179"/>
                    <a:pt x="267" y="189"/>
                  </a:cubicBezTo>
                  <a:cubicBezTo>
                    <a:pt x="267" y="202"/>
                    <a:pt x="269" y="213"/>
                    <a:pt x="270" y="225"/>
                  </a:cubicBezTo>
                  <a:lnTo>
                    <a:pt x="269" y="225"/>
                  </a:lnTo>
                  <a:cubicBezTo>
                    <a:pt x="269" y="220"/>
                    <a:pt x="267" y="211"/>
                    <a:pt x="265" y="200"/>
                  </a:cubicBezTo>
                  <a:cubicBezTo>
                    <a:pt x="264" y="189"/>
                    <a:pt x="262" y="177"/>
                    <a:pt x="261" y="160"/>
                  </a:cubicBezTo>
                  <a:cubicBezTo>
                    <a:pt x="259" y="148"/>
                    <a:pt x="258" y="136"/>
                    <a:pt x="256" y="125"/>
                  </a:cubicBezTo>
                  <a:cubicBezTo>
                    <a:pt x="255" y="113"/>
                    <a:pt x="252" y="102"/>
                    <a:pt x="247" y="91"/>
                  </a:cubicBezTo>
                  <a:close/>
                  <a:moveTo>
                    <a:pt x="950" y="200"/>
                  </a:moveTo>
                  <a:lnTo>
                    <a:pt x="962" y="246"/>
                  </a:lnTo>
                  <a:lnTo>
                    <a:pt x="958" y="246"/>
                  </a:lnTo>
                  <a:lnTo>
                    <a:pt x="947" y="200"/>
                  </a:lnTo>
                  <a:close/>
                  <a:moveTo>
                    <a:pt x="1510" y="193"/>
                  </a:moveTo>
                  <a:lnTo>
                    <a:pt x="1498" y="256"/>
                  </a:lnTo>
                  <a:lnTo>
                    <a:pt x="1493" y="256"/>
                  </a:lnTo>
                  <a:lnTo>
                    <a:pt x="1505" y="193"/>
                  </a:lnTo>
                  <a:close/>
                  <a:moveTo>
                    <a:pt x="176" y="246"/>
                  </a:moveTo>
                  <a:lnTo>
                    <a:pt x="179" y="260"/>
                  </a:lnTo>
                  <a:lnTo>
                    <a:pt x="175" y="260"/>
                  </a:lnTo>
                  <a:lnTo>
                    <a:pt x="173" y="246"/>
                  </a:lnTo>
                  <a:close/>
                  <a:moveTo>
                    <a:pt x="135" y="94"/>
                  </a:moveTo>
                  <a:cubicBezTo>
                    <a:pt x="141" y="111"/>
                    <a:pt x="144" y="129"/>
                    <a:pt x="145" y="149"/>
                  </a:cubicBezTo>
                  <a:cubicBezTo>
                    <a:pt x="149" y="168"/>
                    <a:pt x="150" y="188"/>
                    <a:pt x="150" y="208"/>
                  </a:cubicBezTo>
                  <a:lnTo>
                    <a:pt x="150" y="263"/>
                  </a:lnTo>
                  <a:cubicBezTo>
                    <a:pt x="142" y="219"/>
                    <a:pt x="139" y="174"/>
                    <a:pt x="139" y="128"/>
                  </a:cubicBezTo>
                  <a:cubicBezTo>
                    <a:pt x="139" y="122"/>
                    <a:pt x="132" y="120"/>
                    <a:pt x="118" y="120"/>
                  </a:cubicBezTo>
                  <a:cubicBezTo>
                    <a:pt x="121" y="109"/>
                    <a:pt x="127" y="100"/>
                    <a:pt x="135" y="94"/>
                  </a:cubicBezTo>
                  <a:close/>
                  <a:moveTo>
                    <a:pt x="113" y="254"/>
                  </a:moveTo>
                  <a:lnTo>
                    <a:pt x="121" y="268"/>
                  </a:lnTo>
                  <a:lnTo>
                    <a:pt x="116" y="269"/>
                  </a:lnTo>
                  <a:lnTo>
                    <a:pt x="110" y="254"/>
                  </a:lnTo>
                  <a:close/>
                  <a:moveTo>
                    <a:pt x="1322" y="177"/>
                  </a:moveTo>
                  <a:lnTo>
                    <a:pt x="1322" y="199"/>
                  </a:lnTo>
                  <a:cubicBezTo>
                    <a:pt x="1324" y="216"/>
                    <a:pt x="1321" y="234"/>
                    <a:pt x="1313" y="249"/>
                  </a:cubicBezTo>
                  <a:cubicBezTo>
                    <a:pt x="1305" y="269"/>
                    <a:pt x="1296" y="282"/>
                    <a:pt x="1285" y="285"/>
                  </a:cubicBezTo>
                  <a:lnTo>
                    <a:pt x="1285" y="263"/>
                  </a:lnTo>
                  <a:cubicBezTo>
                    <a:pt x="1291" y="246"/>
                    <a:pt x="1304" y="217"/>
                    <a:pt x="1322" y="177"/>
                  </a:cubicBezTo>
                  <a:close/>
                  <a:moveTo>
                    <a:pt x="336" y="269"/>
                  </a:moveTo>
                  <a:lnTo>
                    <a:pt x="336" y="286"/>
                  </a:lnTo>
                  <a:lnTo>
                    <a:pt x="332" y="286"/>
                  </a:lnTo>
                  <a:lnTo>
                    <a:pt x="332" y="269"/>
                  </a:lnTo>
                  <a:close/>
                  <a:moveTo>
                    <a:pt x="728" y="263"/>
                  </a:moveTo>
                  <a:lnTo>
                    <a:pt x="732" y="294"/>
                  </a:lnTo>
                  <a:lnTo>
                    <a:pt x="727" y="294"/>
                  </a:lnTo>
                  <a:lnTo>
                    <a:pt x="722" y="263"/>
                  </a:lnTo>
                  <a:close/>
                  <a:moveTo>
                    <a:pt x="345" y="302"/>
                  </a:moveTo>
                  <a:lnTo>
                    <a:pt x="339" y="322"/>
                  </a:lnTo>
                  <a:lnTo>
                    <a:pt x="335" y="319"/>
                  </a:lnTo>
                  <a:lnTo>
                    <a:pt x="342" y="302"/>
                  </a:lnTo>
                  <a:close/>
                  <a:moveTo>
                    <a:pt x="976" y="286"/>
                  </a:moveTo>
                  <a:cubicBezTo>
                    <a:pt x="981" y="300"/>
                    <a:pt x="984" y="314"/>
                    <a:pt x="985" y="328"/>
                  </a:cubicBezTo>
                  <a:lnTo>
                    <a:pt x="985" y="329"/>
                  </a:lnTo>
                  <a:cubicBezTo>
                    <a:pt x="985" y="331"/>
                    <a:pt x="985" y="333"/>
                    <a:pt x="984" y="334"/>
                  </a:cubicBezTo>
                  <a:cubicBezTo>
                    <a:pt x="982" y="336"/>
                    <a:pt x="981" y="339"/>
                    <a:pt x="981" y="340"/>
                  </a:cubicBezTo>
                  <a:lnTo>
                    <a:pt x="970" y="308"/>
                  </a:lnTo>
                  <a:cubicBezTo>
                    <a:pt x="971" y="294"/>
                    <a:pt x="973" y="286"/>
                    <a:pt x="976" y="286"/>
                  </a:cubicBezTo>
                  <a:close/>
                  <a:moveTo>
                    <a:pt x="672" y="240"/>
                  </a:moveTo>
                  <a:lnTo>
                    <a:pt x="672" y="243"/>
                  </a:lnTo>
                  <a:cubicBezTo>
                    <a:pt x="673" y="253"/>
                    <a:pt x="667" y="289"/>
                    <a:pt x="653" y="351"/>
                  </a:cubicBezTo>
                  <a:cubicBezTo>
                    <a:pt x="653" y="348"/>
                    <a:pt x="653" y="343"/>
                    <a:pt x="652" y="340"/>
                  </a:cubicBezTo>
                  <a:cubicBezTo>
                    <a:pt x="652" y="337"/>
                    <a:pt x="650" y="334"/>
                    <a:pt x="650" y="329"/>
                  </a:cubicBezTo>
                  <a:cubicBezTo>
                    <a:pt x="650" y="325"/>
                    <a:pt x="652" y="320"/>
                    <a:pt x="653" y="316"/>
                  </a:cubicBezTo>
                  <a:cubicBezTo>
                    <a:pt x="655" y="308"/>
                    <a:pt x="656" y="297"/>
                    <a:pt x="659" y="285"/>
                  </a:cubicBezTo>
                  <a:cubicBezTo>
                    <a:pt x="661" y="276"/>
                    <a:pt x="664" y="266"/>
                    <a:pt x="665" y="260"/>
                  </a:cubicBezTo>
                  <a:cubicBezTo>
                    <a:pt x="668" y="253"/>
                    <a:pt x="670" y="246"/>
                    <a:pt x="672" y="240"/>
                  </a:cubicBezTo>
                  <a:close/>
                  <a:moveTo>
                    <a:pt x="733" y="353"/>
                  </a:moveTo>
                  <a:lnTo>
                    <a:pt x="736" y="369"/>
                  </a:lnTo>
                  <a:lnTo>
                    <a:pt x="732" y="369"/>
                  </a:lnTo>
                  <a:lnTo>
                    <a:pt x="728" y="353"/>
                  </a:lnTo>
                  <a:close/>
                  <a:moveTo>
                    <a:pt x="1387" y="273"/>
                  </a:moveTo>
                  <a:cubicBezTo>
                    <a:pt x="1391" y="288"/>
                    <a:pt x="1394" y="305"/>
                    <a:pt x="1396" y="322"/>
                  </a:cubicBezTo>
                  <a:cubicBezTo>
                    <a:pt x="1398" y="337"/>
                    <a:pt x="1399" y="354"/>
                    <a:pt x="1401" y="371"/>
                  </a:cubicBezTo>
                  <a:lnTo>
                    <a:pt x="1387" y="374"/>
                  </a:lnTo>
                  <a:lnTo>
                    <a:pt x="1387" y="273"/>
                  </a:lnTo>
                  <a:close/>
                  <a:moveTo>
                    <a:pt x="1361" y="322"/>
                  </a:moveTo>
                  <a:lnTo>
                    <a:pt x="1361" y="383"/>
                  </a:lnTo>
                  <a:lnTo>
                    <a:pt x="1354" y="383"/>
                  </a:lnTo>
                  <a:lnTo>
                    <a:pt x="1354" y="322"/>
                  </a:lnTo>
                  <a:close/>
                  <a:moveTo>
                    <a:pt x="179" y="269"/>
                  </a:moveTo>
                  <a:lnTo>
                    <a:pt x="175" y="403"/>
                  </a:lnTo>
                  <a:lnTo>
                    <a:pt x="169" y="403"/>
                  </a:lnTo>
                  <a:lnTo>
                    <a:pt x="175" y="269"/>
                  </a:lnTo>
                  <a:close/>
                  <a:moveTo>
                    <a:pt x="1288" y="289"/>
                  </a:moveTo>
                  <a:lnTo>
                    <a:pt x="1288" y="313"/>
                  </a:lnTo>
                  <a:cubicBezTo>
                    <a:pt x="1288" y="323"/>
                    <a:pt x="1287" y="339"/>
                    <a:pt x="1285" y="359"/>
                  </a:cubicBezTo>
                  <a:cubicBezTo>
                    <a:pt x="1285" y="377"/>
                    <a:pt x="1284" y="394"/>
                    <a:pt x="1284" y="405"/>
                  </a:cubicBezTo>
                  <a:cubicBezTo>
                    <a:pt x="1276" y="391"/>
                    <a:pt x="1271" y="374"/>
                    <a:pt x="1274" y="357"/>
                  </a:cubicBezTo>
                  <a:cubicBezTo>
                    <a:pt x="1271" y="333"/>
                    <a:pt x="1276" y="309"/>
                    <a:pt x="1288" y="289"/>
                  </a:cubicBezTo>
                  <a:close/>
                  <a:moveTo>
                    <a:pt x="305" y="411"/>
                  </a:moveTo>
                  <a:lnTo>
                    <a:pt x="301" y="425"/>
                  </a:lnTo>
                  <a:lnTo>
                    <a:pt x="298" y="423"/>
                  </a:lnTo>
                  <a:lnTo>
                    <a:pt x="302" y="411"/>
                  </a:lnTo>
                  <a:close/>
                  <a:moveTo>
                    <a:pt x="1442" y="380"/>
                  </a:moveTo>
                  <a:cubicBezTo>
                    <a:pt x="1445" y="389"/>
                    <a:pt x="1448" y="400"/>
                    <a:pt x="1448" y="411"/>
                  </a:cubicBezTo>
                  <a:lnTo>
                    <a:pt x="1448" y="414"/>
                  </a:lnTo>
                  <a:cubicBezTo>
                    <a:pt x="1447" y="423"/>
                    <a:pt x="1444" y="431"/>
                    <a:pt x="1438" y="439"/>
                  </a:cubicBezTo>
                  <a:cubicBezTo>
                    <a:pt x="1439" y="423"/>
                    <a:pt x="1438" y="408"/>
                    <a:pt x="1433" y="393"/>
                  </a:cubicBezTo>
                  <a:lnTo>
                    <a:pt x="1442" y="380"/>
                  </a:lnTo>
                  <a:close/>
                  <a:moveTo>
                    <a:pt x="178" y="428"/>
                  </a:moveTo>
                  <a:lnTo>
                    <a:pt x="175" y="445"/>
                  </a:lnTo>
                  <a:lnTo>
                    <a:pt x="169" y="445"/>
                  </a:lnTo>
                  <a:lnTo>
                    <a:pt x="173" y="428"/>
                  </a:lnTo>
                  <a:close/>
                  <a:moveTo>
                    <a:pt x="672" y="431"/>
                  </a:moveTo>
                  <a:lnTo>
                    <a:pt x="667" y="453"/>
                  </a:lnTo>
                  <a:lnTo>
                    <a:pt x="661" y="453"/>
                  </a:lnTo>
                  <a:lnTo>
                    <a:pt x="665" y="431"/>
                  </a:lnTo>
                  <a:close/>
                  <a:moveTo>
                    <a:pt x="1316" y="442"/>
                  </a:moveTo>
                  <a:lnTo>
                    <a:pt x="1311" y="459"/>
                  </a:lnTo>
                  <a:lnTo>
                    <a:pt x="1307" y="459"/>
                  </a:lnTo>
                  <a:lnTo>
                    <a:pt x="1310" y="442"/>
                  </a:lnTo>
                  <a:close/>
                  <a:moveTo>
                    <a:pt x="305" y="439"/>
                  </a:moveTo>
                  <a:lnTo>
                    <a:pt x="305" y="460"/>
                  </a:lnTo>
                  <a:lnTo>
                    <a:pt x="301" y="460"/>
                  </a:lnTo>
                  <a:lnTo>
                    <a:pt x="301" y="439"/>
                  </a:lnTo>
                  <a:close/>
                  <a:moveTo>
                    <a:pt x="982" y="369"/>
                  </a:moveTo>
                  <a:lnTo>
                    <a:pt x="985" y="449"/>
                  </a:lnTo>
                  <a:cubicBezTo>
                    <a:pt x="984" y="460"/>
                    <a:pt x="978" y="471"/>
                    <a:pt x="970" y="480"/>
                  </a:cubicBezTo>
                  <a:lnTo>
                    <a:pt x="970" y="376"/>
                  </a:lnTo>
                  <a:cubicBezTo>
                    <a:pt x="973" y="373"/>
                    <a:pt x="978" y="369"/>
                    <a:pt x="982" y="369"/>
                  </a:cubicBezTo>
                  <a:close/>
                  <a:moveTo>
                    <a:pt x="344" y="403"/>
                  </a:moveTo>
                  <a:lnTo>
                    <a:pt x="341" y="488"/>
                  </a:lnTo>
                  <a:lnTo>
                    <a:pt x="335" y="488"/>
                  </a:lnTo>
                  <a:lnTo>
                    <a:pt x="339" y="403"/>
                  </a:lnTo>
                  <a:close/>
                  <a:moveTo>
                    <a:pt x="1316" y="477"/>
                  </a:moveTo>
                  <a:lnTo>
                    <a:pt x="1316" y="493"/>
                  </a:lnTo>
                  <a:lnTo>
                    <a:pt x="1310" y="493"/>
                  </a:lnTo>
                  <a:lnTo>
                    <a:pt x="1310" y="477"/>
                  </a:lnTo>
                  <a:close/>
                  <a:moveTo>
                    <a:pt x="242" y="320"/>
                  </a:moveTo>
                  <a:cubicBezTo>
                    <a:pt x="242" y="326"/>
                    <a:pt x="242" y="334"/>
                    <a:pt x="244" y="340"/>
                  </a:cubicBezTo>
                  <a:cubicBezTo>
                    <a:pt x="245" y="349"/>
                    <a:pt x="245" y="360"/>
                    <a:pt x="247" y="371"/>
                  </a:cubicBezTo>
                  <a:cubicBezTo>
                    <a:pt x="250" y="382"/>
                    <a:pt x="250" y="393"/>
                    <a:pt x="252" y="403"/>
                  </a:cubicBezTo>
                  <a:cubicBezTo>
                    <a:pt x="253" y="413"/>
                    <a:pt x="253" y="422"/>
                    <a:pt x="253" y="426"/>
                  </a:cubicBezTo>
                  <a:lnTo>
                    <a:pt x="253" y="428"/>
                  </a:lnTo>
                  <a:cubicBezTo>
                    <a:pt x="253" y="433"/>
                    <a:pt x="253" y="439"/>
                    <a:pt x="252" y="448"/>
                  </a:cubicBezTo>
                  <a:cubicBezTo>
                    <a:pt x="252" y="456"/>
                    <a:pt x="250" y="462"/>
                    <a:pt x="250" y="469"/>
                  </a:cubicBezTo>
                  <a:cubicBezTo>
                    <a:pt x="245" y="469"/>
                    <a:pt x="241" y="471"/>
                    <a:pt x="236" y="474"/>
                  </a:cubicBezTo>
                  <a:cubicBezTo>
                    <a:pt x="238" y="483"/>
                    <a:pt x="241" y="491"/>
                    <a:pt x="247" y="497"/>
                  </a:cubicBezTo>
                  <a:lnTo>
                    <a:pt x="244" y="516"/>
                  </a:lnTo>
                  <a:cubicBezTo>
                    <a:pt x="232" y="511"/>
                    <a:pt x="227" y="499"/>
                    <a:pt x="227" y="477"/>
                  </a:cubicBezTo>
                  <a:cubicBezTo>
                    <a:pt x="232" y="465"/>
                    <a:pt x="235" y="453"/>
                    <a:pt x="238" y="439"/>
                  </a:cubicBezTo>
                  <a:cubicBezTo>
                    <a:pt x="239" y="413"/>
                    <a:pt x="241" y="389"/>
                    <a:pt x="242" y="369"/>
                  </a:cubicBezTo>
                  <a:cubicBezTo>
                    <a:pt x="242" y="354"/>
                    <a:pt x="242" y="337"/>
                    <a:pt x="242" y="320"/>
                  </a:cubicBezTo>
                  <a:close/>
                  <a:moveTo>
                    <a:pt x="741" y="480"/>
                  </a:moveTo>
                  <a:lnTo>
                    <a:pt x="741" y="519"/>
                  </a:lnTo>
                  <a:lnTo>
                    <a:pt x="735" y="519"/>
                  </a:lnTo>
                  <a:lnTo>
                    <a:pt x="735" y="480"/>
                  </a:lnTo>
                  <a:close/>
                  <a:moveTo>
                    <a:pt x="1016" y="411"/>
                  </a:moveTo>
                  <a:cubicBezTo>
                    <a:pt x="1022" y="422"/>
                    <a:pt x="1025" y="434"/>
                    <a:pt x="1028" y="448"/>
                  </a:cubicBezTo>
                  <a:cubicBezTo>
                    <a:pt x="1031" y="460"/>
                    <a:pt x="1036" y="474"/>
                    <a:pt x="1038" y="488"/>
                  </a:cubicBezTo>
                  <a:cubicBezTo>
                    <a:pt x="1036" y="499"/>
                    <a:pt x="1031" y="509"/>
                    <a:pt x="1025" y="519"/>
                  </a:cubicBezTo>
                  <a:lnTo>
                    <a:pt x="1025" y="493"/>
                  </a:lnTo>
                  <a:cubicBezTo>
                    <a:pt x="1025" y="465"/>
                    <a:pt x="1022" y="437"/>
                    <a:pt x="1016" y="411"/>
                  </a:cubicBezTo>
                  <a:close/>
                  <a:moveTo>
                    <a:pt x="388" y="393"/>
                  </a:moveTo>
                  <a:cubicBezTo>
                    <a:pt x="396" y="426"/>
                    <a:pt x="401" y="456"/>
                    <a:pt x="405" y="479"/>
                  </a:cubicBezTo>
                  <a:cubicBezTo>
                    <a:pt x="412" y="502"/>
                    <a:pt x="416" y="522"/>
                    <a:pt x="421" y="539"/>
                  </a:cubicBezTo>
                  <a:lnTo>
                    <a:pt x="421" y="540"/>
                  </a:lnTo>
                  <a:cubicBezTo>
                    <a:pt x="401" y="533"/>
                    <a:pt x="390" y="483"/>
                    <a:pt x="388" y="393"/>
                  </a:cubicBezTo>
                  <a:close/>
                  <a:moveTo>
                    <a:pt x="1419" y="505"/>
                  </a:moveTo>
                  <a:lnTo>
                    <a:pt x="1413" y="546"/>
                  </a:lnTo>
                  <a:lnTo>
                    <a:pt x="1407" y="546"/>
                  </a:lnTo>
                  <a:lnTo>
                    <a:pt x="1416" y="505"/>
                  </a:lnTo>
                  <a:close/>
                  <a:moveTo>
                    <a:pt x="775" y="537"/>
                  </a:moveTo>
                  <a:lnTo>
                    <a:pt x="772" y="557"/>
                  </a:lnTo>
                  <a:lnTo>
                    <a:pt x="765" y="557"/>
                  </a:lnTo>
                  <a:lnTo>
                    <a:pt x="768" y="537"/>
                  </a:lnTo>
                  <a:close/>
                  <a:moveTo>
                    <a:pt x="888" y="576"/>
                  </a:moveTo>
                  <a:lnTo>
                    <a:pt x="885" y="603"/>
                  </a:lnTo>
                  <a:lnTo>
                    <a:pt x="881" y="603"/>
                  </a:lnTo>
                  <a:lnTo>
                    <a:pt x="884" y="576"/>
                  </a:lnTo>
                  <a:close/>
                  <a:moveTo>
                    <a:pt x="733" y="569"/>
                  </a:moveTo>
                  <a:lnTo>
                    <a:pt x="733" y="612"/>
                  </a:lnTo>
                  <a:lnTo>
                    <a:pt x="728" y="612"/>
                  </a:lnTo>
                  <a:lnTo>
                    <a:pt x="728" y="569"/>
                  </a:lnTo>
                  <a:close/>
                  <a:moveTo>
                    <a:pt x="1270" y="625"/>
                  </a:moveTo>
                  <a:lnTo>
                    <a:pt x="1270" y="669"/>
                  </a:lnTo>
                  <a:lnTo>
                    <a:pt x="1264" y="669"/>
                  </a:lnTo>
                  <a:lnTo>
                    <a:pt x="1264" y="625"/>
                  </a:lnTo>
                  <a:close/>
                  <a:moveTo>
                    <a:pt x="971" y="654"/>
                  </a:moveTo>
                  <a:lnTo>
                    <a:pt x="971" y="671"/>
                  </a:lnTo>
                  <a:lnTo>
                    <a:pt x="967" y="671"/>
                  </a:lnTo>
                  <a:lnTo>
                    <a:pt x="967" y="654"/>
                  </a:lnTo>
                  <a:close/>
                  <a:moveTo>
                    <a:pt x="253" y="560"/>
                  </a:moveTo>
                  <a:cubicBezTo>
                    <a:pt x="259" y="589"/>
                    <a:pt x="264" y="614"/>
                    <a:pt x="265" y="634"/>
                  </a:cubicBezTo>
                  <a:cubicBezTo>
                    <a:pt x="268" y="649"/>
                    <a:pt x="268" y="665"/>
                    <a:pt x="267" y="680"/>
                  </a:cubicBezTo>
                  <a:lnTo>
                    <a:pt x="267" y="680"/>
                  </a:lnTo>
                  <a:cubicBezTo>
                    <a:pt x="265" y="669"/>
                    <a:pt x="264" y="657"/>
                    <a:pt x="264" y="645"/>
                  </a:cubicBezTo>
                  <a:cubicBezTo>
                    <a:pt x="265" y="631"/>
                    <a:pt x="261" y="617"/>
                    <a:pt x="253" y="605"/>
                  </a:cubicBezTo>
                  <a:lnTo>
                    <a:pt x="253" y="560"/>
                  </a:lnTo>
                  <a:close/>
                  <a:moveTo>
                    <a:pt x="670" y="480"/>
                  </a:moveTo>
                  <a:lnTo>
                    <a:pt x="673" y="582"/>
                  </a:lnTo>
                  <a:cubicBezTo>
                    <a:pt x="673" y="586"/>
                    <a:pt x="675" y="591"/>
                    <a:pt x="678" y="594"/>
                  </a:cubicBezTo>
                  <a:cubicBezTo>
                    <a:pt x="679" y="603"/>
                    <a:pt x="681" y="611"/>
                    <a:pt x="681" y="620"/>
                  </a:cubicBezTo>
                  <a:lnTo>
                    <a:pt x="681" y="622"/>
                  </a:lnTo>
                  <a:cubicBezTo>
                    <a:pt x="682" y="643"/>
                    <a:pt x="678" y="666"/>
                    <a:pt x="672" y="686"/>
                  </a:cubicBezTo>
                  <a:lnTo>
                    <a:pt x="672" y="576"/>
                  </a:lnTo>
                  <a:cubicBezTo>
                    <a:pt x="668" y="557"/>
                    <a:pt x="667" y="540"/>
                    <a:pt x="665" y="529"/>
                  </a:cubicBezTo>
                  <a:cubicBezTo>
                    <a:pt x="664" y="520"/>
                    <a:pt x="664" y="513"/>
                    <a:pt x="664" y="511"/>
                  </a:cubicBezTo>
                  <a:cubicBezTo>
                    <a:pt x="665" y="489"/>
                    <a:pt x="667" y="480"/>
                    <a:pt x="670" y="480"/>
                  </a:cubicBezTo>
                  <a:close/>
                  <a:moveTo>
                    <a:pt x="1188" y="643"/>
                  </a:moveTo>
                  <a:cubicBezTo>
                    <a:pt x="1193" y="643"/>
                    <a:pt x="1196" y="643"/>
                    <a:pt x="1199" y="645"/>
                  </a:cubicBezTo>
                  <a:lnTo>
                    <a:pt x="1199" y="666"/>
                  </a:lnTo>
                  <a:cubicBezTo>
                    <a:pt x="1198" y="676"/>
                    <a:pt x="1193" y="683"/>
                    <a:pt x="1185" y="688"/>
                  </a:cubicBezTo>
                  <a:cubicBezTo>
                    <a:pt x="1185" y="674"/>
                    <a:pt x="1182" y="660"/>
                    <a:pt x="1179" y="648"/>
                  </a:cubicBezTo>
                  <a:cubicBezTo>
                    <a:pt x="1181" y="645"/>
                    <a:pt x="1185" y="643"/>
                    <a:pt x="1188" y="643"/>
                  </a:cubicBezTo>
                  <a:close/>
                  <a:moveTo>
                    <a:pt x="1388" y="606"/>
                  </a:moveTo>
                  <a:lnTo>
                    <a:pt x="1362" y="696"/>
                  </a:lnTo>
                  <a:cubicBezTo>
                    <a:pt x="1358" y="689"/>
                    <a:pt x="1354" y="683"/>
                    <a:pt x="1354" y="676"/>
                  </a:cubicBezTo>
                  <a:lnTo>
                    <a:pt x="1354" y="660"/>
                  </a:lnTo>
                  <a:cubicBezTo>
                    <a:pt x="1367" y="654"/>
                    <a:pt x="1376" y="643"/>
                    <a:pt x="1379" y="629"/>
                  </a:cubicBezTo>
                  <a:cubicBezTo>
                    <a:pt x="1381" y="622"/>
                    <a:pt x="1384" y="614"/>
                    <a:pt x="1388" y="606"/>
                  </a:cubicBezTo>
                  <a:close/>
                  <a:moveTo>
                    <a:pt x="1176" y="706"/>
                  </a:moveTo>
                  <a:lnTo>
                    <a:pt x="1185" y="719"/>
                  </a:lnTo>
                  <a:lnTo>
                    <a:pt x="1182" y="720"/>
                  </a:lnTo>
                  <a:lnTo>
                    <a:pt x="1171" y="711"/>
                  </a:lnTo>
                  <a:lnTo>
                    <a:pt x="1176" y="706"/>
                  </a:lnTo>
                  <a:close/>
                  <a:moveTo>
                    <a:pt x="1350" y="728"/>
                  </a:moveTo>
                  <a:lnTo>
                    <a:pt x="1356" y="739"/>
                  </a:lnTo>
                  <a:cubicBezTo>
                    <a:pt x="1350" y="749"/>
                    <a:pt x="1344" y="754"/>
                    <a:pt x="1336" y="754"/>
                  </a:cubicBezTo>
                  <a:lnTo>
                    <a:pt x="1336" y="742"/>
                  </a:lnTo>
                  <a:cubicBezTo>
                    <a:pt x="1336" y="739"/>
                    <a:pt x="1341" y="734"/>
                    <a:pt x="1350" y="728"/>
                  </a:cubicBezTo>
                  <a:close/>
                  <a:moveTo>
                    <a:pt x="971" y="732"/>
                  </a:moveTo>
                  <a:lnTo>
                    <a:pt x="968" y="756"/>
                  </a:lnTo>
                  <a:lnTo>
                    <a:pt x="964" y="756"/>
                  </a:lnTo>
                  <a:lnTo>
                    <a:pt x="967" y="732"/>
                  </a:lnTo>
                  <a:close/>
                  <a:moveTo>
                    <a:pt x="962" y="797"/>
                  </a:moveTo>
                  <a:lnTo>
                    <a:pt x="962" y="842"/>
                  </a:lnTo>
                  <a:lnTo>
                    <a:pt x="956" y="842"/>
                  </a:lnTo>
                  <a:lnTo>
                    <a:pt x="956" y="797"/>
                  </a:lnTo>
                  <a:close/>
                  <a:moveTo>
                    <a:pt x="581" y="822"/>
                  </a:moveTo>
                  <a:lnTo>
                    <a:pt x="570" y="843"/>
                  </a:lnTo>
                  <a:lnTo>
                    <a:pt x="565" y="842"/>
                  </a:lnTo>
                  <a:lnTo>
                    <a:pt x="578" y="822"/>
                  </a:lnTo>
                  <a:close/>
                  <a:moveTo>
                    <a:pt x="387" y="737"/>
                  </a:moveTo>
                  <a:lnTo>
                    <a:pt x="390" y="817"/>
                  </a:lnTo>
                  <a:cubicBezTo>
                    <a:pt x="392" y="820"/>
                    <a:pt x="393" y="826"/>
                    <a:pt x="396" y="832"/>
                  </a:cubicBezTo>
                  <a:cubicBezTo>
                    <a:pt x="399" y="839"/>
                    <a:pt x="399" y="846"/>
                    <a:pt x="396" y="854"/>
                  </a:cubicBezTo>
                  <a:lnTo>
                    <a:pt x="396" y="856"/>
                  </a:lnTo>
                  <a:cubicBezTo>
                    <a:pt x="390" y="845"/>
                    <a:pt x="387" y="834"/>
                    <a:pt x="385" y="822"/>
                  </a:cubicBezTo>
                  <a:cubicBezTo>
                    <a:pt x="384" y="811"/>
                    <a:pt x="384" y="800"/>
                    <a:pt x="385" y="789"/>
                  </a:cubicBezTo>
                  <a:cubicBezTo>
                    <a:pt x="387" y="780"/>
                    <a:pt x="387" y="771"/>
                    <a:pt x="387" y="762"/>
                  </a:cubicBezTo>
                  <a:lnTo>
                    <a:pt x="387" y="737"/>
                  </a:lnTo>
                  <a:close/>
                  <a:moveTo>
                    <a:pt x="1111" y="822"/>
                  </a:moveTo>
                  <a:lnTo>
                    <a:pt x="1108" y="880"/>
                  </a:lnTo>
                  <a:lnTo>
                    <a:pt x="1101" y="880"/>
                  </a:lnTo>
                  <a:lnTo>
                    <a:pt x="1105" y="822"/>
                  </a:lnTo>
                  <a:close/>
                  <a:moveTo>
                    <a:pt x="1159" y="822"/>
                  </a:moveTo>
                  <a:lnTo>
                    <a:pt x="1156" y="880"/>
                  </a:lnTo>
                  <a:lnTo>
                    <a:pt x="1150" y="880"/>
                  </a:lnTo>
                  <a:lnTo>
                    <a:pt x="1153" y="822"/>
                  </a:lnTo>
                  <a:close/>
                  <a:moveTo>
                    <a:pt x="293" y="700"/>
                  </a:moveTo>
                  <a:cubicBezTo>
                    <a:pt x="295" y="711"/>
                    <a:pt x="296" y="723"/>
                    <a:pt x="298" y="737"/>
                  </a:cubicBezTo>
                  <a:cubicBezTo>
                    <a:pt x="298" y="751"/>
                    <a:pt x="299" y="766"/>
                    <a:pt x="301" y="783"/>
                  </a:cubicBezTo>
                  <a:cubicBezTo>
                    <a:pt x="304" y="814"/>
                    <a:pt x="310" y="845"/>
                    <a:pt x="318" y="874"/>
                  </a:cubicBezTo>
                  <a:lnTo>
                    <a:pt x="318" y="888"/>
                  </a:lnTo>
                  <a:cubicBezTo>
                    <a:pt x="315" y="883"/>
                    <a:pt x="312" y="879"/>
                    <a:pt x="309" y="874"/>
                  </a:cubicBezTo>
                  <a:cubicBezTo>
                    <a:pt x="302" y="863"/>
                    <a:pt x="298" y="851"/>
                    <a:pt x="293" y="839"/>
                  </a:cubicBezTo>
                  <a:cubicBezTo>
                    <a:pt x="285" y="822"/>
                    <a:pt x="281" y="803"/>
                    <a:pt x="278" y="783"/>
                  </a:cubicBezTo>
                  <a:cubicBezTo>
                    <a:pt x="279" y="779"/>
                    <a:pt x="282" y="774"/>
                    <a:pt x="285" y="771"/>
                  </a:cubicBezTo>
                  <a:cubicBezTo>
                    <a:pt x="289" y="768"/>
                    <a:pt x="292" y="763"/>
                    <a:pt x="292" y="757"/>
                  </a:cubicBezTo>
                  <a:cubicBezTo>
                    <a:pt x="293" y="745"/>
                    <a:pt x="293" y="734"/>
                    <a:pt x="293" y="723"/>
                  </a:cubicBezTo>
                  <a:lnTo>
                    <a:pt x="293" y="700"/>
                  </a:lnTo>
                  <a:close/>
                  <a:moveTo>
                    <a:pt x="676" y="862"/>
                  </a:moveTo>
                  <a:lnTo>
                    <a:pt x="676" y="888"/>
                  </a:lnTo>
                  <a:lnTo>
                    <a:pt x="672" y="888"/>
                  </a:lnTo>
                  <a:lnTo>
                    <a:pt x="672" y="862"/>
                  </a:lnTo>
                  <a:close/>
                  <a:moveTo>
                    <a:pt x="993" y="796"/>
                  </a:moveTo>
                  <a:cubicBezTo>
                    <a:pt x="995" y="806"/>
                    <a:pt x="996" y="817"/>
                    <a:pt x="996" y="832"/>
                  </a:cubicBezTo>
                  <a:lnTo>
                    <a:pt x="996" y="891"/>
                  </a:lnTo>
                  <a:cubicBezTo>
                    <a:pt x="990" y="883"/>
                    <a:pt x="985" y="874"/>
                    <a:pt x="987" y="863"/>
                  </a:cubicBezTo>
                  <a:cubicBezTo>
                    <a:pt x="987" y="852"/>
                    <a:pt x="988" y="842"/>
                    <a:pt x="990" y="829"/>
                  </a:cubicBezTo>
                  <a:cubicBezTo>
                    <a:pt x="991" y="819"/>
                    <a:pt x="993" y="808"/>
                    <a:pt x="993" y="796"/>
                  </a:cubicBezTo>
                  <a:close/>
                  <a:moveTo>
                    <a:pt x="1334" y="797"/>
                  </a:moveTo>
                  <a:lnTo>
                    <a:pt x="1333" y="800"/>
                  </a:lnTo>
                  <a:cubicBezTo>
                    <a:pt x="1322" y="831"/>
                    <a:pt x="1314" y="865"/>
                    <a:pt x="1308" y="899"/>
                  </a:cubicBezTo>
                  <a:cubicBezTo>
                    <a:pt x="1302" y="899"/>
                    <a:pt x="1298" y="894"/>
                    <a:pt x="1298" y="888"/>
                  </a:cubicBezTo>
                  <a:cubicBezTo>
                    <a:pt x="1299" y="871"/>
                    <a:pt x="1302" y="854"/>
                    <a:pt x="1310" y="837"/>
                  </a:cubicBezTo>
                  <a:cubicBezTo>
                    <a:pt x="1314" y="822"/>
                    <a:pt x="1322" y="808"/>
                    <a:pt x="1334" y="797"/>
                  </a:cubicBezTo>
                  <a:close/>
                  <a:moveTo>
                    <a:pt x="950" y="899"/>
                  </a:moveTo>
                  <a:lnTo>
                    <a:pt x="948" y="925"/>
                  </a:lnTo>
                  <a:lnTo>
                    <a:pt x="942" y="925"/>
                  </a:lnTo>
                  <a:lnTo>
                    <a:pt x="944" y="899"/>
                  </a:lnTo>
                  <a:close/>
                  <a:moveTo>
                    <a:pt x="465" y="919"/>
                  </a:moveTo>
                  <a:lnTo>
                    <a:pt x="465" y="920"/>
                  </a:lnTo>
                  <a:cubicBezTo>
                    <a:pt x="467" y="928"/>
                    <a:pt x="465" y="936"/>
                    <a:pt x="461" y="942"/>
                  </a:cubicBezTo>
                  <a:cubicBezTo>
                    <a:pt x="458" y="942"/>
                    <a:pt x="452" y="937"/>
                    <a:pt x="452" y="932"/>
                  </a:cubicBezTo>
                  <a:cubicBezTo>
                    <a:pt x="450" y="928"/>
                    <a:pt x="455" y="923"/>
                    <a:pt x="465" y="919"/>
                  </a:cubicBezTo>
                  <a:close/>
                  <a:moveTo>
                    <a:pt x="405" y="906"/>
                  </a:moveTo>
                  <a:cubicBezTo>
                    <a:pt x="412" y="911"/>
                    <a:pt x="415" y="914"/>
                    <a:pt x="416" y="914"/>
                  </a:cubicBezTo>
                  <a:lnTo>
                    <a:pt x="416" y="916"/>
                  </a:lnTo>
                  <a:cubicBezTo>
                    <a:pt x="416" y="919"/>
                    <a:pt x="416" y="923"/>
                    <a:pt x="415" y="926"/>
                  </a:cubicBezTo>
                  <a:cubicBezTo>
                    <a:pt x="415" y="932"/>
                    <a:pt x="415" y="937"/>
                    <a:pt x="415" y="942"/>
                  </a:cubicBezTo>
                  <a:cubicBezTo>
                    <a:pt x="415" y="944"/>
                    <a:pt x="415" y="946"/>
                    <a:pt x="415" y="949"/>
                  </a:cubicBezTo>
                  <a:cubicBezTo>
                    <a:pt x="407" y="945"/>
                    <a:pt x="404" y="936"/>
                    <a:pt x="404" y="928"/>
                  </a:cubicBezTo>
                  <a:cubicBezTo>
                    <a:pt x="404" y="925"/>
                    <a:pt x="404" y="923"/>
                    <a:pt x="404" y="920"/>
                  </a:cubicBezTo>
                  <a:cubicBezTo>
                    <a:pt x="404" y="917"/>
                    <a:pt x="405" y="912"/>
                    <a:pt x="405" y="906"/>
                  </a:cubicBezTo>
                  <a:close/>
                  <a:moveTo>
                    <a:pt x="1056" y="949"/>
                  </a:moveTo>
                  <a:lnTo>
                    <a:pt x="1051" y="976"/>
                  </a:lnTo>
                  <a:lnTo>
                    <a:pt x="1047" y="976"/>
                  </a:lnTo>
                  <a:lnTo>
                    <a:pt x="1050" y="949"/>
                  </a:lnTo>
                  <a:close/>
                  <a:moveTo>
                    <a:pt x="553" y="963"/>
                  </a:moveTo>
                  <a:cubicBezTo>
                    <a:pt x="553" y="968"/>
                    <a:pt x="556" y="972"/>
                    <a:pt x="564" y="980"/>
                  </a:cubicBezTo>
                  <a:lnTo>
                    <a:pt x="564" y="982"/>
                  </a:lnTo>
                  <a:cubicBezTo>
                    <a:pt x="564" y="983"/>
                    <a:pt x="558" y="988"/>
                    <a:pt x="542" y="992"/>
                  </a:cubicBezTo>
                  <a:lnTo>
                    <a:pt x="542" y="965"/>
                  </a:lnTo>
                  <a:cubicBezTo>
                    <a:pt x="544" y="965"/>
                    <a:pt x="545" y="965"/>
                    <a:pt x="546" y="965"/>
                  </a:cubicBezTo>
                  <a:cubicBezTo>
                    <a:pt x="549" y="965"/>
                    <a:pt x="551" y="964"/>
                    <a:pt x="553" y="963"/>
                  </a:cubicBezTo>
                  <a:close/>
                  <a:moveTo>
                    <a:pt x="675" y="931"/>
                  </a:moveTo>
                  <a:cubicBezTo>
                    <a:pt x="675" y="971"/>
                    <a:pt x="672" y="994"/>
                    <a:pt x="664" y="1002"/>
                  </a:cubicBezTo>
                  <a:lnTo>
                    <a:pt x="664" y="986"/>
                  </a:lnTo>
                  <a:lnTo>
                    <a:pt x="675" y="931"/>
                  </a:lnTo>
                  <a:close/>
                  <a:moveTo>
                    <a:pt x="484" y="769"/>
                  </a:moveTo>
                  <a:cubicBezTo>
                    <a:pt x="492" y="774"/>
                    <a:pt x="495" y="785"/>
                    <a:pt x="495" y="803"/>
                  </a:cubicBezTo>
                  <a:cubicBezTo>
                    <a:pt x="495" y="822"/>
                    <a:pt x="498" y="834"/>
                    <a:pt x="505" y="837"/>
                  </a:cubicBezTo>
                  <a:lnTo>
                    <a:pt x="501" y="1014"/>
                  </a:lnTo>
                  <a:cubicBezTo>
                    <a:pt x="498" y="962"/>
                    <a:pt x="495" y="914"/>
                    <a:pt x="493" y="874"/>
                  </a:cubicBezTo>
                  <a:cubicBezTo>
                    <a:pt x="490" y="834"/>
                    <a:pt x="487" y="799"/>
                    <a:pt x="484" y="769"/>
                  </a:cubicBezTo>
                  <a:close/>
                  <a:moveTo>
                    <a:pt x="418" y="985"/>
                  </a:moveTo>
                  <a:lnTo>
                    <a:pt x="418" y="1020"/>
                  </a:lnTo>
                  <a:lnTo>
                    <a:pt x="413" y="1020"/>
                  </a:lnTo>
                  <a:lnTo>
                    <a:pt x="413" y="985"/>
                  </a:lnTo>
                  <a:close/>
                  <a:moveTo>
                    <a:pt x="347" y="963"/>
                  </a:moveTo>
                  <a:cubicBezTo>
                    <a:pt x="348" y="968"/>
                    <a:pt x="348" y="972"/>
                    <a:pt x="350" y="979"/>
                  </a:cubicBezTo>
                  <a:cubicBezTo>
                    <a:pt x="350" y="983"/>
                    <a:pt x="350" y="989"/>
                    <a:pt x="352" y="994"/>
                  </a:cubicBezTo>
                  <a:cubicBezTo>
                    <a:pt x="350" y="999"/>
                    <a:pt x="350" y="1003"/>
                    <a:pt x="350" y="1008"/>
                  </a:cubicBezTo>
                  <a:cubicBezTo>
                    <a:pt x="348" y="1012"/>
                    <a:pt x="348" y="1019"/>
                    <a:pt x="347" y="1023"/>
                  </a:cubicBezTo>
                  <a:lnTo>
                    <a:pt x="347" y="1025"/>
                  </a:lnTo>
                  <a:cubicBezTo>
                    <a:pt x="342" y="1014"/>
                    <a:pt x="341" y="1003"/>
                    <a:pt x="341" y="992"/>
                  </a:cubicBezTo>
                  <a:cubicBezTo>
                    <a:pt x="341" y="982"/>
                    <a:pt x="342" y="972"/>
                    <a:pt x="347" y="963"/>
                  </a:cubicBezTo>
                  <a:close/>
                  <a:moveTo>
                    <a:pt x="968" y="1022"/>
                  </a:moveTo>
                  <a:lnTo>
                    <a:pt x="968" y="1037"/>
                  </a:lnTo>
                  <a:lnTo>
                    <a:pt x="964" y="1037"/>
                  </a:lnTo>
                  <a:lnTo>
                    <a:pt x="964" y="1022"/>
                  </a:lnTo>
                  <a:close/>
                  <a:moveTo>
                    <a:pt x="584" y="1009"/>
                  </a:moveTo>
                  <a:cubicBezTo>
                    <a:pt x="592" y="1017"/>
                    <a:pt x="596" y="1028"/>
                    <a:pt x="595" y="1040"/>
                  </a:cubicBezTo>
                  <a:lnTo>
                    <a:pt x="596" y="1042"/>
                  </a:lnTo>
                  <a:cubicBezTo>
                    <a:pt x="590" y="1037"/>
                    <a:pt x="587" y="1029"/>
                    <a:pt x="584" y="1023"/>
                  </a:cubicBezTo>
                  <a:lnTo>
                    <a:pt x="584" y="1009"/>
                  </a:lnTo>
                  <a:close/>
                  <a:moveTo>
                    <a:pt x="464" y="985"/>
                  </a:moveTo>
                  <a:cubicBezTo>
                    <a:pt x="472" y="994"/>
                    <a:pt x="475" y="1015"/>
                    <a:pt x="473" y="1046"/>
                  </a:cubicBezTo>
                  <a:lnTo>
                    <a:pt x="473" y="1049"/>
                  </a:lnTo>
                  <a:cubicBezTo>
                    <a:pt x="464" y="1034"/>
                    <a:pt x="459" y="1017"/>
                    <a:pt x="456" y="999"/>
                  </a:cubicBezTo>
                  <a:cubicBezTo>
                    <a:pt x="458" y="999"/>
                    <a:pt x="458" y="999"/>
                    <a:pt x="458" y="997"/>
                  </a:cubicBezTo>
                  <a:cubicBezTo>
                    <a:pt x="458" y="994"/>
                    <a:pt x="459" y="991"/>
                    <a:pt x="459" y="988"/>
                  </a:cubicBezTo>
                  <a:lnTo>
                    <a:pt x="464" y="985"/>
                  </a:lnTo>
                  <a:close/>
                  <a:moveTo>
                    <a:pt x="1198" y="1011"/>
                  </a:moveTo>
                  <a:lnTo>
                    <a:pt x="1198" y="1049"/>
                  </a:lnTo>
                  <a:cubicBezTo>
                    <a:pt x="1191" y="1035"/>
                    <a:pt x="1188" y="1028"/>
                    <a:pt x="1185" y="1028"/>
                  </a:cubicBezTo>
                  <a:cubicBezTo>
                    <a:pt x="1185" y="1025"/>
                    <a:pt x="1190" y="1019"/>
                    <a:pt x="1198" y="1011"/>
                  </a:cubicBezTo>
                  <a:close/>
                  <a:moveTo>
                    <a:pt x="1199" y="1080"/>
                  </a:moveTo>
                  <a:lnTo>
                    <a:pt x="1196" y="1088"/>
                  </a:lnTo>
                  <a:lnTo>
                    <a:pt x="1193" y="1086"/>
                  </a:lnTo>
                  <a:lnTo>
                    <a:pt x="1196" y="1080"/>
                  </a:lnTo>
                  <a:close/>
                  <a:moveTo>
                    <a:pt x="481" y="1072"/>
                  </a:moveTo>
                  <a:lnTo>
                    <a:pt x="484" y="1091"/>
                  </a:lnTo>
                  <a:lnTo>
                    <a:pt x="479" y="1091"/>
                  </a:lnTo>
                  <a:lnTo>
                    <a:pt x="476" y="1072"/>
                  </a:lnTo>
                  <a:close/>
                  <a:moveTo>
                    <a:pt x="545" y="1022"/>
                  </a:moveTo>
                  <a:cubicBezTo>
                    <a:pt x="547" y="1022"/>
                    <a:pt x="548" y="1023"/>
                    <a:pt x="552" y="1026"/>
                  </a:cubicBezTo>
                  <a:lnTo>
                    <a:pt x="552" y="1028"/>
                  </a:lnTo>
                  <a:cubicBezTo>
                    <a:pt x="550" y="1040"/>
                    <a:pt x="547" y="1052"/>
                    <a:pt x="542" y="1065"/>
                  </a:cubicBezTo>
                  <a:cubicBezTo>
                    <a:pt x="539" y="1074"/>
                    <a:pt x="536" y="1083"/>
                    <a:pt x="535" y="1092"/>
                  </a:cubicBezTo>
                  <a:lnTo>
                    <a:pt x="535" y="1029"/>
                  </a:lnTo>
                  <a:cubicBezTo>
                    <a:pt x="536" y="1023"/>
                    <a:pt x="542" y="1022"/>
                    <a:pt x="545" y="1022"/>
                  </a:cubicBezTo>
                  <a:close/>
                  <a:moveTo>
                    <a:pt x="1053" y="1035"/>
                  </a:moveTo>
                  <a:lnTo>
                    <a:pt x="1053" y="1037"/>
                  </a:lnTo>
                  <a:cubicBezTo>
                    <a:pt x="1055" y="1051"/>
                    <a:pt x="1055" y="1066"/>
                    <a:pt x="1056" y="1080"/>
                  </a:cubicBezTo>
                  <a:cubicBezTo>
                    <a:pt x="1055" y="1097"/>
                    <a:pt x="1055" y="1114"/>
                    <a:pt x="1051" y="1131"/>
                  </a:cubicBezTo>
                  <a:lnTo>
                    <a:pt x="1042" y="1039"/>
                  </a:lnTo>
                  <a:cubicBezTo>
                    <a:pt x="1044" y="1039"/>
                    <a:pt x="1045" y="1039"/>
                    <a:pt x="1048" y="1037"/>
                  </a:cubicBezTo>
                  <a:cubicBezTo>
                    <a:pt x="1050" y="1037"/>
                    <a:pt x="1051" y="1035"/>
                    <a:pt x="1053" y="1035"/>
                  </a:cubicBezTo>
                  <a:close/>
                  <a:moveTo>
                    <a:pt x="541" y="1123"/>
                  </a:moveTo>
                  <a:lnTo>
                    <a:pt x="538" y="1140"/>
                  </a:lnTo>
                  <a:lnTo>
                    <a:pt x="533" y="1140"/>
                  </a:lnTo>
                  <a:lnTo>
                    <a:pt x="536" y="1123"/>
                  </a:lnTo>
                  <a:close/>
                  <a:moveTo>
                    <a:pt x="1222" y="1103"/>
                  </a:moveTo>
                  <a:lnTo>
                    <a:pt x="1222" y="1160"/>
                  </a:lnTo>
                  <a:lnTo>
                    <a:pt x="1216" y="1160"/>
                  </a:lnTo>
                  <a:lnTo>
                    <a:pt x="1216" y="1103"/>
                  </a:lnTo>
                  <a:close/>
                  <a:moveTo>
                    <a:pt x="356" y="1048"/>
                  </a:moveTo>
                  <a:cubicBezTo>
                    <a:pt x="373" y="1059"/>
                    <a:pt x="383" y="1065"/>
                    <a:pt x="388" y="1065"/>
                  </a:cubicBezTo>
                  <a:cubicBezTo>
                    <a:pt x="389" y="1065"/>
                    <a:pt x="390" y="1065"/>
                    <a:pt x="390" y="1065"/>
                  </a:cubicBezTo>
                  <a:lnTo>
                    <a:pt x="390" y="1066"/>
                  </a:lnTo>
                  <a:cubicBezTo>
                    <a:pt x="390" y="1097"/>
                    <a:pt x="390" y="1122"/>
                    <a:pt x="388" y="1135"/>
                  </a:cubicBezTo>
                  <a:cubicBezTo>
                    <a:pt x="388" y="1145"/>
                    <a:pt x="388" y="1154"/>
                    <a:pt x="387" y="1163"/>
                  </a:cubicBezTo>
                  <a:cubicBezTo>
                    <a:pt x="379" y="1145"/>
                    <a:pt x="373" y="1126"/>
                    <a:pt x="367" y="1108"/>
                  </a:cubicBezTo>
                  <a:cubicBezTo>
                    <a:pt x="362" y="1091"/>
                    <a:pt x="359" y="1075"/>
                    <a:pt x="356" y="1060"/>
                  </a:cubicBezTo>
                  <a:lnTo>
                    <a:pt x="356" y="1048"/>
                  </a:lnTo>
                  <a:close/>
                  <a:moveTo>
                    <a:pt x="1196" y="1092"/>
                  </a:moveTo>
                  <a:lnTo>
                    <a:pt x="1196" y="1094"/>
                  </a:lnTo>
                  <a:cubicBezTo>
                    <a:pt x="1196" y="1117"/>
                    <a:pt x="1190" y="1142"/>
                    <a:pt x="1181" y="1163"/>
                  </a:cubicBezTo>
                  <a:lnTo>
                    <a:pt x="1181" y="1108"/>
                  </a:lnTo>
                  <a:cubicBezTo>
                    <a:pt x="1178" y="1100"/>
                    <a:pt x="1184" y="1095"/>
                    <a:pt x="1196" y="1092"/>
                  </a:cubicBezTo>
                  <a:close/>
                  <a:moveTo>
                    <a:pt x="1051" y="1151"/>
                  </a:moveTo>
                  <a:lnTo>
                    <a:pt x="1056" y="1189"/>
                  </a:lnTo>
                  <a:lnTo>
                    <a:pt x="1050" y="1191"/>
                  </a:lnTo>
                  <a:cubicBezTo>
                    <a:pt x="1049" y="1192"/>
                    <a:pt x="1047" y="1193"/>
                    <a:pt x="1045" y="1193"/>
                  </a:cubicBezTo>
                  <a:cubicBezTo>
                    <a:pt x="1044" y="1193"/>
                    <a:pt x="1043" y="1193"/>
                    <a:pt x="1042" y="1192"/>
                  </a:cubicBezTo>
                  <a:lnTo>
                    <a:pt x="1051" y="1151"/>
                  </a:lnTo>
                  <a:close/>
                  <a:moveTo>
                    <a:pt x="1090" y="1037"/>
                  </a:moveTo>
                  <a:cubicBezTo>
                    <a:pt x="1095" y="1042"/>
                    <a:pt x="1099" y="1045"/>
                    <a:pt x="1104" y="1048"/>
                  </a:cubicBezTo>
                  <a:lnTo>
                    <a:pt x="1104" y="1189"/>
                  </a:lnTo>
                  <a:cubicBezTo>
                    <a:pt x="1104" y="1188"/>
                    <a:pt x="1104" y="1187"/>
                    <a:pt x="1103" y="1187"/>
                  </a:cubicBezTo>
                  <a:cubicBezTo>
                    <a:pt x="1102" y="1187"/>
                    <a:pt x="1098" y="1193"/>
                    <a:pt x="1091" y="1206"/>
                  </a:cubicBezTo>
                  <a:cubicBezTo>
                    <a:pt x="1090" y="1205"/>
                    <a:pt x="1088" y="1203"/>
                    <a:pt x="1088" y="1200"/>
                  </a:cubicBezTo>
                  <a:cubicBezTo>
                    <a:pt x="1087" y="1197"/>
                    <a:pt x="1087" y="1195"/>
                    <a:pt x="1085" y="1192"/>
                  </a:cubicBezTo>
                  <a:lnTo>
                    <a:pt x="1084" y="1189"/>
                  </a:lnTo>
                  <a:cubicBezTo>
                    <a:pt x="1084" y="1183"/>
                    <a:pt x="1085" y="1179"/>
                    <a:pt x="1087" y="1172"/>
                  </a:cubicBezTo>
                  <a:cubicBezTo>
                    <a:pt x="1088" y="1166"/>
                    <a:pt x="1090" y="1160"/>
                    <a:pt x="1090" y="1155"/>
                  </a:cubicBezTo>
                  <a:lnTo>
                    <a:pt x="1090" y="1037"/>
                  </a:lnTo>
                  <a:close/>
                  <a:moveTo>
                    <a:pt x="1090" y="1212"/>
                  </a:moveTo>
                  <a:lnTo>
                    <a:pt x="1095" y="1214"/>
                  </a:lnTo>
                  <a:lnTo>
                    <a:pt x="1090" y="1223"/>
                  </a:lnTo>
                  <a:lnTo>
                    <a:pt x="1085" y="1220"/>
                  </a:lnTo>
                  <a:lnTo>
                    <a:pt x="1090" y="1212"/>
                  </a:lnTo>
                  <a:close/>
                  <a:moveTo>
                    <a:pt x="612" y="1219"/>
                  </a:moveTo>
                  <a:lnTo>
                    <a:pt x="625" y="1222"/>
                  </a:lnTo>
                  <a:cubicBezTo>
                    <a:pt x="621" y="1228"/>
                    <a:pt x="613" y="1232"/>
                    <a:pt x="605" y="1235"/>
                  </a:cubicBezTo>
                  <a:lnTo>
                    <a:pt x="612" y="1219"/>
                  </a:lnTo>
                  <a:close/>
                  <a:moveTo>
                    <a:pt x="1185" y="1226"/>
                  </a:moveTo>
                  <a:lnTo>
                    <a:pt x="1179" y="1243"/>
                  </a:lnTo>
                  <a:lnTo>
                    <a:pt x="1173" y="1242"/>
                  </a:lnTo>
                  <a:lnTo>
                    <a:pt x="1182" y="1226"/>
                  </a:lnTo>
                  <a:close/>
                  <a:moveTo>
                    <a:pt x="541" y="1160"/>
                  </a:moveTo>
                  <a:lnTo>
                    <a:pt x="541" y="1163"/>
                  </a:lnTo>
                  <a:cubicBezTo>
                    <a:pt x="539" y="1174"/>
                    <a:pt x="539" y="1185"/>
                    <a:pt x="539" y="1195"/>
                  </a:cubicBezTo>
                  <a:lnTo>
                    <a:pt x="539" y="1246"/>
                  </a:lnTo>
                  <a:cubicBezTo>
                    <a:pt x="528" y="1242"/>
                    <a:pt x="524" y="1222"/>
                    <a:pt x="524" y="1185"/>
                  </a:cubicBezTo>
                  <a:cubicBezTo>
                    <a:pt x="524" y="1180"/>
                    <a:pt x="530" y="1171"/>
                    <a:pt x="541" y="1160"/>
                  </a:cubicBezTo>
                  <a:close/>
                  <a:moveTo>
                    <a:pt x="495" y="1168"/>
                  </a:moveTo>
                  <a:lnTo>
                    <a:pt x="498" y="1255"/>
                  </a:lnTo>
                  <a:lnTo>
                    <a:pt x="493" y="1255"/>
                  </a:lnTo>
                  <a:lnTo>
                    <a:pt x="488" y="1168"/>
                  </a:lnTo>
                  <a:close/>
                  <a:moveTo>
                    <a:pt x="1010" y="1246"/>
                  </a:moveTo>
                  <a:lnTo>
                    <a:pt x="1010" y="1255"/>
                  </a:lnTo>
                  <a:lnTo>
                    <a:pt x="1005" y="1255"/>
                  </a:lnTo>
                  <a:lnTo>
                    <a:pt x="1005" y="1246"/>
                  </a:lnTo>
                  <a:close/>
                  <a:moveTo>
                    <a:pt x="1062" y="1223"/>
                  </a:moveTo>
                  <a:lnTo>
                    <a:pt x="1051" y="1257"/>
                  </a:lnTo>
                  <a:lnTo>
                    <a:pt x="1047" y="1257"/>
                  </a:lnTo>
                  <a:lnTo>
                    <a:pt x="1058" y="1223"/>
                  </a:lnTo>
                  <a:close/>
                  <a:moveTo>
                    <a:pt x="722" y="1249"/>
                  </a:moveTo>
                  <a:lnTo>
                    <a:pt x="727" y="1259"/>
                  </a:lnTo>
                  <a:lnTo>
                    <a:pt x="732" y="1257"/>
                  </a:lnTo>
                  <a:lnTo>
                    <a:pt x="728" y="1249"/>
                  </a:lnTo>
                  <a:close/>
                  <a:moveTo>
                    <a:pt x="344" y="1266"/>
                  </a:moveTo>
                  <a:cubicBezTo>
                    <a:pt x="345" y="1266"/>
                    <a:pt x="345" y="1267"/>
                    <a:pt x="346" y="1267"/>
                  </a:cubicBezTo>
                  <a:lnTo>
                    <a:pt x="346" y="1267"/>
                  </a:lnTo>
                  <a:cubicBezTo>
                    <a:pt x="346" y="1266"/>
                    <a:pt x="345" y="1266"/>
                    <a:pt x="344" y="1266"/>
                  </a:cubicBezTo>
                  <a:close/>
                  <a:moveTo>
                    <a:pt x="1216" y="1274"/>
                  </a:moveTo>
                  <a:lnTo>
                    <a:pt x="1216" y="1280"/>
                  </a:lnTo>
                  <a:lnTo>
                    <a:pt x="1196" y="1280"/>
                  </a:lnTo>
                  <a:lnTo>
                    <a:pt x="1196" y="1274"/>
                  </a:lnTo>
                  <a:close/>
                  <a:moveTo>
                    <a:pt x="1110" y="1272"/>
                  </a:moveTo>
                  <a:lnTo>
                    <a:pt x="1121" y="1285"/>
                  </a:lnTo>
                  <a:lnTo>
                    <a:pt x="1116" y="1288"/>
                  </a:lnTo>
                  <a:lnTo>
                    <a:pt x="1105" y="1275"/>
                  </a:lnTo>
                  <a:lnTo>
                    <a:pt x="1110" y="1272"/>
                  </a:lnTo>
                  <a:close/>
                  <a:moveTo>
                    <a:pt x="1055" y="1285"/>
                  </a:moveTo>
                  <a:lnTo>
                    <a:pt x="1055" y="1292"/>
                  </a:lnTo>
                  <a:lnTo>
                    <a:pt x="1035" y="1292"/>
                  </a:lnTo>
                  <a:lnTo>
                    <a:pt x="1035" y="1285"/>
                  </a:lnTo>
                  <a:close/>
                  <a:moveTo>
                    <a:pt x="1353" y="0"/>
                  </a:moveTo>
                  <a:cubicBezTo>
                    <a:pt x="1342" y="20"/>
                    <a:pt x="1327" y="37"/>
                    <a:pt x="1311" y="53"/>
                  </a:cubicBezTo>
                  <a:cubicBezTo>
                    <a:pt x="1302" y="62"/>
                    <a:pt x="1291" y="70"/>
                    <a:pt x="1279" y="74"/>
                  </a:cubicBezTo>
                  <a:cubicBezTo>
                    <a:pt x="1282" y="83"/>
                    <a:pt x="1287" y="91"/>
                    <a:pt x="1296" y="97"/>
                  </a:cubicBezTo>
                  <a:cubicBezTo>
                    <a:pt x="1305" y="103"/>
                    <a:pt x="1310" y="109"/>
                    <a:pt x="1310" y="111"/>
                  </a:cubicBezTo>
                  <a:cubicBezTo>
                    <a:pt x="1301" y="139"/>
                    <a:pt x="1294" y="168"/>
                    <a:pt x="1290" y="197"/>
                  </a:cubicBezTo>
                  <a:cubicBezTo>
                    <a:pt x="1273" y="248"/>
                    <a:pt x="1261" y="288"/>
                    <a:pt x="1251" y="320"/>
                  </a:cubicBezTo>
                  <a:cubicBezTo>
                    <a:pt x="1242" y="351"/>
                    <a:pt x="1236" y="374"/>
                    <a:pt x="1233" y="386"/>
                  </a:cubicBezTo>
                  <a:cubicBezTo>
                    <a:pt x="1224" y="431"/>
                    <a:pt x="1216" y="465"/>
                    <a:pt x="1210" y="488"/>
                  </a:cubicBezTo>
                  <a:cubicBezTo>
                    <a:pt x="1204" y="513"/>
                    <a:pt x="1199" y="528"/>
                    <a:pt x="1199" y="531"/>
                  </a:cubicBezTo>
                  <a:cubicBezTo>
                    <a:pt x="1198" y="537"/>
                    <a:pt x="1196" y="543"/>
                    <a:pt x="1193" y="549"/>
                  </a:cubicBezTo>
                  <a:lnTo>
                    <a:pt x="1179" y="577"/>
                  </a:lnTo>
                  <a:cubicBezTo>
                    <a:pt x="1175" y="586"/>
                    <a:pt x="1170" y="597"/>
                    <a:pt x="1165" y="606"/>
                  </a:cubicBezTo>
                  <a:cubicBezTo>
                    <a:pt x="1162" y="612"/>
                    <a:pt x="1161" y="620"/>
                    <a:pt x="1159" y="626"/>
                  </a:cubicBezTo>
                  <a:cubicBezTo>
                    <a:pt x="1159" y="634"/>
                    <a:pt x="1161" y="642"/>
                    <a:pt x="1164" y="649"/>
                  </a:cubicBezTo>
                  <a:cubicBezTo>
                    <a:pt x="1156" y="656"/>
                    <a:pt x="1150" y="676"/>
                    <a:pt x="1150" y="708"/>
                  </a:cubicBezTo>
                  <a:cubicBezTo>
                    <a:pt x="1150" y="731"/>
                    <a:pt x="1142" y="756"/>
                    <a:pt x="1128" y="774"/>
                  </a:cubicBezTo>
                  <a:cubicBezTo>
                    <a:pt x="1108" y="700"/>
                    <a:pt x="1093" y="637"/>
                    <a:pt x="1081" y="586"/>
                  </a:cubicBezTo>
                  <a:cubicBezTo>
                    <a:pt x="1068" y="534"/>
                    <a:pt x="1059" y="493"/>
                    <a:pt x="1053" y="460"/>
                  </a:cubicBezTo>
                  <a:cubicBezTo>
                    <a:pt x="1053" y="459"/>
                    <a:pt x="1047" y="433"/>
                    <a:pt x="1031" y="382"/>
                  </a:cubicBezTo>
                  <a:cubicBezTo>
                    <a:pt x="1027" y="366"/>
                    <a:pt x="1022" y="353"/>
                    <a:pt x="1021" y="340"/>
                  </a:cubicBezTo>
                  <a:cubicBezTo>
                    <a:pt x="1019" y="331"/>
                    <a:pt x="1018" y="320"/>
                    <a:pt x="1018" y="311"/>
                  </a:cubicBezTo>
                  <a:cubicBezTo>
                    <a:pt x="1008" y="305"/>
                    <a:pt x="1004" y="294"/>
                    <a:pt x="1005" y="283"/>
                  </a:cubicBezTo>
                  <a:cubicBezTo>
                    <a:pt x="1007" y="266"/>
                    <a:pt x="1008" y="259"/>
                    <a:pt x="1007" y="259"/>
                  </a:cubicBezTo>
                  <a:cubicBezTo>
                    <a:pt x="998" y="248"/>
                    <a:pt x="991" y="236"/>
                    <a:pt x="987" y="222"/>
                  </a:cubicBezTo>
                  <a:cubicBezTo>
                    <a:pt x="985" y="197"/>
                    <a:pt x="982" y="173"/>
                    <a:pt x="982" y="148"/>
                  </a:cubicBezTo>
                  <a:cubicBezTo>
                    <a:pt x="959" y="134"/>
                    <a:pt x="947" y="119"/>
                    <a:pt x="947" y="102"/>
                  </a:cubicBezTo>
                  <a:cubicBezTo>
                    <a:pt x="947" y="88"/>
                    <a:pt x="951" y="82"/>
                    <a:pt x="959" y="82"/>
                  </a:cubicBezTo>
                  <a:cubicBezTo>
                    <a:pt x="962" y="82"/>
                    <a:pt x="965" y="83"/>
                    <a:pt x="967" y="83"/>
                  </a:cubicBezTo>
                  <a:cubicBezTo>
                    <a:pt x="968" y="85"/>
                    <a:pt x="971" y="85"/>
                    <a:pt x="973" y="86"/>
                  </a:cubicBezTo>
                  <a:cubicBezTo>
                    <a:pt x="981" y="85"/>
                    <a:pt x="987" y="83"/>
                    <a:pt x="993" y="80"/>
                  </a:cubicBezTo>
                  <a:cubicBezTo>
                    <a:pt x="999" y="77"/>
                    <a:pt x="1005" y="74"/>
                    <a:pt x="1011" y="74"/>
                  </a:cubicBezTo>
                  <a:lnTo>
                    <a:pt x="1030" y="82"/>
                  </a:lnTo>
                  <a:cubicBezTo>
                    <a:pt x="1035" y="77"/>
                    <a:pt x="1036" y="71"/>
                    <a:pt x="1038" y="65"/>
                  </a:cubicBezTo>
                  <a:cubicBezTo>
                    <a:pt x="1033" y="63"/>
                    <a:pt x="1028" y="60"/>
                    <a:pt x="1024" y="59"/>
                  </a:cubicBezTo>
                  <a:cubicBezTo>
                    <a:pt x="1019" y="56"/>
                    <a:pt x="1015" y="54"/>
                    <a:pt x="1010" y="54"/>
                  </a:cubicBezTo>
                  <a:cubicBezTo>
                    <a:pt x="999" y="56"/>
                    <a:pt x="990" y="57"/>
                    <a:pt x="981" y="62"/>
                  </a:cubicBezTo>
                  <a:cubicBezTo>
                    <a:pt x="971" y="65"/>
                    <a:pt x="961" y="68"/>
                    <a:pt x="951" y="68"/>
                  </a:cubicBezTo>
                  <a:cubicBezTo>
                    <a:pt x="945" y="68"/>
                    <a:pt x="935" y="57"/>
                    <a:pt x="921" y="34"/>
                  </a:cubicBezTo>
                  <a:lnTo>
                    <a:pt x="911" y="42"/>
                  </a:lnTo>
                  <a:cubicBezTo>
                    <a:pt x="915" y="53"/>
                    <a:pt x="915" y="62"/>
                    <a:pt x="915" y="71"/>
                  </a:cubicBezTo>
                  <a:cubicBezTo>
                    <a:pt x="911" y="71"/>
                    <a:pt x="910" y="71"/>
                    <a:pt x="907" y="70"/>
                  </a:cubicBezTo>
                  <a:cubicBezTo>
                    <a:pt x="905" y="70"/>
                    <a:pt x="902" y="68"/>
                    <a:pt x="901" y="68"/>
                  </a:cubicBezTo>
                  <a:cubicBezTo>
                    <a:pt x="888" y="70"/>
                    <a:pt x="876" y="71"/>
                    <a:pt x="864" y="76"/>
                  </a:cubicBezTo>
                  <a:cubicBezTo>
                    <a:pt x="851" y="79"/>
                    <a:pt x="839" y="82"/>
                    <a:pt x="825" y="82"/>
                  </a:cubicBezTo>
                  <a:cubicBezTo>
                    <a:pt x="821" y="82"/>
                    <a:pt x="815" y="80"/>
                    <a:pt x="810" y="77"/>
                  </a:cubicBezTo>
                  <a:cubicBezTo>
                    <a:pt x="804" y="74"/>
                    <a:pt x="799" y="71"/>
                    <a:pt x="793" y="68"/>
                  </a:cubicBezTo>
                  <a:cubicBezTo>
                    <a:pt x="790" y="66"/>
                    <a:pt x="787" y="63"/>
                    <a:pt x="784" y="62"/>
                  </a:cubicBezTo>
                  <a:cubicBezTo>
                    <a:pt x="781" y="59"/>
                    <a:pt x="778" y="57"/>
                    <a:pt x="776" y="54"/>
                  </a:cubicBezTo>
                  <a:cubicBezTo>
                    <a:pt x="770" y="57"/>
                    <a:pt x="765" y="62"/>
                    <a:pt x="762" y="66"/>
                  </a:cubicBezTo>
                  <a:lnTo>
                    <a:pt x="747" y="80"/>
                  </a:lnTo>
                  <a:lnTo>
                    <a:pt x="736" y="70"/>
                  </a:lnTo>
                  <a:cubicBezTo>
                    <a:pt x="738" y="68"/>
                    <a:pt x="739" y="66"/>
                    <a:pt x="739" y="63"/>
                  </a:cubicBezTo>
                  <a:cubicBezTo>
                    <a:pt x="739" y="60"/>
                    <a:pt x="738" y="57"/>
                    <a:pt x="736" y="54"/>
                  </a:cubicBezTo>
                  <a:cubicBezTo>
                    <a:pt x="721" y="72"/>
                    <a:pt x="710" y="81"/>
                    <a:pt x="703" y="81"/>
                  </a:cubicBezTo>
                  <a:cubicBezTo>
                    <a:pt x="702" y="81"/>
                    <a:pt x="702" y="81"/>
                    <a:pt x="701" y="80"/>
                  </a:cubicBezTo>
                  <a:lnTo>
                    <a:pt x="693" y="63"/>
                  </a:lnTo>
                  <a:cubicBezTo>
                    <a:pt x="695" y="51"/>
                    <a:pt x="699" y="39"/>
                    <a:pt x="707" y="28"/>
                  </a:cubicBezTo>
                  <a:cubicBezTo>
                    <a:pt x="701" y="28"/>
                    <a:pt x="695" y="31"/>
                    <a:pt x="687" y="40"/>
                  </a:cubicBezTo>
                  <a:cubicBezTo>
                    <a:pt x="681" y="48"/>
                    <a:pt x="675" y="57"/>
                    <a:pt x="668" y="65"/>
                  </a:cubicBezTo>
                  <a:cubicBezTo>
                    <a:pt x="642" y="68"/>
                    <a:pt x="627" y="73"/>
                    <a:pt x="622" y="79"/>
                  </a:cubicBezTo>
                  <a:cubicBezTo>
                    <a:pt x="627" y="88"/>
                    <a:pt x="632" y="93"/>
                    <a:pt x="638" y="93"/>
                  </a:cubicBezTo>
                  <a:lnTo>
                    <a:pt x="647" y="82"/>
                  </a:lnTo>
                  <a:cubicBezTo>
                    <a:pt x="656" y="82"/>
                    <a:pt x="665" y="88"/>
                    <a:pt x="670" y="96"/>
                  </a:cubicBezTo>
                  <a:cubicBezTo>
                    <a:pt x="648" y="219"/>
                    <a:pt x="632" y="323"/>
                    <a:pt x="619" y="411"/>
                  </a:cubicBezTo>
                  <a:cubicBezTo>
                    <a:pt x="605" y="499"/>
                    <a:pt x="595" y="572"/>
                    <a:pt x="587" y="631"/>
                  </a:cubicBezTo>
                  <a:cubicBezTo>
                    <a:pt x="578" y="637"/>
                    <a:pt x="573" y="646"/>
                    <a:pt x="572" y="657"/>
                  </a:cubicBezTo>
                  <a:cubicBezTo>
                    <a:pt x="573" y="665"/>
                    <a:pt x="575" y="674"/>
                    <a:pt x="576" y="683"/>
                  </a:cubicBezTo>
                  <a:cubicBezTo>
                    <a:pt x="578" y="689"/>
                    <a:pt x="578" y="696"/>
                    <a:pt x="576" y="702"/>
                  </a:cubicBezTo>
                  <a:cubicBezTo>
                    <a:pt x="570" y="708"/>
                    <a:pt x="565" y="716"/>
                    <a:pt x="562" y="725"/>
                  </a:cubicBezTo>
                  <a:cubicBezTo>
                    <a:pt x="568" y="734"/>
                    <a:pt x="568" y="746"/>
                    <a:pt x="565" y="757"/>
                  </a:cubicBezTo>
                  <a:cubicBezTo>
                    <a:pt x="552" y="806"/>
                    <a:pt x="542" y="829"/>
                    <a:pt x="536" y="829"/>
                  </a:cubicBezTo>
                  <a:cubicBezTo>
                    <a:pt x="532" y="817"/>
                    <a:pt x="525" y="806"/>
                    <a:pt x="522" y="796"/>
                  </a:cubicBezTo>
                  <a:cubicBezTo>
                    <a:pt x="518" y="786"/>
                    <a:pt x="515" y="779"/>
                    <a:pt x="513" y="772"/>
                  </a:cubicBezTo>
                  <a:cubicBezTo>
                    <a:pt x="508" y="743"/>
                    <a:pt x="502" y="726"/>
                    <a:pt x="492" y="717"/>
                  </a:cubicBezTo>
                  <a:cubicBezTo>
                    <a:pt x="488" y="696"/>
                    <a:pt x="482" y="668"/>
                    <a:pt x="475" y="632"/>
                  </a:cubicBezTo>
                  <a:cubicBezTo>
                    <a:pt x="467" y="599"/>
                    <a:pt x="456" y="556"/>
                    <a:pt x="444" y="506"/>
                  </a:cubicBezTo>
                  <a:cubicBezTo>
                    <a:pt x="432" y="463"/>
                    <a:pt x="424" y="429"/>
                    <a:pt x="419" y="402"/>
                  </a:cubicBezTo>
                  <a:cubicBezTo>
                    <a:pt x="416" y="383"/>
                    <a:pt x="413" y="365"/>
                    <a:pt x="412" y="348"/>
                  </a:cubicBezTo>
                  <a:cubicBezTo>
                    <a:pt x="402" y="329"/>
                    <a:pt x="393" y="308"/>
                    <a:pt x="385" y="286"/>
                  </a:cubicBezTo>
                  <a:cubicBezTo>
                    <a:pt x="376" y="263"/>
                    <a:pt x="367" y="240"/>
                    <a:pt x="358" y="213"/>
                  </a:cubicBezTo>
                  <a:cubicBezTo>
                    <a:pt x="348" y="185"/>
                    <a:pt x="341" y="160"/>
                    <a:pt x="332" y="140"/>
                  </a:cubicBezTo>
                  <a:cubicBezTo>
                    <a:pt x="324" y="123"/>
                    <a:pt x="315" y="106"/>
                    <a:pt x="304" y="91"/>
                  </a:cubicBezTo>
                  <a:cubicBezTo>
                    <a:pt x="338" y="80"/>
                    <a:pt x="372" y="71"/>
                    <a:pt x="405" y="63"/>
                  </a:cubicBezTo>
                  <a:cubicBezTo>
                    <a:pt x="399" y="56"/>
                    <a:pt x="388" y="51"/>
                    <a:pt x="379" y="51"/>
                  </a:cubicBezTo>
                  <a:cubicBezTo>
                    <a:pt x="370" y="53"/>
                    <a:pt x="362" y="54"/>
                    <a:pt x="355" y="59"/>
                  </a:cubicBezTo>
                  <a:cubicBezTo>
                    <a:pt x="345" y="62"/>
                    <a:pt x="338" y="63"/>
                    <a:pt x="328" y="65"/>
                  </a:cubicBezTo>
                  <a:cubicBezTo>
                    <a:pt x="307" y="65"/>
                    <a:pt x="293" y="53"/>
                    <a:pt x="290" y="26"/>
                  </a:cubicBezTo>
                  <a:cubicBezTo>
                    <a:pt x="256" y="53"/>
                    <a:pt x="242" y="66"/>
                    <a:pt x="245" y="66"/>
                  </a:cubicBezTo>
                  <a:cubicBezTo>
                    <a:pt x="235" y="66"/>
                    <a:pt x="229" y="60"/>
                    <a:pt x="229" y="48"/>
                  </a:cubicBezTo>
                  <a:cubicBezTo>
                    <a:pt x="229" y="34"/>
                    <a:pt x="224" y="22"/>
                    <a:pt x="216" y="11"/>
                  </a:cubicBezTo>
                  <a:cubicBezTo>
                    <a:pt x="209" y="17"/>
                    <a:pt x="202" y="28"/>
                    <a:pt x="202" y="39"/>
                  </a:cubicBezTo>
                  <a:cubicBezTo>
                    <a:pt x="202" y="42"/>
                    <a:pt x="202" y="45"/>
                    <a:pt x="204" y="48"/>
                  </a:cubicBezTo>
                  <a:lnTo>
                    <a:pt x="204" y="56"/>
                  </a:lnTo>
                  <a:cubicBezTo>
                    <a:pt x="204" y="68"/>
                    <a:pt x="193" y="74"/>
                    <a:pt x="173" y="74"/>
                  </a:cubicBezTo>
                  <a:cubicBezTo>
                    <a:pt x="164" y="74"/>
                    <a:pt x="156" y="73"/>
                    <a:pt x="147" y="71"/>
                  </a:cubicBezTo>
                  <a:lnTo>
                    <a:pt x="122" y="65"/>
                  </a:lnTo>
                  <a:cubicBezTo>
                    <a:pt x="124" y="57"/>
                    <a:pt x="121" y="48"/>
                    <a:pt x="116" y="42"/>
                  </a:cubicBezTo>
                  <a:cubicBezTo>
                    <a:pt x="112" y="45"/>
                    <a:pt x="112" y="51"/>
                    <a:pt x="116" y="63"/>
                  </a:cubicBezTo>
                  <a:cubicBezTo>
                    <a:pt x="118" y="73"/>
                    <a:pt x="113" y="77"/>
                    <a:pt x="102" y="77"/>
                  </a:cubicBezTo>
                  <a:cubicBezTo>
                    <a:pt x="107" y="77"/>
                    <a:pt x="96" y="70"/>
                    <a:pt x="69" y="56"/>
                  </a:cubicBezTo>
                  <a:cubicBezTo>
                    <a:pt x="64" y="68"/>
                    <a:pt x="59" y="73"/>
                    <a:pt x="55" y="73"/>
                  </a:cubicBezTo>
                  <a:cubicBezTo>
                    <a:pt x="38" y="73"/>
                    <a:pt x="24" y="57"/>
                    <a:pt x="12" y="26"/>
                  </a:cubicBezTo>
                  <a:cubicBezTo>
                    <a:pt x="9" y="30"/>
                    <a:pt x="5" y="33"/>
                    <a:pt x="1" y="34"/>
                  </a:cubicBezTo>
                  <a:lnTo>
                    <a:pt x="1" y="50"/>
                  </a:lnTo>
                  <a:cubicBezTo>
                    <a:pt x="2" y="56"/>
                    <a:pt x="2" y="62"/>
                    <a:pt x="4" y="68"/>
                  </a:cubicBezTo>
                  <a:cubicBezTo>
                    <a:pt x="5" y="76"/>
                    <a:pt x="7" y="82"/>
                    <a:pt x="7" y="89"/>
                  </a:cubicBezTo>
                  <a:cubicBezTo>
                    <a:pt x="8" y="89"/>
                    <a:pt x="8" y="89"/>
                    <a:pt x="9" y="89"/>
                  </a:cubicBezTo>
                  <a:cubicBezTo>
                    <a:pt x="19" y="89"/>
                    <a:pt x="33" y="112"/>
                    <a:pt x="52" y="157"/>
                  </a:cubicBezTo>
                  <a:cubicBezTo>
                    <a:pt x="56" y="166"/>
                    <a:pt x="59" y="176"/>
                    <a:pt x="61" y="186"/>
                  </a:cubicBezTo>
                  <a:cubicBezTo>
                    <a:pt x="92" y="262"/>
                    <a:pt x="107" y="306"/>
                    <a:pt x="107" y="319"/>
                  </a:cubicBezTo>
                  <a:cubicBezTo>
                    <a:pt x="107" y="325"/>
                    <a:pt x="107" y="331"/>
                    <a:pt x="105" y="337"/>
                  </a:cubicBezTo>
                  <a:cubicBezTo>
                    <a:pt x="112" y="353"/>
                    <a:pt x="118" y="369"/>
                    <a:pt x="119" y="386"/>
                  </a:cubicBezTo>
                  <a:cubicBezTo>
                    <a:pt x="121" y="396"/>
                    <a:pt x="125" y="405"/>
                    <a:pt x="129" y="414"/>
                  </a:cubicBezTo>
                  <a:cubicBezTo>
                    <a:pt x="133" y="422"/>
                    <a:pt x="138" y="429"/>
                    <a:pt x="145" y="436"/>
                  </a:cubicBezTo>
                  <a:cubicBezTo>
                    <a:pt x="149" y="456"/>
                    <a:pt x="155" y="474"/>
                    <a:pt x="161" y="494"/>
                  </a:cubicBezTo>
                  <a:cubicBezTo>
                    <a:pt x="169" y="520"/>
                    <a:pt x="179" y="549"/>
                    <a:pt x="192" y="586"/>
                  </a:cubicBezTo>
                  <a:cubicBezTo>
                    <a:pt x="202" y="614"/>
                    <a:pt x="210" y="642"/>
                    <a:pt x="218" y="671"/>
                  </a:cubicBezTo>
                  <a:cubicBezTo>
                    <a:pt x="222" y="691"/>
                    <a:pt x="225" y="712"/>
                    <a:pt x="224" y="734"/>
                  </a:cubicBezTo>
                  <a:cubicBezTo>
                    <a:pt x="232" y="740"/>
                    <a:pt x="239" y="746"/>
                    <a:pt x="247" y="754"/>
                  </a:cubicBezTo>
                  <a:cubicBezTo>
                    <a:pt x="256" y="823"/>
                    <a:pt x="275" y="889"/>
                    <a:pt x="301" y="954"/>
                  </a:cubicBezTo>
                  <a:cubicBezTo>
                    <a:pt x="304" y="976"/>
                    <a:pt x="309" y="999"/>
                    <a:pt x="315" y="1020"/>
                  </a:cubicBezTo>
                  <a:cubicBezTo>
                    <a:pt x="322" y="1048"/>
                    <a:pt x="332" y="1080"/>
                    <a:pt x="344" y="1115"/>
                  </a:cubicBezTo>
                  <a:cubicBezTo>
                    <a:pt x="359" y="1157"/>
                    <a:pt x="368" y="1200"/>
                    <a:pt x="372" y="1245"/>
                  </a:cubicBezTo>
                  <a:cubicBezTo>
                    <a:pt x="372" y="1248"/>
                    <a:pt x="372" y="1251"/>
                    <a:pt x="372" y="1255"/>
                  </a:cubicBezTo>
                  <a:cubicBezTo>
                    <a:pt x="370" y="1259"/>
                    <a:pt x="370" y="1265"/>
                    <a:pt x="368" y="1271"/>
                  </a:cubicBezTo>
                  <a:cubicBezTo>
                    <a:pt x="364" y="1271"/>
                    <a:pt x="359" y="1269"/>
                    <a:pt x="356" y="1268"/>
                  </a:cubicBezTo>
                  <a:cubicBezTo>
                    <a:pt x="352" y="1268"/>
                    <a:pt x="349" y="1268"/>
                    <a:pt x="346" y="1267"/>
                  </a:cubicBezTo>
                  <a:lnTo>
                    <a:pt x="346" y="1267"/>
                  </a:lnTo>
                  <a:cubicBezTo>
                    <a:pt x="345" y="1269"/>
                    <a:pt x="323" y="1276"/>
                    <a:pt x="279" y="1286"/>
                  </a:cubicBezTo>
                  <a:cubicBezTo>
                    <a:pt x="287" y="1292"/>
                    <a:pt x="298" y="1297"/>
                    <a:pt x="309" y="1299"/>
                  </a:cubicBezTo>
                  <a:lnTo>
                    <a:pt x="370" y="1285"/>
                  </a:lnTo>
                  <a:cubicBezTo>
                    <a:pt x="372" y="1284"/>
                    <a:pt x="374" y="1284"/>
                    <a:pt x="375" y="1284"/>
                  </a:cubicBezTo>
                  <a:cubicBezTo>
                    <a:pt x="392" y="1284"/>
                    <a:pt x="400" y="1298"/>
                    <a:pt x="404" y="1325"/>
                  </a:cubicBezTo>
                  <a:cubicBezTo>
                    <a:pt x="407" y="1352"/>
                    <a:pt x="415" y="1368"/>
                    <a:pt x="425" y="1368"/>
                  </a:cubicBezTo>
                  <a:cubicBezTo>
                    <a:pt x="430" y="1366"/>
                    <a:pt x="433" y="1365"/>
                    <a:pt x="438" y="1365"/>
                  </a:cubicBezTo>
                  <a:cubicBezTo>
                    <a:pt x="424" y="1323"/>
                    <a:pt x="418" y="1300"/>
                    <a:pt x="418" y="1299"/>
                  </a:cubicBezTo>
                  <a:cubicBezTo>
                    <a:pt x="418" y="1283"/>
                    <a:pt x="424" y="1275"/>
                    <a:pt x="438" y="1275"/>
                  </a:cubicBezTo>
                  <a:cubicBezTo>
                    <a:pt x="447" y="1285"/>
                    <a:pt x="456" y="1292"/>
                    <a:pt x="467" y="1299"/>
                  </a:cubicBezTo>
                  <a:cubicBezTo>
                    <a:pt x="475" y="1286"/>
                    <a:pt x="482" y="1279"/>
                    <a:pt x="490" y="1279"/>
                  </a:cubicBezTo>
                  <a:cubicBezTo>
                    <a:pt x="498" y="1279"/>
                    <a:pt x="502" y="1288"/>
                    <a:pt x="505" y="1305"/>
                  </a:cubicBezTo>
                  <a:lnTo>
                    <a:pt x="505" y="1342"/>
                  </a:lnTo>
                  <a:cubicBezTo>
                    <a:pt x="518" y="1334"/>
                    <a:pt x="524" y="1320"/>
                    <a:pt x="522" y="1306"/>
                  </a:cubicBezTo>
                  <a:cubicBezTo>
                    <a:pt x="524" y="1302"/>
                    <a:pt x="524" y="1295"/>
                    <a:pt x="524" y="1289"/>
                  </a:cubicBezTo>
                  <a:lnTo>
                    <a:pt x="524" y="1272"/>
                  </a:lnTo>
                  <a:cubicBezTo>
                    <a:pt x="528" y="1271"/>
                    <a:pt x="533" y="1269"/>
                    <a:pt x="538" y="1269"/>
                  </a:cubicBezTo>
                  <a:cubicBezTo>
                    <a:pt x="545" y="1268"/>
                    <a:pt x="553" y="1266"/>
                    <a:pt x="564" y="1263"/>
                  </a:cubicBezTo>
                  <a:cubicBezTo>
                    <a:pt x="576" y="1260"/>
                    <a:pt x="590" y="1259"/>
                    <a:pt x="602" y="1259"/>
                  </a:cubicBezTo>
                  <a:cubicBezTo>
                    <a:pt x="607" y="1259"/>
                    <a:pt x="612" y="1262"/>
                    <a:pt x="615" y="1265"/>
                  </a:cubicBezTo>
                  <a:cubicBezTo>
                    <a:pt x="608" y="1268"/>
                    <a:pt x="607" y="1272"/>
                    <a:pt x="608" y="1282"/>
                  </a:cubicBezTo>
                  <a:cubicBezTo>
                    <a:pt x="608" y="1285"/>
                    <a:pt x="610" y="1289"/>
                    <a:pt x="610" y="1295"/>
                  </a:cubicBezTo>
                  <a:cubicBezTo>
                    <a:pt x="610" y="1297"/>
                    <a:pt x="610" y="1299"/>
                    <a:pt x="612" y="1300"/>
                  </a:cubicBezTo>
                  <a:cubicBezTo>
                    <a:pt x="604" y="1306"/>
                    <a:pt x="598" y="1315"/>
                    <a:pt x="596" y="1326"/>
                  </a:cubicBezTo>
                  <a:cubicBezTo>
                    <a:pt x="596" y="1339"/>
                    <a:pt x="602" y="1346"/>
                    <a:pt x="616" y="1346"/>
                  </a:cubicBezTo>
                  <a:cubicBezTo>
                    <a:pt x="624" y="1339"/>
                    <a:pt x="628" y="1326"/>
                    <a:pt x="625" y="1315"/>
                  </a:cubicBezTo>
                  <a:cubicBezTo>
                    <a:pt x="622" y="1308"/>
                    <a:pt x="621" y="1300"/>
                    <a:pt x="622" y="1291"/>
                  </a:cubicBezTo>
                  <a:cubicBezTo>
                    <a:pt x="627" y="1279"/>
                    <a:pt x="639" y="1271"/>
                    <a:pt x="653" y="1269"/>
                  </a:cubicBezTo>
                  <a:cubicBezTo>
                    <a:pt x="661" y="1268"/>
                    <a:pt x="670" y="1265"/>
                    <a:pt x="679" y="1262"/>
                  </a:cubicBezTo>
                  <a:cubicBezTo>
                    <a:pt x="682" y="1260"/>
                    <a:pt x="687" y="1259"/>
                    <a:pt x="692" y="1257"/>
                  </a:cubicBezTo>
                  <a:cubicBezTo>
                    <a:pt x="659" y="1249"/>
                    <a:pt x="644" y="1243"/>
                    <a:pt x="644" y="1235"/>
                  </a:cubicBezTo>
                  <a:cubicBezTo>
                    <a:pt x="647" y="1209"/>
                    <a:pt x="652" y="1185"/>
                    <a:pt x="659" y="1159"/>
                  </a:cubicBezTo>
                  <a:cubicBezTo>
                    <a:pt x="670" y="1131"/>
                    <a:pt x="678" y="1102"/>
                    <a:pt x="679" y="1072"/>
                  </a:cubicBezTo>
                  <a:cubicBezTo>
                    <a:pt x="693" y="1014"/>
                    <a:pt x="705" y="962"/>
                    <a:pt x="715" y="914"/>
                  </a:cubicBezTo>
                  <a:cubicBezTo>
                    <a:pt x="724" y="868"/>
                    <a:pt x="733" y="828"/>
                    <a:pt x="738" y="794"/>
                  </a:cubicBezTo>
                  <a:cubicBezTo>
                    <a:pt x="756" y="783"/>
                    <a:pt x="765" y="777"/>
                    <a:pt x="765" y="774"/>
                  </a:cubicBezTo>
                  <a:cubicBezTo>
                    <a:pt x="764" y="740"/>
                    <a:pt x="785" y="631"/>
                    <a:pt x="827" y="448"/>
                  </a:cubicBezTo>
                  <a:cubicBezTo>
                    <a:pt x="831" y="451"/>
                    <a:pt x="836" y="456"/>
                    <a:pt x="842" y="459"/>
                  </a:cubicBezTo>
                  <a:cubicBezTo>
                    <a:pt x="844" y="473"/>
                    <a:pt x="847" y="486"/>
                    <a:pt x="848" y="500"/>
                  </a:cubicBezTo>
                  <a:cubicBezTo>
                    <a:pt x="850" y="513"/>
                    <a:pt x="850" y="525"/>
                    <a:pt x="850" y="539"/>
                  </a:cubicBezTo>
                  <a:cubicBezTo>
                    <a:pt x="851" y="551"/>
                    <a:pt x="853" y="565"/>
                    <a:pt x="856" y="579"/>
                  </a:cubicBezTo>
                  <a:cubicBezTo>
                    <a:pt x="859" y="592"/>
                    <a:pt x="859" y="606"/>
                    <a:pt x="859" y="620"/>
                  </a:cubicBezTo>
                  <a:cubicBezTo>
                    <a:pt x="865" y="640"/>
                    <a:pt x="868" y="662"/>
                    <a:pt x="871" y="685"/>
                  </a:cubicBezTo>
                  <a:cubicBezTo>
                    <a:pt x="876" y="711"/>
                    <a:pt x="879" y="743"/>
                    <a:pt x="884" y="782"/>
                  </a:cubicBezTo>
                  <a:cubicBezTo>
                    <a:pt x="885" y="786"/>
                    <a:pt x="887" y="794"/>
                    <a:pt x="890" y="803"/>
                  </a:cubicBezTo>
                  <a:cubicBezTo>
                    <a:pt x="893" y="812"/>
                    <a:pt x="896" y="823"/>
                    <a:pt x="901" y="837"/>
                  </a:cubicBezTo>
                  <a:cubicBezTo>
                    <a:pt x="908" y="854"/>
                    <a:pt x="915" y="871"/>
                    <a:pt x="918" y="889"/>
                  </a:cubicBezTo>
                  <a:lnTo>
                    <a:pt x="918" y="974"/>
                  </a:lnTo>
                  <a:cubicBezTo>
                    <a:pt x="919" y="980"/>
                    <a:pt x="922" y="986"/>
                    <a:pt x="927" y="992"/>
                  </a:cubicBezTo>
                  <a:cubicBezTo>
                    <a:pt x="930" y="997"/>
                    <a:pt x="933" y="1003"/>
                    <a:pt x="935" y="1009"/>
                  </a:cubicBezTo>
                  <a:lnTo>
                    <a:pt x="935" y="1089"/>
                  </a:lnTo>
                  <a:cubicBezTo>
                    <a:pt x="942" y="1094"/>
                    <a:pt x="947" y="1102"/>
                    <a:pt x="947" y="1109"/>
                  </a:cubicBezTo>
                  <a:cubicBezTo>
                    <a:pt x="948" y="1115"/>
                    <a:pt x="947" y="1120"/>
                    <a:pt x="945" y="1125"/>
                  </a:cubicBezTo>
                  <a:lnTo>
                    <a:pt x="945" y="1135"/>
                  </a:lnTo>
                  <a:cubicBezTo>
                    <a:pt x="945" y="1145"/>
                    <a:pt x="951" y="1154"/>
                    <a:pt x="959" y="1157"/>
                  </a:cubicBezTo>
                  <a:cubicBezTo>
                    <a:pt x="956" y="1163"/>
                    <a:pt x="955" y="1171"/>
                    <a:pt x="955" y="1179"/>
                  </a:cubicBezTo>
                  <a:cubicBezTo>
                    <a:pt x="956" y="1195"/>
                    <a:pt x="961" y="1212"/>
                    <a:pt x="968" y="1229"/>
                  </a:cubicBezTo>
                  <a:lnTo>
                    <a:pt x="968" y="1260"/>
                  </a:lnTo>
                  <a:cubicBezTo>
                    <a:pt x="956" y="1268"/>
                    <a:pt x="942" y="1274"/>
                    <a:pt x="928" y="1277"/>
                  </a:cubicBezTo>
                  <a:cubicBezTo>
                    <a:pt x="921" y="1277"/>
                    <a:pt x="918" y="1277"/>
                    <a:pt x="916" y="1275"/>
                  </a:cubicBezTo>
                  <a:lnTo>
                    <a:pt x="907" y="1275"/>
                  </a:lnTo>
                  <a:cubicBezTo>
                    <a:pt x="907" y="1280"/>
                    <a:pt x="908" y="1285"/>
                    <a:pt x="911" y="1289"/>
                  </a:cubicBezTo>
                  <a:lnTo>
                    <a:pt x="916" y="1288"/>
                  </a:lnTo>
                  <a:cubicBezTo>
                    <a:pt x="918" y="1287"/>
                    <a:pt x="920" y="1286"/>
                    <a:pt x="923" y="1286"/>
                  </a:cubicBezTo>
                  <a:cubicBezTo>
                    <a:pt x="924" y="1286"/>
                    <a:pt x="924" y="1286"/>
                    <a:pt x="925" y="1286"/>
                  </a:cubicBezTo>
                  <a:cubicBezTo>
                    <a:pt x="936" y="1294"/>
                    <a:pt x="945" y="1305"/>
                    <a:pt x="955" y="1317"/>
                  </a:cubicBezTo>
                  <a:cubicBezTo>
                    <a:pt x="962" y="1317"/>
                    <a:pt x="970" y="1320"/>
                    <a:pt x="976" y="1326"/>
                  </a:cubicBezTo>
                  <a:cubicBezTo>
                    <a:pt x="975" y="1337"/>
                    <a:pt x="973" y="1349"/>
                    <a:pt x="971" y="1362"/>
                  </a:cubicBezTo>
                  <a:cubicBezTo>
                    <a:pt x="982" y="1405"/>
                    <a:pt x="991" y="1426"/>
                    <a:pt x="999" y="1426"/>
                  </a:cubicBezTo>
                  <a:cubicBezTo>
                    <a:pt x="1015" y="1426"/>
                    <a:pt x="1022" y="1419"/>
                    <a:pt x="1022" y="1405"/>
                  </a:cubicBezTo>
                  <a:cubicBezTo>
                    <a:pt x="1019" y="1397"/>
                    <a:pt x="1015" y="1389"/>
                    <a:pt x="1008" y="1382"/>
                  </a:cubicBezTo>
                  <a:cubicBezTo>
                    <a:pt x="1001" y="1371"/>
                    <a:pt x="996" y="1359"/>
                    <a:pt x="996" y="1345"/>
                  </a:cubicBezTo>
                  <a:cubicBezTo>
                    <a:pt x="996" y="1322"/>
                    <a:pt x="1011" y="1309"/>
                    <a:pt x="1041" y="1309"/>
                  </a:cubicBezTo>
                  <a:cubicBezTo>
                    <a:pt x="1051" y="1309"/>
                    <a:pt x="1061" y="1315"/>
                    <a:pt x="1064" y="1326"/>
                  </a:cubicBezTo>
                  <a:cubicBezTo>
                    <a:pt x="1065" y="1335"/>
                    <a:pt x="1075" y="1343"/>
                    <a:pt x="1084" y="1345"/>
                  </a:cubicBezTo>
                  <a:cubicBezTo>
                    <a:pt x="1088" y="1337"/>
                    <a:pt x="1091" y="1329"/>
                    <a:pt x="1093" y="1320"/>
                  </a:cubicBezTo>
                  <a:cubicBezTo>
                    <a:pt x="1093" y="1314"/>
                    <a:pt x="1101" y="1311"/>
                    <a:pt x="1113" y="1311"/>
                  </a:cubicBezTo>
                  <a:cubicBezTo>
                    <a:pt x="1119" y="1311"/>
                    <a:pt x="1125" y="1312"/>
                    <a:pt x="1130" y="1314"/>
                  </a:cubicBezTo>
                  <a:cubicBezTo>
                    <a:pt x="1135" y="1317"/>
                    <a:pt x="1141" y="1319"/>
                    <a:pt x="1147" y="1319"/>
                  </a:cubicBezTo>
                  <a:cubicBezTo>
                    <a:pt x="1151" y="1317"/>
                    <a:pt x="1156" y="1312"/>
                    <a:pt x="1161" y="1309"/>
                  </a:cubicBezTo>
                  <a:cubicBezTo>
                    <a:pt x="1168" y="1303"/>
                    <a:pt x="1178" y="1300"/>
                    <a:pt x="1188" y="1300"/>
                  </a:cubicBezTo>
                  <a:cubicBezTo>
                    <a:pt x="1190" y="1300"/>
                    <a:pt x="1191" y="1300"/>
                    <a:pt x="1192" y="1300"/>
                  </a:cubicBezTo>
                  <a:cubicBezTo>
                    <a:pt x="1200" y="1300"/>
                    <a:pt x="1209" y="1304"/>
                    <a:pt x="1216" y="1311"/>
                  </a:cubicBezTo>
                  <a:cubicBezTo>
                    <a:pt x="1201" y="1319"/>
                    <a:pt x="1191" y="1334"/>
                    <a:pt x="1190" y="1352"/>
                  </a:cubicBezTo>
                  <a:cubicBezTo>
                    <a:pt x="1190" y="1359"/>
                    <a:pt x="1195" y="1365"/>
                    <a:pt x="1205" y="1369"/>
                  </a:cubicBezTo>
                  <a:cubicBezTo>
                    <a:pt x="1221" y="1351"/>
                    <a:pt x="1231" y="1329"/>
                    <a:pt x="1238" y="1306"/>
                  </a:cubicBezTo>
                  <a:cubicBezTo>
                    <a:pt x="1242" y="1294"/>
                    <a:pt x="1255" y="1286"/>
                    <a:pt x="1279" y="1286"/>
                  </a:cubicBezTo>
                  <a:cubicBezTo>
                    <a:pt x="1281" y="1286"/>
                    <a:pt x="1283" y="1286"/>
                    <a:pt x="1285" y="1286"/>
                  </a:cubicBezTo>
                  <a:cubicBezTo>
                    <a:pt x="1278" y="1283"/>
                    <a:pt x="1271" y="1282"/>
                    <a:pt x="1267" y="1279"/>
                  </a:cubicBezTo>
                  <a:cubicBezTo>
                    <a:pt x="1262" y="1277"/>
                    <a:pt x="1258" y="1275"/>
                    <a:pt x="1253" y="1272"/>
                  </a:cubicBezTo>
                  <a:cubicBezTo>
                    <a:pt x="1258" y="1269"/>
                    <a:pt x="1259" y="1266"/>
                    <a:pt x="1259" y="1265"/>
                  </a:cubicBezTo>
                  <a:lnTo>
                    <a:pt x="1287" y="1265"/>
                  </a:lnTo>
                  <a:cubicBezTo>
                    <a:pt x="1291" y="1268"/>
                    <a:pt x="1296" y="1271"/>
                    <a:pt x="1301" y="1275"/>
                  </a:cubicBezTo>
                  <a:cubicBezTo>
                    <a:pt x="1310" y="1282"/>
                    <a:pt x="1321" y="1285"/>
                    <a:pt x="1331" y="1285"/>
                  </a:cubicBezTo>
                  <a:cubicBezTo>
                    <a:pt x="1334" y="1285"/>
                    <a:pt x="1348" y="1280"/>
                    <a:pt x="1374" y="1274"/>
                  </a:cubicBezTo>
                  <a:cubicBezTo>
                    <a:pt x="1373" y="1268"/>
                    <a:pt x="1370" y="1263"/>
                    <a:pt x="1367" y="1260"/>
                  </a:cubicBezTo>
                  <a:cubicBezTo>
                    <a:pt x="1359" y="1262"/>
                    <a:pt x="1353" y="1262"/>
                    <a:pt x="1345" y="1262"/>
                  </a:cubicBezTo>
                  <a:cubicBezTo>
                    <a:pt x="1313" y="1260"/>
                    <a:pt x="1281" y="1254"/>
                    <a:pt x="1250" y="1245"/>
                  </a:cubicBezTo>
                  <a:cubicBezTo>
                    <a:pt x="1255" y="1220"/>
                    <a:pt x="1261" y="1199"/>
                    <a:pt x="1265" y="1182"/>
                  </a:cubicBezTo>
                  <a:cubicBezTo>
                    <a:pt x="1268" y="1166"/>
                    <a:pt x="1274" y="1151"/>
                    <a:pt x="1281" y="1135"/>
                  </a:cubicBezTo>
                  <a:lnTo>
                    <a:pt x="1291" y="1095"/>
                  </a:lnTo>
                  <a:cubicBezTo>
                    <a:pt x="1290" y="1094"/>
                    <a:pt x="1290" y="1092"/>
                    <a:pt x="1288" y="1091"/>
                  </a:cubicBezTo>
                  <a:lnTo>
                    <a:pt x="1285" y="1083"/>
                  </a:lnTo>
                  <a:cubicBezTo>
                    <a:pt x="1284" y="1080"/>
                    <a:pt x="1282" y="1077"/>
                    <a:pt x="1282" y="1072"/>
                  </a:cubicBezTo>
                  <a:cubicBezTo>
                    <a:pt x="1307" y="992"/>
                    <a:pt x="1327" y="922"/>
                    <a:pt x="1344" y="860"/>
                  </a:cubicBezTo>
                  <a:cubicBezTo>
                    <a:pt x="1361" y="799"/>
                    <a:pt x="1373" y="748"/>
                    <a:pt x="1382" y="705"/>
                  </a:cubicBezTo>
                  <a:cubicBezTo>
                    <a:pt x="1421" y="569"/>
                    <a:pt x="1454" y="453"/>
                    <a:pt x="1487" y="354"/>
                  </a:cubicBezTo>
                  <a:cubicBezTo>
                    <a:pt x="1519" y="256"/>
                    <a:pt x="1542" y="180"/>
                    <a:pt x="1558" y="126"/>
                  </a:cubicBezTo>
                  <a:cubicBezTo>
                    <a:pt x="1562" y="119"/>
                    <a:pt x="1568" y="111"/>
                    <a:pt x="1574" y="103"/>
                  </a:cubicBezTo>
                  <a:cubicBezTo>
                    <a:pt x="1581" y="97"/>
                    <a:pt x="1585" y="91"/>
                    <a:pt x="1590" y="86"/>
                  </a:cubicBezTo>
                  <a:cubicBezTo>
                    <a:pt x="1581" y="77"/>
                    <a:pt x="1574" y="66"/>
                    <a:pt x="1573" y="54"/>
                  </a:cubicBezTo>
                  <a:cubicBezTo>
                    <a:pt x="1573" y="51"/>
                    <a:pt x="1578" y="46"/>
                    <a:pt x="1587" y="39"/>
                  </a:cubicBezTo>
                  <a:cubicBezTo>
                    <a:pt x="1596" y="31"/>
                    <a:pt x="1601" y="25"/>
                    <a:pt x="1601" y="23"/>
                  </a:cubicBezTo>
                  <a:lnTo>
                    <a:pt x="1599" y="10"/>
                  </a:lnTo>
                  <a:cubicBezTo>
                    <a:pt x="1594" y="5"/>
                    <a:pt x="1587" y="3"/>
                    <a:pt x="1581" y="2"/>
                  </a:cubicBezTo>
                  <a:cubicBezTo>
                    <a:pt x="1571" y="2"/>
                    <a:pt x="1567" y="3"/>
                    <a:pt x="1567" y="8"/>
                  </a:cubicBezTo>
                  <a:cubicBezTo>
                    <a:pt x="1565" y="20"/>
                    <a:pt x="1562" y="33"/>
                    <a:pt x="1559" y="45"/>
                  </a:cubicBezTo>
                  <a:cubicBezTo>
                    <a:pt x="1554" y="57"/>
                    <a:pt x="1550" y="68"/>
                    <a:pt x="1544" y="80"/>
                  </a:cubicBezTo>
                  <a:lnTo>
                    <a:pt x="1504" y="73"/>
                  </a:lnTo>
                  <a:cubicBezTo>
                    <a:pt x="1499" y="73"/>
                    <a:pt x="1491" y="68"/>
                    <a:pt x="1482" y="59"/>
                  </a:cubicBezTo>
                  <a:cubicBezTo>
                    <a:pt x="1479" y="59"/>
                    <a:pt x="1476" y="62"/>
                    <a:pt x="1470" y="66"/>
                  </a:cubicBezTo>
                  <a:cubicBezTo>
                    <a:pt x="1468" y="70"/>
                    <a:pt x="1464" y="73"/>
                    <a:pt x="1459" y="73"/>
                  </a:cubicBezTo>
                  <a:cubicBezTo>
                    <a:pt x="1448" y="73"/>
                    <a:pt x="1438" y="70"/>
                    <a:pt x="1428" y="66"/>
                  </a:cubicBezTo>
                  <a:cubicBezTo>
                    <a:pt x="1418" y="63"/>
                    <a:pt x="1407" y="62"/>
                    <a:pt x="1398" y="62"/>
                  </a:cubicBezTo>
                  <a:cubicBezTo>
                    <a:pt x="1390" y="62"/>
                    <a:pt x="1384" y="63"/>
                    <a:pt x="1378" y="66"/>
                  </a:cubicBezTo>
                  <a:cubicBezTo>
                    <a:pt x="1371" y="70"/>
                    <a:pt x="1365" y="73"/>
                    <a:pt x="1359" y="73"/>
                  </a:cubicBezTo>
                  <a:cubicBezTo>
                    <a:pt x="1358" y="73"/>
                    <a:pt x="1357" y="73"/>
                    <a:pt x="1356" y="73"/>
                  </a:cubicBezTo>
                  <a:cubicBezTo>
                    <a:pt x="1348" y="73"/>
                    <a:pt x="1340" y="69"/>
                    <a:pt x="1336" y="62"/>
                  </a:cubicBezTo>
                  <a:cubicBezTo>
                    <a:pt x="1351" y="57"/>
                    <a:pt x="1359" y="42"/>
                    <a:pt x="1359" y="16"/>
                  </a:cubicBezTo>
                  <a:cubicBezTo>
                    <a:pt x="1359" y="13"/>
                    <a:pt x="1359" y="10"/>
                    <a:pt x="1358" y="6"/>
                  </a:cubicBezTo>
                  <a:lnTo>
                    <a:pt x="1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5" name="Google Shape;4645;p85"/>
            <p:cNvSpPr/>
            <p:nvPr/>
          </p:nvSpPr>
          <p:spPr>
            <a:xfrm>
              <a:off x="6881732" y="1846896"/>
              <a:ext cx="35311" cy="38268"/>
            </a:xfrm>
            <a:custGeom>
              <a:avLst/>
              <a:gdLst/>
              <a:ahLst/>
              <a:cxnLst/>
              <a:rect l="l" t="t" r="r" b="b"/>
              <a:pathLst>
                <a:path w="1278" h="1385" extrusionOk="0">
                  <a:moveTo>
                    <a:pt x="579" y="123"/>
                  </a:moveTo>
                  <a:cubicBezTo>
                    <a:pt x="577" y="129"/>
                    <a:pt x="577" y="137"/>
                    <a:pt x="577" y="143"/>
                  </a:cubicBezTo>
                  <a:cubicBezTo>
                    <a:pt x="577" y="149"/>
                    <a:pt x="577" y="155"/>
                    <a:pt x="579" y="162"/>
                  </a:cubicBezTo>
                  <a:lnTo>
                    <a:pt x="577" y="163"/>
                  </a:lnTo>
                  <a:cubicBezTo>
                    <a:pt x="574" y="166"/>
                    <a:pt x="570" y="168"/>
                    <a:pt x="565" y="168"/>
                  </a:cubicBezTo>
                  <a:cubicBezTo>
                    <a:pt x="564" y="171"/>
                    <a:pt x="564" y="172"/>
                    <a:pt x="564" y="172"/>
                  </a:cubicBezTo>
                  <a:cubicBezTo>
                    <a:pt x="563" y="172"/>
                    <a:pt x="563" y="170"/>
                    <a:pt x="562" y="166"/>
                  </a:cubicBezTo>
                  <a:cubicBezTo>
                    <a:pt x="562" y="158"/>
                    <a:pt x="562" y="145"/>
                    <a:pt x="562" y="123"/>
                  </a:cubicBezTo>
                  <a:close/>
                  <a:moveTo>
                    <a:pt x="521" y="220"/>
                  </a:moveTo>
                  <a:lnTo>
                    <a:pt x="521" y="231"/>
                  </a:lnTo>
                  <a:lnTo>
                    <a:pt x="514" y="231"/>
                  </a:lnTo>
                  <a:lnTo>
                    <a:pt x="514" y="220"/>
                  </a:lnTo>
                  <a:close/>
                  <a:moveTo>
                    <a:pt x="762" y="172"/>
                  </a:moveTo>
                  <a:cubicBezTo>
                    <a:pt x="774" y="177"/>
                    <a:pt x="780" y="189"/>
                    <a:pt x="777" y="200"/>
                  </a:cubicBezTo>
                  <a:lnTo>
                    <a:pt x="777" y="271"/>
                  </a:lnTo>
                  <a:cubicBezTo>
                    <a:pt x="770" y="238"/>
                    <a:pt x="765" y="206"/>
                    <a:pt x="762" y="172"/>
                  </a:cubicBezTo>
                  <a:close/>
                  <a:moveTo>
                    <a:pt x="724" y="112"/>
                  </a:moveTo>
                  <a:cubicBezTo>
                    <a:pt x="733" y="112"/>
                    <a:pt x="737" y="115"/>
                    <a:pt x="737" y="120"/>
                  </a:cubicBezTo>
                  <a:lnTo>
                    <a:pt x="734" y="122"/>
                  </a:lnTo>
                  <a:cubicBezTo>
                    <a:pt x="734" y="128"/>
                    <a:pt x="730" y="134"/>
                    <a:pt x="720" y="138"/>
                  </a:cubicBezTo>
                  <a:lnTo>
                    <a:pt x="720" y="282"/>
                  </a:lnTo>
                  <a:lnTo>
                    <a:pt x="713" y="174"/>
                  </a:lnTo>
                  <a:cubicBezTo>
                    <a:pt x="716" y="152"/>
                    <a:pt x="719" y="132"/>
                    <a:pt x="724" y="112"/>
                  </a:cubicBezTo>
                  <a:close/>
                  <a:moveTo>
                    <a:pt x="616" y="207"/>
                  </a:moveTo>
                  <a:cubicBezTo>
                    <a:pt x="614" y="243"/>
                    <a:pt x="613" y="270"/>
                    <a:pt x="611" y="288"/>
                  </a:cubicBezTo>
                  <a:lnTo>
                    <a:pt x="599" y="288"/>
                  </a:lnTo>
                  <a:cubicBezTo>
                    <a:pt x="605" y="274"/>
                    <a:pt x="608" y="260"/>
                    <a:pt x="608" y="245"/>
                  </a:cubicBezTo>
                  <a:cubicBezTo>
                    <a:pt x="608" y="231"/>
                    <a:pt x="611" y="218"/>
                    <a:pt x="616" y="207"/>
                  </a:cubicBezTo>
                  <a:close/>
                  <a:moveTo>
                    <a:pt x="682" y="223"/>
                  </a:moveTo>
                  <a:cubicBezTo>
                    <a:pt x="684" y="232"/>
                    <a:pt x="685" y="240"/>
                    <a:pt x="685" y="251"/>
                  </a:cubicBezTo>
                  <a:lnTo>
                    <a:pt x="685" y="288"/>
                  </a:lnTo>
                  <a:lnTo>
                    <a:pt x="684" y="288"/>
                  </a:lnTo>
                  <a:cubicBezTo>
                    <a:pt x="680" y="286"/>
                    <a:pt x="679" y="283"/>
                    <a:pt x="677" y="280"/>
                  </a:cubicBezTo>
                  <a:cubicBezTo>
                    <a:pt x="676" y="278"/>
                    <a:pt x="676" y="277"/>
                    <a:pt x="673" y="275"/>
                  </a:cubicBezTo>
                  <a:cubicBezTo>
                    <a:pt x="674" y="268"/>
                    <a:pt x="676" y="258"/>
                    <a:pt x="677" y="251"/>
                  </a:cubicBezTo>
                  <a:cubicBezTo>
                    <a:pt x="680" y="242"/>
                    <a:pt x="682" y="232"/>
                    <a:pt x="682" y="223"/>
                  </a:cubicBezTo>
                  <a:close/>
                  <a:moveTo>
                    <a:pt x="719" y="326"/>
                  </a:moveTo>
                  <a:lnTo>
                    <a:pt x="722" y="388"/>
                  </a:lnTo>
                  <a:lnTo>
                    <a:pt x="717" y="388"/>
                  </a:lnTo>
                  <a:lnTo>
                    <a:pt x="714" y="326"/>
                  </a:lnTo>
                  <a:close/>
                  <a:moveTo>
                    <a:pt x="748" y="388"/>
                  </a:moveTo>
                  <a:cubicBezTo>
                    <a:pt x="751" y="397"/>
                    <a:pt x="750" y="408"/>
                    <a:pt x="747" y="417"/>
                  </a:cubicBezTo>
                  <a:lnTo>
                    <a:pt x="744" y="412"/>
                  </a:lnTo>
                  <a:cubicBezTo>
                    <a:pt x="741" y="405"/>
                    <a:pt x="741" y="402"/>
                    <a:pt x="741" y="402"/>
                  </a:cubicBezTo>
                  <a:cubicBezTo>
                    <a:pt x="741" y="402"/>
                    <a:pt x="740" y="402"/>
                    <a:pt x="740" y="402"/>
                  </a:cubicBezTo>
                  <a:lnTo>
                    <a:pt x="740" y="402"/>
                  </a:lnTo>
                  <a:cubicBezTo>
                    <a:pt x="741" y="392"/>
                    <a:pt x="742" y="388"/>
                    <a:pt x="748" y="388"/>
                  </a:cubicBezTo>
                  <a:close/>
                  <a:moveTo>
                    <a:pt x="473" y="371"/>
                  </a:moveTo>
                  <a:lnTo>
                    <a:pt x="471" y="426"/>
                  </a:lnTo>
                  <a:lnTo>
                    <a:pt x="467" y="426"/>
                  </a:lnTo>
                  <a:lnTo>
                    <a:pt x="468" y="371"/>
                  </a:lnTo>
                  <a:close/>
                  <a:moveTo>
                    <a:pt x="676" y="418"/>
                  </a:moveTo>
                  <a:lnTo>
                    <a:pt x="679" y="432"/>
                  </a:lnTo>
                  <a:lnTo>
                    <a:pt x="676" y="432"/>
                  </a:lnTo>
                  <a:lnTo>
                    <a:pt x="671" y="418"/>
                  </a:lnTo>
                  <a:close/>
                  <a:moveTo>
                    <a:pt x="499" y="289"/>
                  </a:moveTo>
                  <a:lnTo>
                    <a:pt x="499" y="452"/>
                  </a:lnTo>
                  <a:lnTo>
                    <a:pt x="494" y="452"/>
                  </a:lnTo>
                  <a:lnTo>
                    <a:pt x="494" y="289"/>
                  </a:lnTo>
                  <a:close/>
                  <a:moveTo>
                    <a:pt x="581" y="446"/>
                  </a:moveTo>
                  <a:lnTo>
                    <a:pt x="581" y="462"/>
                  </a:lnTo>
                  <a:lnTo>
                    <a:pt x="576" y="462"/>
                  </a:lnTo>
                  <a:lnTo>
                    <a:pt x="574" y="446"/>
                  </a:lnTo>
                  <a:close/>
                  <a:moveTo>
                    <a:pt x="619" y="418"/>
                  </a:moveTo>
                  <a:cubicBezTo>
                    <a:pt x="614" y="443"/>
                    <a:pt x="611" y="470"/>
                    <a:pt x="610" y="497"/>
                  </a:cubicBezTo>
                  <a:cubicBezTo>
                    <a:pt x="608" y="491"/>
                    <a:pt x="607" y="485"/>
                    <a:pt x="607" y="478"/>
                  </a:cubicBezTo>
                  <a:cubicBezTo>
                    <a:pt x="607" y="472"/>
                    <a:pt x="607" y="466"/>
                    <a:pt x="607" y="460"/>
                  </a:cubicBezTo>
                  <a:cubicBezTo>
                    <a:pt x="605" y="446"/>
                    <a:pt x="609" y="430"/>
                    <a:pt x="619" y="418"/>
                  </a:cubicBezTo>
                  <a:close/>
                  <a:moveTo>
                    <a:pt x="659" y="451"/>
                  </a:moveTo>
                  <a:cubicBezTo>
                    <a:pt x="670" y="469"/>
                    <a:pt x="676" y="488"/>
                    <a:pt x="677" y="509"/>
                  </a:cubicBezTo>
                  <a:lnTo>
                    <a:pt x="676" y="509"/>
                  </a:lnTo>
                  <a:cubicBezTo>
                    <a:pt x="671" y="495"/>
                    <a:pt x="667" y="482"/>
                    <a:pt x="659" y="471"/>
                  </a:cubicBezTo>
                  <a:lnTo>
                    <a:pt x="659" y="451"/>
                  </a:lnTo>
                  <a:close/>
                  <a:moveTo>
                    <a:pt x="904" y="497"/>
                  </a:moveTo>
                  <a:cubicBezTo>
                    <a:pt x="912" y="517"/>
                    <a:pt x="917" y="528"/>
                    <a:pt x="917" y="528"/>
                  </a:cubicBezTo>
                  <a:cubicBezTo>
                    <a:pt x="917" y="528"/>
                    <a:pt x="917" y="528"/>
                    <a:pt x="917" y="528"/>
                  </a:cubicBezTo>
                  <a:lnTo>
                    <a:pt x="917" y="549"/>
                  </a:lnTo>
                  <a:cubicBezTo>
                    <a:pt x="907" y="538"/>
                    <a:pt x="900" y="525"/>
                    <a:pt x="900" y="511"/>
                  </a:cubicBezTo>
                  <a:cubicBezTo>
                    <a:pt x="900" y="508"/>
                    <a:pt x="902" y="505"/>
                    <a:pt x="902" y="503"/>
                  </a:cubicBezTo>
                  <a:cubicBezTo>
                    <a:pt x="904" y="502"/>
                    <a:pt x="904" y="498"/>
                    <a:pt x="904" y="497"/>
                  </a:cubicBezTo>
                  <a:close/>
                  <a:moveTo>
                    <a:pt x="585" y="538"/>
                  </a:moveTo>
                  <a:lnTo>
                    <a:pt x="588" y="549"/>
                  </a:lnTo>
                  <a:lnTo>
                    <a:pt x="584" y="554"/>
                  </a:lnTo>
                  <a:cubicBezTo>
                    <a:pt x="582" y="555"/>
                    <a:pt x="581" y="557"/>
                    <a:pt x="579" y="558"/>
                  </a:cubicBezTo>
                  <a:cubicBezTo>
                    <a:pt x="577" y="562"/>
                    <a:pt x="576" y="563"/>
                    <a:pt x="574" y="565"/>
                  </a:cubicBezTo>
                  <a:cubicBezTo>
                    <a:pt x="573" y="563"/>
                    <a:pt x="573" y="560"/>
                    <a:pt x="573" y="558"/>
                  </a:cubicBezTo>
                  <a:cubicBezTo>
                    <a:pt x="573" y="557"/>
                    <a:pt x="571" y="555"/>
                    <a:pt x="571" y="554"/>
                  </a:cubicBezTo>
                  <a:cubicBezTo>
                    <a:pt x="571" y="548"/>
                    <a:pt x="576" y="543"/>
                    <a:pt x="585" y="538"/>
                  </a:cubicBezTo>
                  <a:close/>
                  <a:moveTo>
                    <a:pt x="734" y="531"/>
                  </a:moveTo>
                  <a:lnTo>
                    <a:pt x="734" y="569"/>
                  </a:lnTo>
                  <a:lnTo>
                    <a:pt x="730" y="569"/>
                  </a:lnTo>
                  <a:lnTo>
                    <a:pt x="728" y="531"/>
                  </a:lnTo>
                  <a:close/>
                  <a:moveTo>
                    <a:pt x="399" y="549"/>
                  </a:moveTo>
                  <a:lnTo>
                    <a:pt x="399" y="574"/>
                  </a:lnTo>
                  <a:lnTo>
                    <a:pt x="393" y="574"/>
                  </a:lnTo>
                  <a:lnTo>
                    <a:pt x="393" y="549"/>
                  </a:lnTo>
                  <a:close/>
                  <a:moveTo>
                    <a:pt x="944" y="577"/>
                  </a:moveTo>
                  <a:lnTo>
                    <a:pt x="944" y="606"/>
                  </a:lnTo>
                  <a:cubicBezTo>
                    <a:pt x="939" y="598"/>
                    <a:pt x="936" y="589"/>
                    <a:pt x="934" y="580"/>
                  </a:cubicBezTo>
                  <a:cubicBezTo>
                    <a:pt x="936" y="580"/>
                    <a:pt x="939" y="580"/>
                    <a:pt x="940" y="578"/>
                  </a:cubicBezTo>
                  <a:lnTo>
                    <a:pt x="944" y="577"/>
                  </a:lnTo>
                  <a:close/>
                  <a:moveTo>
                    <a:pt x="371" y="637"/>
                  </a:moveTo>
                  <a:lnTo>
                    <a:pt x="371" y="651"/>
                  </a:lnTo>
                  <a:lnTo>
                    <a:pt x="365" y="651"/>
                  </a:lnTo>
                  <a:lnTo>
                    <a:pt x="365" y="637"/>
                  </a:lnTo>
                  <a:close/>
                  <a:moveTo>
                    <a:pt x="893" y="663"/>
                  </a:moveTo>
                  <a:cubicBezTo>
                    <a:pt x="896" y="666"/>
                    <a:pt x="899" y="672"/>
                    <a:pt x="899" y="678"/>
                  </a:cubicBezTo>
                  <a:lnTo>
                    <a:pt x="885" y="675"/>
                  </a:lnTo>
                  <a:cubicBezTo>
                    <a:pt x="887" y="672"/>
                    <a:pt x="888" y="671"/>
                    <a:pt x="888" y="669"/>
                  </a:cubicBezTo>
                  <a:cubicBezTo>
                    <a:pt x="890" y="666"/>
                    <a:pt x="891" y="665"/>
                    <a:pt x="893" y="663"/>
                  </a:cubicBezTo>
                  <a:close/>
                  <a:moveTo>
                    <a:pt x="925" y="641"/>
                  </a:moveTo>
                  <a:lnTo>
                    <a:pt x="925" y="683"/>
                  </a:lnTo>
                  <a:lnTo>
                    <a:pt x="920" y="683"/>
                  </a:lnTo>
                  <a:lnTo>
                    <a:pt x="920" y="641"/>
                  </a:lnTo>
                  <a:close/>
                  <a:moveTo>
                    <a:pt x="774" y="629"/>
                  </a:moveTo>
                  <a:lnTo>
                    <a:pt x="777" y="686"/>
                  </a:lnTo>
                  <a:cubicBezTo>
                    <a:pt x="768" y="678"/>
                    <a:pt x="760" y="668"/>
                    <a:pt x="760" y="654"/>
                  </a:cubicBezTo>
                  <a:cubicBezTo>
                    <a:pt x="762" y="645"/>
                    <a:pt x="767" y="635"/>
                    <a:pt x="774" y="629"/>
                  </a:cubicBezTo>
                  <a:close/>
                  <a:moveTo>
                    <a:pt x="585" y="585"/>
                  </a:moveTo>
                  <a:lnTo>
                    <a:pt x="587" y="589"/>
                  </a:lnTo>
                  <a:lnTo>
                    <a:pt x="585" y="589"/>
                  </a:lnTo>
                  <a:cubicBezTo>
                    <a:pt x="587" y="592"/>
                    <a:pt x="588" y="595"/>
                    <a:pt x="588" y="598"/>
                  </a:cubicBezTo>
                  <a:lnTo>
                    <a:pt x="568" y="651"/>
                  </a:lnTo>
                  <a:cubicBezTo>
                    <a:pt x="564" y="666"/>
                    <a:pt x="557" y="675"/>
                    <a:pt x="554" y="685"/>
                  </a:cubicBezTo>
                  <a:cubicBezTo>
                    <a:pt x="551" y="691"/>
                    <a:pt x="548" y="697"/>
                    <a:pt x="545" y="703"/>
                  </a:cubicBezTo>
                  <a:cubicBezTo>
                    <a:pt x="556" y="669"/>
                    <a:pt x="565" y="641"/>
                    <a:pt x="571" y="623"/>
                  </a:cubicBezTo>
                  <a:cubicBezTo>
                    <a:pt x="577" y="603"/>
                    <a:pt x="582" y="589"/>
                    <a:pt x="585" y="585"/>
                  </a:cubicBezTo>
                  <a:close/>
                  <a:moveTo>
                    <a:pt x="987" y="678"/>
                  </a:moveTo>
                  <a:lnTo>
                    <a:pt x="997" y="705"/>
                  </a:lnTo>
                  <a:lnTo>
                    <a:pt x="994" y="705"/>
                  </a:lnTo>
                  <a:lnTo>
                    <a:pt x="984" y="680"/>
                  </a:lnTo>
                  <a:lnTo>
                    <a:pt x="987" y="678"/>
                  </a:lnTo>
                  <a:close/>
                  <a:moveTo>
                    <a:pt x="873" y="603"/>
                  </a:moveTo>
                  <a:lnTo>
                    <a:pt x="873" y="714"/>
                  </a:lnTo>
                  <a:lnTo>
                    <a:pt x="868" y="714"/>
                  </a:lnTo>
                  <a:lnTo>
                    <a:pt x="868" y="603"/>
                  </a:lnTo>
                  <a:close/>
                  <a:moveTo>
                    <a:pt x="362" y="672"/>
                  </a:moveTo>
                  <a:lnTo>
                    <a:pt x="362" y="720"/>
                  </a:lnTo>
                  <a:lnTo>
                    <a:pt x="357" y="720"/>
                  </a:lnTo>
                  <a:lnTo>
                    <a:pt x="357" y="672"/>
                  </a:lnTo>
                  <a:close/>
                  <a:moveTo>
                    <a:pt x="794" y="714"/>
                  </a:moveTo>
                  <a:cubicBezTo>
                    <a:pt x="793" y="720"/>
                    <a:pt x="794" y="725"/>
                    <a:pt x="797" y="728"/>
                  </a:cubicBezTo>
                  <a:lnTo>
                    <a:pt x="796" y="728"/>
                  </a:lnTo>
                  <a:cubicBezTo>
                    <a:pt x="791" y="728"/>
                    <a:pt x="790" y="723"/>
                    <a:pt x="790" y="720"/>
                  </a:cubicBezTo>
                  <a:cubicBezTo>
                    <a:pt x="790" y="718"/>
                    <a:pt x="791" y="717"/>
                    <a:pt x="794" y="714"/>
                  </a:cubicBezTo>
                  <a:close/>
                  <a:moveTo>
                    <a:pt x="764" y="728"/>
                  </a:moveTo>
                  <a:lnTo>
                    <a:pt x="771" y="738"/>
                  </a:lnTo>
                  <a:lnTo>
                    <a:pt x="768" y="741"/>
                  </a:lnTo>
                  <a:lnTo>
                    <a:pt x="759" y="732"/>
                  </a:lnTo>
                  <a:lnTo>
                    <a:pt x="764" y="728"/>
                  </a:lnTo>
                  <a:close/>
                  <a:moveTo>
                    <a:pt x="962" y="731"/>
                  </a:moveTo>
                  <a:lnTo>
                    <a:pt x="957" y="755"/>
                  </a:lnTo>
                  <a:lnTo>
                    <a:pt x="953" y="755"/>
                  </a:lnTo>
                  <a:lnTo>
                    <a:pt x="956" y="731"/>
                  </a:lnTo>
                  <a:close/>
                  <a:moveTo>
                    <a:pt x="354" y="721"/>
                  </a:moveTo>
                  <a:cubicBezTo>
                    <a:pt x="356" y="728"/>
                    <a:pt x="356" y="734"/>
                    <a:pt x="357" y="740"/>
                  </a:cubicBezTo>
                  <a:cubicBezTo>
                    <a:pt x="357" y="746"/>
                    <a:pt x="359" y="752"/>
                    <a:pt x="359" y="758"/>
                  </a:cubicBezTo>
                  <a:lnTo>
                    <a:pt x="357" y="758"/>
                  </a:lnTo>
                  <a:cubicBezTo>
                    <a:pt x="353" y="751"/>
                    <a:pt x="350" y="741"/>
                    <a:pt x="348" y="732"/>
                  </a:cubicBezTo>
                  <a:cubicBezTo>
                    <a:pt x="348" y="728"/>
                    <a:pt x="350" y="726"/>
                    <a:pt x="351" y="725"/>
                  </a:cubicBezTo>
                  <a:cubicBezTo>
                    <a:pt x="354" y="725"/>
                    <a:pt x="354" y="723"/>
                    <a:pt x="354" y="721"/>
                  </a:cubicBezTo>
                  <a:close/>
                  <a:moveTo>
                    <a:pt x="425" y="678"/>
                  </a:moveTo>
                  <a:lnTo>
                    <a:pt x="428" y="765"/>
                  </a:lnTo>
                  <a:lnTo>
                    <a:pt x="422" y="765"/>
                  </a:lnTo>
                  <a:lnTo>
                    <a:pt x="419" y="678"/>
                  </a:lnTo>
                  <a:close/>
                  <a:moveTo>
                    <a:pt x="351" y="781"/>
                  </a:moveTo>
                  <a:lnTo>
                    <a:pt x="351" y="801"/>
                  </a:lnTo>
                  <a:lnTo>
                    <a:pt x="347" y="801"/>
                  </a:lnTo>
                  <a:lnTo>
                    <a:pt x="347" y="781"/>
                  </a:lnTo>
                  <a:close/>
                  <a:moveTo>
                    <a:pt x="556" y="808"/>
                  </a:moveTo>
                  <a:lnTo>
                    <a:pt x="556" y="808"/>
                  </a:lnTo>
                  <a:cubicBezTo>
                    <a:pt x="556" y="808"/>
                    <a:pt x="557" y="808"/>
                    <a:pt x="557" y="808"/>
                  </a:cubicBezTo>
                  <a:lnTo>
                    <a:pt x="557" y="808"/>
                  </a:lnTo>
                  <a:cubicBezTo>
                    <a:pt x="557" y="808"/>
                    <a:pt x="557" y="808"/>
                    <a:pt x="556" y="808"/>
                  </a:cubicBezTo>
                  <a:close/>
                  <a:moveTo>
                    <a:pt x="529" y="697"/>
                  </a:moveTo>
                  <a:lnTo>
                    <a:pt x="529" y="697"/>
                  </a:lnTo>
                  <a:cubicBezTo>
                    <a:pt x="529" y="702"/>
                    <a:pt x="530" y="705"/>
                    <a:pt x="531" y="705"/>
                  </a:cubicBezTo>
                  <a:cubicBezTo>
                    <a:pt x="532" y="705"/>
                    <a:pt x="532" y="704"/>
                    <a:pt x="533" y="703"/>
                  </a:cubicBezTo>
                  <a:lnTo>
                    <a:pt x="533" y="703"/>
                  </a:lnTo>
                  <a:cubicBezTo>
                    <a:pt x="533" y="711"/>
                    <a:pt x="527" y="717"/>
                    <a:pt x="514" y="725"/>
                  </a:cubicBezTo>
                  <a:cubicBezTo>
                    <a:pt x="517" y="726"/>
                    <a:pt x="519" y="728"/>
                    <a:pt x="519" y="729"/>
                  </a:cubicBezTo>
                  <a:cubicBezTo>
                    <a:pt x="521" y="731"/>
                    <a:pt x="521" y="732"/>
                    <a:pt x="522" y="734"/>
                  </a:cubicBezTo>
                  <a:cubicBezTo>
                    <a:pt x="519" y="748"/>
                    <a:pt x="513" y="760"/>
                    <a:pt x="507" y="772"/>
                  </a:cubicBezTo>
                  <a:cubicBezTo>
                    <a:pt x="497" y="800"/>
                    <a:pt x="493" y="815"/>
                    <a:pt x="493" y="817"/>
                  </a:cubicBezTo>
                  <a:cubicBezTo>
                    <a:pt x="488" y="812"/>
                    <a:pt x="487" y="808"/>
                    <a:pt x="485" y="801"/>
                  </a:cubicBezTo>
                  <a:cubicBezTo>
                    <a:pt x="488" y="785"/>
                    <a:pt x="494" y="766"/>
                    <a:pt x="504" y="751"/>
                  </a:cubicBezTo>
                  <a:cubicBezTo>
                    <a:pt x="508" y="731"/>
                    <a:pt x="517" y="713"/>
                    <a:pt x="529" y="697"/>
                  </a:cubicBezTo>
                  <a:close/>
                  <a:moveTo>
                    <a:pt x="831" y="749"/>
                  </a:moveTo>
                  <a:lnTo>
                    <a:pt x="828" y="823"/>
                  </a:lnTo>
                  <a:lnTo>
                    <a:pt x="820" y="823"/>
                  </a:lnTo>
                  <a:lnTo>
                    <a:pt x="825" y="749"/>
                  </a:lnTo>
                  <a:close/>
                  <a:moveTo>
                    <a:pt x="1025" y="798"/>
                  </a:moveTo>
                  <a:lnTo>
                    <a:pt x="1022" y="823"/>
                  </a:lnTo>
                  <a:lnTo>
                    <a:pt x="1017" y="823"/>
                  </a:lnTo>
                  <a:lnTo>
                    <a:pt x="1020" y="798"/>
                  </a:lnTo>
                  <a:close/>
                  <a:moveTo>
                    <a:pt x="771" y="741"/>
                  </a:moveTo>
                  <a:cubicBezTo>
                    <a:pt x="792" y="790"/>
                    <a:pt x="802" y="815"/>
                    <a:pt x="805" y="815"/>
                  </a:cubicBezTo>
                  <a:cubicBezTo>
                    <a:pt x="805" y="815"/>
                    <a:pt x="805" y="815"/>
                    <a:pt x="805" y="814"/>
                  </a:cubicBezTo>
                  <a:lnTo>
                    <a:pt x="805" y="831"/>
                  </a:lnTo>
                  <a:cubicBezTo>
                    <a:pt x="785" y="777"/>
                    <a:pt x="774" y="752"/>
                    <a:pt x="772" y="752"/>
                  </a:cubicBezTo>
                  <a:cubicBezTo>
                    <a:pt x="771" y="752"/>
                    <a:pt x="771" y="753"/>
                    <a:pt x="771" y="754"/>
                  </a:cubicBezTo>
                  <a:lnTo>
                    <a:pt x="771" y="741"/>
                  </a:lnTo>
                  <a:close/>
                  <a:moveTo>
                    <a:pt x="644" y="480"/>
                  </a:moveTo>
                  <a:cubicBezTo>
                    <a:pt x="654" y="495"/>
                    <a:pt x="664" y="511"/>
                    <a:pt x="670" y="529"/>
                  </a:cubicBezTo>
                  <a:cubicBezTo>
                    <a:pt x="676" y="526"/>
                    <a:pt x="680" y="522"/>
                    <a:pt x="685" y="517"/>
                  </a:cubicBezTo>
                  <a:cubicBezTo>
                    <a:pt x="685" y="525"/>
                    <a:pt x="685" y="534"/>
                    <a:pt x="687" y="542"/>
                  </a:cubicBezTo>
                  <a:cubicBezTo>
                    <a:pt x="688" y="552"/>
                    <a:pt x="688" y="562"/>
                    <a:pt x="688" y="566"/>
                  </a:cubicBezTo>
                  <a:cubicBezTo>
                    <a:pt x="747" y="725"/>
                    <a:pt x="776" y="806"/>
                    <a:pt x="776" y="812"/>
                  </a:cubicBezTo>
                  <a:lnTo>
                    <a:pt x="776" y="828"/>
                  </a:lnTo>
                  <a:cubicBezTo>
                    <a:pt x="773" y="828"/>
                    <a:pt x="771" y="829"/>
                    <a:pt x="770" y="829"/>
                  </a:cubicBezTo>
                  <a:cubicBezTo>
                    <a:pt x="767" y="831"/>
                    <a:pt x="765" y="831"/>
                    <a:pt x="764" y="832"/>
                  </a:cubicBezTo>
                  <a:cubicBezTo>
                    <a:pt x="765" y="815"/>
                    <a:pt x="764" y="808"/>
                    <a:pt x="759" y="808"/>
                  </a:cubicBezTo>
                  <a:cubicBezTo>
                    <a:pt x="744" y="808"/>
                    <a:pt x="739" y="815"/>
                    <a:pt x="744" y="832"/>
                  </a:cubicBezTo>
                  <a:cubicBezTo>
                    <a:pt x="739" y="831"/>
                    <a:pt x="733" y="829"/>
                    <a:pt x="728" y="829"/>
                  </a:cubicBezTo>
                  <a:cubicBezTo>
                    <a:pt x="722" y="828"/>
                    <a:pt x="717" y="828"/>
                    <a:pt x="713" y="828"/>
                  </a:cubicBezTo>
                  <a:cubicBezTo>
                    <a:pt x="707" y="828"/>
                    <a:pt x="700" y="829"/>
                    <a:pt x="694" y="829"/>
                  </a:cubicBezTo>
                  <a:cubicBezTo>
                    <a:pt x="685" y="831"/>
                    <a:pt x="676" y="832"/>
                    <a:pt x="668" y="834"/>
                  </a:cubicBezTo>
                  <a:cubicBezTo>
                    <a:pt x="659" y="835"/>
                    <a:pt x="650" y="837"/>
                    <a:pt x="642" y="838"/>
                  </a:cubicBezTo>
                  <a:cubicBezTo>
                    <a:pt x="634" y="840"/>
                    <a:pt x="627" y="840"/>
                    <a:pt x="622" y="840"/>
                  </a:cubicBezTo>
                  <a:cubicBezTo>
                    <a:pt x="608" y="840"/>
                    <a:pt x="586" y="829"/>
                    <a:pt x="557" y="808"/>
                  </a:cubicBezTo>
                  <a:lnTo>
                    <a:pt x="557" y="808"/>
                  </a:lnTo>
                  <a:cubicBezTo>
                    <a:pt x="557" y="811"/>
                    <a:pt x="547" y="819"/>
                    <a:pt x="530" y="832"/>
                  </a:cubicBezTo>
                  <a:cubicBezTo>
                    <a:pt x="530" y="825"/>
                    <a:pt x="531" y="817"/>
                    <a:pt x="536" y="811"/>
                  </a:cubicBezTo>
                  <a:cubicBezTo>
                    <a:pt x="537" y="805"/>
                    <a:pt x="536" y="798"/>
                    <a:pt x="531" y="795"/>
                  </a:cubicBezTo>
                  <a:cubicBezTo>
                    <a:pt x="544" y="774"/>
                    <a:pt x="554" y="751"/>
                    <a:pt x="564" y="726"/>
                  </a:cubicBezTo>
                  <a:cubicBezTo>
                    <a:pt x="574" y="701"/>
                    <a:pt x="584" y="672"/>
                    <a:pt x="594" y="641"/>
                  </a:cubicBezTo>
                  <a:cubicBezTo>
                    <a:pt x="602" y="615"/>
                    <a:pt x="611" y="588"/>
                    <a:pt x="619" y="560"/>
                  </a:cubicBezTo>
                  <a:cubicBezTo>
                    <a:pt x="627" y="534"/>
                    <a:pt x="634" y="506"/>
                    <a:pt x="644" y="480"/>
                  </a:cubicBezTo>
                  <a:close/>
                  <a:moveTo>
                    <a:pt x="907" y="778"/>
                  </a:moveTo>
                  <a:lnTo>
                    <a:pt x="904" y="849"/>
                  </a:lnTo>
                  <a:lnTo>
                    <a:pt x="899" y="849"/>
                  </a:lnTo>
                  <a:lnTo>
                    <a:pt x="900" y="778"/>
                  </a:lnTo>
                  <a:close/>
                  <a:moveTo>
                    <a:pt x="350" y="846"/>
                  </a:moveTo>
                  <a:lnTo>
                    <a:pt x="350" y="846"/>
                  </a:lnTo>
                  <a:cubicBezTo>
                    <a:pt x="359" y="852"/>
                    <a:pt x="364" y="857"/>
                    <a:pt x="362" y="861"/>
                  </a:cubicBezTo>
                  <a:lnTo>
                    <a:pt x="362" y="875"/>
                  </a:lnTo>
                  <a:cubicBezTo>
                    <a:pt x="359" y="869"/>
                    <a:pt x="357" y="865"/>
                    <a:pt x="356" y="860"/>
                  </a:cubicBezTo>
                  <a:cubicBezTo>
                    <a:pt x="354" y="855"/>
                    <a:pt x="353" y="851"/>
                    <a:pt x="350" y="846"/>
                  </a:cubicBezTo>
                  <a:close/>
                  <a:moveTo>
                    <a:pt x="1053" y="860"/>
                  </a:moveTo>
                  <a:lnTo>
                    <a:pt x="1050" y="877"/>
                  </a:lnTo>
                  <a:lnTo>
                    <a:pt x="1045" y="877"/>
                  </a:lnTo>
                  <a:lnTo>
                    <a:pt x="1048" y="860"/>
                  </a:lnTo>
                  <a:close/>
                  <a:moveTo>
                    <a:pt x="653" y="885"/>
                  </a:moveTo>
                  <a:lnTo>
                    <a:pt x="650" y="900"/>
                  </a:lnTo>
                  <a:lnTo>
                    <a:pt x="645" y="900"/>
                  </a:lnTo>
                  <a:lnTo>
                    <a:pt x="648" y="885"/>
                  </a:lnTo>
                  <a:close/>
                  <a:moveTo>
                    <a:pt x="796" y="871"/>
                  </a:moveTo>
                  <a:lnTo>
                    <a:pt x="799" y="917"/>
                  </a:lnTo>
                  <a:lnTo>
                    <a:pt x="794" y="917"/>
                  </a:lnTo>
                  <a:lnTo>
                    <a:pt x="790" y="871"/>
                  </a:lnTo>
                  <a:close/>
                  <a:moveTo>
                    <a:pt x="944" y="891"/>
                  </a:moveTo>
                  <a:lnTo>
                    <a:pt x="945" y="938"/>
                  </a:lnTo>
                  <a:lnTo>
                    <a:pt x="940" y="938"/>
                  </a:lnTo>
                  <a:lnTo>
                    <a:pt x="939" y="891"/>
                  </a:lnTo>
                  <a:close/>
                  <a:moveTo>
                    <a:pt x="767" y="860"/>
                  </a:moveTo>
                  <a:lnTo>
                    <a:pt x="770" y="891"/>
                  </a:lnTo>
                  <a:cubicBezTo>
                    <a:pt x="762" y="906"/>
                    <a:pt x="760" y="925"/>
                    <a:pt x="762" y="941"/>
                  </a:cubicBezTo>
                  <a:cubicBezTo>
                    <a:pt x="756" y="934"/>
                    <a:pt x="751" y="929"/>
                    <a:pt x="751" y="928"/>
                  </a:cubicBezTo>
                  <a:cubicBezTo>
                    <a:pt x="753" y="905"/>
                    <a:pt x="757" y="881"/>
                    <a:pt x="767" y="860"/>
                  </a:cubicBezTo>
                  <a:close/>
                  <a:moveTo>
                    <a:pt x="616" y="871"/>
                  </a:moveTo>
                  <a:lnTo>
                    <a:pt x="634" y="874"/>
                  </a:lnTo>
                  <a:cubicBezTo>
                    <a:pt x="627" y="885"/>
                    <a:pt x="622" y="897"/>
                    <a:pt x="622" y="911"/>
                  </a:cubicBezTo>
                  <a:cubicBezTo>
                    <a:pt x="624" y="921"/>
                    <a:pt x="622" y="934"/>
                    <a:pt x="617" y="945"/>
                  </a:cubicBezTo>
                  <a:cubicBezTo>
                    <a:pt x="619" y="900"/>
                    <a:pt x="619" y="875"/>
                    <a:pt x="616" y="871"/>
                  </a:cubicBezTo>
                  <a:close/>
                  <a:moveTo>
                    <a:pt x="796" y="945"/>
                  </a:moveTo>
                  <a:lnTo>
                    <a:pt x="799" y="966"/>
                  </a:lnTo>
                  <a:lnTo>
                    <a:pt x="794" y="966"/>
                  </a:lnTo>
                  <a:lnTo>
                    <a:pt x="790" y="945"/>
                  </a:lnTo>
                  <a:close/>
                  <a:moveTo>
                    <a:pt x="1027" y="935"/>
                  </a:moveTo>
                  <a:lnTo>
                    <a:pt x="1022" y="977"/>
                  </a:lnTo>
                  <a:lnTo>
                    <a:pt x="1017" y="977"/>
                  </a:lnTo>
                  <a:lnTo>
                    <a:pt x="1022" y="935"/>
                  </a:lnTo>
                  <a:close/>
                  <a:moveTo>
                    <a:pt x="717" y="866"/>
                  </a:moveTo>
                  <a:cubicBezTo>
                    <a:pt x="725" y="866"/>
                    <a:pt x="731" y="866"/>
                    <a:pt x="739" y="868"/>
                  </a:cubicBezTo>
                  <a:cubicBezTo>
                    <a:pt x="748" y="869"/>
                    <a:pt x="750" y="871"/>
                    <a:pt x="745" y="871"/>
                  </a:cubicBezTo>
                  <a:lnTo>
                    <a:pt x="744" y="871"/>
                  </a:lnTo>
                  <a:cubicBezTo>
                    <a:pt x="737" y="871"/>
                    <a:pt x="734" y="877"/>
                    <a:pt x="739" y="888"/>
                  </a:cubicBezTo>
                  <a:cubicBezTo>
                    <a:pt x="740" y="897"/>
                    <a:pt x="740" y="906"/>
                    <a:pt x="739" y="914"/>
                  </a:cubicBezTo>
                  <a:cubicBezTo>
                    <a:pt x="734" y="900"/>
                    <a:pt x="728" y="888"/>
                    <a:pt x="719" y="875"/>
                  </a:cubicBezTo>
                  <a:cubicBezTo>
                    <a:pt x="714" y="883"/>
                    <a:pt x="711" y="891"/>
                    <a:pt x="708" y="898"/>
                  </a:cubicBezTo>
                  <a:cubicBezTo>
                    <a:pt x="705" y="905"/>
                    <a:pt x="704" y="912"/>
                    <a:pt x="702" y="918"/>
                  </a:cubicBezTo>
                  <a:lnTo>
                    <a:pt x="702" y="1001"/>
                  </a:lnTo>
                  <a:lnTo>
                    <a:pt x="694" y="875"/>
                  </a:lnTo>
                  <a:cubicBezTo>
                    <a:pt x="702" y="871"/>
                    <a:pt x="710" y="866"/>
                    <a:pt x="717" y="866"/>
                  </a:cubicBezTo>
                  <a:close/>
                  <a:moveTo>
                    <a:pt x="740" y="991"/>
                  </a:moveTo>
                  <a:lnTo>
                    <a:pt x="736" y="1001"/>
                  </a:lnTo>
                  <a:lnTo>
                    <a:pt x="733" y="1000"/>
                  </a:lnTo>
                  <a:lnTo>
                    <a:pt x="736" y="991"/>
                  </a:lnTo>
                  <a:close/>
                  <a:moveTo>
                    <a:pt x="467" y="981"/>
                  </a:moveTo>
                  <a:lnTo>
                    <a:pt x="467" y="1001"/>
                  </a:lnTo>
                  <a:cubicBezTo>
                    <a:pt x="464" y="1001"/>
                    <a:pt x="462" y="1003"/>
                    <a:pt x="461" y="1003"/>
                  </a:cubicBezTo>
                  <a:cubicBezTo>
                    <a:pt x="459" y="1005"/>
                    <a:pt x="456" y="1005"/>
                    <a:pt x="454" y="1005"/>
                  </a:cubicBezTo>
                  <a:lnTo>
                    <a:pt x="454" y="991"/>
                  </a:lnTo>
                  <a:cubicBezTo>
                    <a:pt x="454" y="985"/>
                    <a:pt x="457" y="981"/>
                    <a:pt x="467" y="981"/>
                  </a:cubicBezTo>
                  <a:close/>
                  <a:moveTo>
                    <a:pt x="651" y="978"/>
                  </a:moveTo>
                  <a:lnTo>
                    <a:pt x="651" y="1006"/>
                  </a:lnTo>
                  <a:cubicBezTo>
                    <a:pt x="647" y="1000"/>
                    <a:pt x="644" y="995"/>
                    <a:pt x="644" y="992"/>
                  </a:cubicBezTo>
                  <a:cubicBezTo>
                    <a:pt x="644" y="988"/>
                    <a:pt x="647" y="983"/>
                    <a:pt x="651" y="978"/>
                  </a:cubicBezTo>
                  <a:close/>
                  <a:moveTo>
                    <a:pt x="604" y="986"/>
                  </a:moveTo>
                  <a:lnTo>
                    <a:pt x="610" y="1008"/>
                  </a:lnTo>
                  <a:lnTo>
                    <a:pt x="607" y="1008"/>
                  </a:lnTo>
                  <a:lnTo>
                    <a:pt x="601" y="988"/>
                  </a:lnTo>
                  <a:lnTo>
                    <a:pt x="604" y="986"/>
                  </a:lnTo>
                  <a:close/>
                  <a:moveTo>
                    <a:pt x="899" y="989"/>
                  </a:moveTo>
                  <a:lnTo>
                    <a:pt x="896" y="1008"/>
                  </a:lnTo>
                  <a:lnTo>
                    <a:pt x="890" y="1008"/>
                  </a:lnTo>
                  <a:lnTo>
                    <a:pt x="893" y="989"/>
                  </a:lnTo>
                  <a:close/>
                  <a:moveTo>
                    <a:pt x="810" y="989"/>
                  </a:moveTo>
                  <a:lnTo>
                    <a:pt x="831" y="1009"/>
                  </a:lnTo>
                  <a:lnTo>
                    <a:pt x="828" y="1012"/>
                  </a:lnTo>
                  <a:lnTo>
                    <a:pt x="805" y="995"/>
                  </a:lnTo>
                  <a:lnTo>
                    <a:pt x="810" y="989"/>
                  </a:lnTo>
                  <a:close/>
                  <a:moveTo>
                    <a:pt x="453" y="1009"/>
                  </a:moveTo>
                  <a:lnTo>
                    <a:pt x="453" y="1018"/>
                  </a:lnTo>
                  <a:lnTo>
                    <a:pt x="447" y="1018"/>
                  </a:lnTo>
                  <a:lnTo>
                    <a:pt x="447" y="1009"/>
                  </a:lnTo>
                  <a:close/>
                  <a:moveTo>
                    <a:pt x="514" y="958"/>
                  </a:moveTo>
                  <a:lnTo>
                    <a:pt x="511" y="1018"/>
                  </a:lnTo>
                  <a:cubicBezTo>
                    <a:pt x="507" y="1018"/>
                    <a:pt x="502" y="1015"/>
                    <a:pt x="497" y="1011"/>
                  </a:cubicBezTo>
                  <a:cubicBezTo>
                    <a:pt x="502" y="1001"/>
                    <a:pt x="507" y="992"/>
                    <a:pt x="510" y="981"/>
                  </a:cubicBezTo>
                  <a:cubicBezTo>
                    <a:pt x="511" y="974"/>
                    <a:pt x="513" y="966"/>
                    <a:pt x="514" y="958"/>
                  </a:cubicBezTo>
                  <a:close/>
                  <a:moveTo>
                    <a:pt x="422" y="972"/>
                  </a:moveTo>
                  <a:lnTo>
                    <a:pt x="427" y="1001"/>
                  </a:lnTo>
                  <a:cubicBezTo>
                    <a:pt x="424" y="1005"/>
                    <a:pt x="422" y="1006"/>
                    <a:pt x="419" y="1009"/>
                  </a:cubicBezTo>
                  <a:cubicBezTo>
                    <a:pt x="417" y="1012"/>
                    <a:pt x="414" y="1017"/>
                    <a:pt x="410" y="1020"/>
                  </a:cubicBezTo>
                  <a:cubicBezTo>
                    <a:pt x="411" y="1005"/>
                    <a:pt x="414" y="988"/>
                    <a:pt x="422" y="972"/>
                  </a:cubicBezTo>
                  <a:close/>
                  <a:moveTo>
                    <a:pt x="985" y="981"/>
                  </a:moveTo>
                  <a:cubicBezTo>
                    <a:pt x="997" y="981"/>
                    <a:pt x="1004" y="988"/>
                    <a:pt x="1004" y="998"/>
                  </a:cubicBezTo>
                  <a:lnTo>
                    <a:pt x="1002" y="1000"/>
                  </a:lnTo>
                  <a:cubicBezTo>
                    <a:pt x="1002" y="1009"/>
                    <a:pt x="996" y="1018"/>
                    <a:pt x="985" y="1021"/>
                  </a:cubicBezTo>
                  <a:lnTo>
                    <a:pt x="985" y="981"/>
                  </a:lnTo>
                  <a:close/>
                  <a:moveTo>
                    <a:pt x="730" y="1041"/>
                  </a:moveTo>
                  <a:cubicBezTo>
                    <a:pt x="728" y="1043"/>
                    <a:pt x="727" y="1044"/>
                    <a:pt x="725" y="1044"/>
                  </a:cubicBezTo>
                  <a:lnTo>
                    <a:pt x="719" y="1049"/>
                  </a:lnTo>
                  <a:lnTo>
                    <a:pt x="739" y="1049"/>
                  </a:lnTo>
                  <a:lnTo>
                    <a:pt x="734" y="1044"/>
                  </a:lnTo>
                  <a:cubicBezTo>
                    <a:pt x="733" y="1044"/>
                    <a:pt x="731" y="1043"/>
                    <a:pt x="730" y="1041"/>
                  </a:cubicBezTo>
                  <a:close/>
                  <a:moveTo>
                    <a:pt x="664" y="1048"/>
                  </a:moveTo>
                  <a:lnTo>
                    <a:pt x="664" y="1051"/>
                  </a:lnTo>
                  <a:lnTo>
                    <a:pt x="674" y="1055"/>
                  </a:lnTo>
                  <a:lnTo>
                    <a:pt x="676" y="1051"/>
                  </a:lnTo>
                  <a:lnTo>
                    <a:pt x="664" y="1048"/>
                  </a:lnTo>
                  <a:close/>
                  <a:moveTo>
                    <a:pt x="920" y="1049"/>
                  </a:moveTo>
                  <a:lnTo>
                    <a:pt x="920" y="1063"/>
                  </a:lnTo>
                  <a:lnTo>
                    <a:pt x="914" y="1063"/>
                  </a:lnTo>
                  <a:lnTo>
                    <a:pt x="914" y="1049"/>
                  </a:lnTo>
                  <a:close/>
                  <a:moveTo>
                    <a:pt x="253" y="1049"/>
                  </a:moveTo>
                  <a:lnTo>
                    <a:pt x="253" y="1071"/>
                  </a:lnTo>
                  <a:lnTo>
                    <a:pt x="248" y="1071"/>
                  </a:lnTo>
                  <a:lnTo>
                    <a:pt x="248" y="1049"/>
                  </a:lnTo>
                  <a:close/>
                  <a:moveTo>
                    <a:pt x="879" y="1046"/>
                  </a:moveTo>
                  <a:lnTo>
                    <a:pt x="900" y="1078"/>
                  </a:lnTo>
                  <a:lnTo>
                    <a:pt x="897" y="1080"/>
                  </a:lnTo>
                  <a:lnTo>
                    <a:pt x="874" y="1051"/>
                  </a:lnTo>
                  <a:lnTo>
                    <a:pt x="879" y="1046"/>
                  </a:lnTo>
                  <a:close/>
                  <a:moveTo>
                    <a:pt x="993" y="1040"/>
                  </a:moveTo>
                  <a:lnTo>
                    <a:pt x="993" y="1080"/>
                  </a:lnTo>
                  <a:lnTo>
                    <a:pt x="987" y="1080"/>
                  </a:lnTo>
                  <a:lnTo>
                    <a:pt x="987" y="1040"/>
                  </a:lnTo>
                  <a:close/>
                  <a:moveTo>
                    <a:pt x="234" y="1020"/>
                  </a:moveTo>
                  <a:lnTo>
                    <a:pt x="234" y="1083"/>
                  </a:lnTo>
                  <a:lnTo>
                    <a:pt x="228" y="1083"/>
                  </a:lnTo>
                  <a:lnTo>
                    <a:pt x="228" y="1020"/>
                  </a:lnTo>
                  <a:close/>
                  <a:moveTo>
                    <a:pt x="964" y="1049"/>
                  </a:moveTo>
                  <a:cubicBezTo>
                    <a:pt x="964" y="1054"/>
                    <a:pt x="964" y="1061"/>
                    <a:pt x="965" y="1071"/>
                  </a:cubicBezTo>
                  <a:cubicBezTo>
                    <a:pt x="967" y="1081"/>
                    <a:pt x="967" y="1089"/>
                    <a:pt x="967" y="1094"/>
                  </a:cubicBezTo>
                  <a:lnTo>
                    <a:pt x="965" y="1094"/>
                  </a:lnTo>
                  <a:cubicBezTo>
                    <a:pt x="965" y="1106"/>
                    <a:pt x="960" y="1117"/>
                    <a:pt x="953" y="1126"/>
                  </a:cubicBezTo>
                  <a:lnTo>
                    <a:pt x="953" y="1055"/>
                  </a:lnTo>
                  <a:cubicBezTo>
                    <a:pt x="954" y="1052"/>
                    <a:pt x="959" y="1049"/>
                    <a:pt x="964" y="1049"/>
                  </a:cubicBezTo>
                  <a:close/>
                  <a:moveTo>
                    <a:pt x="371" y="1154"/>
                  </a:moveTo>
                  <a:lnTo>
                    <a:pt x="371" y="1164"/>
                  </a:lnTo>
                  <a:lnTo>
                    <a:pt x="365" y="1164"/>
                  </a:lnTo>
                  <a:lnTo>
                    <a:pt x="365" y="1154"/>
                  </a:lnTo>
                  <a:close/>
                  <a:moveTo>
                    <a:pt x="956" y="1141"/>
                  </a:moveTo>
                  <a:lnTo>
                    <a:pt x="950" y="1172"/>
                  </a:lnTo>
                  <a:lnTo>
                    <a:pt x="944" y="1172"/>
                  </a:lnTo>
                  <a:lnTo>
                    <a:pt x="951" y="1141"/>
                  </a:lnTo>
                  <a:close/>
                  <a:moveTo>
                    <a:pt x="1036" y="1178"/>
                  </a:moveTo>
                  <a:lnTo>
                    <a:pt x="1033" y="1192"/>
                  </a:lnTo>
                  <a:cubicBezTo>
                    <a:pt x="1024" y="1192"/>
                    <a:pt x="1017" y="1186"/>
                    <a:pt x="1016" y="1178"/>
                  </a:cubicBezTo>
                  <a:close/>
                  <a:moveTo>
                    <a:pt x="1205" y="1195"/>
                  </a:moveTo>
                  <a:lnTo>
                    <a:pt x="1207" y="1199"/>
                  </a:lnTo>
                  <a:lnTo>
                    <a:pt x="1207" y="1199"/>
                  </a:lnTo>
                  <a:cubicBezTo>
                    <a:pt x="1207" y="1197"/>
                    <a:pt x="1206" y="1196"/>
                    <a:pt x="1205" y="1195"/>
                  </a:cubicBezTo>
                  <a:close/>
                  <a:moveTo>
                    <a:pt x="990" y="1172"/>
                  </a:moveTo>
                  <a:cubicBezTo>
                    <a:pt x="991" y="1177"/>
                    <a:pt x="993" y="1180"/>
                    <a:pt x="994" y="1183"/>
                  </a:cubicBezTo>
                  <a:cubicBezTo>
                    <a:pt x="996" y="1186"/>
                    <a:pt x="996" y="1188"/>
                    <a:pt x="997" y="1191"/>
                  </a:cubicBezTo>
                  <a:lnTo>
                    <a:pt x="993" y="1215"/>
                  </a:lnTo>
                  <a:cubicBezTo>
                    <a:pt x="987" y="1212"/>
                    <a:pt x="982" y="1206"/>
                    <a:pt x="982" y="1200"/>
                  </a:cubicBezTo>
                  <a:cubicBezTo>
                    <a:pt x="982" y="1189"/>
                    <a:pt x="984" y="1180"/>
                    <a:pt x="990" y="1172"/>
                  </a:cubicBezTo>
                  <a:close/>
                  <a:moveTo>
                    <a:pt x="993" y="1231"/>
                  </a:moveTo>
                  <a:lnTo>
                    <a:pt x="993" y="1261"/>
                  </a:lnTo>
                  <a:lnTo>
                    <a:pt x="987" y="1261"/>
                  </a:lnTo>
                  <a:lnTo>
                    <a:pt x="987" y="1231"/>
                  </a:lnTo>
                  <a:close/>
                  <a:moveTo>
                    <a:pt x="1163" y="1231"/>
                  </a:moveTo>
                  <a:lnTo>
                    <a:pt x="1162" y="1274"/>
                  </a:lnTo>
                  <a:lnTo>
                    <a:pt x="1157" y="1274"/>
                  </a:lnTo>
                  <a:lnTo>
                    <a:pt x="1159" y="1231"/>
                  </a:lnTo>
                  <a:close/>
                  <a:moveTo>
                    <a:pt x="1105" y="1248"/>
                  </a:moveTo>
                  <a:lnTo>
                    <a:pt x="1105" y="1275"/>
                  </a:lnTo>
                  <a:lnTo>
                    <a:pt x="1091" y="1272"/>
                  </a:lnTo>
                  <a:lnTo>
                    <a:pt x="1091" y="1248"/>
                  </a:lnTo>
                  <a:close/>
                  <a:moveTo>
                    <a:pt x="1128" y="1271"/>
                  </a:moveTo>
                  <a:lnTo>
                    <a:pt x="1140" y="1274"/>
                  </a:lnTo>
                  <a:cubicBezTo>
                    <a:pt x="1137" y="1277"/>
                    <a:pt x="1133" y="1280"/>
                    <a:pt x="1128" y="1280"/>
                  </a:cubicBezTo>
                  <a:lnTo>
                    <a:pt x="1128" y="1271"/>
                  </a:lnTo>
                  <a:close/>
                  <a:moveTo>
                    <a:pt x="994" y="1263"/>
                  </a:moveTo>
                  <a:lnTo>
                    <a:pt x="1005" y="1286"/>
                  </a:lnTo>
                  <a:lnTo>
                    <a:pt x="999" y="1286"/>
                  </a:lnTo>
                  <a:lnTo>
                    <a:pt x="990" y="1264"/>
                  </a:lnTo>
                  <a:lnTo>
                    <a:pt x="994" y="1263"/>
                  </a:lnTo>
                  <a:close/>
                  <a:moveTo>
                    <a:pt x="1031" y="1248"/>
                  </a:moveTo>
                  <a:cubicBezTo>
                    <a:pt x="1045" y="1255"/>
                    <a:pt x="1056" y="1269"/>
                    <a:pt x="1060" y="1284"/>
                  </a:cubicBezTo>
                  <a:lnTo>
                    <a:pt x="1059" y="1284"/>
                  </a:lnTo>
                  <a:cubicBezTo>
                    <a:pt x="1057" y="1284"/>
                    <a:pt x="1054" y="1284"/>
                    <a:pt x="1053" y="1286"/>
                  </a:cubicBezTo>
                  <a:lnTo>
                    <a:pt x="1031" y="1286"/>
                  </a:lnTo>
                  <a:lnTo>
                    <a:pt x="1031" y="1248"/>
                  </a:lnTo>
                  <a:close/>
                  <a:moveTo>
                    <a:pt x="277" y="1020"/>
                  </a:moveTo>
                  <a:lnTo>
                    <a:pt x="282" y="1277"/>
                  </a:lnTo>
                  <a:cubicBezTo>
                    <a:pt x="282" y="1280"/>
                    <a:pt x="279" y="1283"/>
                    <a:pt x="274" y="1289"/>
                  </a:cubicBezTo>
                  <a:cubicBezTo>
                    <a:pt x="271" y="1283"/>
                    <a:pt x="270" y="1278"/>
                    <a:pt x="268" y="1275"/>
                  </a:cubicBezTo>
                  <a:cubicBezTo>
                    <a:pt x="267" y="1272"/>
                    <a:pt x="265" y="1269"/>
                    <a:pt x="264" y="1266"/>
                  </a:cubicBezTo>
                  <a:lnTo>
                    <a:pt x="273" y="1238"/>
                  </a:lnTo>
                  <a:lnTo>
                    <a:pt x="277" y="1020"/>
                  </a:lnTo>
                  <a:close/>
                  <a:moveTo>
                    <a:pt x="324" y="1008"/>
                  </a:moveTo>
                  <a:lnTo>
                    <a:pt x="324" y="1177"/>
                  </a:lnTo>
                  <a:cubicBezTo>
                    <a:pt x="326" y="1206"/>
                    <a:pt x="329" y="1221"/>
                    <a:pt x="329" y="1221"/>
                  </a:cubicBezTo>
                  <a:cubicBezTo>
                    <a:pt x="330" y="1221"/>
                    <a:pt x="330" y="1220"/>
                    <a:pt x="330" y="1218"/>
                  </a:cubicBezTo>
                  <a:lnTo>
                    <a:pt x="330" y="1295"/>
                  </a:lnTo>
                  <a:cubicBezTo>
                    <a:pt x="319" y="1288"/>
                    <a:pt x="311" y="1275"/>
                    <a:pt x="308" y="1261"/>
                  </a:cubicBezTo>
                  <a:lnTo>
                    <a:pt x="308" y="1052"/>
                  </a:lnTo>
                  <a:cubicBezTo>
                    <a:pt x="318" y="1039"/>
                    <a:pt x="322" y="1024"/>
                    <a:pt x="324" y="1008"/>
                  </a:cubicBezTo>
                  <a:close/>
                  <a:moveTo>
                    <a:pt x="7" y="1289"/>
                  </a:moveTo>
                  <a:cubicBezTo>
                    <a:pt x="4" y="1292"/>
                    <a:pt x="2" y="1295"/>
                    <a:pt x="2" y="1300"/>
                  </a:cubicBezTo>
                  <a:cubicBezTo>
                    <a:pt x="1" y="1301"/>
                    <a:pt x="2" y="1303"/>
                    <a:pt x="4" y="1304"/>
                  </a:cubicBezTo>
                  <a:lnTo>
                    <a:pt x="19" y="1304"/>
                  </a:lnTo>
                  <a:cubicBezTo>
                    <a:pt x="13" y="1300"/>
                    <a:pt x="10" y="1295"/>
                    <a:pt x="7" y="1289"/>
                  </a:cubicBezTo>
                  <a:close/>
                  <a:moveTo>
                    <a:pt x="556" y="0"/>
                  </a:moveTo>
                  <a:cubicBezTo>
                    <a:pt x="551" y="3"/>
                    <a:pt x="548" y="9"/>
                    <a:pt x="548" y="15"/>
                  </a:cubicBezTo>
                  <a:cubicBezTo>
                    <a:pt x="550" y="20"/>
                    <a:pt x="551" y="25"/>
                    <a:pt x="554" y="28"/>
                  </a:cubicBezTo>
                  <a:cubicBezTo>
                    <a:pt x="559" y="31"/>
                    <a:pt x="561" y="37"/>
                    <a:pt x="561" y="42"/>
                  </a:cubicBezTo>
                  <a:cubicBezTo>
                    <a:pt x="561" y="42"/>
                    <a:pt x="559" y="42"/>
                    <a:pt x="559" y="43"/>
                  </a:cubicBezTo>
                  <a:cubicBezTo>
                    <a:pt x="559" y="45"/>
                    <a:pt x="559" y="46"/>
                    <a:pt x="557" y="48"/>
                  </a:cubicBezTo>
                  <a:cubicBezTo>
                    <a:pt x="552" y="45"/>
                    <a:pt x="546" y="43"/>
                    <a:pt x="539" y="43"/>
                  </a:cubicBezTo>
                  <a:cubicBezTo>
                    <a:pt x="538" y="43"/>
                    <a:pt x="536" y="43"/>
                    <a:pt x="534" y="43"/>
                  </a:cubicBezTo>
                  <a:cubicBezTo>
                    <a:pt x="534" y="65"/>
                    <a:pt x="521" y="77"/>
                    <a:pt x="496" y="80"/>
                  </a:cubicBezTo>
                  <a:cubicBezTo>
                    <a:pt x="470" y="82"/>
                    <a:pt x="444" y="86"/>
                    <a:pt x="419" y="94"/>
                  </a:cubicBezTo>
                  <a:cubicBezTo>
                    <a:pt x="433" y="94"/>
                    <a:pt x="439" y="97"/>
                    <a:pt x="439" y="103"/>
                  </a:cubicBezTo>
                  <a:cubicBezTo>
                    <a:pt x="441" y="115"/>
                    <a:pt x="445" y="128"/>
                    <a:pt x="453" y="137"/>
                  </a:cubicBezTo>
                  <a:cubicBezTo>
                    <a:pt x="465" y="129"/>
                    <a:pt x="477" y="126"/>
                    <a:pt x="491" y="126"/>
                  </a:cubicBezTo>
                  <a:cubicBezTo>
                    <a:pt x="499" y="128"/>
                    <a:pt x="504" y="131"/>
                    <a:pt x="504" y="138"/>
                  </a:cubicBezTo>
                  <a:cubicBezTo>
                    <a:pt x="481" y="231"/>
                    <a:pt x="454" y="282"/>
                    <a:pt x="425" y="289"/>
                  </a:cubicBezTo>
                  <a:cubicBezTo>
                    <a:pt x="427" y="295"/>
                    <a:pt x="427" y="302"/>
                    <a:pt x="428" y="308"/>
                  </a:cubicBezTo>
                  <a:lnTo>
                    <a:pt x="428" y="326"/>
                  </a:lnTo>
                  <a:cubicBezTo>
                    <a:pt x="428" y="405"/>
                    <a:pt x="411" y="462"/>
                    <a:pt x="381" y="497"/>
                  </a:cubicBezTo>
                  <a:lnTo>
                    <a:pt x="370" y="489"/>
                  </a:lnTo>
                  <a:lnTo>
                    <a:pt x="374" y="475"/>
                  </a:lnTo>
                  <a:cubicBezTo>
                    <a:pt x="374" y="458"/>
                    <a:pt x="370" y="443"/>
                    <a:pt x="362" y="428"/>
                  </a:cubicBezTo>
                  <a:lnTo>
                    <a:pt x="362" y="543"/>
                  </a:lnTo>
                  <a:cubicBezTo>
                    <a:pt x="362" y="575"/>
                    <a:pt x="347" y="631"/>
                    <a:pt x="316" y="709"/>
                  </a:cubicBezTo>
                  <a:cubicBezTo>
                    <a:pt x="302" y="745"/>
                    <a:pt x="290" y="777"/>
                    <a:pt x="279" y="806"/>
                  </a:cubicBezTo>
                  <a:cubicBezTo>
                    <a:pt x="270" y="835"/>
                    <a:pt x="262" y="861"/>
                    <a:pt x="256" y="885"/>
                  </a:cubicBezTo>
                  <a:cubicBezTo>
                    <a:pt x="251" y="898"/>
                    <a:pt x="248" y="909"/>
                    <a:pt x="245" y="920"/>
                  </a:cubicBezTo>
                  <a:cubicBezTo>
                    <a:pt x="242" y="931"/>
                    <a:pt x="241" y="940"/>
                    <a:pt x="239" y="948"/>
                  </a:cubicBezTo>
                  <a:cubicBezTo>
                    <a:pt x="230" y="961"/>
                    <a:pt x="217" y="974"/>
                    <a:pt x="204" y="985"/>
                  </a:cubicBezTo>
                  <a:lnTo>
                    <a:pt x="208" y="1001"/>
                  </a:lnTo>
                  <a:cubicBezTo>
                    <a:pt x="204" y="1031"/>
                    <a:pt x="194" y="1060"/>
                    <a:pt x="184" y="1088"/>
                  </a:cubicBezTo>
                  <a:cubicBezTo>
                    <a:pt x="174" y="1111"/>
                    <a:pt x="167" y="1131"/>
                    <a:pt x="162" y="1144"/>
                  </a:cubicBezTo>
                  <a:cubicBezTo>
                    <a:pt x="159" y="1155"/>
                    <a:pt x="156" y="1166"/>
                    <a:pt x="154" y="1178"/>
                  </a:cubicBezTo>
                  <a:cubicBezTo>
                    <a:pt x="150" y="1189"/>
                    <a:pt x="145" y="1201"/>
                    <a:pt x="141" y="1212"/>
                  </a:cubicBezTo>
                  <a:cubicBezTo>
                    <a:pt x="136" y="1224"/>
                    <a:pt x="130" y="1237"/>
                    <a:pt x="125" y="1249"/>
                  </a:cubicBezTo>
                  <a:cubicBezTo>
                    <a:pt x="107" y="1289"/>
                    <a:pt x="94" y="1308"/>
                    <a:pt x="85" y="1308"/>
                  </a:cubicBezTo>
                  <a:cubicBezTo>
                    <a:pt x="78" y="1308"/>
                    <a:pt x="70" y="1306"/>
                    <a:pt x="64" y="1303"/>
                  </a:cubicBezTo>
                  <a:cubicBezTo>
                    <a:pt x="56" y="1301"/>
                    <a:pt x="48" y="1300"/>
                    <a:pt x="42" y="1300"/>
                  </a:cubicBezTo>
                  <a:cubicBezTo>
                    <a:pt x="39" y="1300"/>
                    <a:pt x="34" y="1303"/>
                    <a:pt x="28" y="1309"/>
                  </a:cubicBezTo>
                  <a:cubicBezTo>
                    <a:pt x="31" y="1321"/>
                    <a:pt x="42" y="1329"/>
                    <a:pt x="54" y="1329"/>
                  </a:cubicBezTo>
                  <a:cubicBezTo>
                    <a:pt x="56" y="1329"/>
                    <a:pt x="59" y="1328"/>
                    <a:pt x="62" y="1328"/>
                  </a:cubicBezTo>
                  <a:cubicBezTo>
                    <a:pt x="64" y="1326"/>
                    <a:pt x="67" y="1324"/>
                    <a:pt x="70" y="1324"/>
                  </a:cubicBezTo>
                  <a:cubicBezTo>
                    <a:pt x="81" y="1326"/>
                    <a:pt x="90" y="1331"/>
                    <a:pt x="99" y="1337"/>
                  </a:cubicBezTo>
                  <a:cubicBezTo>
                    <a:pt x="93" y="1346"/>
                    <a:pt x="88" y="1354"/>
                    <a:pt x="85" y="1363"/>
                  </a:cubicBezTo>
                  <a:cubicBezTo>
                    <a:pt x="84" y="1371"/>
                    <a:pt x="81" y="1377"/>
                    <a:pt x="79" y="1384"/>
                  </a:cubicBezTo>
                  <a:cubicBezTo>
                    <a:pt x="88" y="1369"/>
                    <a:pt x="96" y="1357"/>
                    <a:pt x="102" y="1346"/>
                  </a:cubicBezTo>
                  <a:cubicBezTo>
                    <a:pt x="107" y="1337"/>
                    <a:pt x="111" y="1326"/>
                    <a:pt x="114" y="1317"/>
                  </a:cubicBezTo>
                  <a:cubicBezTo>
                    <a:pt x="144" y="1329"/>
                    <a:pt x="176" y="1337"/>
                    <a:pt x="210" y="1337"/>
                  </a:cubicBezTo>
                  <a:cubicBezTo>
                    <a:pt x="221" y="1335"/>
                    <a:pt x="233" y="1334"/>
                    <a:pt x="245" y="1331"/>
                  </a:cubicBezTo>
                  <a:cubicBezTo>
                    <a:pt x="256" y="1328"/>
                    <a:pt x="267" y="1326"/>
                    <a:pt x="279" y="1326"/>
                  </a:cubicBezTo>
                  <a:cubicBezTo>
                    <a:pt x="308" y="1326"/>
                    <a:pt x="325" y="1334"/>
                    <a:pt x="331" y="1348"/>
                  </a:cubicBezTo>
                  <a:lnTo>
                    <a:pt x="321" y="1360"/>
                  </a:lnTo>
                  <a:lnTo>
                    <a:pt x="321" y="1378"/>
                  </a:lnTo>
                  <a:cubicBezTo>
                    <a:pt x="325" y="1377"/>
                    <a:pt x="330" y="1369"/>
                    <a:pt x="334" y="1357"/>
                  </a:cubicBezTo>
                  <a:cubicBezTo>
                    <a:pt x="339" y="1343"/>
                    <a:pt x="344" y="1335"/>
                    <a:pt x="348" y="1334"/>
                  </a:cubicBezTo>
                  <a:cubicBezTo>
                    <a:pt x="365" y="1326"/>
                    <a:pt x="384" y="1320"/>
                    <a:pt x="404" y="1317"/>
                  </a:cubicBezTo>
                  <a:cubicBezTo>
                    <a:pt x="397" y="1313"/>
                    <a:pt x="390" y="1310"/>
                    <a:pt x="382" y="1310"/>
                  </a:cubicBezTo>
                  <a:cubicBezTo>
                    <a:pt x="381" y="1310"/>
                    <a:pt x="379" y="1310"/>
                    <a:pt x="377" y="1311"/>
                  </a:cubicBezTo>
                  <a:lnTo>
                    <a:pt x="374" y="1311"/>
                  </a:lnTo>
                  <a:cubicBezTo>
                    <a:pt x="365" y="1311"/>
                    <a:pt x="356" y="1309"/>
                    <a:pt x="350" y="1303"/>
                  </a:cubicBezTo>
                  <a:cubicBezTo>
                    <a:pt x="371" y="1237"/>
                    <a:pt x="388" y="1184"/>
                    <a:pt x="401" y="1146"/>
                  </a:cubicBezTo>
                  <a:cubicBezTo>
                    <a:pt x="408" y="1120"/>
                    <a:pt x="414" y="1094"/>
                    <a:pt x="419" y="1068"/>
                  </a:cubicBezTo>
                  <a:cubicBezTo>
                    <a:pt x="427" y="1060"/>
                    <a:pt x="437" y="1055"/>
                    <a:pt x="448" y="1055"/>
                  </a:cubicBezTo>
                  <a:lnTo>
                    <a:pt x="476" y="1055"/>
                  </a:lnTo>
                  <a:cubicBezTo>
                    <a:pt x="484" y="1052"/>
                    <a:pt x="491" y="1048"/>
                    <a:pt x="499" y="1043"/>
                  </a:cubicBezTo>
                  <a:cubicBezTo>
                    <a:pt x="504" y="1038"/>
                    <a:pt x="508" y="1035"/>
                    <a:pt x="514" y="1034"/>
                  </a:cubicBezTo>
                  <a:cubicBezTo>
                    <a:pt x="521" y="1044"/>
                    <a:pt x="531" y="1052"/>
                    <a:pt x="544" y="1054"/>
                  </a:cubicBezTo>
                  <a:cubicBezTo>
                    <a:pt x="553" y="1054"/>
                    <a:pt x="561" y="1054"/>
                    <a:pt x="570" y="1055"/>
                  </a:cubicBezTo>
                  <a:cubicBezTo>
                    <a:pt x="568" y="1051"/>
                    <a:pt x="568" y="1046"/>
                    <a:pt x="568" y="1040"/>
                  </a:cubicBezTo>
                  <a:cubicBezTo>
                    <a:pt x="568" y="1034"/>
                    <a:pt x="573" y="1029"/>
                    <a:pt x="585" y="1029"/>
                  </a:cubicBezTo>
                  <a:cubicBezTo>
                    <a:pt x="597" y="1029"/>
                    <a:pt x="605" y="1034"/>
                    <a:pt x="608" y="1043"/>
                  </a:cubicBezTo>
                  <a:lnTo>
                    <a:pt x="599" y="1051"/>
                  </a:lnTo>
                  <a:cubicBezTo>
                    <a:pt x="597" y="1050"/>
                    <a:pt x="596" y="1049"/>
                    <a:pt x="594" y="1049"/>
                  </a:cubicBezTo>
                  <a:cubicBezTo>
                    <a:pt x="592" y="1049"/>
                    <a:pt x="590" y="1050"/>
                    <a:pt x="588" y="1051"/>
                  </a:cubicBezTo>
                  <a:cubicBezTo>
                    <a:pt x="594" y="1055"/>
                    <a:pt x="601" y="1058"/>
                    <a:pt x="608" y="1060"/>
                  </a:cubicBezTo>
                  <a:cubicBezTo>
                    <a:pt x="619" y="1058"/>
                    <a:pt x="628" y="1054"/>
                    <a:pt x="634" y="1044"/>
                  </a:cubicBezTo>
                  <a:cubicBezTo>
                    <a:pt x="642" y="1035"/>
                    <a:pt x="654" y="1029"/>
                    <a:pt x="667" y="1029"/>
                  </a:cubicBezTo>
                  <a:cubicBezTo>
                    <a:pt x="677" y="1029"/>
                    <a:pt x="684" y="1035"/>
                    <a:pt x="684" y="1048"/>
                  </a:cubicBezTo>
                  <a:cubicBezTo>
                    <a:pt x="691" y="1046"/>
                    <a:pt x="697" y="1043"/>
                    <a:pt x="704" y="1038"/>
                  </a:cubicBezTo>
                  <a:cubicBezTo>
                    <a:pt x="710" y="1034"/>
                    <a:pt x="717" y="1031"/>
                    <a:pt x="725" y="1029"/>
                  </a:cubicBezTo>
                  <a:cubicBezTo>
                    <a:pt x="736" y="1031"/>
                    <a:pt x="748" y="1034"/>
                    <a:pt x="759" y="1038"/>
                  </a:cubicBezTo>
                  <a:cubicBezTo>
                    <a:pt x="770" y="1041"/>
                    <a:pt x="782" y="1044"/>
                    <a:pt x="794" y="1046"/>
                  </a:cubicBezTo>
                  <a:cubicBezTo>
                    <a:pt x="799" y="1044"/>
                    <a:pt x="805" y="1044"/>
                    <a:pt x="811" y="1043"/>
                  </a:cubicBezTo>
                  <a:cubicBezTo>
                    <a:pt x="816" y="1043"/>
                    <a:pt x="822" y="1041"/>
                    <a:pt x="827" y="1041"/>
                  </a:cubicBezTo>
                  <a:cubicBezTo>
                    <a:pt x="851" y="1041"/>
                    <a:pt x="867" y="1049"/>
                    <a:pt x="871" y="1063"/>
                  </a:cubicBezTo>
                  <a:cubicBezTo>
                    <a:pt x="879" y="1088"/>
                    <a:pt x="893" y="1111"/>
                    <a:pt x="913" y="1129"/>
                  </a:cubicBezTo>
                  <a:cubicBezTo>
                    <a:pt x="914" y="1140"/>
                    <a:pt x="917" y="1151"/>
                    <a:pt x="920" y="1160"/>
                  </a:cubicBezTo>
                  <a:cubicBezTo>
                    <a:pt x="925" y="1177"/>
                    <a:pt x="931" y="1194"/>
                    <a:pt x="937" y="1209"/>
                  </a:cubicBezTo>
                  <a:lnTo>
                    <a:pt x="960" y="1271"/>
                  </a:lnTo>
                  <a:cubicBezTo>
                    <a:pt x="960" y="1280"/>
                    <a:pt x="953" y="1284"/>
                    <a:pt x="936" y="1284"/>
                  </a:cubicBezTo>
                  <a:cubicBezTo>
                    <a:pt x="931" y="1284"/>
                    <a:pt x="928" y="1283"/>
                    <a:pt x="924" y="1283"/>
                  </a:cubicBezTo>
                  <a:cubicBezTo>
                    <a:pt x="920" y="1281"/>
                    <a:pt x="916" y="1281"/>
                    <a:pt x="911" y="1281"/>
                  </a:cubicBezTo>
                  <a:cubicBezTo>
                    <a:pt x="904" y="1281"/>
                    <a:pt x="897" y="1286"/>
                    <a:pt x="893" y="1297"/>
                  </a:cubicBezTo>
                  <a:cubicBezTo>
                    <a:pt x="904" y="1298"/>
                    <a:pt x="916" y="1300"/>
                    <a:pt x="927" y="1303"/>
                  </a:cubicBezTo>
                  <a:cubicBezTo>
                    <a:pt x="934" y="1304"/>
                    <a:pt x="936" y="1304"/>
                    <a:pt x="934" y="1304"/>
                  </a:cubicBezTo>
                  <a:cubicBezTo>
                    <a:pt x="937" y="1304"/>
                    <a:pt x="940" y="1304"/>
                    <a:pt x="944" y="1303"/>
                  </a:cubicBezTo>
                  <a:cubicBezTo>
                    <a:pt x="947" y="1301"/>
                    <a:pt x="950" y="1300"/>
                    <a:pt x="953" y="1300"/>
                  </a:cubicBezTo>
                  <a:cubicBezTo>
                    <a:pt x="957" y="1300"/>
                    <a:pt x="962" y="1303"/>
                    <a:pt x="965" y="1306"/>
                  </a:cubicBezTo>
                  <a:cubicBezTo>
                    <a:pt x="970" y="1312"/>
                    <a:pt x="974" y="1317"/>
                    <a:pt x="979" y="1323"/>
                  </a:cubicBezTo>
                  <a:cubicBezTo>
                    <a:pt x="984" y="1328"/>
                    <a:pt x="988" y="1334"/>
                    <a:pt x="993" y="1340"/>
                  </a:cubicBezTo>
                  <a:cubicBezTo>
                    <a:pt x="994" y="1343"/>
                    <a:pt x="997" y="1348"/>
                    <a:pt x="1002" y="1351"/>
                  </a:cubicBezTo>
                  <a:cubicBezTo>
                    <a:pt x="993" y="1325"/>
                    <a:pt x="988" y="1313"/>
                    <a:pt x="987" y="1313"/>
                  </a:cubicBezTo>
                  <a:cubicBezTo>
                    <a:pt x="987" y="1313"/>
                    <a:pt x="987" y="1313"/>
                    <a:pt x="987" y="1314"/>
                  </a:cubicBezTo>
                  <a:lnTo>
                    <a:pt x="987" y="1314"/>
                  </a:lnTo>
                  <a:cubicBezTo>
                    <a:pt x="987" y="1309"/>
                    <a:pt x="990" y="1304"/>
                    <a:pt x="997" y="1300"/>
                  </a:cubicBezTo>
                  <a:cubicBezTo>
                    <a:pt x="1010" y="1308"/>
                    <a:pt x="1025" y="1312"/>
                    <a:pt x="1039" y="1314"/>
                  </a:cubicBezTo>
                  <a:cubicBezTo>
                    <a:pt x="1050" y="1314"/>
                    <a:pt x="1059" y="1312"/>
                    <a:pt x="1068" y="1311"/>
                  </a:cubicBezTo>
                  <a:cubicBezTo>
                    <a:pt x="1077" y="1309"/>
                    <a:pt x="1087" y="1309"/>
                    <a:pt x="1096" y="1309"/>
                  </a:cubicBezTo>
                  <a:cubicBezTo>
                    <a:pt x="1111" y="1309"/>
                    <a:pt x="1125" y="1311"/>
                    <a:pt x="1139" y="1312"/>
                  </a:cubicBezTo>
                  <a:cubicBezTo>
                    <a:pt x="1153" y="1315"/>
                    <a:pt x="1167" y="1317"/>
                    <a:pt x="1182" y="1317"/>
                  </a:cubicBezTo>
                  <a:cubicBezTo>
                    <a:pt x="1183" y="1317"/>
                    <a:pt x="1184" y="1317"/>
                    <a:pt x="1185" y="1317"/>
                  </a:cubicBezTo>
                  <a:cubicBezTo>
                    <a:pt x="1196" y="1317"/>
                    <a:pt x="1207" y="1310"/>
                    <a:pt x="1213" y="1300"/>
                  </a:cubicBezTo>
                  <a:cubicBezTo>
                    <a:pt x="1231" y="1306"/>
                    <a:pt x="1245" y="1320"/>
                    <a:pt x="1253" y="1338"/>
                  </a:cubicBezTo>
                  <a:cubicBezTo>
                    <a:pt x="1257" y="1354"/>
                    <a:pt x="1265" y="1368"/>
                    <a:pt x="1273" y="1381"/>
                  </a:cubicBezTo>
                  <a:cubicBezTo>
                    <a:pt x="1276" y="1369"/>
                    <a:pt x="1277" y="1363"/>
                    <a:pt x="1277" y="1363"/>
                  </a:cubicBezTo>
                  <a:lnTo>
                    <a:pt x="1277" y="1361"/>
                  </a:lnTo>
                  <a:cubicBezTo>
                    <a:pt x="1276" y="1360"/>
                    <a:pt x="1273" y="1358"/>
                    <a:pt x="1271" y="1357"/>
                  </a:cubicBezTo>
                  <a:cubicBezTo>
                    <a:pt x="1271" y="1355"/>
                    <a:pt x="1270" y="1354"/>
                    <a:pt x="1268" y="1351"/>
                  </a:cubicBezTo>
                  <a:cubicBezTo>
                    <a:pt x="1265" y="1346"/>
                    <a:pt x="1263" y="1340"/>
                    <a:pt x="1262" y="1334"/>
                  </a:cubicBezTo>
                  <a:cubicBezTo>
                    <a:pt x="1259" y="1326"/>
                    <a:pt x="1254" y="1318"/>
                    <a:pt x="1251" y="1311"/>
                  </a:cubicBezTo>
                  <a:cubicBezTo>
                    <a:pt x="1254" y="1308"/>
                    <a:pt x="1256" y="1304"/>
                    <a:pt x="1259" y="1301"/>
                  </a:cubicBezTo>
                  <a:cubicBezTo>
                    <a:pt x="1262" y="1297"/>
                    <a:pt x="1265" y="1294"/>
                    <a:pt x="1267" y="1289"/>
                  </a:cubicBezTo>
                  <a:cubicBezTo>
                    <a:pt x="1240" y="1278"/>
                    <a:pt x="1227" y="1266"/>
                    <a:pt x="1227" y="1251"/>
                  </a:cubicBezTo>
                  <a:cubicBezTo>
                    <a:pt x="1227" y="1248"/>
                    <a:pt x="1227" y="1244"/>
                    <a:pt x="1228" y="1241"/>
                  </a:cubicBezTo>
                  <a:lnTo>
                    <a:pt x="1260" y="1278"/>
                  </a:lnTo>
                  <a:lnTo>
                    <a:pt x="1207" y="1199"/>
                  </a:lnTo>
                  <a:lnTo>
                    <a:pt x="1207" y="1199"/>
                  </a:lnTo>
                  <a:cubicBezTo>
                    <a:pt x="1210" y="1204"/>
                    <a:pt x="1209" y="1210"/>
                    <a:pt x="1208" y="1215"/>
                  </a:cubicBezTo>
                  <a:cubicBezTo>
                    <a:pt x="1191" y="1197"/>
                    <a:pt x="1174" y="1178"/>
                    <a:pt x="1154" y="1163"/>
                  </a:cubicBezTo>
                  <a:lnTo>
                    <a:pt x="1154" y="1140"/>
                  </a:lnTo>
                  <a:lnTo>
                    <a:pt x="1165" y="1135"/>
                  </a:lnTo>
                  <a:lnTo>
                    <a:pt x="1190" y="1171"/>
                  </a:lnTo>
                  <a:cubicBezTo>
                    <a:pt x="1193" y="1175"/>
                    <a:pt x="1196" y="1180"/>
                    <a:pt x="1199" y="1184"/>
                  </a:cubicBezTo>
                  <a:cubicBezTo>
                    <a:pt x="1162" y="1091"/>
                    <a:pt x="1131" y="1011"/>
                    <a:pt x="1105" y="946"/>
                  </a:cubicBezTo>
                  <a:cubicBezTo>
                    <a:pt x="1080" y="880"/>
                    <a:pt x="1060" y="828"/>
                    <a:pt x="1047" y="789"/>
                  </a:cubicBezTo>
                  <a:cubicBezTo>
                    <a:pt x="1036" y="746"/>
                    <a:pt x="1025" y="711"/>
                    <a:pt x="1014" y="685"/>
                  </a:cubicBezTo>
                  <a:cubicBezTo>
                    <a:pt x="1008" y="665"/>
                    <a:pt x="999" y="645"/>
                    <a:pt x="988" y="626"/>
                  </a:cubicBezTo>
                  <a:cubicBezTo>
                    <a:pt x="974" y="594"/>
                    <a:pt x="962" y="565"/>
                    <a:pt x="953" y="540"/>
                  </a:cubicBezTo>
                  <a:cubicBezTo>
                    <a:pt x="942" y="515"/>
                    <a:pt x="934" y="497"/>
                    <a:pt x="930" y="483"/>
                  </a:cubicBezTo>
                  <a:cubicBezTo>
                    <a:pt x="905" y="426"/>
                    <a:pt x="884" y="378"/>
                    <a:pt x="868" y="338"/>
                  </a:cubicBezTo>
                  <a:cubicBezTo>
                    <a:pt x="851" y="300"/>
                    <a:pt x="839" y="268"/>
                    <a:pt x="830" y="245"/>
                  </a:cubicBezTo>
                  <a:lnTo>
                    <a:pt x="800" y="182"/>
                  </a:lnTo>
                  <a:cubicBezTo>
                    <a:pt x="790" y="165"/>
                    <a:pt x="782" y="146"/>
                    <a:pt x="777" y="126"/>
                  </a:cubicBezTo>
                  <a:lnTo>
                    <a:pt x="777" y="118"/>
                  </a:lnTo>
                  <a:cubicBezTo>
                    <a:pt x="779" y="118"/>
                    <a:pt x="779" y="118"/>
                    <a:pt x="779" y="117"/>
                  </a:cubicBezTo>
                  <a:lnTo>
                    <a:pt x="908" y="117"/>
                  </a:lnTo>
                  <a:cubicBezTo>
                    <a:pt x="913" y="112"/>
                    <a:pt x="916" y="109"/>
                    <a:pt x="916" y="106"/>
                  </a:cubicBezTo>
                  <a:cubicBezTo>
                    <a:pt x="910" y="101"/>
                    <a:pt x="903" y="97"/>
                    <a:pt x="895" y="97"/>
                  </a:cubicBezTo>
                  <a:cubicBezTo>
                    <a:pt x="894" y="97"/>
                    <a:pt x="892" y="97"/>
                    <a:pt x="891" y="97"/>
                  </a:cubicBezTo>
                  <a:cubicBezTo>
                    <a:pt x="887" y="97"/>
                    <a:pt x="882" y="97"/>
                    <a:pt x="877" y="99"/>
                  </a:cubicBezTo>
                  <a:cubicBezTo>
                    <a:pt x="873" y="100"/>
                    <a:pt x="868" y="100"/>
                    <a:pt x="864" y="100"/>
                  </a:cubicBezTo>
                  <a:lnTo>
                    <a:pt x="851" y="92"/>
                  </a:lnTo>
                  <a:cubicBezTo>
                    <a:pt x="847" y="91"/>
                    <a:pt x="844" y="88"/>
                    <a:pt x="839" y="86"/>
                  </a:cubicBezTo>
                  <a:cubicBezTo>
                    <a:pt x="825" y="82"/>
                    <a:pt x="811" y="79"/>
                    <a:pt x="797" y="77"/>
                  </a:cubicBezTo>
                  <a:lnTo>
                    <a:pt x="767" y="72"/>
                  </a:lnTo>
                  <a:cubicBezTo>
                    <a:pt x="759" y="69"/>
                    <a:pt x="751" y="65"/>
                    <a:pt x="745" y="59"/>
                  </a:cubicBezTo>
                  <a:cubicBezTo>
                    <a:pt x="737" y="54"/>
                    <a:pt x="731" y="51"/>
                    <a:pt x="724" y="48"/>
                  </a:cubicBezTo>
                  <a:cubicBezTo>
                    <a:pt x="707" y="51"/>
                    <a:pt x="693" y="60"/>
                    <a:pt x="682" y="72"/>
                  </a:cubicBezTo>
                  <a:cubicBezTo>
                    <a:pt x="680" y="72"/>
                    <a:pt x="679" y="72"/>
                    <a:pt x="677" y="71"/>
                  </a:cubicBezTo>
                  <a:cubicBezTo>
                    <a:pt x="677" y="69"/>
                    <a:pt x="676" y="69"/>
                    <a:pt x="673" y="69"/>
                  </a:cubicBezTo>
                  <a:cubicBezTo>
                    <a:pt x="668" y="69"/>
                    <a:pt x="662" y="72"/>
                    <a:pt x="657" y="75"/>
                  </a:cubicBezTo>
                  <a:cubicBezTo>
                    <a:pt x="651" y="79"/>
                    <a:pt x="645" y="80"/>
                    <a:pt x="639" y="82"/>
                  </a:cubicBezTo>
                  <a:cubicBezTo>
                    <a:pt x="631" y="71"/>
                    <a:pt x="627" y="60"/>
                    <a:pt x="624" y="48"/>
                  </a:cubicBezTo>
                  <a:cubicBezTo>
                    <a:pt x="621" y="62"/>
                    <a:pt x="613" y="69"/>
                    <a:pt x="601" y="69"/>
                  </a:cubicBezTo>
                  <a:cubicBezTo>
                    <a:pt x="597" y="69"/>
                    <a:pt x="596" y="68"/>
                    <a:pt x="593" y="68"/>
                  </a:cubicBezTo>
                  <a:cubicBezTo>
                    <a:pt x="591" y="66"/>
                    <a:pt x="588" y="66"/>
                    <a:pt x="585" y="65"/>
                  </a:cubicBezTo>
                  <a:lnTo>
                    <a:pt x="557" y="85"/>
                  </a:lnTo>
                  <a:cubicBezTo>
                    <a:pt x="556" y="83"/>
                    <a:pt x="556" y="80"/>
                    <a:pt x="556" y="75"/>
                  </a:cubicBezTo>
                  <a:cubicBezTo>
                    <a:pt x="559" y="62"/>
                    <a:pt x="565" y="48"/>
                    <a:pt x="573" y="34"/>
                  </a:cubicBezTo>
                  <a:lnTo>
                    <a:pt x="573" y="6"/>
                  </a:lnTo>
                  <a:cubicBezTo>
                    <a:pt x="570" y="5"/>
                    <a:pt x="567" y="3"/>
                    <a:pt x="564" y="2"/>
                  </a:cubicBezTo>
                  <a:cubicBezTo>
                    <a:pt x="561" y="2"/>
                    <a:pt x="557" y="2"/>
                    <a:pt x="5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6" name="Google Shape;4646;p85"/>
            <p:cNvSpPr/>
            <p:nvPr/>
          </p:nvSpPr>
          <p:spPr>
            <a:xfrm>
              <a:off x="6916877" y="1848167"/>
              <a:ext cx="30642" cy="37135"/>
            </a:xfrm>
            <a:custGeom>
              <a:avLst/>
              <a:gdLst/>
              <a:ahLst/>
              <a:cxnLst/>
              <a:rect l="l" t="t" r="r" b="b"/>
              <a:pathLst>
                <a:path w="1109" h="1344" extrusionOk="0">
                  <a:moveTo>
                    <a:pt x="933" y="60"/>
                  </a:moveTo>
                  <a:lnTo>
                    <a:pt x="933" y="68"/>
                  </a:lnTo>
                  <a:lnTo>
                    <a:pt x="925" y="68"/>
                  </a:lnTo>
                  <a:lnTo>
                    <a:pt x="925" y="60"/>
                  </a:lnTo>
                  <a:close/>
                  <a:moveTo>
                    <a:pt x="853" y="62"/>
                  </a:moveTo>
                  <a:lnTo>
                    <a:pt x="853" y="63"/>
                  </a:lnTo>
                  <a:cubicBezTo>
                    <a:pt x="850" y="68"/>
                    <a:pt x="848" y="71"/>
                    <a:pt x="847" y="74"/>
                  </a:cubicBezTo>
                  <a:cubicBezTo>
                    <a:pt x="844" y="77"/>
                    <a:pt x="842" y="80"/>
                    <a:pt x="839" y="82"/>
                  </a:cubicBezTo>
                  <a:lnTo>
                    <a:pt x="836" y="68"/>
                  </a:lnTo>
                  <a:cubicBezTo>
                    <a:pt x="839" y="66"/>
                    <a:pt x="841" y="66"/>
                    <a:pt x="844" y="65"/>
                  </a:cubicBezTo>
                  <a:lnTo>
                    <a:pt x="853" y="62"/>
                  </a:lnTo>
                  <a:close/>
                  <a:moveTo>
                    <a:pt x="476" y="62"/>
                  </a:moveTo>
                  <a:lnTo>
                    <a:pt x="481" y="89"/>
                  </a:lnTo>
                  <a:lnTo>
                    <a:pt x="473" y="89"/>
                  </a:lnTo>
                  <a:lnTo>
                    <a:pt x="470" y="62"/>
                  </a:lnTo>
                  <a:close/>
                  <a:moveTo>
                    <a:pt x="707" y="68"/>
                  </a:moveTo>
                  <a:lnTo>
                    <a:pt x="713" y="89"/>
                  </a:lnTo>
                  <a:lnTo>
                    <a:pt x="708" y="91"/>
                  </a:lnTo>
                  <a:lnTo>
                    <a:pt x="701" y="68"/>
                  </a:lnTo>
                  <a:close/>
                  <a:moveTo>
                    <a:pt x="879" y="59"/>
                  </a:moveTo>
                  <a:cubicBezTo>
                    <a:pt x="885" y="59"/>
                    <a:pt x="890" y="62"/>
                    <a:pt x="896" y="68"/>
                  </a:cubicBezTo>
                  <a:lnTo>
                    <a:pt x="896" y="102"/>
                  </a:lnTo>
                  <a:cubicBezTo>
                    <a:pt x="888" y="102"/>
                    <a:pt x="881" y="88"/>
                    <a:pt x="874" y="60"/>
                  </a:cubicBezTo>
                  <a:cubicBezTo>
                    <a:pt x="876" y="59"/>
                    <a:pt x="878" y="59"/>
                    <a:pt x="879" y="59"/>
                  </a:cubicBezTo>
                  <a:close/>
                  <a:moveTo>
                    <a:pt x="302" y="77"/>
                  </a:moveTo>
                  <a:lnTo>
                    <a:pt x="308" y="79"/>
                  </a:lnTo>
                  <a:lnTo>
                    <a:pt x="308" y="111"/>
                  </a:lnTo>
                  <a:lnTo>
                    <a:pt x="302" y="109"/>
                  </a:lnTo>
                  <a:lnTo>
                    <a:pt x="302" y="77"/>
                  </a:lnTo>
                  <a:close/>
                  <a:moveTo>
                    <a:pt x="638" y="58"/>
                  </a:moveTo>
                  <a:cubicBezTo>
                    <a:pt x="639" y="58"/>
                    <a:pt x="640" y="58"/>
                    <a:pt x="641" y="59"/>
                  </a:cubicBezTo>
                  <a:lnTo>
                    <a:pt x="641" y="86"/>
                  </a:lnTo>
                  <a:cubicBezTo>
                    <a:pt x="642" y="97"/>
                    <a:pt x="636" y="108"/>
                    <a:pt x="627" y="116"/>
                  </a:cubicBezTo>
                  <a:lnTo>
                    <a:pt x="627" y="62"/>
                  </a:lnTo>
                  <a:lnTo>
                    <a:pt x="631" y="60"/>
                  </a:lnTo>
                  <a:cubicBezTo>
                    <a:pt x="634" y="59"/>
                    <a:pt x="636" y="58"/>
                    <a:pt x="638" y="58"/>
                  </a:cubicBezTo>
                  <a:close/>
                  <a:moveTo>
                    <a:pt x="215" y="76"/>
                  </a:moveTo>
                  <a:cubicBezTo>
                    <a:pt x="219" y="76"/>
                    <a:pt x="222" y="78"/>
                    <a:pt x="225" y="79"/>
                  </a:cubicBezTo>
                  <a:lnTo>
                    <a:pt x="230" y="80"/>
                  </a:lnTo>
                  <a:cubicBezTo>
                    <a:pt x="228" y="83"/>
                    <a:pt x="227" y="86"/>
                    <a:pt x="228" y="89"/>
                  </a:cubicBezTo>
                  <a:cubicBezTo>
                    <a:pt x="228" y="99"/>
                    <a:pt x="230" y="109"/>
                    <a:pt x="233" y="119"/>
                  </a:cubicBezTo>
                  <a:cubicBezTo>
                    <a:pt x="230" y="122"/>
                    <a:pt x="224" y="123"/>
                    <a:pt x="219" y="123"/>
                  </a:cubicBezTo>
                  <a:cubicBezTo>
                    <a:pt x="219" y="108"/>
                    <a:pt x="216" y="91"/>
                    <a:pt x="211" y="77"/>
                  </a:cubicBezTo>
                  <a:cubicBezTo>
                    <a:pt x="213" y="77"/>
                    <a:pt x="214" y="76"/>
                    <a:pt x="215" y="76"/>
                  </a:cubicBezTo>
                  <a:close/>
                  <a:moveTo>
                    <a:pt x="282" y="105"/>
                  </a:moveTo>
                  <a:lnTo>
                    <a:pt x="281" y="123"/>
                  </a:lnTo>
                  <a:lnTo>
                    <a:pt x="275" y="123"/>
                  </a:lnTo>
                  <a:lnTo>
                    <a:pt x="276" y="105"/>
                  </a:lnTo>
                  <a:close/>
                  <a:moveTo>
                    <a:pt x="761" y="60"/>
                  </a:moveTo>
                  <a:cubicBezTo>
                    <a:pt x="759" y="69"/>
                    <a:pt x="759" y="77"/>
                    <a:pt x="761" y="86"/>
                  </a:cubicBezTo>
                  <a:cubicBezTo>
                    <a:pt x="761" y="96"/>
                    <a:pt x="762" y="103"/>
                    <a:pt x="764" y="112"/>
                  </a:cubicBezTo>
                  <a:cubicBezTo>
                    <a:pt x="764" y="119"/>
                    <a:pt x="762" y="125"/>
                    <a:pt x="756" y="129"/>
                  </a:cubicBezTo>
                  <a:cubicBezTo>
                    <a:pt x="750" y="108"/>
                    <a:pt x="746" y="97"/>
                    <a:pt x="745" y="97"/>
                  </a:cubicBezTo>
                  <a:cubicBezTo>
                    <a:pt x="745" y="97"/>
                    <a:pt x="745" y="97"/>
                    <a:pt x="745" y="97"/>
                  </a:cubicBezTo>
                  <a:lnTo>
                    <a:pt x="745" y="60"/>
                  </a:lnTo>
                  <a:close/>
                  <a:moveTo>
                    <a:pt x="807" y="59"/>
                  </a:moveTo>
                  <a:lnTo>
                    <a:pt x="805" y="60"/>
                  </a:lnTo>
                  <a:cubicBezTo>
                    <a:pt x="807" y="103"/>
                    <a:pt x="805" y="128"/>
                    <a:pt x="801" y="131"/>
                  </a:cubicBezTo>
                  <a:cubicBezTo>
                    <a:pt x="794" y="111"/>
                    <a:pt x="790" y="92"/>
                    <a:pt x="787" y="72"/>
                  </a:cubicBezTo>
                  <a:cubicBezTo>
                    <a:pt x="790" y="69"/>
                    <a:pt x="791" y="68"/>
                    <a:pt x="793" y="66"/>
                  </a:cubicBezTo>
                  <a:cubicBezTo>
                    <a:pt x="797" y="63"/>
                    <a:pt x="802" y="60"/>
                    <a:pt x="807" y="59"/>
                  </a:cubicBezTo>
                  <a:close/>
                  <a:moveTo>
                    <a:pt x="579" y="60"/>
                  </a:moveTo>
                  <a:lnTo>
                    <a:pt x="579" y="62"/>
                  </a:lnTo>
                  <a:cubicBezTo>
                    <a:pt x="574" y="66"/>
                    <a:pt x="571" y="72"/>
                    <a:pt x="568" y="77"/>
                  </a:cubicBezTo>
                  <a:cubicBezTo>
                    <a:pt x="565" y="80"/>
                    <a:pt x="562" y="85"/>
                    <a:pt x="561" y="86"/>
                  </a:cubicBezTo>
                  <a:cubicBezTo>
                    <a:pt x="565" y="97"/>
                    <a:pt x="568" y="109"/>
                    <a:pt x="565" y="122"/>
                  </a:cubicBezTo>
                  <a:cubicBezTo>
                    <a:pt x="562" y="122"/>
                    <a:pt x="561" y="122"/>
                    <a:pt x="558" y="123"/>
                  </a:cubicBezTo>
                  <a:cubicBezTo>
                    <a:pt x="554" y="123"/>
                    <a:pt x="553" y="125"/>
                    <a:pt x="550" y="125"/>
                  </a:cubicBezTo>
                  <a:lnTo>
                    <a:pt x="553" y="117"/>
                  </a:lnTo>
                  <a:cubicBezTo>
                    <a:pt x="553" y="116"/>
                    <a:pt x="553" y="114"/>
                    <a:pt x="553" y="112"/>
                  </a:cubicBezTo>
                  <a:cubicBezTo>
                    <a:pt x="553" y="112"/>
                    <a:pt x="554" y="111"/>
                    <a:pt x="554" y="111"/>
                  </a:cubicBezTo>
                  <a:cubicBezTo>
                    <a:pt x="554" y="109"/>
                    <a:pt x="554" y="108"/>
                    <a:pt x="556" y="108"/>
                  </a:cubicBezTo>
                  <a:lnTo>
                    <a:pt x="556" y="80"/>
                  </a:lnTo>
                  <a:lnTo>
                    <a:pt x="551" y="79"/>
                  </a:lnTo>
                  <a:lnTo>
                    <a:pt x="545" y="79"/>
                  </a:lnTo>
                  <a:cubicBezTo>
                    <a:pt x="528" y="79"/>
                    <a:pt x="519" y="97"/>
                    <a:pt x="518" y="132"/>
                  </a:cubicBezTo>
                  <a:cubicBezTo>
                    <a:pt x="516" y="133"/>
                    <a:pt x="515" y="133"/>
                    <a:pt x="514" y="133"/>
                  </a:cubicBezTo>
                  <a:cubicBezTo>
                    <a:pt x="507" y="133"/>
                    <a:pt x="505" y="129"/>
                    <a:pt x="507" y="122"/>
                  </a:cubicBezTo>
                  <a:cubicBezTo>
                    <a:pt x="508" y="114"/>
                    <a:pt x="510" y="106"/>
                    <a:pt x="511" y="97"/>
                  </a:cubicBezTo>
                  <a:cubicBezTo>
                    <a:pt x="514" y="89"/>
                    <a:pt x="514" y="80"/>
                    <a:pt x="514" y="69"/>
                  </a:cubicBezTo>
                  <a:cubicBezTo>
                    <a:pt x="539" y="65"/>
                    <a:pt x="561" y="62"/>
                    <a:pt x="579" y="60"/>
                  </a:cubicBezTo>
                  <a:close/>
                  <a:moveTo>
                    <a:pt x="684" y="92"/>
                  </a:moveTo>
                  <a:lnTo>
                    <a:pt x="679" y="152"/>
                  </a:lnTo>
                  <a:lnTo>
                    <a:pt x="673" y="152"/>
                  </a:lnTo>
                  <a:lnTo>
                    <a:pt x="679" y="92"/>
                  </a:lnTo>
                  <a:close/>
                  <a:moveTo>
                    <a:pt x="445" y="72"/>
                  </a:moveTo>
                  <a:lnTo>
                    <a:pt x="445" y="72"/>
                  </a:lnTo>
                  <a:cubicBezTo>
                    <a:pt x="440" y="89"/>
                    <a:pt x="437" y="102"/>
                    <a:pt x="434" y="117"/>
                  </a:cubicBezTo>
                  <a:cubicBezTo>
                    <a:pt x="431" y="131"/>
                    <a:pt x="428" y="143"/>
                    <a:pt x="427" y="156"/>
                  </a:cubicBezTo>
                  <a:lnTo>
                    <a:pt x="428" y="79"/>
                  </a:lnTo>
                  <a:lnTo>
                    <a:pt x="434" y="74"/>
                  </a:lnTo>
                  <a:cubicBezTo>
                    <a:pt x="438" y="72"/>
                    <a:pt x="441" y="72"/>
                    <a:pt x="444" y="72"/>
                  </a:cubicBezTo>
                  <a:cubicBezTo>
                    <a:pt x="444" y="72"/>
                    <a:pt x="445" y="72"/>
                    <a:pt x="445" y="72"/>
                  </a:cubicBezTo>
                  <a:close/>
                  <a:moveTo>
                    <a:pt x="781" y="143"/>
                  </a:moveTo>
                  <a:lnTo>
                    <a:pt x="784" y="163"/>
                  </a:lnTo>
                  <a:lnTo>
                    <a:pt x="779" y="163"/>
                  </a:lnTo>
                  <a:lnTo>
                    <a:pt x="776" y="143"/>
                  </a:lnTo>
                  <a:close/>
                  <a:moveTo>
                    <a:pt x="504" y="151"/>
                  </a:moveTo>
                  <a:lnTo>
                    <a:pt x="505" y="152"/>
                  </a:lnTo>
                  <a:cubicBezTo>
                    <a:pt x="501" y="160"/>
                    <a:pt x="498" y="169"/>
                    <a:pt x="494" y="177"/>
                  </a:cubicBezTo>
                  <a:cubicBezTo>
                    <a:pt x="491" y="176"/>
                    <a:pt x="490" y="171"/>
                    <a:pt x="488" y="166"/>
                  </a:cubicBezTo>
                  <a:cubicBezTo>
                    <a:pt x="488" y="160"/>
                    <a:pt x="494" y="156"/>
                    <a:pt x="504" y="151"/>
                  </a:cubicBezTo>
                  <a:close/>
                  <a:moveTo>
                    <a:pt x="778" y="180"/>
                  </a:moveTo>
                  <a:lnTo>
                    <a:pt x="778" y="196"/>
                  </a:lnTo>
                  <a:lnTo>
                    <a:pt x="771" y="196"/>
                  </a:lnTo>
                  <a:lnTo>
                    <a:pt x="771" y="180"/>
                  </a:lnTo>
                  <a:close/>
                  <a:moveTo>
                    <a:pt x="370" y="72"/>
                  </a:moveTo>
                  <a:lnTo>
                    <a:pt x="353" y="151"/>
                  </a:lnTo>
                  <a:lnTo>
                    <a:pt x="365" y="168"/>
                  </a:lnTo>
                  <a:lnTo>
                    <a:pt x="372" y="162"/>
                  </a:lnTo>
                  <a:lnTo>
                    <a:pt x="372" y="162"/>
                  </a:lnTo>
                  <a:cubicBezTo>
                    <a:pt x="372" y="168"/>
                    <a:pt x="371" y="178"/>
                    <a:pt x="371" y="192"/>
                  </a:cubicBezTo>
                  <a:cubicBezTo>
                    <a:pt x="367" y="194"/>
                    <a:pt x="362" y="194"/>
                    <a:pt x="358" y="194"/>
                  </a:cubicBezTo>
                  <a:cubicBezTo>
                    <a:pt x="353" y="194"/>
                    <a:pt x="350" y="196"/>
                    <a:pt x="347" y="199"/>
                  </a:cubicBezTo>
                  <a:lnTo>
                    <a:pt x="339" y="89"/>
                  </a:lnTo>
                  <a:cubicBezTo>
                    <a:pt x="339" y="80"/>
                    <a:pt x="350" y="76"/>
                    <a:pt x="370" y="72"/>
                  </a:cubicBezTo>
                  <a:close/>
                  <a:moveTo>
                    <a:pt x="451" y="179"/>
                  </a:moveTo>
                  <a:lnTo>
                    <a:pt x="456" y="182"/>
                  </a:lnTo>
                  <a:lnTo>
                    <a:pt x="442" y="199"/>
                  </a:lnTo>
                  <a:lnTo>
                    <a:pt x="439" y="196"/>
                  </a:lnTo>
                  <a:lnTo>
                    <a:pt x="451" y="179"/>
                  </a:lnTo>
                  <a:close/>
                  <a:moveTo>
                    <a:pt x="178" y="68"/>
                  </a:moveTo>
                  <a:cubicBezTo>
                    <a:pt x="185" y="76"/>
                    <a:pt x="188" y="96"/>
                    <a:pt x="185" y="126"/>
                  </a:cubicBezTo>
                  <a:cubicBezTo>
                    <a:pt x="181" y="148"/>
                    <a:pt x="184" y="168"/>
                    <a:pt x="190" y="188"/>
                  </a:cubicBezTo>
                  <a:lnTo>
                    <a:pt x="175" y="200"/>
                  </a:lnTo>
                  <a:lnTo>
                    <a:pt x="175" y="200"/>
                  </a:lnTo>
                  <a:lnTo>
                    <a:pt x="176" y="105"/>
                  </a:lnTo>
                  <a:cubicBezTo>
                    <a:pt x="176" y="100"/>
                    <a:pt x="175" y="97"/>
                    <a:pt x="171" y="94"/>
                  </a:cubicBezTo>
                  <a:cubicBezTo>
                    <a:pt x="170" y="93"/>
                    <a:pt x="169" y="90"/>
                    <a:pt x="167" y="86"/>
                  </a:cubicBezTo>
                  <a:lnTo>
                    <a:pt x="167" y="86"/>
                  </a:lnTo>
                  <a:cubicBezTo>
                    <a:pt x="167" y="86"/>
                    <a:pt x="167" y="86"/>
                    <a:pt x="167" y="86"/>
                  </a:cubicBezTo>
                  <a:cubicBezTo>
                    <a:pt x="168" y="86"/>
                    <a:pt x="172" y="79"/>
                    <a:pt x="178" y="68"/>
                  </a:cubicBezTo>
                  <a:close/>
                  <a:moveTo>
                    <a:pt x="1010" y="200"/>
                  </a:moveTo>
                  <a:lnTo>
                    <a:pt x="1010" y="200"/>
                  </a:lnTo>
                  <a:lnTo>
                    <a:pt x="1010" y="200"/>
                  </a:lnTo>
                  <a:close/>
                  <a:moveTo>
                    <a:pt x="856" y="168"/>
                  </a:moveTo>
                  <a:lnTo>
                    <a:pt x="856" y="206"/>
                  </a:lnTo>
                  <a:lnTo>
                    <a:pt x="851" y="206"/>
                  </a:lnTo>
                  <a:lnTo>
                    <a:pt x="851" y="168"/>
                  </a:lnTo>
                  <a:close/>
                  <a:moveTo>
                    <a:pt x="107" y="80"/>
                  </a:moveTo>
                  <a:cubicBezTo>
                    <a:pt x="110" y="80"/>
                    <a:pt x="113" y="80"/>
                    <a:pt x="116" y="82"/>
                  </a:cubicBezTo>
                  <a:lnTo>
                    <a:pt x="121" y="83"/>
                  </a:lnTo>
                  <a:lnTo>
                    <a:pt x="119" y="209"/>
                  </a:lnTo>
                  <a:cubicBezTo>
                    <a:pt x="115" y="186"/>
                    <a:pt x="111" y="171"/>
                    <a:pt x="108" y="162"/>
                  </a:cubicBezTo>
                  <a:cubicBezTo>
                    <a:pt x="107" y="155"/>
                    <a:pt x="106" y="152"/>
                    <a:pt x="106" y="152"/>
                  </a:cubicBezTo>
                  <a:cubicBezTo>
                    <a:pt x="105" y="152"/>
                    <a:pt x="105" y="152"/>
                    <a:pt x="105" y="153"/>
                  </a:cubicBezTo>
                  <a:lnTo>
                    <a:pt x="105" y="153"/>
                  </a:lnTo>
                  <a:lnTo>
                    <a:pt x="107" y="80"/>
                  </a:lnTo>
                  <a:close/>
                  <a:moveTo>
                    <a:pt x="741" y="177"/>
                  </a:moveTo>
                  <a:lnTo>
                    <a:pt x="741" y="179"/>
                  </a:lnTo>
                  <a:cubicBezTo>
                    <a:pt x="739" y="185"/>
                    <a:pt x="738" y="189"/>
                    <a:pt x="738" y="194"/>
                  </a:cubicBezTo>
                  <a:cubicBezTo>
                    <a:pt x="736" y="199"/>
                    <a:pt x="736" y="205"/>
                    <a:pt x="738" y="211"/>
                  </a:cubicBezTo>
                  <a:cubicBezTo>
                    <a:pt x="733" y="211"/>
                    <a:pt x="728" y="206"/>
                    <a:pt x="721" y="200"/>
                  </a:cubicBezTo>
                  <a:cubicBezTo>
                    <a:pt x="725" y="191"/>
                    <a:pt x="731" y="182"/>
                    <a:pt x="741" y="177"/>
                  </a:cubicBezTo>
                  <a:close/>
                  <a:moveTo>
                    <a:pt x="647" y="149"/>
                  </a:moveTo>
                  <a:cubicBezTo>
                    <a:pt x="648" y="154"/>
                    <a:pt x="648" y="159"/>
                    <a:pt x="650" y="163"/>
                  </a:cubicBezTo>
                  <a:cubicBezTo>
                    <a:pt x="651" y="166"/>
                    <a:pt x="651" y="171"/>
                    <a:pt x="653" y="176"/>
                  </a:cubicBezTo>
                  <a:lnTo>
                    <a:pt x="653" y="211"/>
                  </a:lnTo>
                  <a:cubicBezTo>
                    <a:pt x="650" y="211"/>
                    <a:pt x="648" y="211"/>
                    <a:pt x="645" y="212"/>
                  </a:cubicBezTo>
                  <a:cubicBezTo>
                    <a:pt x="641" y="212"/>
                    <a:pt x="638" y="214"/>
                    <a:pt x="634" y="214"/>
                  </a:cubicBezTo>
                  <a:cubicBezTo>
                    <a:pt x="634" y="212"/>
                    <a:pt x="633" y="209"/>
                    <a:pt x="634" y="203"/>
                  </a:cubicBezTo>
                  <a:cubicBezTo>
                    <a:pt x="634" y="197"/>
                    <a:pt x="636" y="189"/>
                    <a:pt x="636" y="180"/>
                  </a:cubicBezTo>
                  <a:cubicBezTo>
                    <a:pt x="638" y="169"/>
                    <a:pt x="641" y="159"/>
                    <a:pt x="647" y="149"/>
                  </a:cubicBezTo>
                  <a:close/>
                  <a:moveTo>
                    <a:pt x="496" y="211"/>
                  </a:moveTo>
                  <a:lnTo>
                    <a:pt x="496" y="222"/>
                  </a:lnTo>
                  <a:lnTo>
                    <a:pt x="490" y="222"/>
                  </a:lnTo>
                  <a:lnTo>
                    <a:pt x="490" y="211"/>
                  </a:lnTo>
                  <a:close/>
                  <a:moveTo>
                    <a:pt x="897" y="229"/>
                  </a:moveTo>
                  <a:lnTo>
                    <a:pt x="911" y="231"/>
                  </a:lnTo>
                  <a:lnTo>
                    <a:pt x="910" y="246"/>
                  </a:lnTo>
                  <a:lnTo>
                    <a:pt x="904" y="248"/>
                  </a:lnTo>
                  <a:cubicBezTo>
                    <a:pt x="902" y="249"/>
                    <a:pt x="901" y="249"/>
                    <a:pt x="900" y="249"/>
                  </a:cubicBezTo>
                  <a:cubicBezTo>
                    <a:pt x="899" y="249"/>
                    <a:pt x="897" y="249"/>
                    <a:pt x="896" y="248"/>
                  </a:cubicBezTo>
                  <a:lnTo>
                    <a:pt x="890" y="248"/>
                  </a:lnTo>
                  <a:cubicBezTo>
                    <a:pt x="890" y="245"/>
                    <a:pt x="891" y="242"/>
                    <a:pt x="894" y="240"/>
                  </a:cubicBezTo>
                  <a:cubicBezTo>
                    <a:pt x="896" y="237"/>
                    <a:pt x="897" y="232"/>
                    <a:pt x="897" y="229"/>
                  </a:cubicBezTo>
                  <a:close/>
                  <a:moveTo>
                    <a:pt x="1061" y="123"/>
                  </a:moveTo>
                  <a:cubicBezTo>
                    <a:pt x="1056" y="149"/>
                    <a:pt x="1047" y="174"/>
                    <a:pt x="1033" y="197"/>
                  </a:cubicBezTo>
                  <a:cubicBezTo>
                    <a:pt x="1018" y="232"/>
                    <a:pt x="1005" y="249"/>
                    <a:pt x="993" y="249"/>
                  </a:cubicBezTo>
                  <a:cubicBezTo>
                    <a:pt x="992" y="249"/>
                    <a:pt x="992" y="249"/>
                    <a:pt x="991" y="249"/>
                  </a:cubicBezTo>
                  <a:lnTo>
                    <a:pt x="956" y="249"/>
                  </a:lnTo>
                  <a:cubicBezTo>
                    <a:pt x="957" y="243"/>
                    <a:pt x="959" y="237"/>
                    <a:pt x="959" y="229"/>
                  </a:cubicBezTo>
                  <a:lnTo>
                    <a:pt x="959" y="205"/>
                  </a:lnTo>
                  <a:lnTo>
                    <a:pt x="965" y="205"/>
                  </a:lnTo>
                  <a:cubicBezTo>
                    <a:pt x="967" y="203"/>
                    <a:pt x="970" y="203"/>
                    <a:pt x="974" y="203"/>
                  </a:cubicBezTo>
                  <a:cubicBezTo>
                    <a:pt x="967" y="206"/>
                    <a:pt x="964" y="214"/>
                    <a:pt x="965" y="222"/>
                  </a:cubicBezTo>
                  <a:cubicBezTo>
                    <a:pt x="965" y="229"/>
                    <a:pt x="971" y="234"/>
                    <a:pt x="977" y="234"/>
                  </a:cubicBezTo>
                  <a:cubicBezTo>
                    <a:pt x="978" y="234"/>
                    <a:pt x="978" y="234"/>
                    <a:pt x="979" y="234"/>
                  </a:cubicBezTo>
                  <a:cubicBezTo>
                    <a:pt x="985" y="234"/>
                    <a:pt x="991" y="220"/>
                    <a:pt x="994" y="191"/>
                  </a:cubicBezTo>
                  <a:cubicBezTo>
                    <a:pt x="997" y="179"/>
                    <a:pt x="999" y="166"/>
                    <a:pt x="1004" y="156"/>
                  </a:cubicBezTo>
                  <a:cubicBezTo>
                    <a:pt x="1007" y="148"/>
                    <a:pt x="1010" y="140"/>
                    <a:pt x="1013" y="134"/>
                  </a:cubicBezTo>
                  <a:lnTo>
                    <a:pt x="1013" y="134"/>
                  </a:lnTo>
                  <a:lnTo>
                    <a:pt x="1010" y="200"/>
                  </a:lnTo>
                  <a:lnTo>
                    <a:pt x="1061" y="123"/>
                  </a:lnTo>
                  <a:close/>
                  <a:moveTo>
                    <a:pt x="679" y="212"/>
                  </a:moveTo>
                  <a:cubicBezTo>
                    <a:pt x="688" y="216"/>
                    <a:pt x="693" y="220"/>
                    <a:pt x="691" y="228"/>
                  </a:cubicBezTo>
                  <a:lnTo>
                    <a:pt x="691" y="229"/>
                  </a:lnTo>
                  <a:cubicBezTo>
                    <a:pt x="691" y="234"/>
                    <a:pt x="691" y="239"/>
                    <a:pt x="690" y="243"/>
                  </a:cubicBezTo>
                  <a:cubicBezTo>
                    <a:pt x="690" y="248"/>
                    <a:pt x="688" y="253"/>
                    <a:pt x="688" y="258"/>
                  </a:cubicBezTo>
                  <a:lnTo>
                    <a:pt x="688" y="258"/>
                  </a:lnTo>
                  <a:cubicBezTo>
                    <a:pt x="687" y="257"/>
                    <a:pt x="682" y="257"/>
                    <a:pt x="673" y="257"/>
                  </a:cubicBezTo>
                  <a:lnTo>
                    <a:pt x="679" y="212"/>
                  </a:lnTo>
                  <a:close/>
                  <a:moveTo>
                    <a:pt x="822" y="169"/>
                  </a:moveTo>
                  <a:lnTo>
                    <a:pt x="822" y="169"/>
                  </a:lnTo>
                  <a:cubicBezTo>
                    <a:pt x="821" y="180"/>
                    <a:pt x="822" y="192"/>
                    <a:pt x="824" y="203"/>
                  </a:cubicBezTo>
                  <a:cubicBezTo>
                    <a:pt x="825" y="217"/>
                    <a:pt x="828" y="234"/>
                    <a:pt x="833" y="254"/>
                  </a:cubicBezTo>
                  <a:lnTo>
                    <a:pt x="831" y="256"/>
                  </a:lnTo>
                  <a:cubicBezTo>
                    <a:pt x="824" y="257"/>
                    <a:pt x="814" y="257"/>
                    <a:pt x="807" y="259"/>
                  </a:cubicBezTo>
                  <a:lnTo>
                    <a:pt x="787" y="259"/>
                  </a:lnTo>
                  <a:cubicBezTo>
                    <a:pt x="797" y="245"/>
                    <a:pt x="804" y="229"/>
                    <a:pt x="807" y="214"/>
                  </a:cubicBezTo>
                  <a:cubicBezTo>
                    <a:pt x="808" y="197"/>
                    <a:pt x="813" y="182"/>
                    <a:pt x="822" y="169"/>
                  </a:cubicBezTo>
                  <a:close/>
                  <a:moveTo>
                    <a:pt x="544" y="192"/>
                  </a:moveTo>
                  <a:lnTo>
                    <a:pt x="542" y="194"/>
                  </a:lnTo>
                  <a:cubicBezTo>
                    <a:pt x="538" y="211"/>
                    <a:pt x="533" y="223"/>
                    <a:pt x="528" y="237"/>
                  </a:cubicBezTo>
                  <a:cubicBezTo>
                    <a:pt x="525" y="249"/>
                    <a:pt x="521" y="260"/>
                    <a:pt x="518" y="269"/>
                  </a:cubicBezTo>
                  <a:lnTo>
                    <a:pt x="518" y="240"/>
                  </a:lnTo>
                  <a:cubicBezTo>
                    <a:pt x="518" y="220"/>
                    <a:pt x="527" y="203"/>
                    <a:pt x="544" y="192"/>
                  </a:cubicBezTo>
                  <a:close/>
                  <a:moveTo>
                    <a:pt x="590" y="262"/>
                  </a:moveTo>
                  <a:lnTo>
                    <a:pt x="591" y="266"/>
                  </a:lnTo>
                  <a:lnTo>
                    <a:pt x="578" y="272"/>
                  </a:lnTo>
                  <a:lnTo>
                    <a:pt x="578" y="269"/>
                  </a:lnTo>
                  <a:lnTo>
                    <a:pt x="590" y="262"/>
                  </a:lnTo>
                  <a:close/>
                  <a:moveTo>
                    <a:pt x="761" y="255"/>
                  </a:moveTo>
                  <a:cubicBezTo>
                    <a:pt x="765" y="255"/>
                    <a:pt x="768" y="256"/>
                    <a:pt x="771" y="257"/>
                  </a:cubicBezTo>
                  <a:lnTo>
                    <a:pt x="778" y="260"/>
                  </a:lnTo>
                  <a:cubicBezTo>
                    <a:pt x="776" y="265"/>
                    <a:pt x="774" y="268"/>
                    <a:pt x="773" y="272"/>
                  </a:cubicBezTo>
                  <a:cubicBezTo>
                    <a:pt x="767" y="274"/>
                    <a:pt x="760" y="275"/>
                    <a:pt x="753" y="275"/>
                  </a:cubicBezTo>
                  <a:cubicBezTo>
                    <a:pt x="748" y="275"/>
                    <a:pt x="744" y="275"/>
                    <a:pt x="739" y="274"/>
                  </a:cubicBezTo>
                  <a:cubicBezTo>
                    <a:pt x="734" y="274"/>
                    <a:pt x="730" y="271"/>
                    <a:pt x="727" y="268"/>
                  </a:cubicBezTo>
                  <a:cubicBezTo>
                    <a:pt x="733" y="265"/>
                    <a:pt x="738" y="263"/>
                    <a:pt x="744" y="262"/>
                  </a:cubicBezTo>
                  <a:cubicBezTo>
                    <a:pt x="748" y="260"/>
                    <a:pt x="753" y="259"/>
                    <a:pt x="756" y="256"/>
                  </a:cubicBezTo>
                  <a:cubicBezTo>
                    <a:pt x="758" y="255"/>
                    <a:pt x="759" y="255"/>
                    <a:pt x="761" y="255"/>
                  </a:cubicBezTo>
                  <a:close/>
                  <a:moveTo>
                    <a:pt x="371" y="229"/>
                  </a:moveTo>
                  <a:cubicBezTo>
                    <a:pt x="368" y="245"/>
                    <a:pt x="370" y="260"/>
                    <a:pt x="373" y="276"/>
                  </a:cubicBezTo>
                  <a:cubicBezTo>
                    <a:pt x="368" y="276"/>
                    <a:pt x="364" y="274"/>
                    <a:pt x="359" y="271"/>
                  </a:cubicBezTo>
                  <a:cubicBezTo>
                    <a:pt x="356" y="268"/>
                    <a:pt x="354" y="265"/>
                    <a:pt x="354" y="260"/>
                  </a:cubicBezTo>
                  <a:cubicBezTo>
                    <a:pt x="356" y="254"/>
                    <a:pt x="359" y="248"/>
                    <a:pt x="364" y="243"/>
                  </a:cubicBezTo>
                  <a:cubicBezTo>
                    <a:pt x="367" y="240"/>
                    <a:pt x="370" y="234"/>
                    <a:pt x="371" y="229"/>
                  </a:cubicBezTo>
                  <a:close/>
                  <a:moveTo>
                    <a:pt x="198" y="259"/>
                  </a:moveTo>
                  <a:lnTo>
                    <a:pt x="193" y="277"/>
                  </a:lnTo>
                  <a:lnTo>
                    <a:pt x="187" y="277"/>
                  </a:lnTo>
                  <a:lnTo>
                    <a:pt x="190" y="259"/>
                  </a:lnTo>
                  <a:close/>
                  <a:moveTo>
                    <a:pt x="236" y="242"/>
                  </a:moveTo>
                  <a:cubicBezTo>
                    <a:pt x="247" y="243"/>
                    <a:pt x="256" y="248"/>
                    <a:pt x="264" y="256"/>
                  </a:cubicBezTo>
                  <a:lnTo>
                    <a:pt x="264" y="279"/>
                  </a:lnTo>
                  <a:lnTo>
                    <a:pt x="236" y="276"/>
                  </a:lnTo>
                  <a:lnTo>
                    <a:pt x="236" y="242"/>
                  </a:lnTo>
                  <a:close/>
                  <a:moveTo>
                    <a:pt x="319" y="163"/>
                  </a:moveTo>
                  <a:cubicBezTo>
                    <a:pt x="319" y="176"/>
                    <a:pt x="319" y="191"/>
                    <a:pt x="322" y="214"/>
                  </a:cubicBezTo>
                  <a:cubicBezTo>
                    <a:pt x="325" y="236"/>
                    <a:pt x="325" y="251"/>
                    <a:pt x="325" y="262"/>
                  </a:cubicBezTo>
                  <a:cubicBezTo>
                    <a:pt x="325" y="269"/>
                    <a:pt x="322" y="277"/>
                    <a:pt x="315" y="280"/>
                  </a:cubicBezTo>
                  <a:lnTo>
                    <a:pt x="298" y="276"/>
                  </a:lnTo>
                  <a:lnTo>
                    <a:pt x="319" y="163"/>
                  </a:lnTo>
                  <a:close/>
                  <a:moveTo>
                    <a:pt x="1093" y="276"/>
                  </a:moveTo>
                  <a:lnTo>
                    <a:pt x="1093" y="282"/>
                  </a:lnTo>
                  <a:lnTo>
                    <a:pt x="1108" y="286"/>
                  </a:lnTo>
                  <a:lnTo>
                    <a:pt x="1108" y="282"/>
                  </a:lnTo>
                  <a:lnTo>
                    <a:pt x="1093" y="276"/>
                  </a:lnTo>
                  <a:close/>
                  <a:moveTo>
                    <a:pt x="96" y="279"/>
                  </a:moveTo>
                  <a:lnTo>
                    <a:pt x="96" y="280"/>
                  </a:lnTo>
                  <a:cubicBezTo>
                    <a:pt x="96" y="285"/>
                    <a:pt x="91" y="289"/>
                    <a:pt x="82" y="296"/>
                  </a:cubicBezTo>
                  <a:cubicBezTo>
                    <a:pt x="79" y="291"/>
                    <a:pt x="75" y="289"/>
                    <a:pt x="70" y="289"/>
                  </a:cubicBezTo>
                  <a:cubicBezTo>
                    <a:pt x="79" y="286"/>
                    <a:pt x="88" y="283"/>
                    <a:pt x="96" y="279"/>
                  </a:cubicBezTo>
                  <a:close/>
                  <a:moveTo>
                    <a:pt x="551" y="308"/>
                  </a:moveTo>
                  <a:lnTo>
                    <a:pt x="548" y="322"/>
                  </a:lnTo>
                  <a:lnTo>
                    <a:pt x="545" y="319"/>
                  </a:lnTo>
                  <a:lnTo>
                    <a:pt x="548" y="308"/>
                  </a:lnTo>
                  <a:close/>
                  <a:moveTo>
                    <a:pt x="582" y="308"/>
                  </a:moveTo>
                  <a:cubicBezTo>
                    <a:pt x="585" y="311"/>
                    <a:pt x="588" y="314"/>
                    <a:pt x="593" y="314"/>
                  </a:cubicBezTo>
                  <a:lnTo>
                    <a:pt x="593" y="316"/>
                  </a:lnTo>
                  <a:cubicBezTo>
                    <a:pt x="587" y="326"/>
                    <a:pt x="582" y="339"/>
                    <a:pt x="579" y="345"/>
                  </a:cubicBezTo>
                  <a:cubicBezTo>
                    <a:pt x="574" y="354"/>
                    <a:pt x="571" y="362"/>
                    <a:pt x="570" y="371"/>
                  </a:cubicBezTo>
                  <a:lnTo>
                    <a:pt x="571" y="317"/>
                  </a:lnTo>
                  <a:lnTo>
                    <a:pt x="582" y="308"/>
                  </a:lnTo>
                  <a:close/>
                  <a:moveTo>
                    <a:pt x="513" y="314"/>
                  </a:moveTo>
                  <a:cubicBezTo>
                    <a:pt x="516" y="323"/>
                    <a:pt x="519" y="332"/>
                    <a:pt x="524" y="340"/>
                  </a:cubicBezTo>
                  <a:lnTo>
                    <a:pt x="524" y="342"/>
                  </a:lnTo>
                  <a:cubicBezTo>
                    <a:pt x="521" y="356"/>
                    <a:pt x="516" y="369"/>
                    <a:pt x="510" y="383"/>
                  </a:cubicBezTo>
                  <a:lnTo>
                    <a:pt x="513" y="314"/>
                  </a:lnTo>
                  <a:close/>
                  <a:moveTo>
                    <a:pt x="630" y="380"/>
                  </a:moveTo>
                  <a:lnTo>
                    <a:pt x="630" y="394"/>
                  </a:lnTo>
                  <a:lnTo>
                    <a:pt x="625" y="394"/>
                  </a:lnTo>
                  <a:lnTo>
                    <a:pt x="625" y="380"/>
                  </a:lnTo>
                  <a:close/>
                  <a:moveTo>
                    <a:pt x="510" y="399"/>
                  </a:moveTo>
                  <a:lnTo>
                    <a:pt x="508" y="425"/>
                  </a:lnTo>
                  <a:cubicBezTo>
                    <a:pt x="507" y="423"/>
                    <a:pt x="505" y="422"/>
                    <a:pt x="505" y="420"/>
                  </a:cubicBezTo>
                  <a:lnTo>
                    <a:pt x="498" y="406"/>
                  </a:lnTo>
                  <a:cubicBezTo>
                    <a:pt x="499" y="405"/>
                    <a:pt x="502" y="403"/>
                    <a:pt x="504" y="402"/>
                  </a:cubicBezTo>
                  <a:cubicBezTo>
                    <a:pt x="505" y="402"/>
                    <a:pt x="508" y="400"/>
                    <a:pt x="510" y="399"/>
                  </a:cubicBezTo>
                  <a:close/>
                  <a:moveTo>
                    <a:pt x="419" y="348"/>
                  </a:moveTo>
                  <a:lnTo>
                    <a:pt x="422" y="429"/>
                  </a:lnTo>
                  <a:lnTo>
                    <a:pt x="416" y="429"/>
                  </a:lnTo>
                  <a:lnTo>
                    <a:pt x="414" y="348"/>
                  </a:lnTo>
                  <a:close/>
                  <a:moveTo>
                    <a:pt x="510" y="522"/>
                  </a:moveTo>
                  <a:lnTo>
                    <a:pt x="508" y="532"/>
                  </a:lnTo>
                  <a:lnTo>
                    <a:pt x="502" y="532"/>
                  </a:lnTo>
                  <a:lnTo>
                    <a:pt x="505" y="522"/>
                  </a:lnTo>
                  <a:close/>
                  <a:moveTo>
                    <a:pt x="550" y="416"/>
                  </a:moveTo>
                  <a:lnTo>
                    <a:pt x="547" y="548"/>
                  </a:lnTo>
                  <a:lnTo>
                    <a:pt x="541" y="548"/>
                  </a:lnTo>
                  <a:lnTo>
                    <a:pt x="544" y="416"/>
                  </a:lnTo>
                  <a:close/>
                  <a:moveTo>
                    <a:pt x="424" y="817"/>
                  </a:moveTo>
                  <a:lnTo>
                    <a:pt x="424" y="894"/>
                  </a:lnTo>
                  <a:cubicBezTo>
                    <a:pt x="422" y="891"/>
                    <a:pt x="421" y="888"/>
                    <a:pt x="418" y="885"/>
                  </a:cubicBezTo>
                  <a:cubicBezTo>
                    <a:pt x="416" y="880"/>
                    <a:pt x="413" y="877"/>
                    <a:pt x="413" y="872"/>
                  </a:cubicBezTo>
                  <a:cubicBezTo>
                    <a:pt x="413" y="863"/>
                    <a:pt x="416" y="854"/>
                    <a:pt x="418" y="845"/>
                  </a:cubicBezTo>
                  <a:cubicBezTo>
                    <a:pt x="421" y="835"/>
                    <a:pt x="422" y="826"/>
                    <a:pt x="424" y="817"/>
                  </a:cubicBezTo>
                  <a:close/>
                  <a:moveTo>
                    <a:pt x="422" y="934"/>
                  </a:moveTo>
                  <a:lnTo>
                    <a:pt x="418" y="946"/>
                  </a:lnTo>
                  <a:lnTo>
                    <a:pt x="414" y="945"/>
                  </a:lnTo>
                  <a:lnTo>
                    <a:pt x="418" y="934"/>
                  </a:lnTo>
                  <a:close/>
                  <a:moveTo>
                    <a:pt x="524" y="819"/>
                  </a:moveTo>
                  <a:cubicBezTo>
                    <a:pt x="531" y="862"/>
                    <a:pt x="534" y="905"/>
                    <a:pt x="533" y="948"/>
                  </a:cubicBezTo>
                  <a:lnTo>
                    <a:pt x="533" y="949"/>
                  </a:lnTo>
                  <a:cubicBezTo>
                    <a:pt x="527" y="934"/>
                    <a:pt x="524" y="917"/>
                    <a:pt x="522" y="899"/>
                  </a:cubicBezTo>
                  <a:cubicBezTo>
                    <a:pt x="521" y="885"/>
                    <a:pt x="519" y="875"/>
                    <a:pt x="518" y="866"/>
                  </a:cubicBezTo>
                  <a:cubicBezTo>
                    <a:pt x="516" y="860"/>
                    <a:pt x="516" y="852"/>
                    <a:pt x="516" y="845"/>
                  </a:cubicBezTo>
                  <a:cubicBezTo>
                    <a:pt x="516" y="843"/>
                    <a:pt x="516" y="840"/>
                    <a:pt x="518" y="839"/>
                  </a:cubicBezTo>
                  <a:cubicBezTo>
                    <a:pt x="519" y="835"/>
                    <a:pt x="521" y="834"/>
                    <a:pt x="521" y="831"/>
                  </a:cubicBezTo>
                  <a:cubicBezTo>
                    <a:pt x="522" y="828"/>
                    <a:pt x="524" y="823"/>
                    <a:pt x="524" y="819"/>
                  </a:cubicBezTo>
                  <a:close/>
                  <a:moveTo>
                    <a:pt x="562" y="909"/>
                  </a:moveTo>
                  <a:lnTo>
                    <a:pt x="562" y="955"/>
                  </a:lnTo>
                  <a:lnTo>
                    <a:pt x="558" y="955"/>
                  </a:lnTo>
                  <a:lnTo>
                    <a:pt x="558" y="909"/>
                  </a:lnTo>
                  <a:close/>
                  <a:moveTo>
                    <a:pt x="594" y="975"/>
                  </a:moveTo>
                  <a:lnTo>
                    <a:pt x="593" y="1057"/>
                  </a:lnTo>
                  <a:cubicBezTo>
                    <a:pt x="589" y="1053"/>
                    <a:pt x="584" y="1047"/>
                    <a:pt x="584" y="1040"/>
                  </a:cubicBezTo>
                  <a:lnTo>
                    <a:pt x="584" y="1040"/>
                  </a:lnTo>
                  <a:cubicBezTo>
                    <a:pt x="584" y="1040"/>
                    <a:pt x="584" y="1036"/>
                    <a:pt x="585" y="1029"/>
                  </a:cubicBezTo>
                  <a:cubicBezTo>
                    <a:pt x="587" y="1018"/>
                    <a:pt x="591" y="1000"/>
                    <a:pt x="594" y="975"/>
                  </a:cubicBezTo>
                  <a:close/>
                  <a:moveTo>
                    <a:pt x="559" y="1072"/>
                  </a:moveTo>
                  <a:lnTo>
                    <a:pt x="554" y="1108"/>
                  </a:lnTo>
                  <a:lnTo>
                    <a:pt x="547" y="1108"/>
                  </a:lnTo>
                  <a:lnTo>
                    <a:pt x="551" y="1072"/>
                  </a:lnTo>
                  <a:close/>
                  <a:moveTo>
                    <a:pt x="488" y="1051"/>
                  </a:moveTo>
                  <a:lnTo>
                    <a:pt x="493" y="1092"/>
                  </a:lnTo>
                  <a:cubicBezTo>
                    <a:pt x="488" y="1098"/>
                    <a:pt x="485" y="1105"/>
                    <a:pt x="484" y="1111"/>
                  </a:cubicBezTo>
                  <a:cubicBezTo>
                    <a:pt x="481" y="1118"/>
                    <a:pt x="479" y="1126"/>
                    <a:pt x="476" y="1135"/>
                  </a:cubicBezTo>
                  <a:lnTo>
                    <a:pt x="479" y="1091"/>
                  </a:lnTo>
                  <a:cubicBezTo>
                    <a:pt x="478" y="1077"/>
                    <a:pt x="481" y="1063"/>
                    <a:pt x="488" y="1051"/>
                  </a:cubicBezTo>
                  <a:close/>
                  <a:moveTo>
                    <a:pt x="508" y="1129"/>
                  </a:moveTo>
                  <a:lnTo>
                    <a:pt x="505" y="1146"/>
                  </a:lnTo>
                  <a:lnTo>
                    <a:pt x="499" y="1146"/>
                  </a:lnTo>
                  <a:lnTo>
                    <a:pt x="502" y="1129"/>
                  </a:lnTo>
                  <a:close/>
                  <a:moveTo>
                    <a:pt x="616" y="1037"/>
                  </a:moveTo>
                  <a:lnTo>
                    <a:pt x="627" y="1052"/>
                  </a:lnTo>
                  <a:lnTo>
                    <a:pt x="614" y="1077"/>
                  </a:lnTo>
                  <a:cubicBezTo>
                    <a:pt x="614" y="1080"/>
                    <a:pt x="619" y="1085"/>
                    <a:pt x="627" y="1092"/>
                  </a:cubicBezTo>
                  <a:cubicBezTo>
                    <a:pt x="625" y="1098"/>
                    <a:pt x="622" y="1103"/>
                    <a:pt x="619" y="1106"/>
                  </a:cubicBezTo>
                  <a:cubicBezTo>
                    <a:pt x="614" y="1111"/>
                    <a:pt x="611" y="1117"/>
                    <a:pt x="611" y="1122"/>
                  </a:cubicBezTo>
                  <a:cubicBezTo>
                    <a:pt x="611" y="1128"/>
                    <a:pt x="613" y="1132"/>
                    <a:pt x="614" y="1137"/>
                  </a:cubicBezTo>
                  <a:cubicBezTo>
                    <a:pt x="618" y="1142"/>
                    <a:pt x="619" y="1145"/>
                    <a:pt x="619" y="1149"/>
                  </a:cubicBezTo>
                  <a:lnTo>
                    <a:pt x="619" y="1177"/>
                  </a:lnTo>
                  <a:cubicBezTo>
                    <a:pt x="618" y="1178"/>
                    <a:pt x="616" y="1178"/>
                    <a:pt x="613" y="1178"/>
                  </a:cubicBezTo>
                  <a:cubicBezTo>
                    <a:pt x="611" y="1180"/>
                    <a:pt x="610" y="1182"/>
                    <a:pt x="607" y="1182"/>
                  </a:cubicBezTo>
                  <a:cubicBezTo>
                    <a:pt x="605" y="1151"/>
                    <a:pt x="604" y="1126"/>
                    <a:pt x="601" y="1106"/>
                  </a:cubicBezTo>
                  <a:cubicBezTo>
                    <a:pt x="601" y="1089"/>
                    <a:pt x="598" y="1074"/>
                    <a:pt x="594" y="1058"/>
                  </a:cubicBezTo>
                  <a:lnTo>
                    <a:pt x="594" y="1058"/>
                  </a:lnTo>
                  <a:lnTo>
                    <a:pt x="604" y="1066"/>
                  </a:lnTo>
                  <a:cubicBezTo>
                    <a:pt x="614" y="1062"/>
                    <a:pt x="619" y="1049"/>
                    <a:pt x="616" y="1037"/>
                  </a:cubicBezTo>
                  <a:close/>
                  <a:moveTo>
                    <a:pt x="413" y="1113"/>
                  </a:moveTo>
                  <a:cubicBezTo>
                    <a:pt x="413" y="1116"/>
                    <a:pt x="414" y="1119"/>
                    <a:pt x="414" y="1122"/>
                  </a:cubicBezTo>
                  <a:cubicBezTo>
                    <a:pt x="416" y="1129"/>
                    <a:pt x="418" y="1137"/>
                    <a:pt x="418" y="1146"/>
                  </a:cubicBezTo>
                  <a:cubicBezTo>
                    <a:pt x="418" y="1172"/>
                    <a:pt x="414" y="1192"/>
                    <a:pt x="414" y="1208"/>
                  </a:cubicBezTo>
                  <a:lnTo>
                    <a:pt x="414" y="1191"/>
                  </a:lnTo>
                  <a:cubicBezTo>
                    <a:pt x="414" y="1171"/>
                    <a:pt x="414" y="1148"/>
                    <a:pt x="413" y="1122"/>
                  </a:cubicBezTo>
                  <a:lnTo>
                    <a:pt x="413" y="1113"/>
                  </a:lnTo>
                  <a:close/>
                  <a:moveTo>
                    <a:pt x="473" y="1160"/>
                  </a:moveTo>
                  <a:lnTo>
                    <a:pt x="473" y="1160"/>
                  </a:lnTo>
                  <a:cubicBezTo>
                    <a:pt x="470" y="1175"/>
                    <a:pt x="465" y="1189"/>
                    <a:pt x="462" y="1203"/>
                  </a:cubicBezTo>
                  <a:cubicBezTo>
                    <a:pt x="461" y="1215"/>
                    <a:pt x="458" y="1226"/>
                    <a:pt x="454" y="1235"/>
                  </a:cubicBezTo>
                  <a:lnTo>
                    <a:pt x="453" y="1225"/>
                  </a:lnTo>
                  <a:cubicBezTo>
                    <a:pt x="453" y="1218"/>
                    <a:pt x="451" y="1215"/>
                    <a:pt x="451" y="1212"/>
                  </a:cubicBezTo>
                  <a:lnTo>
                    <a:pt x="451" y="1209"/>
                  </a:lnTo>
                  <a:cubicBezTo>
                    <a:pt x="450" y="1189"/>
                    <a:pt x="458" y="1171"/>
                    <a:pt x="473" y="1160"/>
                  </a:cubicBezTo>
                  <a:close/>
                  <a:moveTo>
                    <a:pt x="496" y="1189"/>
                  </a:moveTo>
                  <a:lnTo>
                    <a:pt x="499" y="1232"/>
                  </a:lnTo>
                  <a:cubicBezTo>
                    <a:pt x="496" y="1237"/>
                    <a:pt x="491" y="1238"/>
                    <a:pt x="487" y="1238"/>
                  </a:cubicBezTo>
                  <a:cubicBezTo>
                    <a:pt x="487" y="1231"/>
                    <a:pt x="488" y="1225"/>
                    <a:pt x="488" y="1217"/>
                  </a:cubicBezTo>
                  <a:cubicBezTo>
                    <a:pt x="490" y="1208"/>
                    <a:pt x="493" y="1198"/>
                    <a:pt x="496" y="1189"/>
                  </a:cubicBezTo>
                  <a:close/>
                  <a:moveTo>
                    <a:pt x="551" y="1189"/>
                  </a:moveTo>
                  <a:cubicBezTo>
                    <a:pt x="558" y="1189"/>
                    <a:pt x="564" y="1192"/>
                    <a:pt x="567" y="1197"/>
                  </a:cubicBezTo>
                  <a:lnTo>
                    <a:pt x="565" y="1245"/>
                  </a:lnTo>
                  <a:lnTo>
                    <a:pt x="550" y="1245"/>
                  </a:lnTo>
                  <a:cubicBezTo>
                    <a:pt x="551" y="1238"/>
                    <a:pt x="553" y="1232"/>
                    <a:pt x="553" y="1226"/>
                  </a:cubicBezTo>
                  <a:cubicBezTo>
                    <a:pt x="553" y="1220"/>
                    <a:pt x="551" y="1215"/>
                    <a:pt x="551" y="1209"/>
                  </a:cubicBezTo>
                  <a:lnTo>
                    <a:pt x="551" y="1189"/>
                  </a:lnTo>
                  <a:close/>
                  <a:moveTo>
                    <a:pt x="590" y="1217"/>
                  </a:moveTo>
                  <a:lnTo>
                    <a:pt x="604" y="1223"/>
                  </a:lnTo>
                  <a:lnTo>
                    <a:pt x="604" y="1249"/>
                  </a:lnTo>
                  <a:lnTo>
                    <a:pt x="585" y="1242"/>
                  </a:lnTo>
                  <a:lnTo>
                    <a:pt x="590" y="1217"/>
                  </a:lnTo>
                  <a:close/>
                  <a:moveTo>
                    <a:pt x="754" y="1260"/>
                  </a:moveTo>
                  <a:lnTo>
                    <a:pt x="750" y="1271"/>
                  </a:lnTo>
                  <a:lnTo>
                    <a:pt x="754" y="1272"/>
                  </a:lnTo>
                  <a:lnTo>
                    <a:pt x="758" y="1260"/>
                  </a:lnTo>
                  <a:close/>
                  <a:moveTo>
                    <a:pt x="61" y="0"/>
                  </a:moveTo>
                  <a:cubicBezTo>
                    <a:pt x="56" y="8"/>
                    <a:pt x="55" y="17"/>
                    <a:pt x="55" y="26"/>
                  </a:cubicBezTo>
                  <a:cubicBezTo>
                    <a:pt x="47" y="37"/>
                    <a:pt x="36" y="43"/>
                    <a:pt x="25" y="45"/>
                  </a:cubicBezTo>
                  <a:cubicBezTo>
                    <a:pt x="10" y="46"/>
                    <a:pt x="2" y="51"/>
                    <a:pt x="1" y="57"/>
                  </a:cubicBezTo>
                  <a:cubicBezTo>
                    <a:pt x="8" y="63"/>
                    <a:pt x="18" y="68"/>
                    <a:pt x="27" y="72"/>
                  </a:cubicBezTo>
                  <a:cubicBezTo>
                    <a:pt x="33" y="74"/>
                    <a:pt x="39" y="77"/>
                    <a:pt x="42" y="79"/>
                  </a:cubicBezTo>
                  <a:lnTo>
                    <a:pt x="35" y="263"/>
                  </a:lnTo>
                  <a:cubicBezTo>
                    <a:pt x="43" y="280"/>
                    <a:pt x="48" y="289"/>
                    <a:pt x="50" y="289"/>
                  </a:cubicBezTo>
                  <a:cubicBezTo>
                    <a:pt x="50" y="289"/>
                    <a:pt x="50" y="289"/>
                    <a:pt x="50" y="288"/>
                  </a:cubicBezTo>
                  <a:lnTo>
                    <a:pt x="50" y="288"/>
                  </a:lnTo>
                  <a:cubicBezTo>
                    <a:pt x="51" y="291"/>
                    <a:pt x="50" y="294"/>
                    <a:pt x="48" y="296"/>
                  </a:cubicBezTo>
                  <a:lnTo>
                    <a:pt x="48" y="300"/>
                  </a:lnTo>
                  <a:cubicBezTo>
                    <a:pt x="30" y="302"/>
                    <a:pt x="18" y="305"/>
                    <a:pt x="16" y="308"/>
                  </a:cubicBezTo>
                  <a:cubicBezTo>
                    <a:pt x="25" y="311"/>
                    <a:pt x="31" y="322"/>
                    <a:pt x="33" y="342"/>
                  </a:cubicBezTo>
                  <a:cubicBezTo>
                    <a:pt x="35" y="359"/>
                    <a:pt x="41" y="369"/>
                    <a:pt x="55" y="372"/>
                  </a:cubicBezTo>
                  <a:cubicBezTo>
                    <a:pt x="58" y="362"/>
                    <a:pt x="59" y="351"/>
                    <a:pt x="59" y="339"/>
                  </a:cubicBezTo>
                  <a:cubicBezTo>
                    <a:pt x="58" y="329"/>
                    <a:pt x="67" y="318"/>
                    <a:pt x="78" y="318"/>
                  </a:cubicBezTo>
                  <a:cubicBezTo>
                    <a:pt x="79" y="318"/>
                    <a:pt x="80" y="319"/>
                    <a:pt x="81" y="319"/>
                  </a:cubicBezTo>
                  <a:lnTo>
                    <a:pt x="165" y="320"/>
                  </a:lnTo>
                  <a:lnTo>
                    <a:pt x="345" y="309"/>
                  </a:lnTo>
                  <a:cubicBezTo>
                    <a:pt x="347" y="309"/>
                    <a:pt x="349" y="309"/>
                    <a:pt x="351" y="309"/>
                  </a:cubicBezTo>
                  <a:cubicBezTo>
                    <a:pt x="360" y="309"/>
                    <a:pt x="368" y="312"/>
                    <a:pt x="376" y="316"/>
                  </a:cubicBezTo>
                  <a:cubicBezTo>
                    <a:pt x="384" y="319"/>
                    <a:pt x="390" y="323"/>
                    <a:pt x="393" y="331"/>
                  </a:cubicBezTo>
                  <a:cubicBezTo>
                    <a:pt x="390" y="345"/>
                    <a:pt x="385" y="359"/>
                    <a:pt x="378" y="372"/>
                  </a:cubicBezTo>
                  <a:cubicBezTo>
                    <a:pt x="379" y="377"/>
                    <a:pt x="381" y="383"/>
                    <a:pt x="385" y="386"/>
                  </a:cubicBezTo>
                  <a:cubicBezTo>
                    <a:pt x="388" y="391"/>
                    <a:pt x="390" y="396"/>
                    <a:pt x="391" y="400"/>
                  </a:cubicBezTo>
                  <a:cubicBezTo>
                    <a:pt x="396" y="454"/>
                    <a:pt x="399" y="486"/>
                    <a:pt x="402" y="499"/>
                  </a:cubicBezTo>
                  <a:cubicBezTo>
                    <a:pt x="405" y="517"/>
                    <a:pt x="407" y="535"/>
                    <a:pt x="407" y="552"/>
                  </a:cubicBezTo>
                  <a:cubicBezTo>
                    <a:pt x="408" y="579"/>
                    <a:pt x="408" y="619"/>
                    <a:pt x="407" y="671"/>
                  </a:cubicBezTo>
                  <a:cubicBezTo>
                    <a:pt x="408" y="680"/>
                    <a:pt x="404" y="689"/>
                    <a:pt x="394" y="692"/>
                  </a:cubicBezTo>
                  <a:lnTo>
                    <a:pt x="391" y="885"/>
                  </a:lnTo>
                  <a:cubicBezTo>
                    <a:pt x="390" y="886"/>
                    <a:pt x="391" y="889"/>
                    <a:pt x="396" y="895"/>
                  </a:cubicBezTo>
                  <a:cubicBezTo>
                    <a:pt x="402" y="900"/>
                    <a:pt x="404" y="903"/>
                    <a:pt x="402" y="908"/>
                  </a:cubicBezTo>
                  <a:cubicBezTo>
                    <a:pt x="402" y="917"/>
                    <a:pt x="398" y="920"/>
                    <a:pt x="390" y="920"/>
                  </a:cubicBezTo>
                  <a:lnTo>
                    <a:pt x="387" y="1117"/>
                  </a:lnTo>
                  <a:cubicBezTo>
                    <a:pt x="387" y="1122"/>
                    <a:pt x="388" y="1145"/>
                    <a:pt x="391" y="1186"/>
                  </a:cubicBezTo>
                  <a:lnTo>
                    <a:pt x="391" y="1225"/>
                  </a:lnTo>
                  <a:cubicBezTo>
                    <a:pt x="391" y="1232"/>
                    <a:pt x="390" y="1238"/>
                    <a:pt x="387" y="1246"/>
                  </a:cubicBezTo>
                  <a:cubicBezTo>
                    <a:pt x="385" y="1248"/>
                    <a:pt x="384" y="1248"/>
                    <a:pt x="382" y="1248"/>
                  </a:cubicBezTo>
                  <a:cubicBezTo>
                    <a:pt x="376" y="1248"/>
                    <a:pt x="370" y="1248"/>
                    <a:pt x="365" y="1249"/>
                  </a:cubicBezTo>
                  <a:cubicBezTo>
                    <a:pt x="353" y="1252"/>
                    <a:pt x="347" y="1257"/>
                    <a:pt x="345" y="1263"/>
                  </a:cubicBezTo>
                  <a:cubicBezTo>
                    <a:pt x="350" y="1268"/>
                    <a:pt x="353" y="1272"/>
                    <a:pt x="356" y="1277"/>
                  </a:cubicBezTo>
                  <a:cubicBezTo>
                    <a:pt x="361" y="1272"/>
                    <a:pt x="368" y="1271"/>
                    <a:pt x="374" y="1271"/>
                  </a:cubicBezTo>
                  <a:cubicBezTo>
                    <a:pt x="387" y="1271"/>
                    <a:pt x="393" y="1275"/>
                    <a:pt x="393" y="1286"/>
                  </a:cubicBezTo>
                  <a:cubicBezTo>
                    <a:pt x="391" y="1292"/>
                    <a:pt x="391" y="1297"/>
                    <a:pt x="388" y="1303"/>
                  </a:cubicBezTo>
                  <a:cubicBezTo>
                    <a:pt x="387" y="1309"/>
                    <a:pt x="385" y="1315"/>
                    <a:pt x="385" y="1320"/>
                  </a:cubicBezTo>
                  <a:cubicBezTo>
                    <a:pt x="385" y="1331"/>
                    <a:pt x="391" y="1340"/>
                    <a:pt x="401" y="1343"/>
                  </a:cubicBezTo>
                  <a:lnTo>
                    <a:pt x="405" y="1309"/>
                  </a:lnTo>
                  <a:cubicBezTo>
                    <a:pt x="402" y="1302"/>
                    <a:pt x="401" y="1295"/>
                    <a:pt x="401" y="1288"/>
                  </a:cubicBezTo>
                  <a:cubicBezTo>
                    <a:pt x="399" y="1275"/>
                    <a:pt x="404" y="1269"/>
                    <a:pt x="414" y="1269"/>
                  </a:cubicBezTo>
                  <a:cubicBezTo>
                    <a:pt x="418" y="1269"/>
                    <a:pt x="421" y="1271"/>
                    <a:pt x="424" y="1272"/>
                  </a:cubicBezTo>
                  <a:cubicBezTo>
                    <a:pt x="425" y="1274"/>
                    <a:pt x="428" y="1275"/>
                    <a:pt x="431" y="1275"/>
                  </a:cubicBezTo>
                  <a:cubicBezTo>
                    <a:pt x="433" y="1274"/>
                    <a:pt x="434" y="1274"/>
                    <a:pt x="436" y="1274"/>
                  </a:cubicBezTo>
                  <a:lnTo>
                    <a:pt x="438" y="1274"/>
                  </a:lnTo>
                  <a:cubicBezTo>
                    <a:pt x="439" y="1272"/>
                    <a:pt x="441" y="1272"/>
                    <a:pt x="442" y="1272"/>
                  </a:cubicBezTo>
                  <a:lnTo>
                    <a:pt x="454" y="1272"/>
                  </a:lnTo>
                  <a:cubicBezTo>
                    <a:pt x="453" y="1278"/>
                    <a:pt x="453" y="1283"/>
                    <a:pt x="453" y="1289"/>
                  </a:cubicBezTo>
                  <a:lnTo>
                    <a:pt x="453" y="1295"/>
                  </a:lnTo>
                  <a:cubicBezTo>
                    <a:pt x="454" y="1297"/>
                    <a:pt x="458" y="1297"/>
                    <a:pt x="461" y="1297"/>
                  </a:cubicBezTo>
                  <a:cubicBezTo>
                    <a:pt x="461" y="1297"/>
                    <a:pt x="462" y="1298"/>
                    <a:pt x="462" y="1298"/>
                  </a:cubicBezTo>
                  <a:cubicBezTo>
                    <a:pt x="479" y="1280"/>
                    <a:pt x="493" y="1271"/>
                    <a:pt x="504" y="1271"/>
                  </a:cubicBezTo>
                  <a:cubicBezTo>
                    <a:pt x="510" y="1272"/>
                    <a:pt x="516" y="1272"/>
                    <a:pt x="522" y="1275"/>
                  </a:cubicBezTo>
                  <a:cubicBezTo>
                    <a:pt x="528" y="1277"/>
                    <a:pt x="534" y="1277"/>
                    <a:pt x="542" y="1278"/>
                  </a:cubicBezTo>
                  <a:cubicBezTo>
                    <a:pt x="550" y="1277"/>
                    <a:pt x="558" y="1275"/>
                    <a:pt x="565" y="1274"/>
                  </a:cubicBezTo>
                  <a:cubicBezTo>
                    <a:pt x="571" y="1272"/>
                    <a:pt x="579" y="1271"/>
                    <a:pt x="587" y="1269"/>
                  </a:cubicBezTo>
                  <a:cubicBezTo>
                    <a:pt x="596" y="1271"/>
                    <a:pt x="607" y="1275"/>
                    <a:pt x="614" y="1280"/>
                  </a:cubicBezTo>
                  <a:cubicBezTo>
                    <a:pt x="627" y="1286"/>
                    <a:pt x="633" y="1292"/>
                    <a:pt x="633" y="1298"/>
                  </a:cubicBezTo>
                  <a:cubicBezTo>
                    <a:pt x="641" y="1295"/>
                    <a:pt x="647" y="1289"/>
                    <a:pt x="651" y="1282"/>
                  </a:cubicBezTo>
                  <a:cubicBezTo>
                    <a:pt x="654" y="1278"/>
                    <a:pt x="659" y="1277"/>
                    <a:pt x="664" y="1277"/>
                  </a:cubicBezTo>
                  <a:cubicBezTo>
                    <a:pt x="671" y="1275"/>
                    <a:pt x="679" y="1274"/>
                    <a:pt x="687" y="1274"/>
                  </a:cubicBezTo>
                  <a:cubicBezTo>
                    <a:pt x="694" y="1274"/>
                    <a:pt x="701" y="1272"/>
                    <a:pt x="708" y="1271"/>
                  </a:cubicBezTo>
                  <a:cubicBezTo>
                    <a:pt x="713" y="1271"/>
                    <a:pt x="719" y="1268"/>
                    <a:pt x="722" y="1265"/>
                  </a:cubicBezTo>
                  <a:cubicBezTo>
                    <a:pt x="718" y="1263"/>
                    <a:pt x="713" y="1262"/>
                    <a:pt x="708" y="1262"/>
                  </a:cubicBezTo>
                  <a:cubicBezTo>
                    <a:pt x="701" y="1260"/>
                    <a:pt x="691" y="1258"/>
                    <a:pt x="679" y="1255"/>
                  </a:cubicBezTo>
                  <a:cubicBezTo>
                    <a:pt x="659" y="1254"/>
                    <a:pt x="648" y="1246"/>
                    <a:pt x="648" y="1232"/>
                  </a:cubicBezTo>
                  <a:lnTo>
                    <a:pt x="653" y="1069"/>
                  </a:lnTo>
                  <a:cubicBezTo>
                    <a:pt x="661" y="1062"/>
                    <a:pt x="667" y="1052"/>
                    <a:pt x="668" y="1042"/>
                  </a:cubicBezTo>
                  <a:cubicBezTo>
                    <a:pt x="667" y="1034"/>
                    <a:pt x="664" y="1028"/>
                    <a:pt x="661" y="1022"/>
                  </a:cubicBezTo>
                  <a:cubicBezTo>
                    <a:pt x="654" y="1012"/>
                    <a:pt x="653" y="1005"/>
                    <a:pt x="654" y="1003"/>
                  </a:cubicBezTo>
                  <a:lnTo>
                    <a:pt x="656" y="862"/>
                  </a:lnTo>
                  <a:cubicBezTo>
                    <a:pt x="670" y="788"/>
                    <a:pt x="678" y="712"/>
                    <a:pt x="674" y="639"/>
                  </a:cubicBezTo>
                  <a:lnTo>
                    <a:pt x="674" y="462"/>
                  </a:lnTo>
                  <a:cubicBezTo>
                    <a:pt x="673" y="456"/>
                    <a:pt x="671" y="449"/>
                    <a:pt x="668" y="445"/>
                  </a:cubicBezTo>
                  <a:cubicBezTo>
                    <a:pt x="667" y="440"/>
                    <a:pt x="665" y="436"/>
                    <a:pt x="664" y="431"/>
                  </a:cubicBezTo>
                  <a:lnTo>
                    <a:pt x="667" y="311"/>
                  </a:lnTo>
                  <a:cubicBezTo>
                    <a:pt x="679" y="305"/>
                    <a:pt x="691" y="302"/>
                    <a:pt x="705" y="302"/>
                  </a:cubicBezTo>
                  <a:cubicBezTo>
                    <a:pt x="724" y="299"/>
                    <a:pt x="736" y="299"/>
                    <a:pt x="745" y="299"/>
                  </a:cubicBezTo>
                  <a:cubicBezTo>
                    <a:pt x="753" y="299"/>
                    <a:pt x="762" y="299"/>
                    <a:pt x="774" y="300"/>
                  </a:cubicBezTo>
                  <a:cubicBezTo>
                    <a:pt x="788" y="302"/>
                    <a:pt x="802" y="305"/>
                    <a:pt x="816" y="308"/>
                  </a:cubicBezTo>
                  <a:cubicBezTo>
                    <a:pt x="831" y="309"/>
                    <a:pt x="845" y="311"/>
                    <a:pt x="856" y="312"/>
                  </a:cubicBezTo>
                  <a:cubicBezTo>
                    <a:pt x="865" y="314"/>
                    <a:pt x="876" y="314"/>
                    <a:pt x="885" y="314"/>
                  </a:cubicBezTo>
                  <a:cubicBezTo>
                    <a:pt x="890" y="314"/>
                    <a:pt x="894" y="312"/>
                    <a:pt x="897" y="309"/>
                  </a:cubicBezTo>
                  <a:cubicBezTo>
                    <a:pt x="902" y="308"/>
                    <a:pt x="907" y="306"/>
                    <a:pt x="911" y="306"/>
                  </a:cubicBezTo>
                  <a:lnTo>
                    <a:pt x="1021" y="308"/>
                  </a:lnTo>
                  <a:cubicBezTo>
                    <a:pt x="1028" y="294"/>
                    <a:pt x="1033" y="286"/>
                    <a:pt x="1037" y="285"/>
                  </a:cubicBezTo>
                  <a:cubicBezTo>
                    <a:pt x="1039" y="291"/>
                    <a:pt x="1039" y="296"/>
                    <a:pt x="1039" y="302"/>
                  </a:cubicBezTo>
                  <a:lnTo>
                    <a:pt x="1039" y="328"/>
                  </a:lnTo>
                  <a:cubicBezTo>
                    <a:pt x="1039" y="337"/>
                    <a:pt x="1041" y="346"/>
                    <a:pt x="1041" y="356"/>
                  </a:cubicBezTo>
                  <a:cubicBezTo>
                    <a:pt x="1041" y="362"/>
                    <a:pt x="1042" y="368"/>
                    <a:pt x="1045" y="374"/>
                  </a:cubicBezTo>
                  <a:cubicBezTo>
                    <a:pt x="1047" y="366"/>
                    <a:pt x="1048" y="360"/>
                    <a:pt x="1050" y="352"/>
                  </a:cubicBezTo>
                  <a:cubicBezTo>
                    <a:pt x="1051" y="340"/>
                    <a:pt x="1054" y="323"/>
                    <a:pt x="1059" y="303"/>
                  </a:cubicBezTo>
                  <a:cubicBezTo>
                    <a:pt x="1062" y="286"/>
                    <a:pt x="1070" y="276"/>
                    <a:pt x="1079" y="274"/>
                  </a:cubicBezTo>
                  <a:cubicBezTo>
                    <a:pt x="1065" y="266"/>
                    <a:pt x="1056" y="251"/>
                    <a:pt x="1059" y="234"/>
                  </a:cubicBezTo>
                  <a:cubicBezTo>
                    <a:pt x="1057" y="229"/>
                    <a:pt x="1059" y="225"/>
                    <a:pt x="1061" y="220"/>
                  </a:cubicBezTo>
                  <a:cubicBezTo>
                    <a:pt x="1062" y="203"/>
                    <a:pt x="1065" y="188"/>
                    <a:pt x="1065" y="172"/>
                  </a:cubicBezTo>
                  <a:lnTo>
                    <a:pt x="1065" y="137"/>
                  </a:lnTo>
                  <a:cubicBezTo>
                    <a:pt x="1070" y="126"/>
                    <a:pt x="1074" y="116"/>
                    <a:pt x="1077" y="106"/>
                  </a:cubicBezTo>
                  <a:cubicBezTo>
                    <a:pt x="1081" y="99"/>
                    <a:pt x="1084" y="92"/>
                    <a:pt x="1087" y="85"/>
                  </a:cubicBezTo>
                  <a:lnTo>
                    <a:pt x="1087" y="85"/>
                  </a:lnTo>
                  <a:lnTo>
                    <a:pt x="1056" y="123"/>
                  </a:lnTo>
                  <a:lnTo>
                    <a:pt x="1056" y="82"/>
                  </a:lnTo>
                  <a:cubicBezTo>
                    <a:pt x="1056" y="72"/>
                    <a:pt x="1064" y="68"/>
                    <a:pt x="1076" y="68"/>
                  </a:cubicBezTo>
                  <a:cubicBezTo>
                    <a:pt x="1079" y="68"/>
                    <a:pt x="1082" y="69"/>
                    <a:pt x="1085" y="69"/>
                  </a:cubicBezTo>
                  <a:cubicBezTo>
                    <a:pt x="1088" y="71"/>
                    <a:pt x="1091" y="71"/>
                    <a:pt x="1094" y="71"/>
                  </a:cubicBezTo>
                  <a:cubicBezTo>
                    <a:pt x="1094" y="68"/>
                    <a:pt x="1094" y="63"/>
                    <a:pt x="1093" y="59"/>
                  </a:cubicBezTo>
                  <a:cubicBezTo>
                    <a:pt x="1093" y="56"/>
                    <a:pt x="1091" y="54"/>
                    <a:pt x="1091" y="51"/>
                  </a:cubicBezTo>
                  <a:lnTo>
                    <a:pt x="1076" y="54"/>
                  </a:lnTo>
                  <a:cubicBezTo>
                    <a:pt x="1065" y="54"/>
                    <a:pt x="1059" y="40"/>
                    <a:pt x="1054" y="16"/>
                  </a:cubicBezTo>
                  <a:cubicBezTo>
                    <a:pt x="1053" y="20"/>
                    <a:pt x="1053" y="25"/>
                    <a:pt x="1051" y="29"/>
                  </a:cubicBezTo>
                  <a:cubicBezTo>
                    <a:pt x="1051" y="36"/>
                    <a:pt x="1047" y="40"/>
                    <a:pt x="1041" y="43"/>
                  </a:cubicBezTo>
                  <a:cubicBezTo>
                    <a:pt x="1041" y="31"/>
                    <a:pt x="1027" y="26"/>
                    <a:pt x="999" y="26"/>
                  </a:cubicBezTo>
                  <a:cubicBezTo>
                    <a:pt x="982" y="26"/>
                    <a:pt x="965" y="16"/>
                    <a:pt x="956" y="0"/>
                  </a:cubicBezTo>
                  <a:cubicBezTo>
                    <a:pt x="953" y="16"/>
                    <a:pt x="945" y="25"/>
                    <a:pt x="934" y="26"/>
                  </a:cubicBezTo>
                  <a:lnTo>
                    <a:pt x="867" y="28"/>
                  </a:lnTo>
                  <a:lnTo>
                    <a:pt x="841" y="29"/>
                  </a:lnTo>
                  <a:lnTo>
                    <a:pt x="770" y="33"/>
                  </a:lnTo>
                  <a:cubicBezTo>
                    <a:pt x="739" y="36"/>
                    <a:pt x="722" y="37"/>
                    <a:pt x="718" y="37"/>
                  </a:cubicBezTo>
                  <a:lnTo>
                    <a:pt x="607" y="23"/>
                  </a:lnTo>
                  <a:cubicBezTo>
                    <a:pt x="588" y="25"/>
                    <a:pt x="568" y="26"/>
                    <a:pt x="550" y="31"/>
                  </a:cubicBezTo>
                  <a:cubicBezTo>
                    <a:pt x="533" y="33"/>
                    <a:pt x="519" y="34"/>
                    <a:pt x="507" y="36"/>
                  </a:cubicBezTo>
                  <a:cubicBezTo>
                    <a:pt x="494" y="37"/>
                    <a:pt x="484" y="37"/>
                    <a:pt x="474" y="37"/>
                  </a:cubicBezTo>
                  <a:lnTo>
                    <a:pt x="331" y="31"/>
                  </a:lnTo>
                  <a:cubicBezTo>
                    <a:pt x="316" y="29"/>
                    <a:pt x="302" y="22"/>
                    <a:pt x="293" y="9"/>
                  </a:cubicBezTo>
                  <a:lnTo>
                    <a:pt x="258" y="29"/>
                  </a:lnTo>
                  <a:cubicBezTo>
                    <a:pt x="253" y="29"/>
                    <a:pt x="248" y="25"/>
                    <a:pt x="242" y="16"/>
                  </a:cubicBezTo>
                  <a:cubicBezTo>
                    <a:pt x="217" y="28"/>
                    <a:pt x="174" y="35"/>
                    <a:pt x="115" y="35"/>
                  </a:cubicBezTo>
                  <a:cubicBezTo>
                    <a:pt x="103" y="35"/>
                    <a:pt x="91" y="35"/>
                    <a:pt x="78" y="34"/>
                  </a:cubicBezTo>
                  <a:cubicBezTo>
                    <a:pt x="68" y="34"/>
                    <a:pt x="62" y="31"/>
                    <a:pt x="62" y="23"/>
                  </a:cubicBezTo>
                  <a:cubicBezTo>
                    <a:pt x="65" y="9"/>
                    <a:pt x="64" y="2"/>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7" name="Google Shape;4647;p85"/>
            <p:cNvSpPr/>
            <p:nvPr/>
          </p:nvSpPr>
          <p:spPr>
            <a:xfrm>
              <a:off x="6947436" y="1846786"/>
              <a:ext cx="28597" cy="38212"/>
            </a:xfrm>
            <a:custGeom>
              <a:avLst/>
              <a:gdLst/>
              <a:ahLst/>
              <a:cxnLst/>
              <a:rect l="l" t="t" r="r" b="b"/>
              <a:pathLst>
                <a:path w="1035" h="1383" extrusionOk="0">
                  <a:moveTo>
                    <a:pt x="770" y="109"/>
                  </a:moveTo>
                  <a:lnTo>
                    <a:pt x="776" y="110"/>
                  </a:lnTo>
                  <a:lnTo>
                    <a:pt x="773" y="136"/>
                  </a:lnTo>
                  <a:lnTo>
                    <a:pt x="767" y="136"/>
                  </a:lnTo>
                  <a:lnTo>
                    <a:pt x="770" y="109"/>
                  </a:lnTo>
                  <a:close/>
                  <a:moveTo>
                    <a:pt x="238" y="106"/>
                  </a:moveTo>
                  <a:cubicBezTo>
                    <a:pt x="236" y="113"/>
                    <a:pt x="234" y="121"/>
                    <a:pt x="233" y="130"/>
                  </a:cubicBezTo>
                  <a:cubicBezTo>
                    <a:pt x="233" y="135"/>
                    <a:pt x="231" y="141"/>
                    <a:pt x="231" y="146"/>
                  </a:cubicBezTo>
                  <a:cubicBezTo>
                    <a:pt x="222" y="142"/>
                    <a:pt x="218" y="138"/>
                    <a:pt x="218" y="130"/>
                  </a:cubicBezTo>
                  <a:cubicBezTo>
                    <a:pt x="218" y="124"/>
                    <a:pt x="224" y="116"/>
                    <a:pt x="238" y="106"/>
                  </a:cubicBezTo>
                  <a:close/>
                  <a:moveTo>
                    <a:pt x="384" y="122"/>
                  </a:moveTo>
                  <a:lnTo>
                    <a:pt x="379" y="149"/>
                  </a:lnTo>
                  <a:lnTo>
                    <a:pt x="374" y="147"/>
                  </a:lnTo>
                  <a:lnTo>
                    <a:pt x="378" y="122"/>
                  </a:lnTo>
                  <a:close/>
                  <a:moveTo>
                    <a:pt x="421" y="129"/>
                  </a:moveTo>
                  <a:lnTo>
                    <a:pt x="421" y="149"/>
                  </a:lnTo>
                  <a:lnTo>
                    <a:pt x="416" y="149"/>
                  </a:lnTo>
                  <a:lnTo>
                    <a:pt x="416" y="129"/>
                  </a:lnTo>
                  <a:close/>
                  <a:moveTo>
                    <a:pt x="486" y="133"/>
                  </a:moveTo>
                  <a:cubicBezTo>
                    <a:pt x="489" y="133"/>
                    <a:pt x="493" y="134"/>
                    <a:pt x="496" y="136"/>
                  </a:cubicBezTo>
                  <a:lnTo>
                    <a:pt x="493" y="161"/>
                  </a:lnTo>
                  <a:cubicBezTo>
                    <a:pt x="490" y="161"/>
                    <a:pt x="487" y="162"/>
                    <a:pt x="484" y="166"/>
                  </a:cubicBezTo>
                  <a:lnTo>
                    <a:pt x="484" y="162"/>
                  </a:lnTo>
                  <a:cubicBezTo>
                    <a:pt x="484" y="161"/>
                    <a:pt x="484" y="159"/>
                    <a:pt x="482" y="159"/>
                  </a:cubicBezTo>
                  <a:lnTo>
                    <a:pt x="482" y="155"/>
                  </a:lnTo>
                  <a:lnTo>
                    <a:pt x="479" y="149"/>
                  </a:lnTo>
                  <a:cubicBezTo>
                    <a:pt x="481" y="142"/>
                    <a:pt x="482" y="138"/>
                    <a:pt x="482" y="133"/>
                  </a:cubicBezTo>
                  <a:cubicBezTo>
                    <a:pt x="483" y="133"/>
                    <a:pt x="485" y="133"/>
                    <a:pt x="486" y="133"/>
                  </a:cubicBezTo>
                  <a:close/>
                  <a:moveTo>
                    <a:pt x="867" y="110"/>
                  </a:moveTo>
                  <a:lnTo>
                    <a:pt x="881" y="113"/>
                  </a:lnTo>
                  <a:cubicBezTo>
                    <a:pt x="884" y="115"/>
                    <a:pt x="890" y="116"/>
                    <a:pt x="894" y="119"/>
                  </a:cubicBezTo>
                  <a:cubicBezTo>
                    <a:pt x="885" y="122"/>
                    <a:pt x="879" y="130"/>
                    <a:pt x="879" y="139"/>
                  </a:cubicBezTo>
                  <a:cubicBezTo>
                    <a:pt x="881" y="150"/>
                    <a:pt x="881" y="161"/>
                    <a:pt x="879" y="172"/>
                  </a:cubicBezTo>
                  <a:cubicBezTo>
                    <a:pt x="877" y="150"/>
                    <a:pt x="874" y="130"/>
                    <a:pt x="867" y="110"/>
                  </a:cubicBezTo>
                  <a:close/>
                  <a:moveTo>
                    <a:pt x="836" y="110"/>
                  </a:moveTo>
                  <a:cubicBezTo>
                    <a:pt x="830" y="141"/>
                    <a:pt x="825" y="162"/>
                    <a:pt x="821" y="178"/>
                  </a:cubicBezTo>
                  <a:cubicBezTo>
                    <a:pt x="817" y="175"/>
                    <a:pt x="817" y="172"/>
                    <a:pt x="817" y="167"/>
                  </a:cubicBezTo>
                  <a:cubicBezTo>
                    <a:pt x="817" y="162"/>
                    <a:pt x="819" y="158"/>
                    <a:pt x="821" y="153"/>
                  </a:cubicBezTo>
                  <a:cubicBezTo>
                    <a:pt x="825" y="142"/>
                    <a:pt x="821" y="130"/>
                    <a:pt x="811" y="124"/>
                  </a:cubicBezTo>
                  <a:cubicBezTo>
                    <a:pt x="811" y="121"/>
                    <a:pt x="816" y="116"/>
                    <a:pt x="822" y="110"/>
                  </a:cubicBezTo>
                  <a:close/>
                  <a:moveTo>
                    <a:pt x="642" y="110"/>
                  </a:moveTo>
                  <a:cubicBezTo>
                    <a:pt x="644" y="110"/>
                    <a:pt x="645" y="110"/>
                    <a:pt x="647" y="110"/>
                  </a:cubicBezTo>
                  <a:cubicBezTo>
                    <a:pt x="641" y="133"/>
                    <a:pt x="636" y="157"/>
                    <a:pt x="633" y="181"/>
                  </a:cubicBezTo>
                  <a:lnTo>
                    <a:pt x="633" y="181"/>
                  </a:lnTo>
                  <a:cubicBezTo>
                    <a:pt x="633" y="180"/>
                    <a:pt x="633" y="180"/>
                    <a:pt x="633" y="179"/>
                  </a:cubicBezTo>
                  <a:cubicBezTo>
                    <a:pt x="633" y="159"/>
                    <a:pt x="628" y="141"/>
                    <a:pt x="621" y="124"/>
                  </a:cubicBezTo>
                  <a:cubicBezTo>
                    <a:pt x="621" y="119"/>
                    <a:pt x="625" y="115"/>
                    <a:pt x="631" y="112"/>
                  </a:cubicBezTo>
                  <a:cubicBezTo>
                    <a:pt x="635" y="111"/>
                    <a:pt x="639" y="110"/>
                    <a:pt x="642" y="110"/>
                  </a:cubicBezTo>
                  <a:close/>
                  <a:moveTo>
                    <a:pt x="688" y="109"/>
                  </a:moveTo>
                  <a:lnTo>
                    <a:pt x="713" y="112"/>
                  </a:lnTo>
                  <a:cubicBezTo>
                    <a:pt x="704" y="133"/>
                    <a:pt x="697" y="158"/>
                    <a:pt x="697" y="182"/>
                  </a:cubicBezTo>
                  <a:cubicBezTo>
                    <a:pt x="691" y="158"/>
                    <a:pt x="688" y="133"/>
                    <a:pt x="688" y="109"/>
                  </a:cubicBezTo>
                  <a:close/>
                  <a:moveTo>
                    <a:pt x="562" y="115"/>
                  </a:moveTo>
                  <a:lnTo>
                    <a:pt x="564" y="199"/>
                  </a:lnTo>
                  <a:lnTo>
                    <a:pt x="559" y="199"/>
                  </a:lnTo>
                  <a:lnTo>
                    <a:pt x="558" y="115"/>
                  </a:lnTo>
                  <a:close/>
                  <a:moveTo>
                    <a:pt x="513" y="193"/>
                  </a:moveTo>
                  <a:lnTo>
                    <a:pt x="518" y="195"/>
                  </a:lnTo>
                  <a:lnTo>
                    <a:pt x="501" y="222"/>
                  </a:lnTo>
                  <a:lnTo>
                    <a:pt x="498" y="219"/>
                  </a:lnTo>
                  <a:lnTo>
                    <a:pt x="513" y="193"/>
                  </a:lnTo>
                  <a:close/>
                  <a:moveTo>
                    <a:pt x="587" y="195"/>
                  </a:moveTo>
                  <a:lnTo>
                    <a:pt x="591" y="207"/>
                  </a:lnTo>
                  <a:cubicBezTo>
                    <a:pt x="585" y="212"/>
                    <a:pt x="579" y="221"/>
                    <a:pt x="578" y="229"/>
                  </a:cubicBezTo>
                  <a:cubicBezTo>
                    <a:pt x="576" y="216"/>
                    <a:pt x="579" y="204"/>
                    <a:pt x="587" y="195"/>
                  </a:cubicBezTo>
                  <a:close/>
                  <a:moveTo>
                    <a:pt x="754" y="204"/>
                  </a:moveTo>
                  <a:lnTo>
                    <a:pt x="757" y="233"/>
                  </a:lnTo>
                  <a:lnTo>
                    <a:pt x="753" y="233"/>
                  </a:lnTo>
                  <a:lnTo>
                    <a:pt x="750" y="204"/>
                  </a:lnTo>
                  <a:close/>
                  <a:moveTo>
                    <a:pt x="168" y="118"/>
                  </a:moveTo>
                  <a:lnTo>
                    <a:pt x="165" y="258"/>
                  </a:lnTo>
                  <a:lnTo>
                    <a:pt x="162" y="146"/>
                  </a:lnTo>
                  <a:cubicBezTo>
                    <a:pt x="159" y="139"/>
                    <a:pt x="158" y="135"/>
                    <a:pt x="156" y="132"/>
                  </a:cubicBezTo>
                  <a:cubicBezTo>
                    <a:pt x="156" y="127"/>
                    <a:pt x="155" y="124"/>
                    <a:pt x="153" y="121"/>
                  </a:cubicBezTo>
                  <a:lnTo>
                    <a:pt x="168" y="118"/>
                  </a:lnTo>
                  <a:close/>
                  <a:moveTo>
                    <a:pt x="851" y="181"/>
                  </a:moveTo>
                  <a:cubicBezTo>
                    <a:pt x="856" y="186"/>
                    <a:pt x="859" y="190"/>
                    <a:pt x="859" y="195"/>
                  </a:cubicBezTo>
                  <a:lnTo>
                    <a:pt x="857" y="196"/>
                  </a:lnTo>
                  <a:cubicBezTo>
                    <a:pt x="853" y="210"/>
                    <a:pt x="848" y="226"/>
                    <a:pt x="845" y="241"/>
                  </a:cubicBezTo>
                  <a:cubicBezTo>
                    <a:pt x="845" y="250"/>
                    <a:pt x="845" y="259"/>
                    <a:pt x="845" y="269"/>
                  </a:cubicBezTo>
                  <a:cubicBezTo>
                    <a:pt x="847" y="276"/>
                    <a:pt x="847" y="282"/>
                    <a:pt x="848" y="290"/>
                  </a:cubicBezTo>
                  <a:lnTo>
                    <a:pt x="828" y="290"/>
                  </a:lnTo>
                  <a:cubicBezTo>
                    <a:pt x="828" y="286"/>
                    <a:pt x="828" y="282"/>
                    <a:pt x="830" y="279"/>
                  </a:cubicBezTo>
                  <a:cubicBezTo>
                    <a:pt x="831" y="275"/>
                    <a:pt x="831" y="270"/>
                    <a:pt x="831" y="267"/>
                  </a:cubicBezTo>
                  <a:cubicBezTo>
                    <a:pt x="833" y="259"/>
                    <a:pt x="834" y="253"/>
                    <a:pt x="836" y="247"/>
                  </a:cubicBezTo>
                  <a:cubicBezTo>
                    <a:pt x="837" y="235"/>
                    <a:pt x="842" y="222"/>
                    <a:pt x="850" y="213"/>
                  </a:cubicBezTo>
                  <a:cubicBezTo>
                    <a:pt x="842" y="206"/>
                    <a:pt x="837" y="201"/>
                    <a:pt x="837" y="196"/>
                  </a:cubicBezTo>
                  <a:lnTo>
                    <a:pt x="851" y="181"/>
                  </a:lnTo>
                  <a:close/>
                  <a:moveTo>
                    <a:pt x="942" y="278"/>
                  </a:moveTo>
                  <a:lnTo>
                    <a:pt x="942" y="292"/>
                  </a:lnTo>
                  <a:lnTo>
                    <a:pt x="936" y="292"/>
                  </a:lnTo>
                  <a:lnTo>
                    <a:pt x="936" y="278"/>
                  </a:lnTo>
                  <a:close/>
                  <a:moveTo>
                    <a:pt x="901" y="201"/>
                  </a:moveTo>
                  <a:lnTo>
                    <a:pt x="911" y="210"/>
                  </a:lnTo>
                  <a:cubicBezTo>
                    <a:pt x="902" y="238"/>
                    <a:pt x="897" y="266"/>
                    <a:pt x="897" y="293"/>
                  </a:cubicBezTo>
                  <a:lnTo>
                    <a:pt x="887" y="227"/>
                  </a:lnTo>
                  <a:cubicBezTo>
                    <a:pt x="890" y="216"/>
                    <a:pt x="894" y="209"/>
                    <a:pt x="901" y="201"/>
                  </a:cubicBezTo>
                  <a:close/>
                  <a:moveTo>
                    <a:pt x="378" y="178"/>
                  </a:moveTo>
                  <a:cubicBezTo>
                    <a:pt x="381" y="206"/>
                    <a:pt x="384" y="229"/>
                    <a:pt x="385" y="249"/>
                  </a:cubicBezTo>
                  <a:cubicBezTo>
                    <a:pt x="387" y="269"/>
                    <a:pt x="388" y="286"/>
                    <a:pt x="390" y="299"/>
                  </a:cubicBezTo>
                  <a:cubicBezTo>
                    <a:pt x="382" y="296"/>
                    <a:pt x="378" y="282"/>
                    <a:pt x="376" y="258"/>
                  </a:cubicBezTo>
                  <a:cubicBezTo>
                    <a:pt x="373" y="218"/>
                    <a:pt x="371" y="196"/>
                    <a:pt x="371" y="192"/>
                  </a:cubicBezTo>
                  <a:cubicBezTo>
                    <a:pt x="373" y="182"/>
                    <a:pt x="376" y="178"/>
                    <a:pt x="378" y="178"/>
                  </a:cubicBezTo>
                  <a:close/>
                  <a:moveTo>
                    <a:pt x="654" y="182"/>
                  </a:moveTo>
                  <a:cubicBezTo>
                    <a:pt x="654" y="226"/>
                    <a:pt x="656" y="256"/>
                    <a:pt x="659" y="276"/>
                  </a:cubicBezTo>
                  <a:lnTo>
                    <a:pt x="659" y="301"/>
                  </a:lnTo>
                  <a:cubicBezTo>
                    <a:pt x="647" y="296"/>
                    <a:pt x="642" y="290"/>
                    <a:pt x="642" y="281"/>
                  </a:cubicBezTo>
                  <a:cubicBezTo>
                    <a:pt x="642" y="275"/>
                    <a:pt x="644" y="270"/>
                    <a:pt x="647" y="264"/>
                  </a:cubicBezTo>
                  <a:cubicBezTo>
                    <a:pt x="648" y="258"/>
                    <a:pt x="650" y="252"/>
                    <a:pt x="650" y="246"/>
                  </a:cubicBezTo>
                  <a:cubicBezTo>
                    <a:pt x="650" y="236"/>
                    <a:pt x="647" y="227"/>
                    <a:pt x="642" y="221"/>
                  </a:cubicBezTo>
                  <a:lnTo>
                    <a:pt x="625" y="226"/>
                  </a:lnTo>
                  <a:cubicBezTo>
                    <a:pt x="632" y="214"/>
                    <a:pt x="635" y="200"/>
                    <a:pt x="634" y="187"/>
                  </a:cubicBezTo>
                  <a:lnTo>
                    <a:pt x="634" y="187"/>
                  </a:lnTo>
                  <a:cubicBezTo>
                    <a:pt x="636" y="192"/>
                    <a:pt x="642" y="194"/>
                    <a:pt x="650" y="195"/>
                  </a:cubicBezTo>
                  <a:cubicBezTo>
                    <a:pt x="653" y="192"/>
                    <a:pt x="654" y="187"/>
                    <a:pt x="654" y="182"/>
                  </a:cubicBezTo>
                  <a:close/>
                  <a:moveTo>
                    <a:pt x="714" y="230"/>
                  </a:moveTo>
                  <a:cubicBezTo>
                    <a:pt x="717" y="233"/>
                    <a:pt x="721" y="238"/>
                    <a:pt x="721" y="241"/>
                  </a:cubicBezTo>
                  <a:cubicBezTo>
                    <a:pt x="719" y="247"/>
                    <a:pt x="717" y="252"/>
                    <a:pt x="716" y="256"/>
                  </a:cubicBezTo>
                  <a:cubicBezTo>
                    <a:pt x="713" y="262"/>
                    <a:pt x="711" y="267"/>
                    <a:pt x="711" y="273"/>
                  </a:cubicBezTo>
                  <a:cubicBezTo>
                    <a:pt x="711" y="279"/>
                    <a:pt x="716" y="286"/>
                    <a:pt x="727" y="290"/>
                  </a:cubicBezTo>
                  <a:cubicBezTo>
                    <a:pt x="734" y="281"/>
                    <a:pt x="739" y="272"/>
                    <a:pt x="742" y="262"/>
                  </a:cubicBezTo>
                  <a:lnTo>
                    <a:pt x="747" y="290"/>
                  </a:lnTo>
                  <a:lnTo>
                    <a:pt x="736" y="301"/>
                  </a:lnTo>
                  <a:cubicBezTo>
                    <a:pt x="730" y="301"/>
                    <a:pt x="725" y="301"/>
                    <a:pt x="721" y="299"/>
                  </a:cubicBezTo>
                  <a:cubicBezTo>
                    <a:pt x="714" y="298"/>
                    <a:pt x="710" y="298"/>
                    <a:pt x="705" y="298"/>
                  </a:cubicBezTo>
                  <a:cubicBezTo>
                    <a:pt x="702" y="286"/>
                    <a:pt x="702" y="272"/>
                    <a:pt x="705" y="259"/>
                  </a:cubicBezTo>
                  <a:cubicBezTo>
                    <a:pt x="707" y="250"/>
                    <a:pt x="710" y="239"/>
                    <a:pt x="714" y="230"/>
                  </a:cubicBezTo>
                  <a:close/>
                  <a:moveTo>
                    <a:pt x="790" y="178"/>
                  </a:moveTo>
                  <a:cubicBezTo>
                    <a:pt x="791" y="182"/>
                    <a:pt x="794" y="189"/>
                    <a:pt x="796" y="195"/>
                  </a:cubicBezTo>
                  <a:cubicBezTo>
                    <a:pt x="799" y="202"/>
                    <a:pt x="802" y="209"/>
                    <a:pt x="807" y="209"/>
                  </a:cubicBezTo>
                  <a:lnTo>
                    <a:pt x="805" y="290"/>
                  </a:lnTo>
                  <a:cubicBezTo>
                    <a:pt x="801" y="295"/>
                    <a:pt x="794" y="298"/>
                    <a:pt x="788" y="301"/>
                  </a:cubicBezTo>
                  <a:cubicBezTo>
                    <a:pt x="782" y="290"/>
                    <a:pt x="779" y="279"/>
                    <a:pt x="779" y="267"/>
                  </a:cubicBezTo>
                  <a:lnTo>
                    <a:pt x="787" y="255"/>
                  </a:lnTo>
                  <a:cubicBezTo>
                    <a:pt x="790" y="250"/>
                    <a:pt x="791" y="246"/>
                    <a:pt x="793" y="239"/>
                  </a:cubicBezTo>
                  <a:cubicBezTo>
                    <a:pt x="793" y="230"/>
                    <a:pt x="791" y="222"/>
                    <a:pt x="791" y="215"/>
                  </a:cubicBezTo>
                  <a:cubicBezTo>
                    <a:pt x="791" y="209"/>
                    <a:pt x="791" y="201"/>
                    <a:pt x="790" y="195"/>
                  </a:cubicBezTo>
                  <a:lnTo>
                    <a:pt x="790" y="178"/>
                  </a:lnTo>
                  <a:close/>
                  <a:moveTo>
                    <a:pt x="576" y="267"/>
                  </a:moveTo>
                  <a:cubicBezTo>
                    <a:pt x="576" y="270"/>
                    <a:pt x="576" y="278"/>
                    <a:pt x="578" y="286"/>
                  </a:cubicBezTo>
                  <a:cubicBezTo>
                    <a:pt x="579" y="293"/>
                    <a:pt x="579" y="299"/>
                    <a:pt x="579" y="306"/>
                  </a:cubicBezTo>
                  <a:lnTo>
                    <a:pt x="579" y="307"/>
                  </a:lnTo>
                  <a:cubicBezTo>
                    <a:pt x="570" y="299"/>
                    <a:pt x="567" y="295"/>
                    <a:pt x="567" y="292"/>
                  </a:cubicBezTo>
                  <a:cubicBezTo>
                    <a:pt x="567" y="289"/>
                    <a:pt x="568" y="286"/>
                    <a:pt x="570" y="284"/>
                  </a:cubicBezTo>
                  <a:lnTo>
                    <a:pt x="573" y="276"/>
                  </a:lnTo>
                  <a:cubicBezTo>
                    <a:pt x="574" y="273"/>
                    <a:pt x="574" y="270"/>
                    <a:pt x="576" y="267"/>
                  </a:cubicBezTo>
                  <a:close/>
                  <a:moveTo>
                    <a:pt x="222" y="239"/>
                  </a:moveTo>
                  <a:cubicBezTo>
                    <a:pt x="224" y="267"/>
                    <a:pt x="224" y="296"/>
                    <a:pt x="222" y="324"/>
                  </a:cubicBezTo>
                  <a:lnTo>
                    <a:pt x="207" y="324"/>
                  </a:lnTo>
                  <a:cubicBezTo>
                    <a:pt x="214" y="312"/>
                    <a:pt x="221" y="298"/>
                    <a:pt x="222" y="284"/>
                  </a:cubicBezTo>
                  <a:cubicBezTo>
                    <a:pt x="222" y="282"/>
                    <a:pt x="219" y="279"/>
                    <a:pt x="214" y="275"/>
                  </a:cubicBezTo>
                  <a:cubicBezTo>
                    <a:pt x="210" y="269"/>
                    <a:pt x="207" y="262"/>
                    <a:pt x="207" y="255"/>
                  </a:cubicBezTo>
                  <a:cubicBezTo>
                    <a:pt x="208" y="247"/>
                    <a:pt x="214" y="241"/>
                    <a:pt x="222" y="239"/>
                  </a:cubicBezTo>
                  <a:close/>
                  <a:moveTo>
                    <a:pt x="128" y="296"/>
                  </a:moveTo>
                  <a:lnTo>
                    <a:pt x="124" y="350"/>
                  </a:lnTo>
                  <a:lnTo>
                    <a:pt x="118" y="350"/>
                  </a:lnTo>
                  <a:lnTo>
                    <a:pt x="122" y="296"/>
                  </a:lnTo>
                  <a:close/>
                  <a:moveTo>
                    <a:pt x="127" y="381"/>
                  </a:moveTo>
                  <a:lnTo>
                    <a:pt x="127" y="396"/>
                  </a:lnTo>
                  <a:lnTo>
                    <a:pt x="121" y="396"/>
                  </a:lnTo>
                  <a:lnTo>
                    <a:pt x="119" y="381"/>
                  </a:lnTo>
                  <a:close/>
                  <a:moveTo>
                    <a:pt x="291" y="475"/>
                  </a:moveTo>
                  <a:lnTo>
                    <a:pt x="294" y="504"/>
                  </a:lnTo>
                  <a:cubicBezTo>
                    <a:pt x="288" y="499"/>
                    <a:pt x="282" y="495"/>
                    <a:pt x="278" y="489"/>
                  </a:cubicBezTo>
                  <a:lnTo>
                    <a:pt x="291" y="475"/>
                  </a:lnTo>
                  <a:close/>
                  <a:moveTo>
                    <a:pt x="130" y="499"/>
                  </a:moveTo>
                  <a:cubicBezTo>
                    <a:pt x="131" y="504"/>
                    <a:pt x="133" y="509"/>
                    <a:pt x="135" y="515"/>
                  </a:cubicBezTo>
                  <a:lnTo>
                    <a:pt x="130" y="532"/>
                  </a:lnTo>
                  <a:cubicBezTo>
                    <a:pt x="127" y="527"/>
                    <a:pt x="124" y="522"/>
                    <a:pt x="124" y="516"/>
                  </a:cubicBezTo>
                  <a:cubicBezTo>
                    <a:pt x="125" y="510"/>
                    <a:pt x="127" y="504"/>
                    <a:pt x="130" y="499"/>
                  </a:cubicBezTo>
                  <a:close/>
                  <a:moveTo>
                    <a:pt x="336" y="498"/>
                  </a:moveTo>
                  <a:lnTo>
                    <a:pt x="336" y="532"/>
                  </a:lnTo>
                  <a:lnTo>
                    <a:pt x="331" y="532"/>
                  </a:lnTo>
                  <a:lnTo>
                    <a:pt x="331" y="498"/>
                  </a:lnTo>
                  <a:close/>
                  <a:moveTo>
                    <a:pt x="224" y="393"/>
                  </a:moveTo>
                  <a:cubicBezTo>
                    <a:pt x="233" y="407"/>
                    <a:pt x="239" y="424"/>
                    <a:pt x="241" y="441"/>
                  </a:cubicBezTo>
                  <a:cubicBezTo>
                    <a:pt x="245" y="461"/>
                    <a:pt x="248" y="479"/>
                    <a:pt x="250" y="499"/>
                  </a:cubicBezTo>
                  <a:cubicBezTo>
                    <a:pt x="248" y="506"/>
                    <a:pt x="247" y="513"/>
                    <a:pt x="245" y="521"/>
                  </a:cubicBezTo>
                  <a:cubicBezTo>
                    <a:pt x="242" y="532"/>
                    <a:pt x="238" y="550"/>
                    <a:pt x="231" y="573"/>
                  </a:cubicBezTo>
                  <a:lnTo>
                    <a:pt x="234" y="481"/>
                  </a:lnTo>
                  <a:cubicBezTo>
                    <a:pt x="236" y="452"/>
                    <a:pt x="233" y="421"/>
                    <a:pt x="224" y="393"/>
                  </a:cubicBezTo>
                  <a:close/>
                  <a:moveTo>
                    <a:pt x="525" y="592"/>
                  </a:moveTo>
                  <a:lnTo>
                    <a:pt x="525" y="605"/>
                  </a:lnTo>
                  <a:lnTo>
                    <a:pt x="521" y="605"/>
                  </a:lnTo>
                  <a:lnTo>
                    <a:pt x="521" y="592"/>
                  </a:lnTo>
                  <a:close/>
                  <a:moveTo>
                    <a:pt x="553" y="592"/>
                  </a:moveTo>
                  <a:lnTo>
                    <a:pt x="551" y="609"/>
                  </a:lnTo>
                  <a:lnTo>
                    <a:pt x="545" y="609"/>
                  </a:lnTo>
                  <a:lnTo>
                    <a:pt x="548" y="592"/>
                  </a:lnTo>
                  <a:close/>
                  <a:moveTo>
                    <a:pt x="690" y="587"/>
                  </a:moveTo>
                  <a:lnTo>
                    <a:pt x="691" y="652"/>
                  </a:lnTo>
                  <a:cubicBezTo>
                    <a:pt x="681" y="639"/>
                    <a:pt x="676" y="622"/>
                    <a:pt x="676" y="607"/>
                  </a:cubicBezTo>
                  <a:cubicBezTo>
                    <a:pt x="676" y="601"/>
                    <a:pt x="681" y="595"/>
                    <a:pt x="690" y="587"/>
                  </a:cubicBezTo>
                  <a:close/>
                  <a:moveTo>
                    <a:pt x="708" y="676"/>
                  </a:moveTo>
                  <a:lnTo>
                    <a:pt x="711" y="696"/>
                  </a:lnTo>
                  <a:lnTo>
                    <a:pt x="694" y="696"/>
                  </a:lnTo>
                  <a:cubicBezTo>
                    <a:pt x="696" y="689"/>
                    <a:pt x="701" y="681"/>
                    <a:pt x="708" y="676"/>
                  </a:cubicBezTo>
                  <a:close/>
                  <a:moveTo>
                    <a:pt x="410" y="589"/>
                  </a:moveTo>
                  <a:lnTo>
                    <a:pt x="413" y="661"/>
                  </a:lnTo>
                  <a:cubicBezTo>
                    <a:pt x="411" y="669"/>
                    <a:pt x="414" y="678"/>
                    <a:pt x="421" y="682"/>
                  </a:cubicBezTo>
                  <a:lnTo>
                    <a:pt x="422" y="721"/>
                  </a:lnTo>
                  <a:cubicBezTo>
                    <a:pt x="414" y="724"/>
                    <a:pt x="413" y="732"/>
                    <a:pt x="414" y="745"/>
                  </a:cubicBezTo>
                  <a:cubicBezTo>
                    <a:pt x="410" y="745"/>
                    <a:pt x="407" y="741"/>
                    <a:pt x="407" y="732"/>
                  </a:cubicBezTo>
                  <a:cubicBezTo>
                    <a:pt x="407" y="693"/>
                    <a:pt x="405" y="661"/>
                    <a:pt x="407" y="638"/>
                  </a:cubicBezTo>
                  <a:cubicBezTo>
                    <a:pt x="407" y="615"/>
                    <a:pt x="408" y="598"/>
                    <a:pt x="410" y="589"/>
                  </a:cubicBezTo>
                  <a:close/>
                  <a:moveTo>
                    <a:pt x="851" y="744"/>
                  </a:moveTo>
                  <a:lnTo>
                    <a:pt x="850" y="758"/>
                  </a:lnTo>
                  <a:lnTo>
                    <a:pt x="847" y="758"/>
                  </a:lnTo>
                  <a:lnTo>
                    <a:pt x="847" y="744"/>
                  </a:lnTo>
                  <a:close/>
                  <a:moveTo>
                    <a:pt x="819" y="685"/>
                  </a:moveTo>
                  <a:cubicBezTo>
                    <a:pt x="824" y="699"/>
                    <a:pt x="827" y="713"/>
                    <a:pt x="825" y="729"/>
                  </a:cubicBezTo>
                  <a:cubicBezTo>
                    <a:pt x="825" y="726"/>
                    <a:pt x="825" y="725"/>
                    <a:pt x="824" y="725"/>
                  </a:cubicBezTo>
                  <a:cubicBezTo>
                    <a:pt x="822" y="725"/>
                    <a:pt x="817" y="737"/>
                    <a:pt x="810" y="761"/>
                  </a:cubicBezTo>
                  <a:cubicBezTo>
                    <a:pt x="808" y="750"/>
                    <a:pt x="807" y="739"/>
                    <a:pt x="807" y="729"/>
                  </a:cubicBezTo>
                  <a:cubicBezTo>
                    <a:pt x="805" y="713"/>
                    <a:pt x="810" y="698"/>
                    <a:pt x="819" y="685"/>
                  </a:cubicBezTo>
                  <a:close/>
                  <a:moveTo>
                    <a:pt x="748" y="653"/>
                  </a:moveTo>
                  <a:lnTo>
                    <a:pt x="745" y="764"/>
                  </a:lnTo>
                  <a:lnTo>
                    <a:pt x="721" y="764"/>
                  </a:lnTo>
                  <a:cubicBezTo>
                    <a:pt x="724" y="752"/>
                    <a:pt x="727" y="739"/>
                    <a:pt x="730" y="729"/>
                  </a:cubicBezTo>
                  <a:cubicBezTo>
                    <a:pt x="734" y="716"/>
                    <a:pt x="737" y="702"/>
                    <a:pt x="737" y="690"/>
                  </a:cubicBezTo>
                  <a:lnTo>
                    <a:pt x="737" y="673"/>
                  </a:lnTo>
                  <a:cubicBezTo>
                    <a:pt x="739" y="669"/>
                    <a:pt x="737" y="664"/>
                    <a:pt x="734" y="661"/>
                  </a:cubicBezTo>
                  <a:cubicBezTo>
                    <a:pt x="737" y="656"/>
                    <a:pt x="742" y="653"/>
                    <a:pt x="748" y="653"/>
                  </a:cubicBezTo>
                  <a:close/>
                  <a:moveTo>
                    <a:pt x="637" y="678"/>
                  </a:moveTo>
                  <a:lnTo>
                    <a:pt x="631" y="767"/>
                  </a:lnTo>
                  <a:lnTo>
                    <a:pt x="625" y="767"/>
                  </a:lnTo>
                  <a:lnTo>
                    <a:pt x="633" y="678"/>
                  </a:lnTo>
                  <a:close/>
                  <a:moveTo>
                    <a:pt x="787" y="633"/>
                  </a:moveTo>
                  <a:lnTo>
                    <a:pt x="787" y="710"/>
                  </a:lnTo>
                  <a:cubicBezTo>
                    <a:pt x="787" y="735"/>
                    <a:pt x="785" y="753"/>
                    <a:pt x="784" y="767"/>
                  </a:cubicBezTo>
                  <a:lnTo>
                    <a:pt x="767" y="765"/>
                  </a:lnTo>
                  <a:cubicBezTo>
                    <a:pt x="773" y="758"/>
                    <a:pt x="774" y="749"/>
                    <a:pt x="773" y="739"/>
                  </a:cubicBezTo>
                  <a:lnTo>
                    <a:pt x="767" y="718"/>
                  </a:lnTo>
                  <a:lnTo>
                    <a:pt x="770" y="713"/>
                  </a:lnTo>
                  <a:lnTo>
                    <a:pt x="779" y="696"/>
                  </a:lnTo>
                  <a:lnTo>
                    <a:pt x="779" y="678"/>
                  </a:lnTo>
                  <a:cubicBezTo>
                    <a:pt x="779" y="672"/>
                    <a:pt x="779" y="664"/>
                    <a:pt x="777" y="658"/>
                  </a:cubicBezTo>
                  <a:cubicBezTo>
                    <a:pt x="777" y="649"/>
                    <a:pt x="781" y="639"/>
                    <a:pt x="787" y="633"/>
                  </a:cubicBezTo>
                  <a:close/>
                  <a:moveTo>
                    <a:pt x="541" y="676"/>
                  </a:moveTo>
                  <a:cubicBezTo>
                    <a:pt x="542" y="679"/>
                    <a:pt x="544" y="684"/>
                    <a:pt x="544" y="689"/>
                  </a:cubicBezTo>
                  <a:cubicBezTo>
                    <a:pt x="541" y="716"/>
                    <a:pt x="536" y="744"/>
                    <a:pt x="525" y="772"/>
                  </a:cubicBezTo>
                  <a:cubicBezTo>
                    <a:pt x="528" y="750"/>
                    <a:pt x="531" y="730"/>
                    <a:pt x="531" y="709"/>
                  </a:cubicBezTo>
                  <a:cubicBezTo>
                    <a:pt x="531" y="699"/>
                    <a:pt x="530" y="689"/>
                    <a:pt x="527" y="679"/>
                  </a:cubicBezTo>
                  <a:lnTo>
                    <a:pt x="533" y="678"/>
                  </a:lnTo>
                  <a:cubicBezTo>
                    <a:pt x="536" y="676"/>
                    <a:pt x="539" y="676"/>
                    <a:pt x="541" y="676"/>
                  </a:cubicBezTo>
                  <a:close/>
                  <a:moveTo>
                    <a:pt x="571" y="729"/>
                  </a:moveTo>
                  <a:cubicBezTo>
                    <a:pt x="574" y="736"/>
                    <a:pt x="576" y="744"/>
                    <a:pt x="576" y="752"/>
                  </a:cubicBezTo>
                  <a:cubicBezTo>
                    <a:pt x="574" y="759"/>
                    <a:pt x="573" y="767"/>
                    <a:pt x="571" y="775"/>
                  </a:cubicBezTo>
                  <a:lnTo>
                    <a:pt x="570" y="776"/>
                  </a:lnTo>
                  <a:cubicBezTo>
                    <a:pt x="564" y="775"/>
                    <a:pt x="559" y="772"/>
                    <a:pt x="556" y="767"/>
                  </a:cubicBezTo>
                  <a:cubicBezTo>
                    <a:pt x="554" y="753"/>
                    <a:pt x="561" y="739"/>
                    <a:pt x="571" y="729"/>
                  </a:cubicBezTo>
                  <a:close/>
                  <a:moveTo>
                    <a:pt x="187" y="772"/>
                  </a:moveTo>
                  <a:lnTo>
                    <a:pt x="187" y="807"/>
                  </a:lnTo>
                  <a:lnTo>
                    <a:pt x="182" y="807"/>
                  </a:lnTo>
                  <a:lnTo>
                    <a:pt x="182" y="772"/>
                  </a:lnTo>
                  <a:close/>
                  <a:moveTo>
                    <a:pt x="270" y="801"/>
                  </a:moveTo>
                  <a:lnTo>
                    <a:pt x="270" y="825"/>
                  </a:lnTo>
                  <a:lnTo>
                    <a:pt x="265" y="825"/>
                  </a:lnTo>
                  <a:lnTo>
                    <a:pt x="265" y="801"/>
                  </a:lnTo>
                  <a:close/>
                  <a:moveTo>
                    <a:pt x="181" y="835"/>
                  </a:moveTo>
                  <a:cubicBezTo>
                    <a:pt x="184" y="864"/>
                    <a:pt x="187" y="884"/>
                    <a:pt x="190" y="895"/>
                  </a:cubicBezTo>
                  <a:cubicBezTo>
                    <a:pt x="191" y="903"/>
                    <a:pt x="192" y="906"/>
                    <a:pt x="192" y="906"/>
                  </a:cubicBezTo>
                  <a:cubicBezTo>
                    <a:pt x="193" y="906"/>
                    <a:pt x="193" y="905"/>
                    <a:pt x="193" y="904"/>
                  </a:cubicBezTo>
                  <a:lnTo>
                    <a:pt x="193" y="904"/>
                  </a:lnTo>
                  <a:cubicBezTo>
                    <a:pt x="193" y="913"/>
                    <a:pt x="190" y="922"/>
                    <a:pt x="185" y="932"/>
                  </a:cubicBezTo>
                  <a:cubicBezTo>
                    <a:pt x="182" y="899"/>
                    <a:pt x="181" y="867"/>
                    <a:pt x="181" y="835"/>
                  </a:cubicBezTo>
                  <a:close/>
                  <a:moveTo>
                    <a:pt x="342" y="898"/>
                  </a:moveTo>
                  <a:lnTo>
                    <a:pt x="342" y="932"/>
                  </a:lnTo>
                  <a:lnTo>
                    <a:pt x="336" y="932"/>
                  </a:lnTo>
                  <a:lnTo>
                    <a:pt x="336" y="898"/>
                  </a:lnTo>
                  <a:close/>
                  <a:moveTo>
                    <a:pt x="261" y="912"/>
                  </a:moveTo>
                  <a:lnTo>
                    <a:pt x="259" y="945"/>
                  </a:lnTo>
                  <a:cubicBezTo>
                    <a:pt x="258" y="956"/>
                    <a:pt x="262" y="969"/>
                    <a:pt x="268" y="978"/>
                  </a:cubicBezTo>
                  <a:cubicBezTo>
                    <a:pt x="268" y="978"/>
                    <a:pt x="267" y="979"/>
                    <a:pt x="266" y="979"/>
                  </a:cubicBezTo>
                  <a:cubicBezTo>
                    <a:pt x="263" y="979"/>
                    <a:pt x="258" y="973"/>
                    <a:pt x="250" y="962"/>
                  </a:cubicBezTo>
                  <a:cubicBezTo>
                    <a:pt x="253" y="929"/>
                    <a:pt x="256" y="912"/>
                    <a:pt x="261" y="912"/>
                  </a:cubicBezTo>
                  <a:close/>
                  <a:moveTo>
                    <a:pt x="204" y="1107"/>
                  </a:moveTo>
                  <a:lnTo>
                    <a:pt x="204" y="1115"/>
                  </a:lnTo>
                  <a:lnTo>
                    <a:pt x="198" y="1115"/>
                  </a:lnTo>
                  <a:lnTo>
                    <a:pt x="198" y="1107"/>
                  </a:lnTo>
                  <a:close/>
                  <a:moveTo>
                    <a:pt x="599" y="1102"/>
                  </a:moveTo>
                  <a:lnTo>
                    <a:pt x="599" y="1121"/>
                  </a:lnTo>
                  <a:lnTo>
                    <a:pt x="593" y="1121"/>
                  </a:lnTo>
                  <a:lnTo>
                    <a:pt x="593" y="1102"/>
                  </a:lnTo>
                  <a:close/>
                  <a:moveTo>
                    <a:pt x="685" y="1098"/>
                  </a:moveTo>
                  <a:cubicBezTo>
                    <a:pt x="694" y="1098"/>
                    <a:pt x="704" y="1099"/>
                    <a:pt x="713" y="1104"/>
                  </a:cubicBezTo>
                  <a:lnTo>
                    <a:pt x="713" y="1130"/>
                  </a:lnTo>
                  <a:cubicBezTo>
                    <a:pt x="707" y="1125"/>
                    <a:pt x="702" y="1119"/>
                    <a:pt x="697" y="1113"/>
                  </a:cubicBezTo>
                  <a:cubicBezTo>
                    <a:pt x="694" y="1108"/>
                    <a:pt x="690" y="1102"/>
                    <a:pt x="685" y="1098"/>
                  </a:cubicBezTo>
                  <a:close/>
                  <a:moveTo>
                    <a:pt x="530" y="1110"/>
                  </a:moveTo>
                  <a:lnTo>
                    <a:pt x="545" y="1113"/>
                  </a:lnTo>
                  <a:cubicBezTo>
                    <a:pt x="542" y="1121"/>
                    <a:pt x="538" y="1128"/>
                    <a:pt x="531" y="1135"/>
                  </a:cubicBezTo>
                  <a:cubicBezTo>
                    <a:pt x="531" y="1128"/>
                    <a:pt x="530" y="1124"/>
                    <a:pt x="530" y="1119"/>
                  </a:cubicBezTo>
                  <a:cubicBezTo>
                    <a:pt x="528" y="1116"/>
                    <a:pt x="528" y="1113"/>
                    <a:pt x="530" y="1110"/>
                  </a:cubicBezTo>
                  <a:close/>
                  <a:moveTo>
                    <a:pt x="904" y="1108"/>
                  </a:moveTo>
                  <a:lnTo>
                    <a:pt x="901" y="1135"/>
                  </a:lnTo>
                  <a:lnTo>
                    <a:pt x="894" y="1135"/>
                  </a:lnTo>
                  <a:lnTo>
                    <a:pt x="899" y="1108"/>
                  </a:lnTo>
                  <a:close/>
                  <a:moveTo>
                    <a:pt x="404" y="1118"/>
                  </a:moveTo>
                  <a:lnTo>
                    <a:pt x="399" y="1145"/>
                  </a:lnTo>
                  <a:lnTo>
                    <a:pt x="393" y="1145"/>
                  </a:lnTo>
                  <a:lnTo>
                    <a:pt x="399" y="1118"/>
                  </a:lnTo>
                  <a:close/>
                  <a:moveTo>
                    <a:pt x="642" y="1102"/>
                  </a:moveTo>
                  <a:lnTo>
                    <a:pt x="636" y="1148"/>
                  </a:lnTo>
                  <a:lnTo>
                    <a:pt x="631" y="1148"/>
                  </a:lnTo>
                  <a:lnTo>
                    <a:pt x="634" y="1102"/>
                  </a:lnTo>
                  <a:close/>
                  <a:moveTo>
                    <a:pt x="416" y="1155"/>
                  </a:moveTo>
                  <a:lnTo>
                    <a:pt x="419" y="1158"/>
                  </a:lnTo>
                  <a:lnTo>
                    <a:pt x="413" y="1168"/>
                  </a:lnTo>
                  <a:lnTo>
                    <a:pt x="410" y="1164"/>
                  </a:lnTo>
                  <a:lnTo>
                    <a:pt x="416" y="1155"/>
                  </a:lnTo>
                  <a:close/>
                  <a:moveTo>
                    <a:pt x="481" y="1119"/>
                  </a:moveTo>
                  <a:lnTo>
                    <a:pt x="501" y="1124"/>
                  </a:lnTo>
                  <a:cubicBezTo>
                    <a:pt x="491" y="1130"/>
                    <a:pt x="487" y="1141"/>
                    <a:pt x="487" y="1152"/>
                  </a:cubicBezTo>
                  <a:cubicBezTo>
                    <a:pt x="487" y="1165"/>
                    <a:pt x="484" y="1175"/>
                    <a:pt x="479" y="1178"/>
                  </a:cubicBezTo>
                  <a:cubicBezTo>
                    <a:pt x="478" y="1173"/>
                    <a:pt x="478" y="1168"/>
                    <a:pt x="478" y="1162"/>
                  </a:cubicBezTo>
                  <a:cubicBezTo>
                    <a:pt x="478" y="1158"/>
                    <a:pt x="476" y="1152"/>
                    <a:pt x="476" y="1147"/>
                  </a:cubicBezTo>
                  <a:cubicBezTo>
                    <a:pt x="474" y="1136"/>
                    <a:pt x="476" y="1127"/>
                    <a:pt x="481" y="1119"/>
                  </a:cubicBezTo>
                  <a:close/>
                  <a:moveTo>
                    <a:pt x="761" y="1133"/>
                  </a:moveTo>
                  <a:lnTo>
                    <a:pt x="757" y="1187"/>
                  </a:lnTo>
                  <a:lnTo>
                    <a:pt x="741" y="1182"/>
                  </a:lnTo>
                  <a:cubicBezTo>
                    <a:pt x="742" y="1176"/>
                    <a:pt x="745" y="1168"/>
                    <a:pt x="747" y="1162"/>
                  </a:cubicBezTo>
                  <a:cubicBezTo>
                    <a:pt x="751" y="1152"/>
                    <a:pt x="754" y="1142"/>
                    <a:pt x="761" y="1133"/>
                  </a:cubicBezTo>
                  <a:close/>
                  <a:moveTo>
                    <a:pt x="854" y="1107"/>
                  </a:moveTo>
                  <a:lnTo>
                    <a:pt x="874" y="1108"/>
                  </a:lnTo>
                  <a:cubicBezTo>
                    <a:pt x="874" y="1122"/>
                    <a:pt x="873" y="1138"/>
                    <a:pt x="867" y="1152"/>
                  </a:cubicBezTo>
                  <a:lnTo>
                    <a:pt x="859" y="1190"/>
                  </a:lnTo>
                  <a:cubicBezTo>
                    <a:pt x="851" y="1178"/>
                    <a:pt x="847" y="1164"/>
                    <a:pt x="848" y="1148"/>
                  </a:cubicBezTo>
                  <a:lnTo>
                    <a:pt x="854" y="1107"/>
                  </a:lnTo>
                  <a:close/>
                  <a:moveTo>
                    <a:pt x="218" y="1193"/>
                  </a:moveTo>
                  <a:lnTo>
                    <a:pt x="213" y="1210"/>
                  </a:lnTo>
                  <a:lnTo>
                    <a:pt x="208" y="1210"/>
                  </a:lnTo>
                  <a:lnTo>
                    <a:pt x="211" y="1193"/>
                  </a:lnTo>
                  <a:close/>
                  <a:moveTo>
                    <a:pt x="130" y="1152"/>
                  </a:moveTo>
                  <a:lnTo>
                    <a:pt x="130" y="1224"/>
                  </a:lnTo>
                  <a:lnTo>
                    <a:pt x="125" y="1224"/>
                  </a:lnTo>
                  <a:lnTo>
                    <a:pt x="125" y="1152"/>
                  </a:lnTo>
                  <a:close/>
                  <a:moveTo>
                    <a:pt x="254" y="1229"/>
                  </a:moveTo>
                  <a:cubicBezTo>
                    <a:pt x="254" y="1229"/>
                    <a:pt x="254" y="1230"/>
                    <a:pt x="254" y="1230"/>
                  </a:cubicBezTo>
                  <a:cubicBezTo>
                    <a:pt x="254" y="1230"/>
                    <a:pt x="254" y="1229"/>
                    <a:pt x="254" y="1229"/>
                  </a:cubicBezTo>
                  <a:close/>
                  <a:moveTo>
                    <a:pt x="721" y="1244"/>
                  </a:moveTo>
                  <a:lnTo>
                    <a:pt x="719" y="1273"/>
                  </a:lnTo>
                  <a:lnTo>
                    <a:pt x="713" y="1273"/>
                  </a:lnTo>
                  <a:lnTo>
                    <a:pt x="714" y="1244"/>
                  </a:lnTo>
                  <a:close/>
                  <a:moveTo>
                    <a:pt x="122" y="1247"/>
                  </a:moveTo>
                  <a:cubicBezTo>
                    <a:pt x="133" y="1250"/>
                    <a:pt x="141" y="1261"/>
                    <a:pt x="141" y="1272"/>
                  </a:cubicBezTo>
                  <a:lnTo>
                    <a:pt x="141" y="1284"/>
                  </a:lnTo>
                  <a:cubicBezTo>
                    <a:pt x="133" y="1282"/>
                    <a:pt x="125" y="1276"/>
                    <a:pt x="122" y="1268"/>
                  </a:cubicBezTo>
                  <a:lnTo>
                    <a:pt x="122" y="1247"/>
                  </a:lnTo>
                  <a:close/>
                  <a:moveTo>
                    <a:pt x="298" y="1204"/>
                  </a:moveTo>
                  <a:cubicBezTo>
                    <a:pt x="301" y="1216"/>
                    <a:pt x="302" y="1228"/>
                    <a:pt x="302" y="1242"/>
                  </a:cubicBezTo>
                  <a:cubicBezTo>
                    <a:pt x="302" y="1255"/>
                    <a:pt x="301" y="1270"/>
                    <a:pt x="301" y="1285"/>
                  </a:cubicBezTo>
                  <a:lnTo>
                    <a:pt x="281" y="1282"/>
                  </a:lnTo>
                  <a:cubicBezTo>
                    <a:pt x="291" y="1258"/>
                    <a:pt x="298" y="1230"/>
                    <a:pt x="298" y="1204"/>
                  </a:cubicBezTo>
                  <a:close/>
                  <a:moveTo>
                    <a:pt x="265" y="1142"/>
                  </a:moveTo>
                  <a:cubicBezTo>
                    <a:pt x="261" y="1162"/>
                    <a:pt x="261" y="1185"/>
                    <a:pt x="264" y="1205"/>
                  </a:cubicBezTo>
                  <a:lnTo>
                    <a:pt x="264" y="1247"/>
                  </a:lnTo>
                  <a:lnTo>
                    <a:pt x="264" y="1268"/>
                  </a:lnTo>
                  <a:cubicBezTo>
                    <a:pt x="264" y="1276"/>
                    <a:pt x="261" y="1282"/>
                    <a:pt x="254" y="1287"/>
                  </a:cubicBezTo>
                  <a:cubicBezTo>
                    <a:pt x="253" y="1287"/>
                    <a:pt x="250" y="1287"/>
                    <a:pt x="248" y="1285"/>
                  </a:cubicBezTo>
                  <a:cubicBezTo>
                    <a:pt x="245" y="1285"/>
                    <a:pt x="244" y="1284"/>
                    <a:pt x="241" y="1284"/>
                  </a:cubicBezTo>
                  <a:cubicBezTo>
                    <a:pt x="245" y="1262"/>
                    <a:pt x="250" y="1245"/>
                    <a:pt x="251" y="1238"/>
                  </a:cubicBezTo>
                  <a:cubicBezTo>
                    <a:pt x="254" y="1232"/>
                    <a:pt x="254" y="1229"/>
                    <a:pt x="254" y="1229"/>
                  </a:cubicBezTo>
                  <a:cubicBezTo>
                    <a:pt x="254" y="1229"/>
                    <a:pt x="254" y="1229"/>
                    <a:pt x="254" y="1229"/>
                  </a:cubicBezTo>
                  <a:lnTo>
                    <a:pt x="254" y="1229"/>
                  </a:lnTo>
                  <a:cubicBezTo>
                    <a:pt x="254" y="1219"/>
                    <a:pt x="251" y="1210"/>
                    <a:pt x="248" y="1199"/>
                  </a:cubicBezTo>
                  <a:cubicBezTo>
                    <a:pt x="245" y="1188"/>
                    <a:pt x="244" y="1179"/>
                    <a:pt x="242" y="1168"/>
                  </a:cubicBezTo>
                  <a:cubicBezTo>
                    <a:pt x="242" y="1159"/>
                    <a:pt x="245" y="1150"/>
                    <a:pt x="250" y="1142"/>
                  </a:cubicBezTo>
                  <a:close/>
                  <a:moveTo>
                    <a:pt x="419" y="1204"/>
                  </a:moveTo>
                  <a:lnTo>
                    <a:pt x="419" y="1205"/>
                  </a:lnTo>
                  <a:cubicBezTo>
                    <a:pt x="413" y="1265"/>
                    <a:pt x="404" y="1295"/>
                    <a:pt x="391" y="1295"/>
                  </a:cubicBezTo>
                  <a:cubicBezTo>
                    <a:pt x="382" y="1295"/>
                    <a:pt x="378" y="1292"/>
                    <a:pt x="376" y="1287"/>
                  </a:cubicBezTo>
                  <a:cubicBezTo>
                    <a:pt x="371" y="1292"/>
                    <a:pt x="367" y="1293"/>
                    <a:pt x="364" y="1293"/>
                  </a:cubicBezTo>
                  <a:cubicBezTo>
                    <a:pt x="364" y="1292"/>
                    <a:pt x="362" y="1292"/>
                    <a:pt x="361" y="1292"/>
                  </a:cubicBezTo>
                  <a:cubicBezTo>
                    <a:pt x="358" y="1292"/>
                    <a:pt x="356" y="1290"/>
                    <a:pt x="353" y="1288"/>
                  </a:cubicBezTo>
                  <a:cubicBezTo>
                    <a:pt x="350" y="1288"/>
                    <a:pt x="345" y="1287"/>
                    <a:pt x="342" y="1287"/>
                  </a:cubicBezTo>
                  <a:cubicBezTo>
                    <a:pt x="336" y="1285"/>
                    <a:pt x="330" y="1284"/>
                    <a:pt x="324" y="1282"/>
                  </a:cubicBezTo>
                  <a:cubicBezTo>
                    <a:pt x="325" y="1279"/>
                    <a:pt x="327" y="1278"/>
                    <a:pt x="328" y="1276"/>
                  </a:cubicBezTo>
                  <a:cubicBezTo>
                    <a:pt x="331" y="1272"/>
                    <a:pt x="333" y="1268"/>
                    <a:pt x="334" y="1265"/>
                  </a:cubicBezTo>
                  <a:lnTo>
                    <a:pt x="342" y="1250"/>
                  </a:lnTo>
                  <a:cubicBezTo>
                    <a:pt x="345" y="1270"/>
                    <a:pt x="348" y="1281"/>
                    <a:pt x="353" y="1282"/>
                  </a:cubicBezTo>
                  <a:cubicBezTo>
                    <a:pt x="356" y="1279"/>
                    <a:pt x="361" y="1278"/>
                    <a:pt x="364" y="1278"/>
                  </a:cubicBezTo>
                  <a:lnTo>
                    <a:pt x="378" y="1281"/>
                  </a:lnTo>
                  <a:cubicBezTo>
                    <a:pt x="381" y="1282"/>
                    <a:pt x="384" y="1284"/>
                    <a:pt x="388" y="1284"/>
                  </a:cubicBezTo>
                  <a:cubicBezTo>
                    <a:pt x="396" y="1284"/>
                    <a:pt x="402" y="1272"/>
                    <a:pt x="405" y="1247"/>
                  </a:cubicBezTo>
                  <a:cubicBezTo>
                    <a:pt x="408" y="1233"/>
                    <a:pt x="413" y="1218"/>
                    <a:pt x="419" y="1204"/>
                  </a:cubicBezTo>
                  <a:close/>
                  <a:moveTo>
                    <a:pt x="454" y="1196"/>
                  </a:moveTo>
                  <a:cubicBezTo>
                    <a:pt x="456" y="1202"/>
                    <a:pt x="456" y="1210"/>
                    <a:pt x="456" y="1216"/>
                  </a:cubicBezTo>
                  <a:lnTo>
                    <a:pt x="456" y="1235"/>
                  </a:lnTo>
                  <a:cubicBezTo>
                    <a:pt x="456" y="1248"/>
                    <a:pt x="454" y="1261"/>
                    <a:pt x="451" y="1273"/>
                  </a:cubicBezTo>
                  <a:cubicBezTo>
                    <a:pt x="448" y="1284"/>
                    <a:pt x="447" y="1293"/>
                    <a:pt x="444" y="1299"/>
                  </a:cubicBezTo>
                  <a:cubicBezTo>
                    <a:pt x="448" y="1256"/>
                    <a:pt x="453" y="1222"/>
                    <a:pt x="454" y="1196"/>
                  </a:cubicBezTo>
                  <a:close/>
                  <a:moveTo>
                    <a:pt x="677" y="1245"/>
                  </a:moveTo>
                  <a:cubicBezTo>
                    <a:pt x="677" y="1262"/>
                    <a:pt x="677" y="1279"/>
                    <a:pt x="682" y="1296"/>
                  </a:cubicBezTo>
                  <a:lnTo>
                    <a:pt x="681" y="1298"/>
                  </a:lnTo>
                  <a:cubicBezTo>
                    <a:pt x="675" y="1301"/>
                    <a:pt x="669" y="1303"/>
                    <a:pt x="663" y="1303"/>
                  </a:cubicBezTo>
                  <a:cubicBezTo>
                    <a:pt x="661" y="1303"/>
                    <a:pt x="659" y="1303"/>
                    <a:pt x="657" y="1302"/>
                  </a:cubicBezTo>
                  <a:cubicBezTo>
                    <a:pt x="648" y="1302"/>
                    <a:pt x="639" y="1299"/>
                    <a:pt x="630" y="1295"/>
                  </a:cubicBezTo>
                  <a:cubicBezTo>
                    <a:pt x="637" y="1293"/>
                    <a:pt x="645" y="1290"/>
                    <a:pt x="653" y="1290"/>
                  </a:cubicBezTo>
                  <a:cubicBezTo>
                    <a:pt x="662" y="1287"/>
                    <a:pt x="667" y="1282"/>
                    <a:pt x="667" y="1276"/>
                  </a:cubicBezTo>
                  <a:cubicBezTo>
                    <a:pt x="667" y="1259"/>
                    <a:pt x="670" y="1250"/>
                    <a:pt x="677" y="1245"/>
                  </a:cubicBezTo>
                  <a:close/>
                  <a:moveTo>
                    <a:pt x="508" y="1236"/>
                  </a:moveTo>
                  <a:lnTo>
                    <a:pt x="507" y="1301"/>
                  </a:lnTo>
                  <a:cubicBezTo>
                    <a:pt x="499" y="1301"/>
                    <a:pt x="493" y="1302"/>
                    <a:pt x="485" y="1304"/>
                  </a:cubicBezTo>
                  <a:cubicBezTo>
                    <a:pt x="490" y="1265"/>
                    <a:pt x="496" y="1244"/>
                    <a:pt x="508" y="1236"/>
                  </a:cubicBezTo>
                  <a:close/>
                  <a:moveTo>
                    <a:pt x="536" y="1279"/>
                  </a:moveTo>
                  <a:cubicBezTo>
                    <a:pt x="541" y="1282"/>
                    <a:pt x="545" y="1285"/>
                    <a:pt x="550" y="1287"/>
                  </a:cubicBezTo>
                  <a:cubicBezTo>
                    <a:pt x="556" y="1292"/>
                    <a:pt x="562" y="1296"/>
                    <a:pt x="568" y="1301"/>
                  </a:cubicBezTo>
                  <a:lnTo>
                    <a:pt x="568" y="1302"/>
                  </a:lnTo>
                  <a:cubicBezTo>
                    <a:pt x="564" y="1301"/>
                    <a:pt x="559" y="1301"/>
                    <a:pt x="554" y="1301"/>
                  </a:cubicBezTo>
                  <a:cubicBezTo>
                    <a:pt x="546" y="1301"/>
                    <a:pt x="537" y="1302"/>
                    <a:pt x="530" y="1304"/>
                  </a:cubicBezTo>
                  <a:cubicBezTo>
                    <a:pt x="530" y="1292"/>
                    <a:pt x="531" y="1284"/>
                    <a:pt x="536" y="1279"/>
                  </a:cubicBezTo>
                  <a:close/>
                  <a:moveTo>
                    <a:pt x="719" y="1292"/>
                  </a:moveTo>
                  <a:lnTo>
                    <a:pt x="719" y="1304"/>
                  </a:lnTo>
                  <a:lnTo>
                    <a:pt x="713" y="1304"/>
                  </a:lnTo>
                  <a:lnTo>
                    <a:pt x="713" y="1292"/>
                  </a:lnTo>
                  <a:close/>
                  <a:moveTo>
                    <a:pt x="741" y="1236"/>
                  </a:moveTo>
                  <a:cubicBezTo>
                    <a:pt x="744" y="1248"/>
                    <a:pt x="748" y="1261"/>
                    <a:pt x="750" y="1273"/>
                  </a:cubicBezTo>
                  <a:cubicBezTo>
                    <a:pt x="753" y="1285"/>
                    <a:pt x="754" y="1295"/>
                    <a:pt x="756" y="1304"/>
                  </a:cubicBezTo>
                  <a:lnTo>
                    <a:pt x="739" y="1304"/>
                  </a:lnTo>
                  <a:cubicBezTo>
                    <a:pt x="741" y="1281"/>
                    <a:pt x="742" y="1259"/>
                    <a:pt x="741" y="1236"/>
                  </a:cubicBezTo>
                  <a:close/>
                  <a:moveTo>
                    <a:pt x="817" y="1152"/>
                  </a:moveTo>
                  <a:cubicBezTo>
                    <a:pt x="831" y="1164"/>
                    <a:pt x="839" y="1184"/>
                    <a:pt x="836" y="1202"/>
                  </a:cubicBezTo>
                  <a:lnTo>
                    <a:pt x="834" y="1202"/>
                  </a:lnTo>
                  <a:cubicBezTo>
                    <a:pt x="833" y="1219"/>
                    <a:pt x="830" y="1235"/>
                    <a:pt x="825" y="1250"/>
                  </a:cubicBezTo>
                  <a:cubicBezTo>
                    <a:pt x="822" y="1265"/>
                    <a:pt x="822" y="1282"/>
                    <a:pt x="824" y="1299"/>
                  </a:cubicBezTo>
                  <a:cubicBezTo>
                    <a:pt x="813" y="1301"/>
                    <a:pt x="804" y="1304"/>
                    <a:pt x="793" y="1308"/>
                  </a:cubicBezTo>
                  <a:cubicBezTo>
                    <a:pt x="785" y="1308"/>
                    <a:pt x="781" y="1307"/>
                    <a:pt x="779" y="1304"/>
                  </a:cubicBezTo>
                  <a:cubicBezTo>
                    <a:pt x="785" y="1299"/>
                    <a:pt x="793" y="1295"/>
                    <a:pt x="802" y="1293"/>
                  </a:cubicBezTo>
                  <a:cubicBezTo>
                    <a:pt x="808" y="1285"/>
                    <a:pt x="811" y="1276"/>
                    <a:pt x="811" y="1267"/>
                  </a:cubicBezTo>
                  <a:cubicBezTo>
                    <a:pt x="811" y="1261"/>
                    <a:pt x="811" y="1255"/>
                    <a:pt x="810" y="1248"/>
                  </a:cubicBezTo>
                  <a:cubicBezTo>
                    <a:pt x="808" y="1244"/>
                    <a:pt x="807" y="1239"/>
                    <a:pt x="807" y="1235"/>
                  </a:cubicBezTo>
                  <a:cubicBezTo>
                    <a:pt x="807" y="1228"/>
                    <a:pt x="810" y="1224"/>
                    <a:pt x="814" y="1219"/>
                  </a:cubicBezTo>
                  <a:cubicBezTo>
                    <a:pt x="817" y="1216"/>
                    <a:pt x="821" y="1212"/>
                    <a:pt x="821" y="1207"/>
                  </a:cubicBezTo>
                  <a:cubicBezTo>
                    <a:pt x="819" y="1202"/>
                    <a:pt x="817" y="1198"/>
                    <a:pt x="814" y="1195"/>
                  </a:cubicBezTo>
                  <a:cubicBezTo>
                    <a:pt x="811" y="1192"/>
                    <a:pt x="810" y="1187"/>
                    <a:pt x="808" y="1182"/>
                  </a:cubicBezTo>
                  <a:cubicBezTo>
                    <a:pt x="810" y="1178"/>
                    <a:pt x="811" y="1175"/>
                    <a:pt x="813" y="1172"/>
                  </a:cubicBezTo>
                  <a:cubicBezTo>
                    <a:pt x="816" y="1165"/>
                    <a:pt x="817" y="1159"/>
                    <a:pt x="817" y="1152"/>
                  </a:cubicBezTo>
                  <a:close/>
                  <a:moveTo>
                    <a:pt x="893" y="1204"/>
                  </a:moveTo>
                  <a:cubicBezTo>
                    <a:pt x="887" y="1205"/>
                    <a:pt x="884" y="1219"/>
                    <a:pt x="887" y="1245"/>
                  </a:cubicBezTo>
                  <a:cubicBezTo>
                    <a:pt x="887" y="1264"/>
                    <a:pt x="888" y="1281"/>
                    <a:pt x="891" y="1299"/>
                  </a:cubicBezTo>
                  <a:lnTo>
                    <a:pt x="890" y="1299"/>
                  </a:lnTo>
                  <a:cubicBezTo>
                    <a:pt x="891" y="1308"/>
                    <a:pt x="884" y="1316"/>
                    <a:pt x="874" y="1316"/>
                  </a:cubicBezTo>
                  <a:cubicBezTo>
                    <a:pt x="862" y="1315"/>
                    <a:pt x="854" y="1308"/>
                    <a:pt x="854" y="1301"/>
                  </a:cubicBezTo>
                  <a:cubicBezTo>
                    <a:pt x="857" y="1293"/>
                    <a:pt x="861" y="1285"/>
                    <a:pt x="865" y="1278"/>
                  </a:cubicBezTo>
                  <a:cubicBezTo>
                    <a:pt x="870" y="1272"/>
                    <a:pt x="874" y="1265"/>
                    <a:pt x="876" y="1258"/>
                  </a:cubicBezTo>
                  <a:cubicBezTo>
                    <a:pt x="874" y="1252"/>
                    <a:pt x="873" y="1247"/>
                    <a:pt x="871" y="1241"/>
                  </a:cubicBezTo>
                  <a:cubicBezTo>
                    <a:pt x="868" y="1236"/>
                    <a:pt x="867" y="1230"/>
                    <a:pt x="865" y="1225"/>
                  </a:cubicBezTo>
                  <a:cubicBezTo>
                    <a:pt x="868" y="1218"/>
                    <a:pt x="873" y="1210"/>
                    <a:pt x="876" y="1204"/>
                  </a:cubicBezTo>
                  <a:close/>
                  <a:moveTo>
                    <a:pt x="941" y="1259"/>
                  </a:moveTo>
                  <a:cubicBezTo>
                    <a:pt x="941" y="1265"/>
                    <a:pt x="944" y="1276"/>
                    <a:pt x="945" y="1290"/>
                  </a:cubicBezTo>
                  <a:cubicBezTo>
                    <a:pt x="947" y="1299"/>
                    <a:pt x="945" y="1308"/>
                    <a:pt x="941" y="1316"/>
                  </a:cubicBezTo>
                  <a:lnTo>
                    <a:pt x="939" y="1318"/>
                  </a:lnTo>
                  <a:cubicBezTo>
                    <a:pt x="937" y="1318"/>
                    <a:pt x="931" y="1316"/>
                    <a:pt x="919" y="1310"/>
                  </a:cubicBezTo>
                  <a:cubicBezTo>
                    <a:pt x="922" y="1304"/>
                    <a:pt x="924" y="1296"/>
                    <a:pt x="928" y="1288"/>
                  </a:cubicBezTo>
                  <a:lnTo>
                    <a:pt x="941" y="1259"/>
                  </a:lnTo>
                  <a:close/>
                  <a:moveTo>
                    <a:pt x="95" y="1"/>
                  </a:moveTo>
                  <a:cubicBezTo>
                    <a:pt x="91" y="7"/>
                    <a:pt x="90" y="15"/>
                    <a:pt x="90" y="23"/>
                  </a:cubicBezTo>
                  <a:lnTo>
                    <a:pt x="87" y="66"/>
                  </a:lnTo>
                  <a:cubicBezTo>
                    <a:pt x="85" y="83"/>
                    <a:pt x="79" y="92"/>
                    <a:pt x="69" y="92"/>
                  </a:cubicBezTo>
                  <a:cubicBezTo>
                    <a:pt x="68" y="92"/>
                    <a:pt x="68" y="92"/>
                    <a:pt x="67" y="92"/>
                  </a:cubicBezTo>
                  <a:cubicBezTo>
                    <a:pt x="55" y="92"/>
                    <a:pt x="42" y="92"/>
                    <a:pt x="30" y="89"/>
                  </a:cubicBezTo>
                  <a:lnTo>
                    <a:pt x="30" y="103"/>
                  </a:lnTo>
                  <a:cubicBezTo>
                    <a:pt x="44" y="106"/>
                    <a:pt x="56" y="109"/>
                    <a:pt x="68" y="109"/>
                  </a:cubicBezTo>
                  <a:cubicBezTo>
                    <a:pt x="87" y="112"/>
                    <a:pt x="96" y="116"/>
                    <a:pt x="98" y="122"/>
                  </a:cubicBezTo>
                  <a:cubicBezTo>
                    <a:pt x="95" y="161"/>
                    <a:pt x="93" y="201"/>
                    <a:pt x="96" y="239"/>
                  </a:cubicBezTo>
                  <a:cubicBezTo>
                    <a:pt x="98" y="299"/>
                    <a:pt x="101" y="381"/>
                    <a:pt x="105" y="482"/>
                  </a:cubicBezTo>
                  <a:cubicBezTo>
                    <a:pt x="116" y="702"/>
                    <a:pt x="121" y="815"/>
                    <a:pt x="121" y="821"/>
                  </a:cubicBezTo>
                  <a:cubicBezTo>
                    <a:pt x="119" y="833"/>
                    <a:pt x="115" y="844"/>
                    <a:pt x="108" y="855"/>
                  </a:cubicBezTo>
                  <a:lnTo>
                    <a:pt x="105" y="1278"/>
                  </a:lnTo>
                  <a:cubicBezTo>
                    <a:pt x="73" y="1293"/>
                    <a:pt x="38" y="1301"/>
                    <a:pt x="1" y="1304"/>
                  </a:cubicBezTo>
                  <a:cubicBezTo>
                    <a:pt x="2" y="1305"/>
                    <a:pt x="2" y="1307"/>
                    <a:pt x="4" y="1308"/>
                  </a:cubicBezTo>
                  <a:cubicBezTo>
                    <a:pt x="4" y="1310"/>
                    <a:pt x="5" y="1312"/>
                    <a:pt x="5" y="1313"/>
                  </a:cubicBezTo>
                  <a:lnTo>
                    <a:pt x="31" y="1308"/>
                  </a:lnTo>
                  <a:cubicBezTo>
                    <a:pt x="33" y="1308"/>
                    <a:pt x="36" y="1312"/>
                    <a:pt x="42" y="1316"/>
                  </a:cubicBezTo>
                  <a:cubicBezTo>
                    <a:pt x="47" y="1322"/>
                    <a:pt x="51" y="1324"/>
                    <a:pt x="53" y="1324"/>
                  </a:cubicBezTo>
                  <a:cubicBezTo>
                    <a:pt x="59" y="1324"/>
                    <a:pt x="65" y="1321"/>
                    <a:pt x="71" y="1319"/>
                  </a:cubicBezTo>
                  <a:cubicBezTo>
                    <a:pt x="78" y="1316"/>
                    <a:pt x="84" y="1315"/>
                    <a:pt x="90" y="1313"/>
                  </a:cubicBezTo>
                  <a:cubicBezTo>
                    <a:pt x="96" y="1313"/>
                    <a:pt x="101" y="1318"/>
                    <a:pt x="104" y="1327"/>
                  </a:cubicBezTo>
                  <a:lnTo>
                    <a:pt x="102" y="1361"/>
                  </a:lnTo>
                  <a:cubicBezTo>
                    <a:pt x="102" y="1372"/>
                    <a:pt x="110" y="1381"/>
                    <a:pt x="121" y="1382"/>
                  </a:cubicBezTo>
                  <a:lnTo>
                    <a:pt x="127" y="1341"/>
                  </a:lnTo>
                  <a:cubicBezTo>
                    <a:pt x="122" y="1338"/>
                    <a:pt x="119" y="1333"/>
                    <a:pt x="118" y="1327"/>
                  </a:cubicBezTo>
                  <a:cubicBezTo>
                    <a:pt x="118" y="1313"/>
                    <a:pt x="127" y="1307"/>
                    <a:pt x="145" y="1307"/>
                  </a:cubicBezTo>
                  <a:cubicBezTo>
                    <a:pt x="148" y="1307"/>
                    <a:pt x="151" y="1308"/>
                    <a:pt x="155" y="1310"/>
                  </a:cubicBezTo>
                  <a:cubicBezTo>
                    <a:pt x="159" y="1313"/>
                    <a:pt x="164" y="1315"/>
                    <a:pt x="170" y="1318"/>
                  </a:cubicBezTo>
                  <a:lnTo>
                    <a:pt x="185" y="1324"/>
                  </a:lnTo>
                  <a:cubicBezTo>
                    <a:pt x="188" y="1325"/>
                    <a:pt x="191" y="1327"/>
                    <a:pt x="196" y="1327"/>
                  </a:cubicBezTo>
                  <a:cubicBezTo>
                    <a:pt x="201" y="1325"/>
                    <a:pt x="207" y="1322"/>
                    <a:pt x="210" y="1318"/>
                  </a:cubicBezTo>
                  <a:cubicBezTo>
                    <a:pt x="214" y="1313"/>
                    <a:pt x="219" y="1310"/>
                    <a:pt x="225" y="1308"/>
                  </a:cubicBezTo>
                  <a:lnTo>
                    <a:pt x="245" y="1313"/>
                  </a:lnTo>
                  <a:cubicBezTo>
                    <a:pt x="254" y="1318"/>
                    <a:pt x="265" y="1319"/>
                    <a:pt x="274" y="1321"/>
                  </a:cubicBezTo>
                  <a:cubicBezTo>
                    <a:pt x="288" y="1319"/>
                    <a:pt x="301" y="1318"/>
                    <a:pt x="313" y="1316"/>
                  </a:cubicBezTo>
                  <a:cubicBezTo>
                    <a:pt x="327" y="1313"/>
                    <a:pt x="339" y="1312"/>
                    <a:pt x="351" y="1310"/>
                  </a:cubicBezTo>
                  <a:lnTo>
                    <a:pt x="688" y="1336"/>
                  </a:lnTo>
                  <a:cubicBezTo>
                    <a:pt x="704" y="1335"/>
                    <a:pt x="717" y="1333"/>
                    <a:pt x="731" y="1333"/>
                  </a:cubicBezTo>
                  <a:cubicBezTo>
                    <a:pt x="742" y="1333"/>
                    <a:pt x="753" y="1332"/>
                    <a:pt x="764" y="1328"/>
                  </a:cubicBezTo>
                  <a:lnTo>
                    <a:pt x="904" y="1344"/>
                  </a:lnTo>
                  <a:cubicBezTo>
                    <a:pt x="907" y="1344"/>
                    <a:pt x="914" y="1344"/>
                    <a:pt x="925" y="1341"/>
                  </a:cubicBezTo>
                  <a:cubicBezTo>
                    <a:pt x="936" y="1339"/>
                    <a:pt x="942" y="1339"/>
                    <a:pt x="947" y="1339"/>
                  </a:cubicBezTo>
                  <a:cubicBezTo>
                    <a:pt x="951" y="1339"/>
                    <a:pt x="957" y="1345"/>
                    <a:pt x="965" y="1358"/>
                  </a:cubicBezTo>
                  <a:cubicBezTo>
                    <a:pt x="965" y="1348"/>
                    <a:pt x="976" y="1342"/>
                    <a:pt x="993" y="1339"/>
                  </a:cubicBezTo>
                  <a:cubicBezTo>
                    <a:pt x="1008" y="1336"/>
                    <a:pt x="1016" y="1328"/>
                    <a:pt x="1016" y="1318"/>
                  </a:cubicBezTo>
                  <a:cubicBezTo>
                    <a:pt x="982" y="1313"/>
                    <a:pt x="965" y="1302"/>
                    <a:pt x="965" y="1285"/>
                  </a:cubicBezTo>
                  <a:cubicBezTo>
                    <a:pt x="965" y="1284"/>
                    <a:pt x="965" y="1284"/>
                    <a:pt x="967" y="1282"/>
                  </a:cubicBezTo>
                  <a:lnTo>
                    <a:pt x="973" y="1272"/>
                  </a:lnTo>
                  <a:cubicBezTo>
                    <a:pt x="965" y="1253"/>
                    <a:pt x="961" y="1235"/>
                    <a:pt x="956" y="1215"/>
                  </a:cubicBezTo>
                  <a:cubicBezTo>
                    <a:pt x="959" y="1192"/>
                    <a:pt x="961" y="1173"/>
                    <a:pt x="962" y="1156"/>
                  </a:cubicBezTo>
                  <a:cubicBezTo>
                    <a:pt x="964" y="1142"/>
                    <a:pt x="965" y="1128"/>
                    <a:pt x="965" y="1113"/>
                  </a:cubicBezTo>
                  <a:cubicBezTo>
                    <a:pt x="974" y="1109"/>
                    <a:pt x="984" y="1107"/>
                    <a:pt x="993" y="1107"/>
                  </a:cubicBezTo>
                  <a:cubicBezTo>
                    <a:pt x="995" y="1107"/>
                    <a:pt x="997" y="1107"/>
                    <a:pt x="999" y="1107"/>
                  </a:cubicBezTo>
                  <a:cubicBezTo>
                    <a:pt x="999" y="1105"/>
                    <a:pt x="1001" y="1102"/>
                    <a:pt x="1001" y="1101"/>
                  </a:cubicBezTo>
                  <a:lnTo>
                    <a:pt x="1001" y="1095"/>
                  </a:lnTo>
                  <a:cubicBezTo>
                    <a:pt x="997" y="1093"/>
                    <a:pt x="993" y="1093"/>
                    <a:pt x="988" y="1092"/>
                  </a:cubicBezTo>
                  <a:lnTo>
                    <a:pt x="981" y="1087"/>
                  </a:lnTo>
                  <a:cubicBezTo>
                    <a:pt x="968" y="1082"/>
                    <a:pt x="961" y="1075"/>
                    <a:pt x="957" y="1068"/>
                  </a:cubicBezTo>
                  <a:cubicBezTo>
                    <a:pt x="954" y="1073"/>
                    <a:pt x="948" y="1076"/>
                    <a:pt x="942" y="1078"/>
                  </a:cubicBezTo>
                  <a:cubicBezTo>
                    <a:pt x="933" y="1078"/>
                    <a:pt x="930" y="1073"/>
                    <a:pt x="933" y="1067"/>
                  </a:cubicBezTo>
                  <a:cubicBezTo>
                    <a:pt x="936" y="1058"/>
                    <a:pt x="939" y="1048"/>
                    <a:pt x="942" y="1038"/>
                  </a:cubicBezTo>
                  <a:cubicBezTo>
                    <a:pt x="944" y="1030"/>
                    <a:pt x="945" y="1024"/>
                    <a:pt x="945" y="1019"/>
                  </a:cubicBezTo>
                  <a:lnTo>
                    <a:pt x="945" y="1019"/>
                  </a:lnTo>
                  <a:cubicBezTo>
                    <a:pt x="931" y="1032"/>
                    <a:pt x="922" y="1047"/>
                    <a:pt x="917" y="1065"/>
                  </a:cubicBezTo>
                  <a:cubicBezTo>
                    <a:pt x="914" y="1079"/>
                    <a:pt x="901" y="1085"/>
                    <a:pt x="874" y="1085"/>
                  </a:cubicBezTo>
                  <a:cubicBezTo>
                    <a:pt x="861" y="1085"/>
                    <a:pt x="845" y="1079"/>
                    <a:pt x="834" y="1068"/>
                  </a:cubicBezTo>
                  <a:cubicBezTo>
                    <a:pt x="814" y="1075"/>
                    <a:pt x="803" y="1079"/>
                    <a:pt x="801" y="1081"/>
                  </a:cubicBezTo>
                  <a:lnTo>
                    <a:pt x="801" y="1081"/>
                  </a:lnTo>
                  <a:cubicBezTo>
                    <a:pt x="798" y="1078"/>
                    <a:pt x="794" y="1072"/>
                    <a:pt x="788" y="1062"/>
                  </a:cubicBezTo>
                  <a:cubicBezTo>
                    <a:pt x="780" y="1071"/>
                    <a:pt x="775" y="1076"/>
                    <a:pt x="773" y="1076"/>
                  </a:cubicBezTo>
                  <a:cubicBezTo>
                    <a:pt x="772" y="1076"/>
                    <a:pt x="772" y="1075"/>
                    <a:pt x="771" y="1075"/>
                  </a:cubicBezTo>
                  <a:lnTo>
                    <a:pt x="751" y="1048"/>
                  </a:lnTo>
                  <a:cubicBezTo>
                    <a:pt x="747" y="1056"/>
                    <a:pt x="744" y="1064"/>
                    <a:pt x="742" y="1073"/>
                  </a:cubicBezTo>
                  <a:cubicBezTo>
                    <a:pt x="731" y="1072"/>
                    <a:pt x="725" y="1062"/>
                    <a:pt x="722" y="1045"/>
                  </a:cubicBezTo>
                  <a:cubicBezTo>
                    <a:pt x="710" y="1052"/>
                    <a:pt x="704" y="1058"/>
                    <a:pt x="704" y="1065"/>
                  </a:cubicBezTo>
                  <a:cubicBezTo>
                    <a:pt x="704" y="1067"/>
                    <a:pt x="705" y="1070"/>
                    <a:pt x="710" y="1075"/>
                  </a:cubicBezTo>
                  <a:cubicBezTo>
                    <a:pt x="705" y="1081"/>
                    <a:pt x="699" y="1085"/>
                    <a:pt x="691" y="1085"/>
                  </a:cubicBezTo>
                  <a:cubicBezTo>
                    <a:pt x="688" y="1084"/>
                    <a:pt x="687" y="1082"/>
                    <a:pt x="684" y="1081"/>
                  </a:cubicBezTo>
                  <a:cubicBezTo>
                    <a:pt x="681" y="1078"/>
                    <a:pt x="677" y="1075"/>
                    <a:pt x="674" y="1073"/>
                  </a:cubicBezTo>
                  <a:cubicBezTo>
                    <a:pt x="670" y="1072"/>
                    <a:pt x="665" y="1068"/>
                    <a:pt x="662" y="1065"/>
                  </a:cubicBezTo>
                  <a:cubicBezTo>
                    <a:pt x="650" y="1073"/>
                    <a:pt x="616" y="1081"/>
                    <a:pt x="559" y="1087"/>
                  </a:cubicBezTo>
                  <a:cubicBezTo>
                    <a:pt x="513" y="1095"/>
                    <a:pt x="484" y="1098"/>
                    <a:pt x="474" y="1098"/>
                  </a:cubicBezTo>
                  <a:cubicBezTo>
                    <a:pt x="458" y="1096"/>
                    <a:pt x="442" y="1090"/>
                    <a:pt x="430" y="1078"/>
                  </a:cubicBezTo>
                  <a:cubicBezTo>
                    <a:pt x="431" y="1072"/>
                    <a:pt x="432" y="1069"/>
                    <a:pt x="433" y="1069"/>
                  </a:cubicBezTo>
                  <a:cubicBezTo>
                    <a:pt x="433" y="1069"/>
                    <a:pt x="433" y="1069"/>
                    <a:pt x="433" y="1070"/>
                  </a:cubicBezTo>
                  <a:lnTo>
                    <a:pt x="433" y="1070"/>
                  </a:lnTo>
                  <a:cubicBezTo>
                    <a:pt x="433" y="1067"/>
                    <a:pt x="431" y="1065"/>
                    <a:pt x="428" y="1062"/>
                  </a:cubicBezTo>
                  <a:cubicBezTo>
                    <a:pt x="419" y="1065"/>
                    <a:pt x="411" y="1068"/>
                    <a:pt x="404" y="1072"/>
                  </a:cubicBezTo>
                  <a:cubicBezTo>
                    <a:pt x="403" y="1072"/>
                    <a:pt x="402" y="1072"/>
                    <a:pt x="402" y="1072"/>
                  </a:cubicBezTo>
                  <a:cubicBezTo>
                    <a:pt x="395" y="1072"/>
                    <a:pt x="388" y="1065"/>
                    <a:pt x="390" y="1058"/>
                  </a:cubicBezTo>
                  <a:lnTo>
                    <a:pt x="394" y="832"/>
                  </a:lnTo>
                  <a:cubicBezTo>
                    <a:pt x="402" y="824"/>
                    <a:pt x="408" y="816"/>
                    <a:pt x="413" y="812"/>
                  </a:cubicBezTo>
                  <a:cubicBezTo>
                    <a:pt x="418" y="809"/>
                    <a:pt x="421" y="804"/>
                    <a:pt x="425" y="799"/>
                  </a:cubicBezTo>
                  <a:lnTo>
                    <a:pt x="516" y="799"/>
                  </a:lnTo>
                  <a:lnTo>
                    <a:pt x="819" y="795"/>
                  </a:lnTo>
                  <a:cubicBezTo>
                    <a:pt x="822" y="795"/>
                    <a:pt x="825" y="793"/>
                    <a:pt x="828" y="792"/>
                  </a:cubicBezTo>
                  <a:cubicBezTo>
                    <a:pt x="831" y="789"/>
                    <a:pt x="834" y="787"/>
                    <a:pt x="837" y="787"/>
                  </a:cubicBezTo>
                  <a:cubicBezTo>
                    <a:pt x="848" y="787"/>
                    <a:pt x="853" y="795"/>
                    <a:pt x="853" y="810"/>
                  </a:cubicBezTo>
                  <a:cubicBezTo>
                    <a:pt x="853" y="816"/>
                    <a:pt x="851" y="822"/>
                    <a:pt x="850" y="829"/>
                  </a:cubicBezTo>
                  <a:lnTo>
                    <a:pt x="864" y="829"/>
                  </a:lnTo>
                  <a:cubicBezTo>
                    <a:pt x="865" y="822"/>
                    <a:pt x="867" y="818"/>
                    <a:pt x="867" y="815"/>
                  </a:cubicBezTo>
                  <a:cubicBezTo>
                    <a:pt x="867" y="813"/>
                    <a:pt x="867" y="812"/>
                    <a:pt x="867" y="809"/>
                  </a:cubicBezTo>
                  <a:cubicBezTo>
                    <a:pt x="867" y="804"/>
                    <a:pt x="867" y="799"/>
                    <a:pt x="865" y="795"/>
                  </a:cubicBezTo>
                  <a:cubicBezTo>
                    <a:pt x="877" y="789"/>
                    <a:pt x="893" y="784"/>
                    <a:pt x="908" y="782"/>
                  </a:cubicBezTo>
                  <a:cubicBezTo>
                    <a:pt x="908" y="778"/>
                    <a:pt x="907" y="773"/>
                    <a:pt x="902" y="770"/>
                  </a:cubicBezTo>
                  <a:cubicBezTo>
                    <a:pt x="897" y="765"/>
                    <a:pt x="893" y="764"/>
                    <a:pt x="888" y="761"/>
                  </a:cubicBezTo>
                  <a:lnTo>
                    <a:pt x="874" y="753"/>
                  </a:lnTo>
                  <a:cubicBezTo>
                    <a:pt x="871" y="752"/>
                    <a:pt x="868" y="749"/>
                    <a:pt x="867" y="745"/>
                  </a:cubicBezTo>
                  <a:cubicBezTo>
                    <a:pt x="865" y="739"/>
                    <a:pt x="865" y="733"/>
                    <a:pt x="867" y="725"/>
                  </a:cubicBezTo>
                  <a:cubicBezTo>
                    <a:pt x="867" y="721"/>
                    <a:pt x="868" y="716"/>
                    <a:pt x="868" y="712"/>
                  </a:cubicBezTo>
                  <a:cubicBezTo>
                    <a:pt x="865" y="695"/>
                    <a:pt x="862" y="676"/>
                    <a:pt x="861" y="659"/>
                  </a:cubicBezTo>
                  <a:cubicBezTo>
                    <a:pt x="859" y="644"/>
                    <a:pt x="859" y="635"/>
                    <a:pt x="859" y="632"/>
                  </a:cubicBezTo>
                  <a:lnTo>
                    <a:pt x="859" y="595"/>
                  </a:lnTo>
                  <a:cubicBezTo>
                    <a:pt x="862" y="593"/>
                    <a:pt x="865" y="592"/>
                    <a:pt x="868" y="592"/>
                  </a:cubicBezTo>
                  <a:cubicBezTo>
                    <a:pt x="873" y="590"/>
                    <a:pt x="879" y="589"/>
                    <a:pt x="887" y="587"/>
                  </a:cubicBezTo>
                  <a:cubicBezTo>
                    <a:pt x="897" y="587"/>
                    <a:pt x="907" y="581"/>
                    <a:pt x="908" y="570"/>
                  </a:cubicBezTo>
                  <a:cubicBezTo>
                    <a:pt x="905" y="569"/>
                    <a:pt x="901" y="569"/>
                    <a:pt x="896" y="569"/>
                  </a:cubicBezTo>
                  <a:cubicBezTo>
                    <a:pt x="890" y="569"/>
                    <a:pt x="882" y="569"/>
                    <a:pt x="874" y="567"/>
                  </a:cubicBezTo>
                  <a:cubicBezTo>
                    <a:pt x="864" y="566"/>
                    <a:pt x="856" y="559"/>
                    <a:pt x="853" y="550"/>
                  </a:cubicBezTo>
                  <a:cubicBezTo>
                    <a:pt x="839" y="562"/>
                    <a:pt x="821" y="569"/>
                    <a:pt x="802" y="569"/>
                  </a:cubicBezTo>
                  <a:cubicBezTo>
                    <a:pt x="791" y="569"/>
                    <a:pt x="781" y="567"/>
                    <a:pt x="771" y="564"/>
                  </a:cubicBezTo>
                  <a:cubicBezTo>
                    <a:pt x="762" y="562"/>
                    <a:pt x="751" y="561"/>
                    <a:pt x="741" y="561"/>
                  </a:cubicBezTo>
                  <a:cubicBezTo>
                    <a:pt x="728" y="561"/>
                    <a:pt x="716" y="562"/>
                    <a:pt x="705" y="567"/>
                  </a:cubicBezTo>
                  <a:cubicBezTo>
                    <a:pt x="694" y="569"/>
                    <a:pt x="687" y="570"/>
                    <a:pt x="686" y="571"/>
                  </a:cubicBezTo>
                  <a:lnTo>
                    <a:pt x="686" y="571"/>
                  </a:lnTo>
                  <a:cubicBezTo>
                    <a:pt x="684" y="570"/>
                    <a:pt x="682" y="569"/>
                    <a:pt x="681" y="569"/>
                  </a:cubicBezTo>
                  <a:cubicBezTo>
                    <a:pt x="679" y="566"/>
                    <a:pt x="676" y="564"/>
                    <a:pt x="673" y="564"/>
                  </a:cubicBezTo>
                  <a:cubicBezTo>
                    <a:pt x="671" y="564"/>
                    <a:pt x="669" y="563"/>
                    <a:pt x="667" y="563"/>
                  </a:cubicBezTo>
                  <a:cubicBezTo>
                    <a:pt x="662" y="563"/>
                    <a:pt x="657" y="564"/>
                    <a:pt x="651" y="566"/>
                  </a:cubicBezTo>
                  <a:cubicBezTo>
                    <a:pt x="644" y="569"/>
                    <a:pt x="634" y="570"/>
                    <a:pt x="627" y="570"/>
                  </a:cubicBezTo>
                  <a:cubicBezTo>
                    <a:pt x="625" y="570"/>
                    <a:pt x="621" y="567"/>
                    <a:pt x="614" y="562"/>
                  </a:cubicBezTo>
                  <a:cubicBezTo>
                    <a:pt x="609" y="557"/>
                    <a:pt x="607" y="553"/>
                    <a:pt x="604" y="553"/>
                  </a:cubicBezTo>
                  <a:cubicBezTo>
                    <a:pt x="603" y="553"/>
                    <a:pt x="603" y="553"/>
                    <a:pt x="602" y="553"/>
                  </a:cubicBezTo>
                  <a:cubicBezTo>
                    <a:pt x="598" y="555"/>
                    <a:pt x="594" y="555"/>
                    <a:pt x="590" y="556"/>
                  </a:cubicBezTo>
                  <a:cubicBezTo>
                    <a:pt x="587" y="556"/>
                    <a:pt x="584" y="558"/>
                    <a:pt x="579" y="559"/>
                  </a:cubicBezTo>
                  <a:cubicBezTo>
                    <a:pt x="565" y="562"/>
                    <a:pt x="551" y="564"/>
                    <a:pt x="539" y="564"/>
                  </a:cubicBezTo>
                  <a:cubicBezTo>
                    <a:pt x="484" y="564"/>
                    <a:pt x="458" y="555"/>
                    <a:pt x="458" y="535"/>
                  </a:cubicBezTo>
                  <a:cubicBezTo>
                    <a:pt x="447" y="535"/>
                    <a:pt x="438" y="546"/>
                    <a:pt x="430" y="567"/>
                  </a:cubicBezTo>
                  <a:lnTo>
                    <a:pt x="407" y="567"/>
                  </a:lnTo>
                  <a:cubicBezTo>
                    <a:pt x="391" y="567"/>
                    <a:pt x="385" y="553"/>
                    <a:pt x="385" y="524"/>
                  </a:cubicBezTo>
                  <a:cubicBezTo>
                    <a:pt x="385" y="496"/>
                    <a:pt x="382" y="469"/>
                    <a:pt x="374" y="442"/>
                  </a:cubicBezTo>
                  <a:lnTo>
                    <a:pt x="374" y="409"/>
                  </a:lnTo>
                  <a:cubicBezTo>
                    <a:pt x="374" y="370"/>
                    <a:pt x="388" y="346"/>
                    <a:pt x="418" y="333"/>
                  </a:cubicBezTo>
                  <a:cubicBezTo>
                    <a:pt x="430" y="332"/>
                    <a:pt x="442" y="330"/>
                    <a:pt x="454" y="329"/>
                  </a:cubicBezTo>
                  <a:cubicBezTo>
                    <a:pt x="459" y="328"/>
                    <a:pt x="464" y="328"/>
                    <a:pt x="470" y="328"/>
                  </a:cubicBezTo>
                  <a:cubicBezTo>
                    <a:pt x="481" y="328"/>
                    <a:pt x="494" y="329"/>
                    <a:pt x="510" y="329"/>
                  </a:cubicBezTo>
                  <a:cubicBezTo>
                    <a:pt x="516" y="329"/>
                    <a:pt x="527" y="330"/>
                    <a:pt x="542" y="332"/>
                  </a:cubicBezTo>
                  <a:cubicBezTo>
                    <a:pt x="558" y="332"/>
                    <a:pt x="568" y="333"/>
                    <a:pt x="574" y="335"/>
                  </a:cubicBezTo>
                  <a:cubicBezTo>
                    <a:pt x="582" y="335"/>
                    <a:pt x="590" y="333"/>
                    <a:pt x="598" y="332"/>
                  </a:cubicBezTo>
                  <a:lnTo>
                    <a:pt x="637" y="326"/>
                  </a:lnTo>
                  <a:cubicBezTo>
                    <a:pt x="648" y="322"/>
                    <a:pt x="659" y="321"/>
                    <a:pt x="670" y="319"/>
                  </a:cubicBezTo>
                  <a:cubicBezTo>
                    <a:pt x="677" y="318"/>
                    <a:pt x="684" y="318"/>
                    <a:pt x="685" y="318"/>
                  </a:cubicBezTo>
                  <a:cubicBezTo>
                    <a:pt x="699" y="318"/>
                    <a:pt x="713" y="319"/>
                    <a:pt x="727" y="321"/>
                  </a:cubicBezTo>
                  <a:cubicBezTo>
                    <a:pt x="739" y="324"/>
                    <a:pt x="753" y="326"/>
                    <a:pt x="767" y="326"/>
                  </a:cubicBezTo>
                  <a:cubicBezTo>
                    <a:pt x="770" y="326"/>
                    <a:pt x="773" y="326"/>
                    <a:pt x="777" y="326"/>
                  </a:cubicBezTo>
                  <a:cubicBezTo>
                    <a:pt x="786" y="326"/>
                    <a:pt x="796" y="325"/>
                    <a:pt x="805" y="322"/>
                  </a:cubicBezTo>
                  <a:cubicBezTo>
                    <a:pt x="817" y="321"/>
                    <a:pt x="831" y="319"/>
                    <a:pt x="844" y="319"/>
                  </a:cubicBezTo>
                  <a:cubicBezTo>
                    <a:pt x="845" y="321"/>
                    <a:pt x="851" y="332"/>
                    <a:pt x="865" y="350"/>
                  </a:cubicBezTo>
                  <a:cubicBezTo>
                    <a:pt x="870" y="341"/>
                    <a:pt x="876" y="332"/>
                    <a:pt x="884" y="324"/>
                  </a:cubicBezTo>
                  <a:cubicBezTo>
                    <a:pt x="892" y="319"/>
                    <a:pt x="900" y="317"/>
                    <a:pt x="908" y="317"/>
                  </a:cubicBezTo>
                  <a:cubicBezTo>
                    <a:pt x="911" y="317"/>
                    <a:pt x="913" y="317"/>
                    <a:pt x="916" y="318"/>
                  </a:cubicBezTo>
                  <a:cubicBezTo>
                    <a:pt x="925" y="318"/>
                    <a:pt x="934" y="324"/>
                    <a:pt x="937" y="332"/>
                  </a:cubicBezTo>
                  <a:cubicBezTo>
                    <a:pt x="945" y="339"/>
                    <a:pt x="948" y="347"/>
                    <a:pt x="950" y="356"/>
                  </a:cubicBezTo>
                  <a:cubicBezTo>
                    <a:pt x="948" y="375"/>
                    <a:pt x="944" y="393"/>
                    <a:pt x="936" y="409"/>
                  </a:cubicBezTo>
                  <a:lnTo>
                    <a:pt x="954" y="409"/>
                  </a:lnTo>
                  <a:cubicBezTo>
                    <a:pt x="959" y="395"/>
                    <a:pt x="962" y="381"/>
                    <a:pt x="964" y="367"/>
                  </a:cubicBezTo>
                  <a:cubicBezTo>
                    <a:pt x="964" y="355"/>
                    <a:pt x="962" y="342"/>
                    <a:pt x="956" y="330"/>
                  </a:cubicBezTo>
                  <a:cubicBezTo>
                    <a:pt x="962" y="324"/>
                    <a:pt x="970" y="319"/>
                    <a:pt x="977" y="318"/>
                  </a:cubicBezTo>
                  <a:cubicBezTo>
                    <a:pt x="990" y="313"/>
                    <a:pt x="996" y="310"/>
                    <a:pt x="997" y="306"/>
                  </a:cubicBezTo>
                  <a:cubicBezTo>
                    <a:pt x="971" y="301"/>
                    <a:pt x="957" y="296"/>
                    <a:pt x="957" y="287"/>
                  </a:cubicBezTo>
                  <a:cubicBezTo>
                    <a:pt x="964" y="276"/>
                    <a:pt x="967" y="262"/>
                    <a:pt x="967" y="249"/>
                  </a:cubicBezTo>
                  <a:cubicBezTo>
                    <a:pt x="965" y="227"/>
                    <a:pt x="964" y="204"/>
                    <a:pt x="961" y="181"/>
                  </a:cubicBezTo>
                  <a:cubicBezTo>
                    <a:pt x="959" y="164"/>
                    <a:pt x="956" y="149"/>
                    <a:pt x="956" y="136"/>
                  </a:cubicBezTo>
                  <a:cubicBezTo>
                    <a:pt x="956" y="129"/>
                    <a:pt x="956" y="121"/>
                    <a:pt x="954" y="112"/>
                  </a:cubicBezTo>
                  <a:cubicBezTo>
                    <a:pt x="964" y="105"/>
                    <a:pt x="977" y="101"/>
                    <a:pt x="989" y="101"/>
                  </a:cubicBezTo>
                  <a:cubicBezTo>
                    <a:pt x="991" y="101"/>
                    <a:pt x="993" y="101"/>
                    <a:pt x="994" y="101"/>
                  </a:cubicBezTo>
                  <a:lnTo>
                    <a:pt x="1017" y="101"/>
                  </a:lnTo>
                  <a:cubicBezTo>
                    <a:pt x="1022" y="99"/>
                    <a:pt x="1028" y="99"/>
                    <a:pt x="1034" y="98"/>
                  </a:cubicBezTo>
                  <a:cubicBezTo>
                    <a:pt x="1032" y="88"/>
                    <a:pt x="1021" y="81"/>
                    <a:pt x="1011" y="81"/>
                  </a:cubicBezTo>
                  <a:cubicBezTo>
                    <a:pt x="1010" y="81"/>
                    <a:pt x="1009" y="81"/>
                    <a:pt x="1008" y="81"/>
                  </a:cubicBezTo>
                  <a:cubicBezTo>
                    <a:pt x="1004" y="81"/>
                    <a:pt x="1001" y="81"/>
                    <a:pt x="996" y="83"/>
                  </a:cubicBezTo>
                  <a:cubicBezTo>
                    <a:pt x="993" y="83"/>
                    <a:pt x="990" y="84"/>
                    <a:pt x="985" y="84"/>
                  </a:cubicBezTo>
                  <a:cubicBezTo>
                    <a:pt x="957" y="83"/>
                    <a:pt x="945" y="69"/>
                    <a:pt x="947" y="44"/>
                  </a:cubicBezTo>
                  <a:cubicBezTo>
                    <a:pt x="947" y="43"/>
                    <a:pt x="947" y="39"/>
                    <a:pt x="948" y="38"/>
                  </a:cubicBezTo>
                  <a:lnTo>
                    <a:pt x="948" y="33"/>
                  </a:lnTo>
                  <a:cubicBezTo>
                    <a:pt x="948" y="35"/>
                    <a:pt x="948" y="36"/>
                    <a:pt x="947" y="36"/>
                  </a:cubicBezTo>
                  <a:cubicBezTo>
                    <a:pt x="946" y="36"/>
                    <a:pt x="945" y="36"/>
                    <a:pt x="944" y="36"/>
                  </a:cubicBezTo>
                  <a:cubicBezTo>
                    <a:pt x="942" y="36"/>
                    <a:pt x="941" y="36"/>
                    <a:pt x="939" y="37"/>
                  </a:cubicBezTo>
                  <a:lnTo>
                    <a:pt x="939" y="37"/>
                  </a:lnTo>
                  <a:cubicBezTo>
                    <a:pt x="939" y="37"/>
                    <a:pt x="939" y="37"/>
                    <a:pt x="939" y="37"/>
                  </a:cubicBezTo>
                  <a:lnTo>
                    <a:pt x="939" y="37"/>
                  </a:lnTo>
                  <a:cubicBezTo>
                    <a:pt x="938" y="37"/>
                    <a:pt x="938" y="37"/>
                    <a:pt x="937" y="38"/>
                  </a:cubicBezTo>
                  <a:cubicBezTo>
                    <a:pt x="938" y="38"/>
                    <a:pt x="939" y="37"/>
                    <a:pt x="939" y="37"/>
                  </a:cubicBezTo>
                  <a:lnTo>
                    <a:pt x="939" y="37"/>
                  </a:lnTo>
                  <a:cubicBezTo>
                    <a:pt x="940" y="39"/>
                    <a:pt x="940" y="47"/>
                    <a:pt x="937" y="61"/>
                  </a:cubicBezTo>
                  <a:cubicBezTo>
                    <a:pt x="934" y="66"/>
                    <a:pt x="930" y="69"/>
                    <a:pt x="926" y="69"/>
                  </a:cubicBezTo>
                  <a:cubicBezTo>
                    <a:pt x="925" y="69"/>
                    <a:pt x="924" y="69"/>
                    <a:pt x="924" y="69"/>
                  </a:cubicBezTo>
                  <a:cubicBezTo>
                    <a:pt x="908" y="78"/>
                    <a:pt x="891" y="84"/>
                    <a:pt x="874" y="87"/>
                  </a:cubicBezTo>
                  <a:cubicBezTo>
                    <a:pt x="857" y="92"/>
                    <a:pt x="845" y="95"/>
                    <a:pt x="836" y="96"/>
                  </a:cubicBezTo>
                  <a:cubicBezTo>
                    <a:pt x="830" y="98"/>
                    <a:pt x="824" y="99"/>
                    <a:pt x="817" y="99"/>
                  </a:cubicBezTo>
                  <a:cubicBezTo>
                    <a:pt x="808" y="98"/>
                    <a:pt x="799" y="92"/>
                    <a:pt x="793" y="84"/>
                  </a:cubicBezTo>
                  <a:cubicBezTo>
                    <a:pt x="788" y="87"/>
                    <a:pt x="785" y="89"/>
                    <a:pt x="781" y="90"/>
                  </a:cubicBezTo>
                  <a:cubicBezTo>
                    <a:pt x="774" y="90"/>
                    <a:pt x="767" y="86"/>
                    <a:pt x="757" y="76"/>
                  </a:cubicBezTo>
                  <a:cubicBezTo>
                    <a:pt x="751" y="83"/>
                    <a:pt x="747" y="86"/>
                    <a:pt x="744" y="86"/>
                  </a:cubicBezTo>
                  <a:cubicBezTo>
                    <a:pt x="742" y="86"/>
                    <a:pt x="741" y="86"/>
                    <a:pt x="740" y="86"/>
                  </a:cubicBezTo>
                  <a:cubicBezTo>
                    <a:pt x="732" y="86"/>
                    <a:pt x="726" y="82"/>
                    <a:pt x="721" y="76"/>
                  </a:cubicBezTo>
                  <a:cubicBezTo>
                    <a:pt x="714" y="83"/>
                    <a:pt x="705" y="87"/>
                    <a:pt x="696" y="87"/>
                  </a:cubicBezTo>
                  <a:cubicBezTo>
                    <a:pt x="687" y="87"/>
                    <a:pt x="679" y="86"/>
                    <a:pt x="670" y="83"/>
                  </a:cubicBezTo>
                  <a:cubicBezTo>
                    <a:pt x="662" y="79"/>
                    <a:pt x="654" y="78"/>
                    <a:pt x="645" y="78"/>
                  </a:cubicBezTo>
                  <a:cubicBezTo>
                    <a:pt x="639" y="78"/>
                    <a:pt x="634" y="79"/>
                    <a:pt x="630" y="81"/>
                  </a:cubicBezTo>
                  <a:cubicBezTo>
                    <a:pt x="625" y="84"/>
                    <a:pt x="622" y="86"/>
                    <a:pt x="618" y="86"/>
                  </a:cubicBezTo>
                  <a:lnTo>
                    <a:pt x="601" y="79"/>
                  </a:lnTo>
                  <a:cubicBezTo>
                    <a:pt x="587" y="73"/>
                    <a:pt x="571" y="70"/>
                    <a:pt x="558" y="70"/>
                  </a:cubicBezTo>
                  <a:cubicBezTo>
                    <a:pt x="541" y="72"/>
                    <a:pt x="525" y="73"/>
                    <a:pt x="510" y="76"/>
                  </a:cubicBezTo>
                  <a:cubicBezTo>
                    <a:pt x="493" y="79"/>
                    <a:pt x="476" y="83"/>
                    <a:pt x="461" y="83"/>
                  </a:cubicBezTo>
                  <a:cubicBezTo>
                    <a:pt x="448" y="83"/>
                    <a:pt x="442" y="72"/>
                    <a:pt x="441" y="50"/>
                  </a:cubicBezTo>
                  <a:cubicBezTo>
                    <a:pt x="428" y="59"/>
                    <a:pt x="422" y="66"/>
                    <a:pt x="422" y="70"/>
                  </a:cubicBezTo>
                  <a:cubicBezTo>
                    <a:pt x="402" y="78"/>
                    <a:pt x="382" y="83"/>
                    <a:pt x="361" y="84"/>
                  </a:cubicBezTo>
                  <a:cubicBezTo>
                    <a:pt x="356" y="84"/>
                    <a:pt x="350" y="83"/>
                    <a:pt x="344" y="81"/>
                  </a:cubicBezTo>
                  <a:cubicBezTo>
                    <a:pt x="339" y="79"/>
                    <a:pt x="334" y="78"/>
                    <a:pt x="328" y="78"/>
                  </a:cubicBezTo>
                  <a:cubicBezTo>
                    <a:pt x="316" y="78"/>
                    <a:pt x="304" y="79"/>
                    <a:pt x="291" y="81"/>
                  </a:cubicBezTo>
                  <a:cubicBezTo>
                    <a:pt x="279" y="84"/>
                    <a:pt x="268" y="86"/>
                    <a:pt x="256" y="86"/>
                  </a:cubicBezTo>
                  <a:lnTo>
                    <a:pt x="119" y="84"/>
                  </a:lnTo>
                  <a:cubicBezTo>
                    <a:pt x="111" y="70"/>
                    <a:pt x="107" y="53"/>
                    <a:pt x="108" y="38"/>
                  </a:cubicBezTo>
                  <a:cubicBezTo>
                    <a:pt x="105" y="18"/>
                    <a:pt x="101" y="6"/>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8" name="Google Shape;4648;p85"/>
            <p:cNvSpPr/>
            <p:nvPr/>
          </p:nvSpPr>
          <p:spPr>
            <a:xfrm>
              <a:off x="6980289" y="1847394"/>
              <a:ext cx="29951" cy="39373"/>
            </a:xfrm>
            <a:custGeom>
              <a:avLst/>
              <a:gdLst/>
              <a:ahLst/>
              <a:cxnLst/>
              <a:rect l="l" t="t" r="r" b="b"/>
              <a:pathLst>
                <a:path w="1084" h="1425" extrusionOk="0">
                  <a:moveTo>
                    <a:pt x="10" y="107"/>
                  </a:moveTo>
                  <a:lnTo>
                    <a:pt x="10" y="113"/>
                  </a:lnTo>
                  <a:lnTo>
                    <a:pt x="15" y="113"/>
                  </a:lnTo>
                  <a:lnTo>
                    <a:pt x="15" y="107"/>
                  </a:lnTo>
                  <a:close/>
                  <a:moveTo>
                    <a:pt x="305" y="124"/>
                  </a:moveTo>
                  <a:cubicBezTo>
                    <a:pt x="306" y="124"/>
                    <a:pt x="306" y="124"/>
                    <a:pt x="306" y="125"/>
                  </a:cubicBezTo>
                  <a:lnTo>
                    <a:pt x="306" y="125"/>
                  </a:lnTo>
                  <a:cubicBezTo>
                    <a:pt x="307" y="124"/>
                    <a:pt x="307" y="124"/>
                    <a:pt x="305" y="124"/>
                  </a:cubicBezTo>
                  <a:close/>
                  <a:moveTo>
                    <a:pt x="558" y="111"/>
                  </a:moveTo>
                  <a:lnTo>
                    <a:pt x="559" y="127"/>
                  </a:lnTo>
                  <a:lnTo>
                    <a:pt x="556" y="127"/>
                  </a:lnTo>
                  <a:lnTo>
                    <a:pt x="553" y="111"/>
                  </a:lnTo>
                  <a:close/>
                  <a:moveTo>
                    <a:pt x="582" y="122"/>
                  </a:moveTo>
                  <a:lnTo>
                    <a:pt x="582" y="128"/>
                  </a:lnTo>
                  <a:lnTo>
                    <a:pt x="578" y="128"/>
                  </a:lnTo>
                  <a:lnTo>
                    <a:pt x="578" y="122"/>
                  </a:lnTo>
                  <a:close/>
                  <a:moveTo>
                    <a:pt x="198" y="122"/>
                  </a:moveTo>
                  <a:cubicBezTo>
                    <a:pt x="207" y="122"/>
                    <a:pt x="210" y="124"/>
                    <a:pt x="210" y="130"/>
                  </a:cubicBezTo>
                  <a:cubicBezTo>
                    <a:pt x="210" y="136"/>
                    <a:pt x="208" y="140"/>
                    <a:pt x="205" y="145"/>
                  </a:cubicBezTo>
                  <a:lnTo>
                    <a:pt x="205" y="144"/>
                  </a:lnTo>
                  <a:cubicBezTo>
                    <a:pt x="202" y="139"/>
                    <a:pt x="202" y="136"/>
                    <a:pt x="201" y="133"/>
                  </a:cubicBezTo>
                  <a:cubicBezTo>
                    <a:pt x="201" y="128"/>
                    <a:pt x="199" y="125"/>
                    <a:pt x="198" y="122"/>
                  </a:cubicBezTo>
                  <a:close/>
                  <a:moveTo>
                    <a:pt x="244" y="114"/>
                  </a:moveTo>
                  <a:cubicBezTo>
                    <a:pt x="245" y="114"/>
                    <a:pt x="246" y="114"/>
                    <a:pt x="247" y="114"/>
                  </a:cubicBezTo>
                  <a:cubicBezTo>
                    <a:pt x="250" y="114"/>
                    <a:pt x="255" y="117"/>
                    <a:pt x="255" y="122"/>
                  </a:cubicBezTo>
                  <a:lnTo>
                    <a:pt x="255" y="156"/>
                  </a:lnTo>
                  <a:cubicBezTo>
                    <a:pt x="245" y="150"/>
                    <a:pt x="241" y="137"/>
                    <a:pt x="241" y="117"/>
                  </a:cubicBezTo>
                  <a:cubicBezTo>
                    <a:pt x="241" y="115"/>
                    <a:pt x="241" y="114"/>
                    <a:pt x="244" y="114"/>
                  </a:cubicBezTo>
                  <a:close/>
                  <a:moveTo>
                    <a:pt x="373" y="102"/>
                  </a:moveTo>
                  <a:lnTo>
                    <a:pt x="376" y="156"/>
                  </a:lnTo>
                  <a:lnTo>
                    <a:pt x="371" y="156"/>
                  </a:lnTo>
                  <a:lnTo>
                    <a:pt x="368" y="102"/>
                  </a:lnTo>
                  <a:close/>
                  <a:moveTo>
                    <a:pt x="316" y="111"/>
                  </a:moveTo>
                  <a:lnTo>
                    <a:pt x="316" y="119"/>
                  </a:lnTo>
                  <a:cubicBezTo>
                    <a:pt x="315" y="127"/>
                    <a:pt x="315" y="133"/>
                    <a:pt x="315" y="140"/>
                  </a:cubicBezTo>
                  <a:lnTo>
                    <a:pt x="315" y="157"/>
                  </a:lnTo>
                  <a:cubicBezTo>
                    <a:pt x="315" y="146"/>
                    <a:pt x="312" y="134"/>
                    <a:pt x="306" y="125"/>
                  </a:cubicBezTo>
                  <a:lnTo>
                    <a:pt x="306" y="125"/>
                  </a:lnTo>
                  <a:cubicBezTo>
                    <a:pt x="304" y="126"/>
                    <a:pt x="298" y="128"/>
                    <a:pt x="287" y="131"/>
                  </a:cubicBezTo>
                  <a:cubicBezTo>
                    <a:pt x="284" y="125"/>
                    <a:pt x="285" y="117"/>
                    <a:pt x="290" y="111"/>
                  </a:cubicBezTo>
                  <a:close/>
                  <a:moveTo>
                    <a:pt x="438" y="111"/>
                  </a:moveTo>
                  <a:lnTo>
                    <a:pt x="439" y="216"/>
                  </a:lnTo>
                  <a:cubicBezTo>
                    <a:pt x="428" y="190"/>
                    <a:pt x="424" y="162"/>
                    <a:pt x="424" y="134"/>
                  </a:cubicBezTo>
                  <a:lnTo>
                    <a:pt x="424" y="114"/>
                  </a:lnTo>
                  <a:lnTo>
                    <a:pt x="428" y="113"/>
                  </a:lnTo>
                  <a:cubicBezTo>
                    <a:pt x="431" y="111"/>
                    <a:pt x="434" y="111"/>
                    <a:pt x="438" y="111"/>
                  </a:cubicBezTo>
                  <a:close/>
                  <a:moveTo>
                    <a:pt x="505" y="111"/>
                  </a:moveTo>
                  <a:cubicBezTo>
                    <a:pt x="514" y="111"/>
                    <a:pt x="523" y="114"/>
                    <a:pt x="531" y="117"/>
                  </a:cubicBezTo>
                  <a:lnTo>
                    <a:pt x="531" y="117"/>
                  </a:lnTo>
                  <a:cubicBezTo>
                    <a:pt x="523" y="127"/>
                    <a:pt x="513" y="135"/>
                    <a:pt x="502" y="140"/>
                  </a:cubicBezTo>
                  <a:cubicBezTo>
                    <a:pt x="502" y="142"/>
                    <a:pt x="501" y="147"/>
                    <a:pt x="502" y="153"/>
                  </a:cubicBezTo>
                  <a:cubicBezTo>
                    <a:pt x="502" y="160"/>
                    <a:pt x="504" y="170"/>
                    <a:pt x="504" y="182"/>
                  </a:cubicBezTo>
                  <a:cubicBezTo>
                    <a:pt x="507" y="197"/>
                    <a:pt x="502" y="211"/>
                    <a:pt x="490" y="222"/>
                  </a:cubicBezTo>
                  <a:lnTo>
                    <a:pt x="485" y="119"/>
                  </a:lnTo>
                  <a:cubicBezTo>
                    <a:pt x="491" y="114"/>
                    <a:pt x="499" y="111"/>
                    <a:pt x="505" y="111"/>
                  </a:cubicBezTo>
                  <a:close/>
                  <a:moveTo>
                    <a:pt x="636" y="111"/>
                  </a:moveTo>
                  <a:cubicBezTo>
                    <a:pt x="638" y="139"/>
                    <a:pt x="638" y="162"/>
                    <a:pt x="638" y="180"/>
                  </a:cubicBezTo>
                  <a:cubicBezTo>
                    <a:pt x="638" y="194"/>
                    <a:pt x="638" y="208"/>
                    <a:pt x="639" y="224"/>
                  </a:cubicBezTo>
                  <a:lnTo>
                    <a:pt x="638" y="220"/>
                  </a:lnTo>
                  <a:cubicBezTo>
                    <a:pt x="630" y="214"/>
                    <a:pt x="627" y="204"/>
                    <a:pt x="627" y="194"/>
                  </a:cubicBezTo>
                  <a:lnTo>
                    <a:pt x="627" y="177"/>
                  </a:lnTo>
                  <a:cubicBezTo>
                    <a:pt x="628" y="173"/>
                    <a:pt x="630" y="167"/>
                    <a:pt x="628" y="160"/>
                  </a:cubicBezTo>
                  <a:cubicBezTo>
                    <a:pt x="630" y="145"/>
                    <a:pt x="621" y="131"/>
                    <a:pt x="607" y="125"/>
                  </a:cubicBezTo>
                  <a:cubicBezTo>
                    <a:pt x="611" y="122"/>
                    <a:pt x="614" y="119"/>
                    <a:pt x="619" y="117"/>
                  </a:cubicBezTo>
                  <a:lnTo>
                    <a:pt x="636" y="111"/>
                  </a:lnTo>
                  <a:close/>
                  <a:moveTo>
                    <a:pt x="722" y="130"/>
                  </a:moveTo>
                  <a:cubicBezTo>
                    <a:pt x="730" y="148"/>
                    <a:pt x="734" y="168"/>
                    <a:pt x="734" y="188"/>
                  </a:cubicBezTo>
                  <a:lnTo>
                    <a:pt x="733" y="187"/>
                  </a:lnTo>
                  <a:cubicBezTo>
                    <a:pt x="733" y="194"/>
                    <a:pt x="731" y="204"/>
                    <a:pt x="730" y="213"/>
                  </a:cubicBezTo>
                  <a:cubicBezTo>
                    <a:pt x="727" y="222"/>
                    <a:pt x="725" y="231"/>
                    <a:pt x="725" y="240"/>
                  </a:cubicBezTo>
                  <a:cubicBezTo>
                    <a:pt x="724" y="247"/>
                    <a:pt x="725" y="253"/>
                    <a:pt x="727" y="259"/>
                  </a:cubicBezTo>
                  <a:lnTo>
                    <a:pt x="714" y="259"/>
                  </a:lnTo>
                  <a:lnTo>
                    <a:pt x="714" y="219"/>
                  </a:lnTo>
                  <a:cubicBezTo>
                    <a:pt x="714" y="202"/>
                    <a:pt x="710" y="185"/>
                    <a:pt x="699" y="171"/>
                  </a:cubicBezTo>
                  <a:lnTo>
                    <a:pt x="699" y="130"/>
                  </a:lnTo>
                  <a:close/>
                  <a:moveTo>
                    <a:pt x="211" y="205"/>
                  </a:moveTo>
                  <a:lnTo>
                    <a:pt x="211" y="225"/>
                  </a:lnTo>
                  <a:cubicBezTo>
                    <a:pt x="211" y="224"/>
                    <a:pt x="211" y="223"/>
                    <a:pt x="211" y="223"/>
                  </a:cubicBezTo>
                  <a:cubicBezTo>
                    <a:pt x="210" y="223"/>
                    <a:pt x="205" y="236"/>
                    <a:pt x="198" y="264"/>
                  </a:cubicBezTo>
                  <a:lnTo>
                    <a:pt x="198" y="205"/>
                  </a:lnTo>
                  <a:close/>
                  <a:moveTo>
                    <a:pt x="659" y="250"/>
                  </a:moveTo>
                  <a:lnTo>
                    <a:pt x="654" y="279"/>
                  </a:lnTo>
                  <a:lnTo>
                    <a:pt x="650" y="279"/>
                  </a:lnTo>
                  <a:lnTo>
                    <a:pt x="653" y="250"/>
                  </a:lnTo>
                  <a:close/>
                  <a:moveTo>
                    <a:pt x="571" y="225"/>
                  </a:moveTo>
                  <a:lnTo>
                    <a:pt x="571" y="280"/>
                  </a:lnTo>
                  <a:cubicBezTo>
                    <a:pt x="567" y="282"/>
                    <a:pt x="561" y="282"/>
                    <a:pt x="554" y="285"/>
                  </a:cubicBezTo>
                  <a:cubicBezTo>
                    <a:pt x="561" y="276"/>
                    <a:pt x="564" y="267"/>
                    <a:pt x="564" y="257"/>
                  </a:cubicBezTo>
                  <a:cubicBezTo>
                    <a:pt x="562" y="245"/>
                    <a:pt x="559" y="236"/>
                    <a:pt x="554" y="225"/>
                  </a:cubicBezTo>
                  <a:close/>
                  <a:moveTo>
                    <a:pt x="344" y="257"/>
                  </a:moveTo>
                  <a:cubicBezTo>
                    <a:pt x="348" y="267"/>
                    <a:pt x="353" y="276"/>
                    <a:pt x="359" y="282"/>
                  </a:cubicBezTo>
                  <a:lnTo>
                    <a:pt x="373" y="270"/>
                  </a:lnTo>
                  <a:lnTo>
                    <a:pt x="374" y="290"/>
                  </a:lnTo>
                  <a:lnTo>
                    <a:pt x="344" y="290"/>
                  </a:lnTo>
                  <a:lnTo>
                    <a:pt x="344" y="257"/>
                  </a:lnTo>
                  <a:close/>
                  <a:moveTo>
                    <a:pt x="407" y="282"/>
                  </a:moveTo>
                  <a:lnTo>
                    <a:pt x="407" y="291"/>
                  </a:lnTo>
                  <a:lnTo>
                    <a:pt x="401" y="291"/>
                  </a:lnTo>
                  <a:lnTo>
                    <a:pt x="401" y="282"/>
                  </a:lnTo>
                  <a:close/>
                  <a:moveTo>
                    <a:pt x="534" y="262"/>
                  </a:moveTo>
                  <a:cubicBezTo>
                    <a:pt x="530" y="279"/>
                    <a:pt x="534" y="288"/>
                    <a:pt x="545" y="288"/>
                  </a:cubicBezTo>
                  <a:cubicBezTo>
                    <a:pt x="546" y="288"/>
                    <a:pt x="546" y="288"/>
                    <a:pt x="547" y="288"/>
                  </a:cubicBezTo>
                  <a:lnTo>
                    <a:pt x="547" y="288"/>
                  </a:lnTo>
                  <a:cubicBezTo>
                    <a:pt x="543" y="291"/>
                    <a:pt x="539" y="293"/>
                    <a:pt x="534" y="294"/>
                  </a:cubicBezTo>
                  <a:cubicBezTo>
                    <a:pt x="534" y="293"/>
                    <a:pt x="531" y="290"/>
                    <a:pt x="527" y="285"/>
                  </a:cubicBezTo>
                  <a:cubicBezTo>
                    <a:pt x="528" y="270"/>
                    <a:pt x="530" y="262"/>
                    <a:pt x="534" y="262"/>
                  </a:cubicBezTo>
                  <a:close/>
                  <a:moveTo>
                    <a:pt x="61" y="136"/>
                  </a:moveTo>
                  <a:cubicBezTo>
                    <a:pt x="78" y="170"/>
                    <a:pt x="84" y="207"/>
                    <a:pt x="82" y="244"/>
                  </a:cubicBezTo>
                  <a:lnTo>
                    <a:pt x="82" y="300"/>
                  </a:lnTo>
                  <a:cubicBezTo>
                    <a:pt x="68" y="279"/>
                    <a:pt x="61" y="254"/>
                    <a:pt x="61" y="228"/>
                  </a:cubicBezTo>
                  <a:lnTo>
                    <a:pt x="61" y="136"/>
                  </a:lnTo>
                  <a:close/>
                  <a:moveTo>
                    <a:pt x="141" y="119"/>
                  </a:moveTo>
                  <a:cubicBezTo>
                    <a:pt x="145" y="153"/>
                    <a:pt x="148" y="184"/>
                    <a:pt x="151" y="213"/>
                  </a:cubicBezTo>
                  <a:cubicBezTo>
                    <a:pt x="153" y="244"/>
                    <a:pt x="155" y="270"/>
                    <a:pt x="155" y="296"/>
                  </a:cubicBezTo>
                  <a:lnTo>
                    <a:pt x="155" y="317"/>
                  </a:lnTo>
                  <a:cubicBezTo>
                    <a:pt x="142" y="294"/>
                    <a:pt x="136" y="270"/>
                    <a:pt x="138" y="244"/>
                  </a:cubicBezTo>
                  <a:lnTo>
                    <a:pt x="138" y="145"/>
                  </a:lnTo>
                  <a:cubicBezTo>
                    <a:pt x="136" y="137"/>
                    <a:pt x="133" y="131"/>
                    <a:pt x="127" y="127"/>
                  </a:cubicBezTo>
                  <a:cubicBezTo>
                    <a:pt x="130" y="122"/>
                    <a:pt x="136" y="119"/>
                    <a:pt x="141" y="119"/>
                  </a:cubicBezTo>
                  <a:close/>
                  <a:moveTo>
                    <a:pt x="691" y="302"/>
                  </a:moveTo>
                  <a:cubicBezTo>
                    <a:pt x="696" y="307"/>
                    <a:pt x="698" y="311"/>
                    <a:pt x="698" y="317"/>
                  </a:cubicBezTo>
                  <a:lnTo>
                    <a:pt x="696" y="316"/>
                  </a:lnTo>
                  <a:lnTo>
                    <a:pt x="691" y="316"/>
                  </a:lnTo>
                  <a:cubicBezTo>
                    <a:pt x="690" y="316"/>
                    <a:pt x="687" y="314"/>
                    <a:pt x="684" y="314"/>
                  </a:cubicBezTo>
                  <a:cubicBezTo>
                    <a:pt x="685" y="313"/>
                    <a:pt x="687" y="310"/>
                    <a:pt x="688" y="308"/>
                  </a:cubicBezTo>
                  <a:cubicBezTo>
                    <a:pt x="688" y="307"/>
                    <a:pt x="690" y="304"/>
                    <a:pt x="691" y="302"/>
                  </a:cubicBezTo>
                  <a:close/>
                  <a:moveTo>
                    <a:pt x="901" y="300"/>
                  </a:moveTo>
                  <a:lnTo>
                    <a:pt x="901" y="327"/>
                  </a:lnTo>
                  <a:lnTo>
                    <a:pt x="896" y="327"/>
                  </a:lnTo>
                  <a:lnTo>
                    <a:pt x="896" y="300"/>
                  </a:lnTo>
                  <a:close/>
                  <a:moveTo>
                    <a:pt x="779" y="145"/>
                  </a:moveTo>
                  <a:lnTo>
                    <a:pt x="779" y="145"/>
                  </a:lnTo>
                  <a:cubicBezTo>
                    <a:pt x="799" y="159"/>
                    <a:pt x="808" y="210"/>
                    <a:pt x="808" y="299"/>
                  </a:cubicBezTo>
                  <a:lnTo>
                    <a:pt x="807" y="297"/>
                  </a:lnTo>
                  <a:cubicBezTo>
                    <a:pt x="807" y="305"/>
                    <a:pt x="807" y="313"/>
                    <a:pt x="807" y="320"/>
                  </a:cubicBezTo>
                  <a:cubicBezTo>
                    <a:pt x="804" y="327"/>
                    <a:pt x="804" y="334"/>
                    <a:pt x="802" y="342"/>
                  </a:cubicBezTo>
                  <a:cubicBezTo>
                    <a:pt x="796" y="337"/>
                    <a:pt x="791" y="331"/>
                    <a:pt x="788" y="325"/>
                  </a:cubicBezTo>
                  <a:cubicBezTo>
                    <a:pt x="796" y="314"/>
                    <a:pt x="799" y="302"/>
                    <a:pt x="799" y="288"/>
                  </a:cubicBezTo>
                  <a:cubicBezTo>
                    <a:pt x="799" y="273"/>
                    <a:pt x="791" y="257"/>
                    <a:pt x="779" y="247"/>
                  </a:cubicBezTo>
                  <a:cubicBezTo>
                    <a:pt x="782" y="213"/>
                    <a:pt x="782" y="179"/>
                    <a:pt x="779" y="145"/>
                  </a:cubicBezTo>
                  <a:close/>
                  <a:moveTo>
                    <a:pt x="161" y="336"/>
                  </a:moveTo>
                  <a:lnTo>
                    <a:pt x="161" y="354"/>
                  </a:lnTo>
                  <a:lnTo>
                    <a:pt x="155" y="354"/>
                  </a:lnTo>
                  <a:lnTo>
                    <a:pt x="155" y="336"/>
                  </a:lnTo>
                  <a:close/>
                  <a:moveTo>
                    <a:pt x="742" y="317"/>
                  </a:moveTo>
                  <a:lnTo>
                    <a:pt x="738" y="354"/>
                  </a:lnTo>
                  <a:lnTo>
                    <a:pt x="733" y="354"/>
                  </a:lnTo>
                  <a:lnTo>
                    <a:pt x="736" y="317"/>
                  </a:lnTo>
                  <a:close/>
                  <a:moveTo>
                    <a:pt x="834" y="197"/>
                  </a:moveTo>
                  <a:cubicBezTo>
                    <a:pt x="848" y="211"/>
                    <a:pt x="854" y="230"/>
                    <a:pt x="854" y="248"/>
                  </a:cubicBezTo>
                  <a:lnTo>
                    <a:pt x="854" y="267"/>
                  </a:lnTo>
                  <a:cubicBezTo>
                    <a:pt x="853" y="273"/>
                    <a:pt x="851" y="280"/>
                    <a:pt x="853" y="287"/>
                  </a:cubicBezTo>
                  <a:cubicBezTo>
                    <a:pt x="851" y="296"/>
                    <a:pt x="854" y="307"/>
                    <a:pt x="859" y="316"/>
                  </a:cubicBezTo>
                  <a:lnTo>
                    <a:pt x="854" y="356"/>
                  </a:lnTo>
                  <a:cubicBezTo>
                    <a:pt x="848" y="324"/>
                    <a:pt x="844" y="297"/>
                    <a:pt x="841" y="279"/>
                  </a:cubicBezTo>
                  <a:cubicBezTo>
                    <a:pt x="838" y="260"/>
                    <a:pt x="836" y="250"/>
                    <a:pt x="834" y="245"/>
                  </a:cubicBezTo>
                  <a:lnTo>
                    <a:pt x="834" y="197"/>
                  </a:lnTo>
                  <a:close/>
                  <a:moveTo>
                    <a:pt x="290" y="327"/>
                  </a:moveTo>
                  <a:lnTo>
                    <a:pt x="287" y="364"/>
                  </a:lnTo>
                  <a:lnTo>
                    <a:pt x="281" y="364"/>
                  </a:lnTo>
                  <a:lnTo>
                    <a:pt x="285" y="327"/>
                  </a:lnTo>
                  <a:close/>
                  <a:moveTo>
                    <a:pt x="85" y="325"/>
                  </a:moveTo>
                  <a:lnTo>
                    <a:pt x="85" y="413"/>
                  </a:lnTo>
                  <a:lnTo>
                    <a:pt x="81" y="413"/>
                  </a:lnTo>
                  <a:lnTo>
                    <a:pt x="81" y="325"/>
                  </a:lnTo>
                  <a:close/>
                  <a:moveTo>
                    <a:pt x="821" y="322"/>
                  </a:moveTo>
                  <a:cubicBezTo>
                    <a:pt x="824" y="359"/>
                    <a:pt x="826" y="391"/>
                    <a:pt x="828" y="418"/>
                  </a:cubicBezTo>
                  <a:lnTo>
                    <a:pt x="828" y="418"/>
                  </a:lnTo>
                  <a:cubicBezTo>
                    <a:pt x="826" y="409"/>
                    <a:pt x="825" y="400"/>
                    <a:pt x="822" y="391"/>
                  </a:cubicBezTo>
                  <a:lnTo>
                    <a:pt x="814" y="362"/>
                  </a:lnTo>
                  <a:cubicBezTo>
                    <a:pt x="814" y="356"/>
                    <a:pt x="816" y="350"/>
                    <a:pt x="818" y="344"/>
                  </a:cubicBezTo>
                  <a:cubicBezTo>
                    <a:pt x="819" y="336"/>
                    <a:pt x="821" y="328"/>
                    <a:pt x="821" y="322"/>
                  </a:cubicBezTo>
                  <a:close/>
                  <a:moveTo>
                    <a:pt x="204" y="337"/>
                  </a:moveTo>
                  <a:lnTo>
                    <a:pt x="191" y="431"/>
                  </a:lnTo>
                  <a:lnTo>
                    <a:pt x="187" y="431"/>
                  </a:lnTo>
                  <a:lnTo>
                    <a:pt x="199" y="337"/>
                  </a:lnTo>
                  <a:close/>
                  <a:moveTo>
                    <a:pt x="874" y="317"/>
                  </a:moveTo>
                  <a:cubicBezTo>
                    <a:pt x="881" y="324"/>
                    <a:pt x="884" y="331"/>
                    <a:pt x="885" y="340"/>
                  </a:cubicBezTo>
                  <a:lnTo>
                    <a:pt x="885" y="447"/>
                  </a:lnTo>
                  <a:cubicBezTo>
                    <a:pt x="876" y="422"/>
                    <a:pt x="870" y="396"/>
                    <a:pt x="868" y="370"/>
                  </a:cubicBezTo>
                  <a:cubicBezTo>
                    <a:pt x="868" y="360"/>
                    <a:pt x="870" y="351"/>
                    <a:pt x="871" y="344"/>
                  </a:cubicBezTo>
                  <a:cubicBezTo>
                    <a:pt x="873" y="334"/>
                    <a:pt x="874" y="327"/>
                    <a:pt x="874" y="317"/>
                  </a:cubicBezTo>
                  <a:close/>
                  <a:moveTo>
                    <a:pt x="762" y="345"/>
                  </a:moveTo>
                  <a:cubicBezTo>
                    <a:pt x="773" y="360"/>
                    <a:pt x="778" y="377"/>
                    <a:pt x="776" y="394"/>
                  </a:cubicBezTo>
                  <a:cubicBezTo>
                    <a:pt x="778" y="410"/>
                    <a:pt x="778" y="422"/>
                    <a:pt x="778" y="431"/>
                  </a:cubicBezTo>
                  <a:lnTo>
                    <a:pt x="778" y="448"/>
                  </a:lnTo>
                  <a:cubicBezTo>
                    <a:pt x="779" y="451"/>
                    <a:pt x="782" y="454"/>
                    <a:pt x="785" y="456"/>
                  </a:cubicBezTo>
                  <a:cubicBezTo>
                    <a:pt x="788" y="459"/>
                    <a:pt x="790" y="462"/>
                    <a:pt x="790" y="465"/>
                  </a:cubicBezTo>
                  <a:lnTo>
                    <a:pt x="788" y="464"/>
                  </a:lnTo>
                  <a:cubicBezTo>
                    <a:pt x="787" y="482"/>
                    <a:pt x="778" y="499"/>
                    <a:pt x="761" y="507"/>
                  </a:cubicBezTo>
                  <a:cubicBezTo>
                    <a:pt x="768" y="482"/>
                    <a:pt x="770" y="456"/>
                    <a:pt x="768" y="430"/>
                  </a:cubicBezTo>
                  <a:cubicBezTo>
                    <a:pt x="767" y="391"/>
                    <a:pt x="765" y="364"/>
                    <a:pt x="762" y="345"/>
                  </a:cubicBezTo>
                  <a:close/>
                  <a:moveTo>
                    <a:pt x="937" y="425"/>
                  </a:moveTo>
                  <a:cubicBezTo>
                    <a:pt x="936" y="433"/>
                    <a:pt x="936" y="440"/>
                    <a:pt x="936" y="450"/>
                  </a:cubicBezTo>
                  <a:cubicBezTo>
                    <a:pt x="936" y="460"/>
                    <a:pt x="934" y="474"/>
                    <a:pt x="933" y="490"/>
                  </a:cubicBezTo>
                  <a:cubicBezTo>
                    <a:pt x="934" y="499"/>
                    <a:pt x="928" y="507"/>
                    <a:pt x="922" y="510"/>
                  </a:cubicBezTo>
                  <a:lnTo>
                    <a:pt x="922" y="440"/>
                  </a:lnTo>
                  <a:lnTo>
                    <a:pt x="937" y="425"/>
                  </a:lnTo>
                  <a:close/>
                  <a:moveTo>
                    <a:pt x="299" y="530"/>
                  </a:moveTo>
                  <a:lnTo>
                    <a:pt x="299" y="540"/>
                  </a:lnTo>
                  <a:lnTo>
                    <a:pt x="293" y="540"/>
                  </a:lnTo>
                  <a:lnTo>
                    <a:pt x="293" y="530"/>
                  </a:lnTo>
                  <a:close/>
                  <a:moveTo>
                    <a:pt x="830" y="433"/>
                  </a:moveTo>
                  <a:lnTo>
                    <a:pt x="830" y="433"/>
                  </a:lnTo>
                  <a:cubicBezTo>
                    <a:pt x="832" y="454"/>
                    <a:pt x="833" y="472"/>
                    <a:pt x="834" y="485"/>
                  </a:cubicBezTo>
                  <a:cubicBezTo>
                    <a:pt x="836" y="499"/>
                    <a:pt x="838" y="513"/>
                    <a:pt x="841" y="527"/>
                  </a:cubicBezTo>
                  <a:lnTo>
                    <a:pt x="838" y="525"/>
                  </a:lnTo>
                  <a:lnTo>
                    <a:pt x="838" y="525"/>
                  </a:lnTo>
                  <a:cubicBezTo>
                    <a:pt x="838" y="533"/>
                    <a:pt x="841" y="542"/>
                    <a:pt x="839" y="550"/>
                  </a:cubicBezTo>
                  <a:cubicBezTo>
                    <a:pt x="839" y="557"/>
                    <a:pt x="838" y="565"/>
                    <a:pt x="836" y="573"/>
                  </a:cubicBezTo>
                  <a:cubicBezTo>
                    <a:pt x="836" y="563"/>
                    <a:pt x="836" y="553"/>
                    <a:pt x="833" y="544"/>
                  </a:cubicBezTo>
                  <a:cubicBezTo>
                    <a:pt x="831" y="534"/>
                    <a:pt x="830" y="525"/>
                    <a:pt x="830" y="516"/>
                  </a:cubicBezTo>
                  <a:lnTo>
                    <a:pt x="830" y="433"/>
                  </a:lnTo>
                  <a:close/>
                  <a:moveTo>
                    <a:pt x="616" y="316"/>
                  </a:moveTo>
                  <a:cubicBezTo>
                    <a:pt x="658" y="337"/>
                    <a:pt x="682" y="353"/>
                    <a:pt x="688" y="357"/>
                  </a:cubicBezTo>
                  <a:cubicBezTo>
                    <a:pt x="717" y="377"/>
                    <a:pt x="732" y="398"/>
                    <a:pt x="733" y="417"/>
                  </a:cubicBezTo>
                  <a:lnTo>
                    <a:pt x="733" y="417"/>
                  </a:lnTo>
                  <a:cubicBezTo>
                    <a:pt x="731" y="458"/>
                    <a:pt x="727" y="498"/>
                    <a:pt x="718" y="536"/>
                  </a:cubicBezTo>
                  <a:cubicBezTo>
                    <a:pt x="705" y="594"/>
                    <a:pt x="688" y="623"/>
                    <a:pt x="665" y="623"/>
                  </a:cubicBezTo>
                  <a:cubicBezTo>
                    <a:pt x="664" y="623"/>
                    <a:pt x="662" y="622"/>
                    <a:pt x="661" y="620"/>
                  </a:cubicBezTo>
                  <a:cubicBezTo>
                    <a:pt x="659" y="620"/>
                    <a:pt x="658" y="619"/>
                    <a:pt x="656" y="619"/>
                  </a:cubicBezTo>
                  <a:cubicBezTo>
                    <a:pt x="647" y="620"/>
                    <a:pt x="638" y="622"/>
                    <a:pt x="628" y="625"/>
                  </a:cubicBezTo>
                  <a:cubicBezTo>
                    <a:pt x="621" y="628"/>
                    <a:pt x="611" y="630"/>
                    <a:pt x="602" y="631"/>
                  </a:cubicBezTo>
                  <a:cubicBezTo>
                    <a:pt x="590" y="631"/>
                    <a:pt x="581" y="628"/>
                    <a:pt x="578" y="623"/>
                  </a:cubicBezTo>
                  <a:lnTo>
                    <a:pt x="568" y="631"/>
                  </a:lnTo>
                  <a:lnTo>
                    <a:pt x="396" y="631"/>
                  </a:lnTo>
                  <a:cubicBezTo>
                    <a:pt x="391" y="627"/>
                    <a:pt x="388" y="620"/>
                    <a:pt x="384" y="614"/>
                  </a:cubicBezTo>
                  <a:cubicBezTo>
                    <a:pt x="382" y="611"/>
                    <a:pt x="379" y="607"/>
                    <a:pt x="376" y="603"/>
                  </a:cubicBezTo>
                  <a:cubicBezTo>
                    <a:pt x="367" y="613"/>
                    <a:pt x="362" y="620"/>
                    <a:pt x="367" y="628"/>
                  </a:cubicBezTo>
                  <a:cubicBezTo>
                    <a:pt x="359" y="633"/>
                    <a:pt x="351" y="634"/>
                    <a:pt x="344" y="634"/>
                  </a:cubicBezTo>
                  <a:cubicBezTo>
                    <a:pt x="336" y="634"/>
                    <a:pt x="327" y="633"/>
                    <a:pt x="319" y="628"/>
                  </a:cubicBezTo>
                  <a:lnTo>
                    <a:pt x="319" y="320"/>
                  </a:lnTo>
                  <a:lnTo>
                    <a:pt x="584" y="320"/>
                  </a:lnTo>
                  <a:cubicBezTo>
                    <a:pt x="588" y="327"/>
                    <a:pt x="593" y="331"/>
                    <a:pt x="598" y="336"/>
                  </a:cubicBezTo>
                  <a:cubicBezTo>
                    <a:pt x="602" y="333"/>
                    <a:pt x="605" y="330"/>
                    <a:pt x="608" y="325"/>
                  </a:cubicBezTo>
                  <a:cubicBezTo>
                    <a:pt x="610" y="322"/>
                    <a:pt x="613" y="319"/>
                    <a:pt x="616" y="316"/>
                  </a:cubicBezTo>
                  <a:close/>
                  <a:moveTo>
                    <a:pt x="225" y="504"/>
                  </a:moveTo>
                  <a:cubicBezTo>
                    <a:pt x="227" y="511"/>
                    <a:pt x="228" y="519"/>
                    <a:pt x="231" y="527"/>
                  </a:cubicBezTo>
                  <a:cubicBezTo>
                    <a:pt x="235" y="534"/>
                    <a:pt x="238" y="542"/>
                    <a:pt x="238" y="548"/>
                  </a:cubicBezTo>
                  <a:lnTo>
                    <a:pt x="238" y="643"/>
                  </a:lnTo>
                  <a:cubicBezTo>
                    <a:pt x="231" y="642"/>
                    <a:pt x="227" y="630"/>
                    <a:pt x="224" y="610"/>
                  </a:cubicBezTo>
                  <a:cubicBezTo>
                    <a:pt x="222" y="602"/>
                    <a:pt x="222" y="594"/>
                    <a:pt x="222" y="587"/>
                  </a:cubicBezTo>
                  <a:lnTo>
                    <a:pt x="222" y="567"/>
                  </a:lnTo>
                  <a:cubicBezTo>
                    <a:pt x="222" y="565"/>
                    <a:pt x="221" y="562"/>
                    <a:pt x="218" y="559"/>
                  </a:cubicBezTo>
                  <a:cubicBezTo>
                    <a:pt x="215" y="557"/>
                    <a:pt x="213" y="554"/>
                    <a:pt x="211" y="550"/>
                  </a:cubicBezTo>
                  <a:cubicBezTo>
                    <a:pt x="213" y="542"/>
                    <a:pt x="215" y="534"/>
                    <a:pt x="218" y="527"/>
                  </a:cubicBezTo>
                  <a:cubicBezTo>
                    <a:pt x="222" y="514"/>
                    <a:pt x="225" y="507"/>
                    <a:pt x="225" y="504"/>
                  </a:cubicBezTo>
                  <a:close/>
                  <a:moveTo>
                    <a:pt x="702" y="645"/>
                  </a:moveTo>
                  <a:lnTo>
                    <a:pt x="702" y="650"/>
                  </a:lnTo>
                  <a:lnTo>
                    <a:pt x="688" y="650"/>
                  </a:lnTo>
                  <a:lnTo>
                    <a:pt x="688" y="645"/>
                  </a:lnTo>
                  <a:close/>
                  <a:moveTo>
                    <a:pt x="899" y="499"/>
                  </a:moveTo>
                  <a:lnTo>
                    <a:pt x="902" y="627"/>
                  </a:lnTo>
                  <a:cubicBezTo>
                    <a:pt x="899" y="636"/>
                    <a:pt x="894" y="642"/>
                    <a:pt x="888" y="650"/>
                  </a:cubicBezTo>
                  <a:cubicBezTo>
                    <a:pt x="893" y="582"/>
                    <a:pt x="896" y="533"/>
                    <a:pt x="899" y="499"/>
                  </a:cubicBezTo>
                  <a:close/>
                  <a:moveTo>
                    <a:pt x="598" y="651"/>
                  </a:moveTo>
                  <a:lnTo>
                    <a:pt x="601" y="660"/>
                  </a:lnTo>
                  <a:lnTo>
                    <a:pt x="598" y="660"/>
                  </a:lnTo>
                  <a:lnTo>
                    <a:pt x="594" y="653"/>
                  </a:lnTo>
                  <a:lnTo>
                    <a:pt x="598" y="651"/>
                  </a:lnTo>
                  <a:close/>
                  <a:moveTo>
                    <a:pt x="501" y="662"/>
                  </a:moveTo>
                  <a:lnTo>
                    <a:pt x="501" y="667"/>
                  </a:lnTo>
                  <a:lnTo>
                    <a:pt x="487" y="667"/>
                  </a:lnTo>
                  <a:lnTo>
                    <a:pt x="487" y="662"/>
                  </a:lnTo>
                  <a:close/>
                  <a:moveTo>
                    <a:pt x="399" y="663"/>
                  </a:moveTo>
                  <a:lnTo>
                    <a:pt x="398" y="680"/>
                  </a:lnTo>
                  <a:lnTo>
                    <a:pt x="393" y="680"/>
                  </a:lnTo>
                  <a:lnTo>
                    <a:pt x="394" y="663"/>
                  </a:lnTo>
                  <a:close/>
                  <a:moveTo>
                    <a:pt x="633" y="650"/>
                  </a:moveTo>
                  <a:lnTo>
                    <a:pt x="628" y="680"/>
                  </a:lnTo>
                  <a:lnTo>
                    <a:pt x="624" y="680"/>
                  </a:lnTo>
                  <a:lnTo>
                    <a:pt x="627" y="650"/>
                  </a:lnTo>
                  <a:close/>
                  <a:moveTo>
                    <a:pt x="864" y="598"/>
                  </a:moveTo>
                  <a:cubicBezTo>
                    <a:pt x="858" y="640"/>
                    <a:pt x="854" y="673"/>
                    <a:pt x="849" y="696"/>
                  </a:cubicBezTo>
                  <a:lnTo>
                    <a:pt x="849" y="696"/>
                  </a:lnTo>
                  <a:lnTo>
                    <a:pt x="847" y="693"/>
                  </a:lnTo>
                  <a:cubicBezTo>
                    <a:pt x="845" y="691"/>
                    <a:pt x="844" y="688"/>
                    <a:pt x="844" y="687"/>
                  </a:cubicBezTo>
                  <a:cubicBezTo>
                    <a:pt x="844" y="631"/>
                    <a:pt x="850" y="602"/>
                    <a:pt x="864" y="598"/>
                  </a:cubicBezTo>
                  <a:close/>
                  <a:moveTo>
                    <a:pt x="605" y="683"/>
                  </a:moveTo>
                  <a:lnTo>
                    <a:pt x="605" y="708"/>
                  </a:lnTo>
                  <a:lnTo>
                    <a:pt x="599" y="708"/>
                  </a:lnTo>
                  <a:lnTo>
                    <a:pt x="599" y="683"/>
                  </a:lnTo>
                  <a:close/>
                  <a:moveTo>
                    <a:pt x="504" y="691"/>
                  </a:moveTo>
                  <a:lnTo>
                    <a:pt x="504" y="711"/>
                  </a:lnTo>
                  <a:lnTo>
                    <a:pt x="499" y="711"/>
                  </a:lnTo>
                  <a:lnTo>
                    <a:pt x="499" y="691"/>
                  </a:lnTo>
                  <a:close/>
                  <a:moveTo>
                    <a:pt x="218" y="659"/>
                  </a:moveTo>
                  <a:cubicBezTo>
                    <a:pt x="223" y="691"/>
                    <a:pt x="229" y="716"/>
                    <a:pt x="232" y="734"/>
                  </a:cubicBezTo>
                  <a:lnTo>
                    <a:pt x="232" y="734"/>
                  </a:lnTo>
                  <a:cubicBezTo>
                    <a:pt x="230" y="732"/>
                    <a:pt x="228" y="729"/>
                    <a:pt x="227" y="727"/>
                  </a:cubicBezTo>
                  <a:cubicBezTo>
                    <a:pt x="224" y="720"/>
                    <a:pt x="221" y="714"/>
                    <a:pt x="219" y="707"/>
                  </a:cubicBezTo>
                  <a:cubicBezTo>
                    <a:pt x="216" y="700"/>
                    <a:pt x="215" y="694"/>
                    <a:pt x="211" y="688"/>
                  </a:cubicBezTo>
                  <a:cubicBezTo>
                    <a:pt x="210" y="683"/>
                    <a:pt x="208" y="679"/>
                    <a:pt x="208" y="673"/>
                  </a:cubicBezTo>
                  <a:cubicBezTo>
                    <a:pt x="208" y="670"/>
                    <a:pt x="211" y="665"/>
                    <a:pt x="218" y="659"/>
                  </a:cubicBezTo>
                  <a:close/>
                  <a:moveTo>
                    <a:pt x="141" y="539"/>
                  </a:moveTo>
                  <a:cubicBezTo>
                    <a:pt x="148" y="547"/>
                    <a:pt x="153" y="576"/>
                    <a:pt x="155" y="623"/>
                  </a:cubicBezTo>
                  <a:cubicBezTo>
                    <a:pt x="156" y="661"/>
                    <a:pt x="161" y="699"/>
                    <a:pt x="170" y="736"/>
                  </a:cubicBezTo>
                  <a:lnTo>
                    <a:pt x="170" y="736"/>
                  </a:lnTo>
                  <a:cubicBezTo>
                    <a:pt x="161" y="736"/>
                    <a:pt x="154" y="726"/>
                    <a:pt x="150" y="707"/>
                  </a:cubicBezTo>
                  <a:cubicBezTo>
                    <a:pt x="145" y="693"/>
                    <a:pt x="142" y="679"/>
                    <a:pt x="141" y="665"/>
                  </a:cubicBezTo>
                  <a:lnTo>
                    <a:pt x="141" y="539"/>
                  </a:lnTo>
                  <a:close/>
                  <a:moveTo>
                    <a:pt x="848" y="701"/>
                  </a:moveTo>
                  <a:lnTo>
                    <a:pt x="848" y="701"/>
                  </a:lnTo>
                  <a:cubicBezTo>
                    <a:pt x="843" y="724"/>
                    <a:pt x="839" y="736"/>
                    <a:pt x="834" y="739"/>
                  </a:cubicBezTo>
                  <a:lnTo>
                    <a:pt x="834" y="707"/>
                  </a:lnTo>
                  <a:cubicBezTo>
                    <a:pt x="835" y="707"/>
                    <a:pt x="836" y="707"/>
                    <a:pt x="837" y="707"/>
                  </a:cubicBezTo>
                  <a:cubicBezTo>
                    <a:pt x="840" y="707"/>
                    <a:pt x="843" y="705"/>
                    <a:pt x="848" y="701"/>
                  </a:cubicBezTo>
                  <a:close/>
                  <a:moveTo>
                    <a:pt x="101" y="648"/>
                  </a:moveTo>
                  <a:cubicBezTo>
                    <a:pt x="101" y="653"/>
                    <a:pt x="99" y="662"/>
                    <a:pt x="101" y="674"/>
                  </a:cubicBezTo>
                  <a:cubicBezTo>
                    <a:pt x="101" y="687"/>
                    <a:pt x="102" y="702"/>
                    <a:pt x="102" y="723"/>
                  </a:cubicBezTo>
                  <a:lnTo>
                    <a:pt x="104" y="722"/>
                  </a:lnTo>
                  <a:lnTo>
                    <a:pt x="104" y="722"/>
                  </a:lnTo>
                  <a:cubicBezTo>
                    <a:pt x="102" y="731"/>
                    <a:pt x="99" y="739"/>
                    <a:pt x="95" y="745"/>
                  </a:cubicBezTo>
                  <a:lnTo>
                    <a:pt x="95" y="668"/>
                  </a:lnTo>
                  <a:cubicBezTo>
                    <a:pt x="95" y="665"/>
                    <a:pt x="95" y="662"/>
                    <a:pt x="93" y="659"/>
                  </a:cubicBezTo>
                  <a:cubicBezTo>
                    <a:pt x="91" y="657"/>
                    <a:pt x="90" y="654"/>
                    <a:pt x="90" y="653"/>
                  </a:cubicBezTo>
                  <a:lnTo>
                    <a:pt x="95" y="651"/>
                  </a:lnTo>
                  <a:cubicBezTo>
                    <a:pt x="96" y="650"/>
                    <a:pt x="99" y="648"/>
                    <a:pt x="101" y="648"/>
                  </a:cubicBezTo>
                  <a:close/>
                  <a:moveTo>
                    <a:pt x="807" y="723"/>
                  </a:moveTo>
                  <a:lnTo>
                    <a:pt x="818" y="733"/>
                  </a:lnTo>
                  <a:cubicBezTo>
                    <a:pt x="818" y="739"/>
                    <a:pt x="814" y="743"/>
                    <a:pt x="811" y="747"/>
                  </a:cubicBezTo>
                  <a:lnTo>
                    <a:pt x="793" y="747"/>
                  </a:lnTo>
                  <a:cubicBezTo>
                    <a:pt x="793" y="743"/>
                    <a:pt x="793" y="740"/>
                    <a:pt x="791" y="740"/>
                  </a:cubicBezTo>
                  <a:lnTo>
                    <a:pt x="791" y="730"/>
                  </a:lnTo>
                  <a:cubicBezTo>
                    <a:pt x="798" y="728"/>
                    <a:pt x="802" y="727"/>
                    <a:pt x="807" y="723"/>
                  </a:cubicBezTo>
                  <a:close/>
                  <a:moveTo>
                    <a:pt x="552" y="662"/>
                  </a:moveTo>
                  <a:cubicBezTo>
                    <a:pt x="554" y="662"/>
                    <a:pt x="556" y="662"/>
                    <a:pt x="557" y="663"/>
                  </a:cubicBezTo>
                  <a:lnTo>
                    <a:pt x="557" y="663"/>
                  </a:lnTo>
                  <a:cubicBezTo>
                    <a:pt x="551" y="705"/>
                    <a:pt x="548" y="736"/>
                    <a:pt x="550" y="757"/>
                  </a:cubicBezTo>
                  <a:cubicBezTo>
                    <a:pt x="548" y="751"/>
                    <a:pt x="547" y="747"/>
                    <a:pt x="547" y="742"/>
                  </a:cubicBezTo>
                  <a:lnTo>
                    <a:pt x="547" y="722"/>
                  </a:lnTo>
                  <a:cubicBezTo>
                    <a:pt x="548" y="714"/>
                    <a:pt x="547" y="707"/>
                    <a:pt x="545" y="700"/>
                  </a:cubicBezTo>
                  <a:cubicBezTo>
                    <a:pt x="545" y="694"/>
                    <a:pt x="542" y="688"/>
                    <a:pt x="539" y="683"/>
                  </a:cubicBezTo>
                  <a:lnTo>
                    <a:pt x="539" y="667"/>
                  </a:lnTo>
                  <a:cubicBezTo>
                    <a:pt x="543" y="664"/>
                    <a:pt x="548" y="662"/>
                    <a:pt x="552" y="662"/>
                  </a:cubicBezTo>
                  <a:close/>
                  <a:moveTo>
                    <a:pt x="428" y="660"/>
                  </a:moveTo>
                  <a:cubicBezTo>
                    <a:pt x="431" y="660"/>
                    <a:pt x="433" y="662"/>
                    <a:pt x="434" y="663"/>
                  </a:cubicBezTo>
                  <a:lnTo>
                    <a:pt x="441" y="667"/>
                  </a:lnTo>
                  <a:lnTo>
                    <a:pt x="441" y="663"/>
                  </a:lnTo>
                  <a:cubicBezTo>
                    <a:pt x="441" y="676"/>
                    <a:pt x="442" y="691"/>
                    <a:pt x="444" y="700"/>
                  </a:cubicBezTo>
                  <a:cubicBezTo>
                    <a:pt x="445" y="711"/>
                    <a:pt x="445" y="719"/>
                    <a:pt x="445" y="723"/>
                  </a:cubicBezTo>
                  <a:cubicBezTo>
                    <a:pt x="445" y="733"/>
                    <a:pt x="442" y="742"/>
                    <a:pt x="439" y="750"/>
                  </a:cubicBezTo>
                  <a:cubicBezTo>
                    <a:pt x="436" y="756"/>
                    <a:pt x="434" y="762"/>
                    <a:pt x="433" y="770"/>
                  </a:cubicBezTo>
                  <a:cubicBezTo>
                    <a:pt x="431" y="756"/>
                    <a:pt x="430" y="742"/>
                    <a:pt x="427" y="730"/>
                  </a:cubicBezTo>
                  <a:cubicBezTo>
                    <a:pt x="424" y="717"/>
                    <a:pt x="422" y="703"/>
                    <a:pt x="422" y="691"/>
                  </a:cubicBezTo>
                  <a:cubicBezTo>
                    <a:pt x="422" y="680"/>
                    <a:pt x="425" y="670"/>
                    <a:pt x="428" y="660"/>
                  </a:cubicBezTo>
                  <a:close/>
                  <a:moveTo>
                    <a:pt x="330" y="734"/>
                  </a:moveTo>
                  <a:lnTo>
                    <a:pt x="328" y="773"/>
                  </a:lnTo>
                  <a:lnTo>
                    <a:pt x="324" y="773"/>
                  </a:lnTo>
                  <a:lnTo>
                    <a:pt x="325" y="734"/>
                  </a:lnTo>
                  <a:close/>
                  <a:moveTo>
                    <a:pt x="359" y="748"/>
                  </a:moveTo>
                  <a:cubicBezTo>
                    <a:pt x="364" y="753"/>
                    <a:pt x="367" y="759"/>
                    <a:pt x="367" y="765"/>
                  </a:cubicBezTo>
                  <a:lnTo>
                    <a:pt x="367" y="805"/>
                  </a:lnTo>
                  <a:cubicBezTo>
                    <a:pt x="358" y="796"/>
                    <a:pt x="351" y="783"/>
                    <a:pt x="348" y="770"/>
                  </a:cubicBezTo>
                  <a:cubicBezTo>
                    <a:pt x="350" y="762"/>
                    <a:pt x="353" y="753"/>
                    <a:pt x="359" y="748"/>
                  </a:cubicBezTo>
                  <a:close/>
                  <a:moveTo>
                    <a:pt x="701" y="674"/>
                  </a:moveTo>
                  <a:cubicBezTo>
                    <a:pt x="704" y="690"/>
                    <a:pt x="707" y="705"/>
                    <a:pt x="707" y="720"/>
                  </a:cubicBezTo>
                  <a:lnTo>
                    <a:pt x="707" y="811"/>
                  </a:lnTo>
                  <a:cubicBezTo>
                    <a:pt x="696" y="776"/>
                    <a:pt x="690" y="740"/>
                    <a:pt x="690" y="703"/>
                  </a:cubicBezTo>
                  <a:lnTo>
                    <a:pt x="690" y="703"/>
                  </a:lnTo>
                  <a:cubicBezTo>
                    <a:pt x="690" y="704"/>
                    <a:pt x="690" y="704"/>
                    <a:pt x="690" y="704"/>
                  </a:cubicBezTo>
                  <a:cubicBezTo>
                    <a:pt x="691" y="704"/>
                    <a:pt x="694" y="694"/>
                    <a:pt x="701" y="674"/>
                  </a:cubicBezTo>
                  <a:close/>
                  <a:moveTo>
                    <a:pt x="524" y="773"/>
                  </a:moveTo>
                  <a:cubicBezTo>
                    <a:pt x="525" y="782"/>
                    <a:pt x="528" y="790"/>
                    <a:pt x="530" y="799"/>
                  </a:cubicBezTo>
                  <a:cubicBezTo>
                    <a:pt x="533" y="805"/>
                    <a:pt x="534" y="813"/>
                    <a:pt x="536" y="820"/>
                  </a:cubicBezTo>
                  <a:lnTo>
                    <a:pt x="533" y="817"/>
                  </a:lnTo>
                  <a:cubicBezTo>
                    <a:pt x="525" y="818"/>
                    <a:pt x="518" y="819"/>
                    <a:pt x="510" y="819"/>
                  </a:cubicBezTo>
                  <a:cubicBezTo>
                    <a:pt x="507" y="819"/>
                    <a:pt x="504" y="819"/>
                    <a:pt x="501" y="819"/>
                  </a:cubicBezTo>
                  <a:cubicBezTo>
                    <a:pt x="507" y="811"/>
                    <a:pt x="511" y="802"/>
                    <a:pt x="516" y="793"/>
                  </a:cubicBezTo>
                  <a:cubicBezTo>
                    <a:pt x="519" y="787"/>
                    <a:pt x="522" y="779"/>
                    <a:pt x="524" y="773"/>
                  </a:cubicBezTo>
                  <a:close/>
                  <a:moveTo>
                    <a:pt x="578" y="776"/>
                  </a:moveTo>
                  <a:lnTo>
                    <a:pt x="578" y="820"/>
                  </a:lnTo>
                  <a:cubicBezTo>
                    <a:pt x="570" y="820"/>
                    <a:pt x="564" y="819"/>
                    <a:pt x="556" y="817"/>
                  </a:cubicBezTo>
                  <a:cubicBezTo>
                    <a:pt x="561" y="810"/>
                    <a:pt x="564" y="802"/>
                    <a:pt x="565" y="793"/>
                  </a:cubicBezTo>
                  <a:cubicBezTo>
                    <a:pt x="565" y="785"/>
                    <a:pt x="570" y="779"/>
                    <a:pt x="578" y="776"/>
                  </a:cubicBezTo>
                  <a:close/>
                  <a:moveTo>
                    <a:pt x="605" y="811"/>
                  </a:moveTo>
                  <a:lnTo>
                    <a:pt x="605" y="823"/>
                  </a:lnTo>
                  <a:lnTo>
                    <a:pt x="599" y="823"/>
                  </a:lnTo>
                  <a:lnTo>
                    <a:pt x="599" y="811"/>
                  </a:lnTo>
                  <a:close/>
                  <a:moveTo>
                    <a:pt x="409" y="816"/>
                  </a:moveTo>
                  <a:lnTo>
                    <a:pt x="409" y="816"/>
                  </a:lnTo>
                  <a:cubicBezTo>
                    <a:pt x="410" y="820"/>
                    <a:pt x="409" y="824"/>
                    <a:pt x="407" y="827"/>
                  </a:cubicBezTo>
                  <a:lnTo>
                    <a:pt x="381" y="822"/>
                  </a:lnTo>
                  <a:cubicBezTo>
                    <a:pt x="385" y="820"/>
                    <a:pt x="391" y="819"/>
                    <a:pt x="398" y="817"/>
                  </a:cubicBezTo>
                  <a:cubicBezTo>
                    <a:pt x="402" y="817"/>
                    <a:pt x="405" y="816"/>
                    <a:pt x="409" y="816"/>
                  </a:cubicBezTo>
                  <a:close/>
                  <a:moveTo>
                    <a:pt x="798" y="793"/>
                  </a:moveTo>
                  <a:lnTo>
                    <a:pt x="796" y="831"/>
                  </a:lnTo>
                  <a:lnTo>
                    <a:pt x="790" y="831"/>
                  </a:lnTo>
                  <a:lnTo>
                    <a:pt x="791" y="793"/>
                  </a:lnTo>
                  <a:close/>
                  <a:moveTo>
                    <a:pt x="319" y="811"/>
                  </a:moveTo>
                  <a:lnTo>
                    <a:pt x="333" y="816"/>
                  </a:lnTo>
                  <a:lnTo>
                    <a:pt x="333" y="833"/>
                  </a:lnTo>
                  <a:cubicBezTo>
                    <a:pt x="325" y="833"/>
                    <a:pt x="321" y="825"/>
                    <a:pt x="319" y="811"/>
                  </a:cubicBezTo>
                  <a:close/>
                  <a:moveTo>
                    <a:pt x="275" y="723"/>
                  </a:moveTo>
                  <a:cubicBezTo>
                    <a:pt x="275" y="727"/>
                    <a:pt x="273" y="733"/>
                    <a:pt x="273" y="740"/>
                  </a:cubicBezTo>
                  <a:cubicBezTo>
                    <a:pt x="271" y="745"/>
                    <a:pt x="271" y="751"/>
                    <a:pt x="270" y="756"/>
                  </a:cubicBezTo>
                  <a:cubicBezTo>
                    <a:pt x="271" y="771"/>
                    <a:pt x="273" y="785"/>
                    <a:pt x="275" y="799"/>
                  </a:cubicBezTo>
                  <a:cubicBezTo>
                    <a:pt x="277" y="812"/>
                    <a:pt x="279" y="825"/>
                    <a:pt x="279" y="839"/>
                  </a:cubicBezTo>
                  <a:lnTo>
                    <a:pt x="279" y="839"/>
                  </a:lnTo>
                  <a:cubicBezTo>
                    <a:pt x="278" y="834"/>
                    <a:pt x="276" y="831"/>
                    <a:pt x="275" y="827"/>
                  </a:cubicBezTo>
                  <a:cubicBezTo>
                    <a:pt x="273" y="820"/>
                    <a:pt x="270" y="811"/>
                    <a:pt x="267" y="802"/>
                  </a:cubicBezTo>
                  <a:cubicBezTo>
                    <a:pt x="264" y="790"/>
                    <a:pt x="259" y="777"/>
                    <a:pt x="258" y="765"/>
                  </a:cubicBezTo>
                  <a:lnTo>
                    <a:pt x="258" y="723"/>
                  </a:lnTo>
                  <a:close/>
                  <a:moveTo>
                    <a:pt x="647" y="848"/>
                  </a:moveTo>
                  <a:lnTo>
                    <a:pt x="650" y="856"/>
                  </a:lnTo>
                  <a:lnTo>
                    <a:pt x="645" y="856"/>
                  </a:lnTo>
                  <a:lnTo>
                    <a:pt x="641" y="850"/>
                  </a:lnTo>
                  <a:lnTo>
                    <a:pt x="647" y="848"/>
                  </a:lnTo>
                  <a:close/>
                  <a:moveTo>
                    <a:pt x="718" y="854"/>
                  </a:moveTo>
                  <a:lnTo>
                    <a:pt x="721" y="865"/>
                  </a:lnTo>
                  <a:lnTo>
                    <a:pt x="716" y="865"/>
                  </a:lnTo>
                  <a:lnTo>
                    <a:pt x="711" y="854"/>
                  </a:lnTo>
                  <a:close/>
                  <a:moveTo>
                    <a:pt x="753" y="679"/>
                  </a:moveTo>
                  <a:cubicBezTo>
                    <a:pt x="762" y="683"/>
                    <a:pt x="768" y="693"/>
                    <a:pt x="768" y="703"/>
                  </a:cubicBezTo>
                  <a:lnTo>
                    <a:pt x="765" y="702"/>
                  </a:lnTo>
                  <a:lnTo>
                    <a:pt x="765" y="702"/>
                  </a:lnTo>
                  <a:cubicBezTo>
                    <a:pt x="767" y="710"/>
                    <a:pt x="765" y="717"/>
                    <a:pt x="764" y="725"/>
                  </a:cubicBezTo>
                  <a:cubicBezTo>
                    <a:pt x="762" y="734"/>
                    <a:pt x="759" y="743"/>
                    <a:pt x="758" y="753"/>
                  </a:cubicBezTo>
                  <a:cubicBezTo>
                    <a:pt x="754" y="762"/>
                    <a:pt x="753" y="773"/>
                    <a:pt x="750" y="782"/>
                  </a:cubicBezTo>
                  <a:cubicBezTo>
                    <a:pt x="748" y="788"/>
                    <a:pt x="747" y="796"/>
                    <a:pt x="747" y="802"/>
                  </a:cubicBezTo>
                  <a:cubicBezTo>
                    <a:pt x="748" y="827"/>
                    <a:pt x="754" y="851"/>
                    <a:pt x="764" y="874"/>
                  </a:cubicBezTo>
                  <a:cubicBezTo>
                    <a:pt x="757" y="876"/>
                    <a:pt x="753" y="877"/>
                    <a:pt x="751" y="878"/>
                  </a:cubicBezTo>
                  <a:lnTo>
                    <a:pt x="751" y="878"/>
                  </a:lnTo>
                  <a:cubicBezTo>
                    <a:pt x="750" y="861"/>
                    <a:pt x="747" y="846"/>
                    <a:pt x="742" y="830"/>
                  </a:cubicBezTo>
                  <a:cubicBezTo>
                    <a:pt x="739" y="819"/>
                    <a:pt x="736" y="807"/>
                    <a:pt x="734" y="796"/>
                  </a:cubicBezTo>
                  <a:cubicBezTo>
                    <a:pt x="731" y="785"/>
                    <a:pt x="730" y="777"/>
                    <a:pt x="730" y="771"/>
                  </a:cubicBezTo>
                  <a:cubicBezTo>
                    <a:pt x="745" y="770"/>
                    <a:pt x="756" y="757"/>
                    <a:pt x="753" y="742"/>
                  </a:cubicBezTo>
                  <a:lnTo>
                    <a:pt x="753" y="679"/>
                  </a:lnTo>
                  <a:close/>
                  <a:moveTo>
                    <a:pt x="211" y="767"/>
                  </a:moveTo>
                  <a:cubicBezTo>
                    <a:pt x="221" y="768"/>
                    <a:pt x="225" y="776"/>
                    <a:pt x="225" y="788"/>
                  </a:cubicBezTo>
                  <a:cubicBezTo>
                    <a:pt x="225" y="793"/>
                    <a:pt x="224" y="797"/>
                    <a:pt x="224" y="803"/>
                  </a:cubicBezTo>
                  <a:cubicBezTo>
                    <a:pt x="224" y="808"/>
                    <a:pt x="224" y="813"/>
                    <a:pt x="222" y="817"/>
                  </a:cubicBezTo>
                  <a:cubicBezTo>
                    <a:pt x="224" y="825"/>
                    <a:pt x="225" y="833"/>
                    <a:pt x="225" y="839"/>
                  </a:cubicBezTo>
                  <a:cubicBezTo>
                    <a:pt x="227" y="845"/>
                    <a:pt x="228" y="851"/>
                    <a:pt x="230" y="856"/>
                  </a:cubicBezTo>
                  <a:lnTo>
                    <a:pt x="230" y="907"/>
                  </a:lnTo>
                  <a:cubicBezTo>
                    <a:pt x="225" y="877"/>
                    <a:pt x="221" y="850"/>
                    <a:pt x="218" y="827"/>
                  </a:cubicBezTo>
                  <a:cubicBezTo>
                    <a:pt x="215" y="803"/>
                    <a:pt x="213" y="783"/>
                    <a:pt x="211" y="767"/>
                  </a:cubicBezTo>
                  <a:close/>
                  <a:moveTo>
                    <a:pt x="193" y="928"/>
                  </a:moveTo>
                  <a:lnTo>
                    <a:pt x="193" y="988"/>
                  </a:lnTo>
                  <a:lnTo>
                    <a:pt x="188" y="988"/>
                  </a:lnTo>
                  <a:lnTo>
                    <a:pt x="188" y="928"/>
                  </a:lnTo>
                  <a:close/>
                  <a:moveTo>
                    <a:pt x="805" y="934"/>
                  </a:moveTo>
                  <a:lnTo>
                    <a:pt x="805" y="999"/>
                  </a:lnTo>
                  <a:lnTo>
                    <a:pt x="801" y="999"/>
                  </a:lnTo>
                  <a:lnTo>
                    <a:pt x="801" y="934"/>
                  </a:lnTo>
                  <a:close/>
                  <a:moveTo>
                    <a:pt x="759" y="908"/>
                  </a:moveTo>
                  <a:cubicBezTo>
                    <a:pt x="762" y="933"/>
                    <a:pt x="765" y="959"/>
                    <a:pt x="770" y="982"/>
                  </a:cubicBezTo>
                  <a:cubicBezTo>
                    <a:pt x="773" y="1006"/>
                    <a:pt x="778" y="1031"/>
                    <a:pt x="781" y="1056"/>
                  </a:cubicBezTo>
                  <a:lnTo>
                    <a:pt x="779" y="1053"/>
                  </a:lnTo>
                  <a:cubicBezTo>
                    <a:pt x="768" y="1051"/>
                    <a:pt x="764" y="1043"/>
                    <a:pt x="765" y="1033"/>
                  </a:cubicBezTo>
                  <a:cubicBezTo>
                    <a:pt x="765" y="1025"/>
                    <a:pt x="765" y="1019"/>
                    <a:pt x="764" y="1011"/>
                  </a:cubicBezTo>
                  <a:cubicBezTo>
                    <a:pt x="764" y="1002"/>
                    <a:pt x="762" y="993"/>
                    <a:pt x="761" y="983"/>
                  </a:cubicBezTo>
                  <a:cubicBezTo>
                    <a:pt x="759" y="974"/>
                    <a:pt x="758" y="963"/>
                    <a:pt x="758" y="954"/>
                  </a:cubicBezTo>
                  <a:cubicBezTo>
                    <a:pt x="756" y="947"/>
                    <a:pt x="756" y="939"/>
                    <a:pt x="756" y="933"/>
                  </a:cubicBezTo>
                  <a:cubicBezTo>
                    <a:pt x="756" y="928"/>
                    <a:pt x="756" y="923"/>
                    <a:pt x="758" y="920"/>
                  </a:cubicBezTo>
                  <a:cubicBezTo>
                    <a:pt x="758" y="916"/>
                    <a:pt x="759" y="911"/>
                    <a:pt x="759" y="908"/>
                  </a:cubicBezTo>
                  <a:close/>
                  <a:moveTo>
                    <a:pt x="261" y="888"/>
                  </a:moveTo>
                  <a:cubicBezTo>
                    <a:pt x="264" y="897"/>
                    <a:pt x="265" y="908"/>
                    <a:pt x="267" y="919"/>
                  </a:cubicBezTo>
                  <a:cubicBezTo>
                    <a:pt x="270" y="931"/>
                    <a:pt x="271" y="948"/>
                    <a:pt x="275" y="968"/>
                  </a:cubicBezTo>
                  <a:cubicBezTo>
                    <a:pt x="276" y="983"/>
                    <a:pt x="279" y="999"/>
                    <a:pt x="282" y="1014"/>
                  </a:cubicBezTo>
                  <a:cubicBezTo>
                    <a:pt x="287" y="1028"/>
                    <a:pt x="288" y="1037"/>
                    <a:pt x="291" y="1046"/>
                  </a:cubicBezTo>
                  <a:lnTo>
                    <a:pt x="291" y="1043"/>
                  </a:lnTo>
                  <a:lnTo>
                    <a:pt x="291" y="1043"/>
                  </a:lnTo>
                  <a:cubicBezTo>
                    <a:pt x="293" y="1051"/>
                    <a:pt x="288" y="1054"/>
                    <a:pt x="281" y="1057"/>
                  </a:cubicBezTo>
                  <a:cubicBezTo>
                    <a:pt x="273" y="1020"/>
                    <a:pt x="267" y="990"/>
                    <a:pt x="262" y="963"/>
                  </a:cubicBezTo>
                  <a:cubicBezTo>
                    <a:pt x="259" y="942"/>
                    <a:pt x="258" y="920"/>
                    <a:pt x="258" y="900"/>
                  </a:cubicBezTo>
                  <a:cubicBezTo>
                    <a:pt x="258" y="897"/>
                    <a:pt x="258" y="896"/>
                    <a:pt x="259" y="893"/>
                  </a:cubicBezTo>
                  <a:cubicBezTo>
                    <a:pt x="259" y="891"/>
                    <a:pt x="261" y="890"/>
                    <a:pt x="261" y="888"/>
                  </a:cubicBezTo>
                  <a:close/>
                  <a:moveTo>
                    <a:pt x="193" y="1014"/>
                  </a:moveTo>
                  <a:cubicBezTo>
                    <a:pt x="193" y="1022"/>
                    <a:pt x="193" y="1028"/>
                    <a:pt x="195" y="1036"/>
                  </a:cubicBezTo>
                  <a:cubicBezTo>
                    <a:pt x="196" y="1044"/>
                    <a:pt x="197" y="1056"/>
                    <a:pt x="199" y="1070"/>
                  </a:cubicBezTo>
                  <a:lnTo>
                    <a:pt x="199" y="1070"/>
                  </a:lnTo>
                  <a:cubicBezTo>
                    <a:pt x="197" y="1074"/>
                    <a:pt x="194" y="1077"/>
                    <a:pt x="191" y="1077"/>
                  </a:cubicBezTo>
                  <a:cubicBezTo>
                    <a:pt x="188" y="1077"/>
                    <a:pt x="188" y="1076"/>
                    <a:pt x="188" y="1071"/>
                  </a:cubicBezTo>
                  <a:cubicBezTo>
                    <a:pt x="188" y="1062"/>
                    <a:pt x="188" y="1053"/>
                    <a:pt x="190" y="1043"/>
                  </a:cubicBezTo>
                  <a:cubicBezTo>
                    <a:pt x="191" y="1034"/>
                    <a:pt x="193" y="1023"/>
                    <a:pt x="193" y="1014"/>
                  </a:cubicBezTo>
                  <a:close/>
                  <a:moveTo>
                    <a:pt x="845" y="957"/>
                  </a:moveTo>
                  <a:cubicBezTo>
                    <a:pt x="850" y="974"/>
                    <a:pt x="853" y="993"/>
                    <a:pt x="854" y="1010"/>
                  </a:cubicBezTo>
                  <a:cubicBezTo>
                    <a:pt x="856" y="1023"/>
                    <a:pt x="857" y="1039"/>
                    <a:pt x="857" y="1053"/>
                  </a:cubicBezTo>
                  <a:lnTo>
                    <a:pt x="857" y="1079"/>
                  </a:lnTo>
                  <a:cubicBezTo>
                    <a:pt x="844" y="1043"/>
                    <a:pt x="838" y="1006"/>
                    <a:pt x="839" y="970"/>
                  </a:cubicBezTo>
                  <a:cubicBezTo>
                    <a:pt x="839" y="965"/>
                    <a:pt x="842" y="960"/>
                    <a:pt x="845" y="957"/>
                  </a:cubicBezTo>
                  <a:close/>
                  <a:moveTo>
                    <a:pt x="884" y="1102"/>
                  </a:moveTo>
                  <a:lnTo>
                    <a:pt x="884" y="1111"/>
                  </a:lnTo>
                  <a:lnTo>
                    <a:pt x="879" y="1111"/>
                  </a:lnTo>
                  <a:lnTo>
                    <a:pt x="879" y="1102"/>
                  </a:lnTo>
                  <a:close/>
                  <a:moveTo>
                    <a:pt x="128" y="1110"/>
                  </a:moveTo>
                  <a:lnTo>
                    <a:pt x="128" y="1126"/>
                  </a:lnTo>
                  <a:cubicBezTo>
                    <a:pt x="119" y="1120"/>
                    <a:pt x="115" y="1114"/>
                    <a:pt x="115" y="1110"/>
                  </a:cubicBezTo>
                  <a:close/>
                  <a:moveTo>
                    <a:pt x="761" y="1088"/>
                  </a:moveTo>
                  <a:cubicBezTo>
                    <a:pt x="774" y="1100"/>
                    <a:pt x="781" y="1110"/>
                    <a:pt x="781" y="1116"/>
                  </a:cubicBezTo>
                  <a:lnTo>
                    <a:pt x="779" y="1114"/>
                  </a:lnTo>
                  <a:lnTo>
                    <a:pt x="779" y="1114"/>
                  </a:lnTo>
                  <a:cubicBezTo>
                    <a:pt x="779" y="1119"/>
                    <a:pt x="781" y="1125"/>
                    <a:pt x="779" y="1131"/>
                  </a:cubicBezTo>
                  <a:cubicBezTo>
                    <a:pt x="779" y="1136"/>
                    <a:pt x="778" y="1142"/>
                    <a:pt x="778" y="1146"/>
                  </a:cubicBezTo>
                  <a:cubicBezTo>
                    <a:pt x="768" y="1140"/>
                    <a:pt x="762" y="1131"/>
                    <a:pt x="761" y="1120"/>
                  </a:cubicBezTo>
                  <a:lnTo>
                    <a:pt x="761" y="1088"/>
                  </a:lnTo>
                  <a:close/>
                  <a:moveTo>
                    <a:pt x="33" y="1168"/>
                  </a:moveTo>
                  <a:cubicBezTo>
                    <a:pt x="33" y="1169"/>
                    <a:pt x="33" y="1169"/>
                    <a:pt x="33" y="1170"/>
                  </a:cubicBezTo>
                  <a:lnTo>
                    <a:pt x="33" y="1170"/>
                  </a:lnTo>
                  <a:cubicBezTo>
                    <a:pt x="33" y="1169"/>
                    <a:pt x="33" y="1169"/>
                    <a:pt x="33" y="1168"/>
                  </a:cubicBezTo>
                  <a:close/>
                  <a:moveTo>
                    <a:pt x="219" y="1156"/>
                  </a:moveTo>
                  <a:lnTo>
                    <a:pt x="216" y="1173"/>
                  </a:lnTo>
                  <a:lnTo>
                    <a:pt x="210" y="1173"/>
                  </a:lnTo>
                  <a:lnTo>
                    <a:pt x="213" y="1156"/>
                  </a:lnTo>
                  <a:close/>
                  <a:moveTo>
                    <a:pt x="882" y="1126"/>
                  </a:moveTo>
                  <a:lnTo>
                    <a:pt x="885" y="1185"/>
                  </a:lnTo>
                  <a:cubicBezTo>
                    <a:pt x="881" y="1180"/>
                    <a:pt x="877" y="1174"/>
                    <a:pt x="874" y="1168"/>
                  </a:cubicBezTo>
                  <a:cubicBezTo>
                    <a:pt x="872" y="1164"/>
                    <a:pt x="870" y="1160"/>
                    <a:pt x="869" y="1155"/>
                  </a:cubicBezTo>
                  <a:lnTo>
                    <a:pt x="869" y="1155"/>
                  </a:lnTo>
                  <a:cubicBezTo>
                    <a:pt x="869" y="1155"/>
                    <a:pt x="869" y="1155"/>
                    <a:pt x="869" y="1155"/>
                  </a:cubicBezTo>
                  <a:cubicBezTo>
                    <a:pt x="871" y="1155"/>
                    <a:pt x="875" y="1145"/>
                    <a:pt x="882" y="1126"/>
                  </a:cubicBezTo>
                  <a:close/>
                  <a:moveTo>
                    <a:pt x="84" y="856"/>
                  </a:moveTo>
                  <a:lnTo>
                    <a:pt x="87" y="1088"/>
                  </a:lnTo>
                  <a:cubicBezTo>
                    <a:pt x="75" y="1113"/>
                    <a:pt x="68" y="1142"/>
                    <a:pt x="70" y="1170"/>
                  </a:cubicBezTo>
                  <a:lnTo>
                    <a:pt x="70" y="1248"/>
                  </a:lnTo>
                  <a:cubicBezTo>
                    <a:pt x="62" y="1246"/>
                    <a:pt x="59" y="1239"/>
                    <a:pt x="59" y="1225"/>
                  </a:cubicBezTo>
                  <a:cubicBezTo>
                    <a:pt x="58" y="1219"/>
                    <a:pt x="58" y="1214"/>
                    <a:pt x="59" y="1208"/>
                  </a:cubicBezTo>
                  <a:cubicBezTo>
                    <a:pt x="59" y="1202"/>
                    <a:pt x="61" y="1194"/>
                    <a:pt x="62" y="1186"/>
                  </a:cubicBezTo>
                  <a:lnTo>
                    <a:pt x="65" y="1163"/>
                  </a:lnTo>
                  <a:lnTo>
                    <a:pt x="65" y="1071"/>
                  </a:lnTo>
                  <a:cubicBezTo>
                    <a:pt x="65" y="1057"/>
                    <a:pt x="67" y="1042"/>
                    <a:pt x="70" y="1028"/>
                  </a:cubicBezTo>
                  <a:cubicBezTo>
                    <a:pt x="71" y="1014"/>
                    <a:pt x="73" y="1002"/>
                    <a:pt x="73" y="988"/>
                  </a:cubicBezTo>
                  <a:lnTo>
                    <a:pt x="73" y="883"/>
                  </a:lnTo>
                  <a:lnTo>
                    <a:pt x="70" y="876"/>
                  </a:lnTo>
                  <a:cubicBezTo>
                    <a:pt x="68" y="871"/>
                    <a:pt x="68" y="868"/>
                    <a:pt x="70" y="865"/>
                  </a:cubicBezTo>
                  <a:cubicBezTo>
                    <a:pt x="73" y="860"/>
                    <a:pt x="79" y="857"/>
                    <a:pt x="84" y="856"/>
                  </a:cubicBezTo>
                  <a:close/>
                  <a:moveTo>
                    <a:pt x="871" y="1202"/>
                  </a:moveTo>
                  <a:lnTo>
                    <a:pt x="885" y="1203"/>
                  </a:lnTo>
                  <a:lnTo>
                    <a:pt x="885" y="1259"/>
                  </a:lnTo>
                  <a:cubicBezTo>
                    <a:pt x="873" y="1254"/>
                    <a:pt x="870" y="1248"/>
                    <a:pt x="871" y="1242"/>
                  </a:cubicBezTo>
                  <a:lnTo>
                    <a:pt x="871" y="1202"/>
                  </a:lnTo>
                  <a:close/>
                  <a:moveTo>
                    <a:pt x="930" y="1136"/>
                  </a:moveTo>
                  <a:lnTo>
                    <a:pt x="957" y="1274"/>
                  </a:lnTo>
                  <a:cubicBezTo>
                    <a:pt x="945" y="1234"/>
                    <a:pt x="936" y="1213"/>
                    <a:pt x="930" y="1213"/>
                  </a:cubicBezTo>
                  <a:lnTo>
                    <a:pt x="930" y="1136"/>
                  </a:lnTo>
                  <a:close/>
                  <a:moveTo>
                    <a:pt x="158" y="790"/>
                  </a:moveTo>
                  <a:cubicBezTo>
                    <a:pt x="158" y="808"/>
                    <a:pt x="158" y="831"/>
                    <a:pt x="158" y="857"/>
                  </a:cubicBezTo>
                  <a:cubicBezTo>
                    <a:pt x="158" y="883"/>
                    <a:pt x="159" y="914"/>
                    <a:pt x="161" y="950"/>
                  </a:cubicBezTo>
                  <a:cubicBezTo>
                    <a:pt x="164" y="1020"/>
                    <a:pt x="165" y="1073"/>
                    <a:pt x="165" y="1110"/>
                  </a:cubicBezTo>
                  <a:cubicBezTo>
                    <a:pt x="164" y="1136"/>
                    <a:pt x="167" y="1163"/>
                    <a:pt x="178" y="1186"/>
                  </a:cubicBezTo>
                  <a:lnTo>
                    <a:pt x="184" y="1182"/>
                  </a:lnTo>
                  <a:cubicBezTo>
                    <a:pt x="188" y="1202"/>
                    <a:pt x="190" y="1219"/>
                    <a:pt x="193" y="1234"/>
                  </a:cubicBezTo>
                  <a:cubicBezTo>
                    <a:pt x="195" y="1250"/>
                    <a:pt x="198" y="1262"/>
                    <a:pt x="199" y="1274"/>
                  </a:cubicBezTo>
                  <a:cubicBezTo>
                    <a:pt x="204" y="1271"/>
                    <a:pt x="207" y="1266"/>
                    <a:pt x="207" y="1260"/>
                  </a:cubicBezTo>
                  <a:cubicBezTo>
                    <a:pt x="210" y="1256"/>
                    <a:pt x="211" y="1248"/>
                    <a:pt x="213" y="1242"/>
                  </a:cubicBezTo>
                  <a:cubicBezTo>
                    <a:pt x="215" y="1234"/>
                    <a:pt x="216" y="1228"/>
                    <a:pt x="218" y="1222"/>
                  </a:cubicBezTo>
                  <a:cubicBezTo>
                    <a:pt x="218" y="1219"/>
                    <a:pt x="219" y="1216"/>
                    <a:pt x="221" y="1213"/>
                  </a:cubicBezTo>
                  <a:lnTo>
                    <a:pt x="221" y="1213"/>
                  </a:lnTo>
                  <a:cubicBezTo>
                    <a:pt x="219" y="1217"/>
                    <a:pt x="219" y="1223"/>
                    <a:pt x="219" y="1228"/>
                  </a:cubicBezTo>
                  <a:lnTo>
                    <a:pt x="219" y="1245"/>
                  </a:lnTo>
                  <a:cubicBezTo>
                    <a:pt x="219" y="1256"/>
                    <a:pt x="222" y="1268"/>
                    <a:pt x="231" y="1276"/>
                  </a:cubicBezTo>
                  <a:cubicBezTo>
                    <a:pt x="246" y="1272"/>
                    <a:pt x="256" y="1270"/>
                    <a:pt x="262" y="1270"/>
                  </a:cubicBezTo>
                  <a:cubicBezTo>
                    <a:pt x="264" y="1270"/>
                    <a:pt x="265" y="1270"/>
                    <a:pt x="265" y="1271"/>
                  </a:cubicBezTo>
                  <a:lnTo>
                    <a:pt x="267" y="1283"/>
                  </a:lnTo>
                  <a:lnTo>
                    <a:pt x="179" y="1283"/>
                  </a:lnTo>
                  <a:cubicBezTo>
                    <a:pt x="182" y="1260"/>
                    <a:pt x="184" y="1243"/>
                    <a:pt x="185" y="1231"/>
                  </a:cubicBezTo>
                  <a:cubicBezTo>
                    <a:pt x="187" y="1220"/>
                    <a:pt x="188" y="1213"/>
                    <a:pt x="188" y="1211"/>
                  </a:cubicBezTo>
                  <a:cubicBezTo>
                    <a:pt x="188" y="1202"/>
                    <a:pt x="184" y="1197"/>
                    <a:pt x="176" y="1197"/>
                  </a:cubicBezTo>
                  <a:cubicBezTo>
                    <a:pt x="171" y="1197"/>
                    <a:pt x="168" y="1200"/>
                    <a:pt x="164" y="1210"/>
                  </a:cubicBezTo>
                  <a:cubicBezTo>
                    <a:pt x="164" y="1212"/>
                    <a:pt x="164" y="1213"/>
                    <a:pt x="164" y="1213"/>
                  </a:cubicBezTo>
                  <a:cubicBezTo>
                    <a:pt x="163" y="1213"/>
                    <a:pt x="163" y="1209"/>
                    <a:pt x="161" y="1202"/>
                  </a:cubicBezTo>
                  <a:cubicBezTo>
                    <a:pt x="158" y="1183"/>
                    <a:pt x="156" y="1166"/>
                    <a:pt x="156" y="1150"/>
                  </a:cubicBezTo>
                  <a:cubicBezTo>
                    <a:pt x="155" y="1136"/>
                    <a:pt x="155" y="1120"/>
                    <a:pt x="155" y="1105"/>
                  </a:cubicBezTo>
                  <a:lnTo>
                    <a:pt x="155" y="1054"/>
                  </a:lnTo>
                  <a:lnTo>
                    <a:pt x="158" y="790"/>
                  </a:lnTo>
                  <a:close/>
                  <a:moveTo>
                    <a:pt x="119" y="1194"/>
                  </a:moveTo>
                  <a:lnTo>
                    <a:pt x="119" y="1194"/>
                  </a:lnTo>
                  <a:cubicBezTo>
                    <a:pt x="121" y="1213"/>
                    <a:pt x="124" y="1228"/>
                    <a:pt x="125" y="1243"/>
                  </a:cubicBezTo>
                  <a:cubicBezTo>
                    <a:pt x="128" y="1257"/>
                    <a:pt x="130" y="1270"/>
                    <a:pt x="133" y="1280"/>
                  </a:cubicBezTo>
                  <a:lnTo>
                    <a:pt x="131" y="1280"/>
                  </a:lnTo>
                  <a:cubicBezTo>
                    <a:pt x="124" y="1284"/>
                    <a:pt x="115" y="1287"/>
                    <a:pt x="106" y="1287"/>
                  </a:cubicBezTo>
                  <a:cubicBezTo>
                    <a:pt x="103" y="1287"/>
                    <a:pt x="101" y="1287"/>
                    <a:pt x="99" y="1286"/>
                  </a:cubicBezTo>
                  <a:cubicBezTo>
                    <a:pt x="88" y="1286"/>
                    <a:pt x="76" y="1283"/>
                    <a:pt x="67" y="1277"/>
                  </a:cubicBezTo>
                  <a:lnTo>
                    <a:pt x="73" y="1277"/>
                  </a:lnTo>
                  <a:cubicBezTo>
                    <a:pt x="75" y="1276"/>
                    <a:pt x="78" y="1276"/>
                    <a:pt x="84" y="1276"/>
                  </a:cubicBezTo>
                  <a:cubicBezTo>
                    <a:pt x="85" y="1276"/>
                    <a:pt x="85" y="1276"/>
                    <a:pt x="86" y="1276"/>
                  </a:cubicBezTo>
                  <a:cubicBezTo>
                    <a:pt x="105" y="1276"/>
                    <a:pt x="121" y="1259"/>
                    <a:pt x="121" y="1240"/>
                  </a:cubicBezTo>
                  <a:lnTo>
                    <a:pt x="121" y="1217"/>
                  </a:lnTo>
                  <a:cubicBezTo>
                    <a:pt x="121" y="1210"/>
                    <a:pt x="119" y="1202"/>
                    <a:pt x="119" y="1194"/>
                  </a:cubicBezTo>
                  <a:close/>
                  <a:moveTo>
                    <a:pt x="308" y="1137"/>
                  </a:moveTo>
                  <a:lnTo>
                    <a:pt x="313" y="1290"/>
                  </a:lnTo>
                  <a:cubicBezTo>
                    <a:pt x="305" y="1286"/>
                    <a:pt x="301" y="1276"/>
                    <a:pt x="298" y="1259"/>
                  </a:cubicBezTo>
                  <a:cubicBezTo>
                    <a:pt x="296" y="1251"/>
                    <a:pt x="295" y="1237"/>
                    <a:pt x="291" y="1219"/>
                  </a:cubicBezTo>
                  <a:cubicBezTo>
                    <a:pt x="290" y="1190"/>
                    <a:pt x="296" y="1162"/>
                    <a:pt x="308" y="1137"/>
                  </a:cubicBezTo>
                  <a:close/>
                  <a:moveTo>
                    <a:pt x="772" y="1280"/>
                  </a:moveTo>
                  <a:cubicBezTo>
                    <a:pt x="770" y="1287"/>
                    <a:pt x="764" y="1291"/>
                    <a:pt x="758" y="1293"/>
                  </a:cubicBezTo>
                  <a:cubicBezTo>
                    <a:pt x="747" y="1291"/>
                    <a:pt x="738" y="1288"/>
                    <a:pt x="728" y="1283"/>
                  </a:cubicBezTo>
                  <a:lnTo>
                    <a:pt x="759" y="1283"/>
                  </a:lnTo>
                  <a:cubicBezTo>
                    <a:pt x="763" y="1282"/>
                    <a:pt x="768" y="1281"/>
                    <a:pt x="772" y="1280"/>
                  </a:cubicBezTo>
                  <a:close/>
                  <a:moveTo>
                    <a:pt x="814" y="1231"/>
                  </a:moveTo>
                  <a:cubicBezTo>
                    <a:pt x="816" y="1245"/>
                    <a:pt x="818" y="1259"/>
                    <a:pt x="822" y="1273"/>
                  </a:cubicBezTo>
                  <a:cubicBezTo>
                    <a:pt x="825" y="1280"/>
                    <a:pt x="833" y="1283"/>
                    <a:pt x="844" y="1283"/>
                  </a:cubicBezTo>
                  <a:cubicBezTo>
                    <a:pt x="848" y="1283"/>
                    <a:pt x="851" y="1282"/>
                    <a:pt x="854" y="1282"/>
                  </a:cubicBezTo>
                  <a:cubicBezTo>
                    <a:pt x="859" y="1280"/>
                    <a:pt x="862" y="1280"/>
                    <a:pt x="867" y="1280"/>
                  </a:cubicBezTo>
                  <a:lnTo>
                    <a:pt x="867" y="1296"/>
                  </a:lnTo>
                  <a:cubicBezTo>
                    <a:pt x="857" y="1294"/>
                    <a:pt x="848" y="1293"/>
                    <a:pt x="839" y="1290"/>
                  </a:cubicBezTo>
                  <a:cubicBezTo>
                    <a:pt x="831" y="1288"/>
                    <a:pt x="822" y="1285"/>
                    <a:pt x="813" y="1285"/>
                  </a:cubicBezTo>
                  <a:lnTo>
                    <a:pt x="813" y="1279"/>
                  </a:lnTo>
                  <a:cubicBezTo>
                    <a:pt x="813" y="1270"/>
                    <a:pt x="813" y="1254"/>
                    <a:pt x="814" y="1231"/>
                  </a:cubicBezTo>
                  <a:close/>
                  <a:moveTo>
                    <a:pt x="325" y="1325"/>
                  </a:moveTo>
                  <a:cubicBezTo>
                    <a:pt x="325" y="1325"/>
                    <a:pt x="325" y="1325"/>
                    <a:pt x="325" y="1325"/>
                  </a:cubicBezTo>
                  <a:cubicBezTo>
                    <a:pt x="325" y="1325"/>
                    <a:pt x="325" y="1325"/>
                    <a:pt x="325" y="1325"/>
                  </a:cubicBezTo>
                  <a:close/>
                  <a:moveTo>
                    <a:pt x="42" y="1"/>
                  </a:moveTo>
                  <a:cubicBezTo>
                    <a:pt x="42" y="2"/>
                    <a:pt x="39" y="4"/>
                    <a:pt x="33" y="4"/>
                  </a:cubicBezTo>
                  <a:lnTo>
                    <a:pt x="33" y="208"/>
                  </a:lnTo>
                  <a:cubicBezTo>
                    <a:pt x="35" y="214"/>
                    <a:pt x="36" y="219"/>
                    <a:pt x="39" y="224"/>
                  </a:cubicBezTo>
                  <a:cubicBezTo>
                    <a:pt x="44" y="230"/>
                    <a:pt x="45" y="236"/>
                    <a:pt x="47" y="242"/>
                  </a:cubicBezTo>
                  <a:cubicBezTo>
                    <a:pt x="47" y="267"/>
                    <a:pt x="48" y="304"/>
                    <a:pt x="51" y="354"/>
                  </a:cubicBezTo>
                  <a:cubicBezTo>
                    <a:pt x="55" y="405"/>
                    <a:pt x="58" y="444"/>
                    <a:pt x="58" y="468"/>
                  </a:cubicBezTo>
                  <a:lnTo>
                    <a:pt x="58" y="580"/>
                  </a:lnTo>
                  <a:cubicBezTo>
                    <a:pt x="47" y="593"/>
                    <a:pt x="41" y="610"/>
                    <a:pt x="41" y="627"/>
                  </a:cubicBezTo>
                  <a:cubicBezTo>
                    <a:pt x="42" y="643"/>
                    <a:pt x="44" y="659"/>
                    <a:pt x="48" y="674"/>
                  </a:cubicBezTo>
                  <a:cubicBezTo>
                    <a:pt x="51" y="691"/>
                    <a:pt x="55" y="707"/>
                    <a:pt x="55" y="723"/>
                  </a:cubicBezTo>
                  <a:lnTo>
                    <a:pt x="55" y="897"/>
                  </a:lnTo>
                  <a:cubicBezTo>
                    <a:pt x="55" y="903"/>
                    <a:pt x="53" y="910"/>
                    <a:pt x="50" y="916"/>
                  </a:cubicBezTo>
                  <a:cubicBezTo>
                    <a:pt x="47" y="922"/>
                    <a:pt x="45" y="928"/>
                    <a:pt x="45" y="936"/>
                  </a:cubicBezTo>
                  <a:cubicBezTo>
                    <a:pt x="45" y="973"/>
                    <a:pt x="44" y="1005"/>
                    <a:pt x="45" y="1033"/>
                  </a:cubicBezTo>
                  <a:cubicBezTo>
                    <a:pt x="45" y="1062"/>
                    <a:pt x="47" y="1085"/>
                    <a:pt x="47" y="1103"/>
                  </a:cubicBezTo>
                  <a:cubicBezTo>
                    <a:pt x="42" y="1130"/>
                    <a:pt x="39" y="1148"/>
                    <a:pt x="38" y="1159"/>
                  </a:cubicBezTo>
                  <a:cubicBezTo>
                    <a:pt x="35" y="1166"/>
                    <a:pt x="34" y="1170"/>
                    <a:pt x="33" y="1170"/>
                  </a:cubicBezTo>
                  <a:cubicBezTo>
                    <a:pt x="33" y="1170"/>
                    <a:pt x="33" y="1170"/>
                    <a:pt x="33" y="1170"/>
                  </a:cubicBezTo>
                  <a:lnTo>
                    <a:pt x="33" y="1170"/>
                  </a:lnTo>
                  <a:cubicBezTo>
                    <a:pt x="35" y="1186"/>
                    <a:pt x="36" y="1201"/>
                    <a:pt x="41" y="1214"/>
                  </a:cubicBezTo>
                  <a:cubicBezTo>
                    <a:pt x="44" y="1230"/>
                    <a:pt x="47" y="1245"/>
                    <a:pt x="47" y="1260"/>
                  </a:cubicBezTo>
                  <a:cubicBezTo>
                    <a:pt x="47" y="1268"/>
                    <a:pt x="44" y="1276"/>
                    <a:pt x="39" y="1283"/>
                  </a:cubicBezTo>
                  <a:cubicBezTo>
                    <a:pt x="35" y="1293"/>
                    <a:pt x="30" y="1299"/>
                    <a:pt x="27" y="1299"/>
                  </a:cubicBezTo>
                  <a:cubicBezTo>
                    <a:pt x="24" y="1299"/>
                    <a:pt x="22" y="1297"/>
                    <a:pt x="19" y="1297"/>
                  </a:cubicBezTo>
                  <a:lnTo>
                    <a:pt x="11" y="1293"/>
                  </a:lnTo>
                  <a:cubicBezTo>
                    <a:pt x="8" y="1293"/>
                    <a:pt x="4" y="1291"/>
                    <a:pt x="1" y="1290"/>
                  </a:cubicBezTo>
                  <a:lnTo>
                    <a:pt x="1" y="1290"/>
                  </a:lnTo>
                  <a:lnTo>
                    <a:pt x="18" y="1306"/>
                  </a:lnTo>
                  <a:cubicBezTo>
                    <a:pt x="21" y="1311"/>
                    <a:pt x="27" y="1314"/>
                    <a:pt x="31" y="1317"/>
                  </a:cubicBezTo>
                  <a:cubicBezTo>
                    <a:pt x="41" y="1322"/>
                    <a:pt x="45" y="1337"/>
                    <a:pt x="47" y="1365"/>
                  </a:cubicBezTo>
                  <a:cubicBezTo>
                    <a:pt x="50" y="1391"/>
                    <a:pt x="53" y="1405"/>
                    <a:pt x="56" y="1406"/>
                  </a:cubicBezTo>
                  <a:cubicBezTo>
                    <a:pt x="59" y="1386"/>
                    <a:pt x="61" y="1370"/>
                    <a:pt x="62" y="1354"/>
                  </a:cubicBezTo>
                  <a:cubicBezTo>
                    <a:pt x="64" y="1342"/>
                    <a:pt x="64" y="1330"/>
                    <a:pt x="65" y="1317"/>
                  </a:cubicBezTo>
                  <a:lnTo>
                    <a:pt x="281" y="1310"/>
                  </a:lnTo>
                  <a:cubicBezTo>
                    <a:pt x="296" y="1313"/>
                    <a:pt x="311" y="1319"/>
                    <a:pt x="325" y="1325"/>
                  </a:cubicBezTo>
                  <a:lnTo>
                    <a:pt x="325" y="1325"/>
                  </a:lnTo>
                  <a:cubicBezTo>
                    <a:pt x="325" y="1324"/>
                    <a:pt x="334" y="1316"/>
                    <a:pt x="351" y="1303"/>
                  </a:cubicBezTo>
                  <a:cubicBezTo>
                    <a:pt x="350" y="1300"/>
                    <a:pt x="347" y="1297"/>
                    <a:pt x="345" y="1293"/>
                  </a:cubicBezTo>
                  <a:cubicBezTo>
                    <a:pt x="344" y="1288"/>
                    <a:pt x="339" y="1279"/>
                    <a:pt x="333" y="1268"/>
                  </a:cubicBezTo>
                  <a:cubicBezTo>
                    <a:pt x="328" y="1259"/>
                    <a:pt x="325" y="1248"/>
                    <a:pt x="325" y="1237"/>
                  </a:cubicBezTo>
                  <a:lnTo>
                    <a:pt x="330" y="1194"/>
                  </a:lnTo>
                  <a:cubicBezTo>
                    <a:pt x="331" y="1182"/>
                    <a:pt x="331" y="1173"/>
                    <a:pt x="331" y="1165"/>
                  </a:cubicBezTo>
                  <a:lnTo>
                    <a:pt x="331" y="980"/>
                  </a:lnTo>
                  <a:cubicBezTo>
                    <a:pt x="328" y="971"/>
                    <a:pt x="324" y="962"/>
                    <a:pt x="318" y="953"/>
                  </a:cubicBezTo>
                  <a:lnTo>
                    <a:pt x="318" y="862"/>
                  </a:lnTo>
                  <a:lnTo>
                    <a:pt x="328" y="853"/>
                  </a:lnTo>
                  <a:cubicBezTo>
                    <a:pt x="335" y="857"/>
                    <a:pt x="342" y="860"/>
                    <a:pt x="350" y="860"/>
                  </a:cubicBezTo>
                  <a:cubicBezTo>
                    <a:pt x="355" y="860"/>
                    <a:pt x="358" y="859"/>
                    <a:pt x="362" y="859"/>
                  </a:cubicBezTo>
                  <a:cubicBezTo>
                    <a:pt x="368" y="856"/>
                    <a:pt x="374" y="854"/>
                    <a:pt x="381" y="851"/>
                  </a:cubicBezTo>
                  <a:cubicBezTo>
                    <a:pt x="387" y="848"/>
                    <a:pt x="393" y="847"/>
                    <a:pt x="401" y="845"/>
                  </a:cubicBezTo>
                  <a:cubicBezTo>
                    <a:pt x="404" y="843"/>
                    <a:pt x="407" y="842"/>
                    <a:pt x="410" y="842"/>
                  </a:cubicBezTo>
                  <a:cubicBezTo>
                    <a:pt x="416" y="842"/>
                    <a:pt x="424" y="843"/>
                    <a:pt x="430" y="845"/>
                  </a:cubicBezTo>
                  <a:cubicBezTo>
                    <a:pt x="436" y="847"/>
                    <a:pt x="442" y="848"/>
                    <a:pt x="448" y="848"/>
                  </a:cubicBezTo>
                  <a:lnTo>
                    <a:pt x="533" y="848"/>
                  </a:lnTo>
                  <a:cubicBezTo>
                    <a:pt x="535" y="848"/>
                    <a:pt x="536" y="848"/>
                    <a:pt x="538" y="848"/>
                  </a:cubicBezTo>
                  <a:cubicBezTo>
                    <a:pt x="585" y="848"/>
                    <a:pt x="628" y="868"/>
                    <a:pt x="659" y="903"/>
                  </a:cubicBezTo>
                  <a:cubicBezTo>
                    <a:pt x="691" y="940"/>
                    <a:pt x="708" y="988"/>
                    <a:pt x="707" y="1037"/>
                  </a:cubicBezTo>
                  <a:cubicBezTo>
                    <a:pt x="707" y="1059"/>
                    <a:pt x="705" y="1080"/>
                    <a:pt x="699" y="1100"/>
                  </a:cubicBezTo>
                  <a:cubicBezTo>
                    <a:pt x="699" y="1103"/>
                    <a:pt x="701" y="1106"/>
                    <a:pt x="704" y="1110"/>
                  </a:cubicBezTo>
                  <a:cubicBezTo>
                    <a:pt x="708" y="1113"/>
                    <a:pt x="710" y="1114"/>
                    <a:pt x="710" y="1116"/>
                  </a:cubicBezTo>
                  <a:lnTo>
                    <a:pt x="710" y="1291"/>
                  </a:lnTo>
                  <a:cubicBezTo>
                    <a:pt x="707" y="1294"/>
                    <a:pt x="704" y="1297"/>
                    <a:pt x="699" y="1299"/>
                  </a:cubicBezTo>
                  <a:lnTo>
                    <a:pt x="694" y="1299"/>
                  </a:lnTo>
                  <a:cubicBezTo>
                    <a:pt x="693" y="1297"/>
                    <a:pt x="690" y="1297"/>
                    <a:pt x="687" y="1297"/>
                  </a:cubicBezTo>
                  <a:cubicBezTo>
                    <a:pt x="682" y="1299"/>
                    <a:pt x="676" y="1302"/>
                    <a:pt x="671" y="1305"/>
                  </a:cubicBezTo>
                  <a:cubicBezTo>
                    <a:pt x="667" y="1310"/>
                    <a:pt x="661" y="1313"/>
                    <a:pt x="654" y="1314"/>
                  </a:cubicBezTo>
                  <a:cubicBezTo>
                    <a:pt x="648" y="1314"/>
                    <a:pt x="642" y="1311"/>
                    <a:pt x="638" y="1305"/>
                  </a:cubicBezTo>
                  <a:lnTo>
                    <a:pt x="638" y="1305"/>
                  </a:lnTo>
                  <a:cubicBezTo>
                    <a:pt x="641" y="1311"/>
                    <a:pt x="644" y="1316"/>
                    <a:pt x="648" y="1320"/>
                  </a:cubicBezTo>
                  <a:cubicBezTo>
                    <a:pt x="650" y="1323"/>
                    <a:pt x="653" y="1326"/>
                    <a:pt x="656" y="1330"/>
                  </a:cubicBezTo>
                  <a:cubicBezTo>
                    <a:pt x="661" y="1322"/>
                    <a:pt x="671" y="1317"/>
                    <a:pt x="687" y="1317"/>
                  </a:cubicBezTo>
                  <a:cubicBezTo>
                    <a:pt x="704" y="1317"/>
                    <a:pt x="711" y="1322"/>
                    <a:pt x="711" y="1330"/>
                  </a:cubicBezTo>
                  <a:cubicBezTo>
                    <a:pt x="711" y="1333"/>
                    <a:pt x="711" y="1336"/>
                    <a:pt x="710" y="1337"/>
                  </a:cubicBezTo>
                  <a:lnTo>
                    <a:pt x="710" y="1345"/>
                  </a:lnTo>
                  <a:cubicBezTo>
                    <a:pt x="710" y="1354"/>
                    <a:pt x="716" y="1362"/>
                    <a:pt x="727" y="1366"/>
                  </a:cubicBezTo>
                  <a:lnTo>
                    <a:pt x="731" y="1348"/>
                  </a:lnTo>
                  <a:cubicBezTo>
                    <a:pt x="725" y="1343"/>
                    <a:pt x="721" y="1334"/>
                    <a:pt x="721" y="1326"/>
                  </a:cubicBezTo>
                  <a:cubicBezTo>
                    <a:pt x="721" y="1320"/>
                    <a:pt x="725" y="1317"/>
                    <a:pt x="734" y="1317"/>
                  </a:cubicBezTo>
                  <a:cubicBezTo>
                    <a:pt x="736" y="1317"/>
                    <a:pt x="738" y="1317"/>
                    <a:pt x="739" y="1319"/>
                  </a:cubicBezTo>
                  <a:cubicBezTo>
                    <a:pt x="739" y="1322"/>
                    <a:pt x="741" y="1322"/>
                    <a:pt x="742" y="1322"/>
                  </a:cubicBezTo>
                  <a:cubicBezTo>
                    <a:pt x="750" y="1320"/>
                    <a:pt x="756" y="1319"/>
                    <a:pt x="762" y="1316"/>
                  </a:cubicBezTo>
                  <a:cubicBezTo>
                    <a:pt x="768" y="1313"/>
                    <a:pt x="774" y="1310"/>
                    <a:pt x="781" y="1310"/>
                  </a:cubicBezTo>
                  <a:cubicBezTo>
                    <a:pt x="787" y="1310"/>
                    <a:pt x="791" y="1311"/>
                    <a:pt x="796" y="1313"/>
                  </a:cubicBezTo>
                  <a:cubicBezTo>
                    <a:pt x="801" y="1316"/>
                    <a:pt x="805" y="1317"/>
                    <a:pt x="811" y="1317"/>
                  </a:cubicBezTo>
                  <a:lnTo>
                    <a:pt x="902" y="1317"/>
                  </a:lnTo>
                  <a:cubicBezTo>
                    <a:pt x="913" y="1319"/>
                    <a:pt x="922" y="1323"/>
                    <a:pt x="931" y="1331"/>
                  </a:cubicBezTo>
                  <a:cubicBezTo>
                    <a:pt x="944" y="1339"/>
                    <a:pt x="948" y="1346"/>
                    <a:pt x="948" y="1354"/>
                  </a:cubicBezTo>
                  <a:lnTo>
                    <a:pt x="948" y="1354"/>
                  </a:lnTo>
                  <a:cubicBezTo>
                    <a:pt x="948" y="1354"/>
                    <a:pt x="948" y="1353"/>
                    <a:pt x="948" y="1353"/>
                  </a:cubicBezTo>
                  <a:cubicBezTo>
                    <a:pt x="947" y="1353"/>
                    <a:pt x="944" y="1359"/>
                    <a:pt x="937" y="1371"/>
                  </a:cubicBezTo>
                  <a:cubicBezTo>
                    <a:pt x="942" y="1380"/>
                    <a:pt x="947" y="1390"/>
                    <a:pt x="947" y="1400"/>
                  </a:cubicBezTo>
                  <a:cubicBezTo>
                    <a:pt x="948" y="1406"/>
                    <a:pt x="945" y="1413"/>
                    <a:pt x="942" y="1417"/>
                  </a:cubicBezTo>
                  <a:lnTo>
                    <a:pt x="947" y="1420"/>
                  </a:lnTo>
                  <a:cubicBezTo>
                    <a:pt x="948" y="1422"/>
                    <a:pt x="951" y="1423"/>
                    <a:pt x="953" y="1425"/>
                  </a:cubicBezTo>
                  <a:cubicBezTo>
                    <a:pt x="954" y="1417"/>
                    <a:pt x="961" y="1411"/>
                    <a:pt x="967" y="1408"/>
                  </a:cubicBezTo>
                  <a:cubicBezTo>
                    <a:pt x="957" y="1400"/>
                    <a:pt x="954" y="1394"/>
                    <a:pt x="954" y="1393"/>
                  </a:cubicBezTo>
                  <a:cubicBezTo>
                    <a:pt x="954" y="1350"/>
                    <a:pt x="962" y="1326"/>
                    <a:pt x="982" y="1322"/>
                  </a:cubicBezTo>
                  <a:lnTo>
                    <a:pt x="1034" y="1311"/>
                  </a:lnTo>
                  <a:lnTo>
                    <a:pt x="1084" y="1300"/>
                  </a:lnTo>
                  <a:cubicBezTo>
                    <a:pt x="1074" y="1294"/>
                    <a:pt x="1065" y="1290"/>
                    <a:pt x="1053" y="1288"/>
                  </a:cubicBezTo>
                  <a:cubicBezTo>
                    <a:pt x="1042" y="1290"/>
                    <a:pt x="1033" y="1291"/>
                    <a:pt x="1022" y="1294"/>
                  </a:cubicBezTo>
                  <a:cubicBezTo>
                    <a:pt x="1013" y="1299"/>
                    <a:pt x="1002" y="1300"/>
                    <a:pt x="991" y="1300"/>
                  </a:cubicBezTo>
                  <a:cubicBezTo>
                    <a:pt x="967" y="1300"/>
                    <a:pt x="956" y="1294"/>
                    <a:pt x="959" y="1282"/>
                  </a:cubicBezTo>
                  <a:cubicBezTo>
                    <a:pt x="961" y="1266"/>
                    <a:pt x="962" y="1251"/>
                    <a:pt x="962" y="1237"/>
                  </a:cubicBezTo>
                  <a:cubicBezTo>
                    <a:pt x="962" y="1219"/>
                    <a:pt x="961" y="1199"/>
                    <a:pt x="961" y="1176"/>
                  </a:cubicBezTo>
                  <a:cubicBezTo>
                    <a:pt x="957" y="1133"/>
                    <a:pt x="957" y="1099"/>
                    <a:pt x="954" y="1076"/>
                  </a:cubicBezTo>
                  <a:cubicBezTo>
                    <a:pt x="953" y="1053"/>
                    <a:pt x="953" y="1039"/>
                    <a:pt x="953" y="1037"/>
                  </a:cubicBezTo>
                  <a:cubicBezTo>
                    <a:pt x="951" y="1016"/>
                    <a:pt x="951" y="999"/>
                    <a:pt x="950" y="987"/>
                  </a:cubicBezTo>
                  <a:cubicBezTo>
                    <a:pt x="950" y="977"/>
                    <a:pt x="948" y="967"/>
                    <a:pt x="947" y="957"/>
                  </a:cubicBezTo>
                  <a:cubicBezTo>
                    <a:pt x="937" y="927"/>
                    <a:pt x="927" y="896"/>
                    <a:pt x="914" y="865"/>
                  </a:cubicBezTo>
                  <a:cubicBezTo>
                    <a:pt x="896" y="830"/>
                    <a:pt x="871" y="797"/>
                    <a:pt x="841" y="770"/>
                  </a:cubicBezTo>
                  <a:cubicBezTo>
                    <a:pt x="917" y="665"/>
                    <a:pt x="957" y="594"/>
                    <a:pt x="959" y="556"/>
                  </a:cubicBezTo>
                  <a:lnTo>
                    <a:pt x="959" y="556"/>
                  </a:lnTo>
                  <a:lnTo>
                    <a:pt x="945" y="565"/>
                  </a:lnTo>
                  <a:cubicBezTo>
                    <a:pt x="944" y="567"/>
                    <a:pt x="941" y="570"/>
                    <a:pt x="939" y="571"/>
                  </a:cubicBezTo>
                  <a:cubicBezTo>
                    <a:pt x="934" y="571"/>
                    <a:pt x="933" y="567"/>
                    <a:pt x="933" y="559"/>
                  </a:cubicBezTo>
                  <a:cubicBezTo>
                    <a:pt x="933" y="554"/>
                    <a:pt x="936" y="550"/>
                    <a:pt x="939" y="545"/>
                  </a:cubicBezTo>
                  <a:cubicBezTo>
                    <a:pt x="942" y="539"/>
                    <a:pt x="945" y="534"/>
                    <a:pt x="947" y="533"/>
                  </a:cubicBezTo>
                  <a:cubicBezTo>
                    <a:pt x="950" y="517"/>
                    <a:pt x="953" y="505"/>
                    <a:pt x="954" y="494"/>
                  </a:cubicBezTo>
                  <a:cubicBezTo>
                    <a:pt x="956" y="485"/>
                    <a:pt x="957" y="477"/>
                    <a:pt x="961" y="468"/>
                  </a:cubicBezTo>
                  <a:cubicBezTo>
                    <a:pt x="961" y="464"/>
                    <a:pt x="962" y="458"/>
                    <a:pt x="964" y="452"/>
                  </a:cubicBezTo>
                  <a:lnTo>
                    <a:pt x="964" y="452"/>
                  </a:lnTo>
                  <a:cubicBezTo>
                    <a:pt x="964" y="452"/>
                    <a:pt x="964" y="452"/>
                    <a:pt x="964" y="452"/>
                  </a:cubicBezTo>
                  <a:cubicBezTo>
                    <a:pt x="965" y="452"/>
                    <a:pt x="965" y="450"/>
                    <a:pt x="965" y="445"/>
                  </a:cubicBezTo>
                  <a:lnTo>
                    <a:pt x="965" y="445"/>
                  </a:lnTo>
                  <a:cubicBezTo>
                    <a:pt x="965" y="447"/>
                    <a:pt x="964" y="450"/>
                    <a:pt x="964" y="452"/>
                  </a:cubicBezTo>
                  <a:lnTo>
                    <a:pt x="964" y="452"/>
                  </a:lnTo>
                  <a:cubicBezTo>
                    <a:pt x="963" y="451"/>
                    <a:pt x="962" y="447"/>
                    <a:pt x="961" y="442"/>
                  </a:cubicBezTo>
                  <a:cubicBezTo>
                    <a:pt x="957" y="434"/>
                    <a:pt x="954" y="419"/>
                    <a:pt x="950" y="396"/>
                  </a:cubicBezTo>
                  <a:cubicBezTo>
                    <a:pt x="945" y="380"/>
                    <a:pt x="942" y="365"/>
                    <a:pt x="939" y="348"/>
                  </a:cubicBezTo>
                  <a:cubicBezTo>
                    <a:pt x="939" y="339"/>
                    <a:pt x="937" y="328"/>
                    <a:pt x="937" y="317"/>
                  </a:cubicBezTo>
                  <a:lnTo>
                    <a:pt x="937" y="302"/>
                  </a:lnTo>
                  <a:lnTo>
                    <a:pt x="902" y="245"/>
                  </a:lnTo>
                  <a:cubicBezTo>
                    <a:pt x="900" y="239"/>
                    <a:pt x="893" y="235"/>
                    <a:pt x="887" y="235"/>
                  </a:cubicBezTo>
                  <a:cubicBezTo>
                    <a:pt x="885" y="235"/>
                    <a:pt x="884" y="235"/>
                    <a:pt x="882" y="236"/>
                  </a:cubicBezTo>
                  <a:cubicBezTo>
                    <a:pt x="877" y="213"/>
                    <a:pt x="865" y="193"/>
                    <a:pt x="848" y="177"/>
                  </a:cubicBezTo>
                  <a:cubicBezTo>
                    <a:pt x="828" y="160"/>
                    <a:pt x="816" y="137"/>
                    <a:pt x="814" y="111"/>
                  </a:cubicBezTo>
                  <a:cubicBezTo>
                    <a:pt x="814" y="104"/>
                    <a:pt x="818" y="97"/>
                    <a:pt x="824" y="91"/>
                  </a:cubicBezTo>
                  <a:lnTo>
                    <a:pt x="813" y="91"/>
                  </a:lnTo>
                  <a:cubicBezTo>
                    <a:pt x="807" y="93"/>
                    <a:pt x="801" y="93"/>
                    <a:pt x="796" y="94"/>
                  </a:cubicBezTo>
                  <a:lnTo>
                    <a:pt x="778" y="94"/>
                  </a:lnTo>
                  <a:cubicBezTo>
                    <a:pt x="754" y="94"/>
                    <a:pt x="742" y="91"/>
                    <a:pt x="739" y="87"/>
                  </a:cubicBezTo>
                  <a:cubicBezTo>
                    <a:pt x="741" y="79"/>
                    <a:pt x="741" y="71"/>
                    <a:pt x="736" y="64"/>
                  </a:cubicBezTo>
                  <a:cubicBezTo>
                    <a:pt x="728" y="88"/>
                    <a:pt x="718" y="100"/>
                    <a:pt x="705" y="100"/>
                  </a:cubicBezTo>
                  <a:cubicBezTo>
                    <a:pt x="687" y="99"/>
                    <a:pt x="673" y="96"/>
                    <a:pt x="662" y="94"/>
                  </a:cubicBezTo>
                  <a:cubicBezTo>
                    <a:pt x="656" y="93"/>
                    <a:pt x="648" y="93"/>
                    <a:pt x="642" y="91"/>
                  </a:cubicBezTo>
                  <a:lnTo>
                    <a:pt x="621" y="91"/>
                  </a:lnTo>
                  <a:cubicBezTo>
                    <a:pt x="616" y="93"/>
                    <a:pt x="611" y="94"/>
                    <a:pt x="607" y="94"/>
                  </a:cubicBezTo>
                  <a:lnTo>
                    <a:pt x="599" y="94"/>
                  </a:lnTo>
                  <a:cubicBezTo>
                    <a:pt x="596" y="93"/>
                    <a:pt x="593" y="91"/>
                    <a:pt x="591" y="90"/>
                  </a:cubicBezTo>
                  <a:cubicBezTo>
                    <a:pt x="587" y="87"/>
                    <a:pt x="585" y="85"/>
                    <a:pt x="584" y="85"/>
                  </a:cubicBezTo>
                  <a:cubicBezTo>
                    <a:pt x="578" y="87"/>
                    <a:pt x="571" y="88"/>
                    <a:pt x="565" y="91"/>
                  </a:cubicBezTo>
                  <a:cubicBezTo>
                    <a:pt x="559" y="94"/>
                    <a:pt x="553" y="96"/>
                    <a:pt x="547" y="97"/>
                  </a:cubicBezTo>
                  <a:cubicBezTo>
                    <a:pt x="544" y="97"/>
                    <a:pt x="542" y="96"/>
                    <a:pt x="539" y="94"/>
                  </a:cubicBezTo>
                  <a:cubicBezTo>
                    <a:pt x="538" y="93"/>
                    <a:pt x="536" y="93"/>
                    <a:pt x="533" y="91"/>
                  </a:cubicBezTo>
                  <a:lnTo>
                    <a:pt x="414" y="91"/>
                  </a:lnTo>
                  <a:cubicBezTo>
                    <a:pt x="410" y="90"/>
                    <a:pt x="404" y="87"/>
                    <a:pt x="401" y="82"/>
                  </a:cubicBezTo>
                  <a:cubicBezTo>
                    <a:pt x="393" y="76"/>
                    <a:pt x="388" y="73"/>
                    <a:pt x="385" y="73"/>
                  </a:cubicBezTo>
                  <a:cubicBezTo>
                    <a:pt x="379" y="74"/>
                    <a:pt x="373" y="77"/>
                    <a:pt x="367" y="81"/>
                  </a:cubicBezTo>
                  <a:cubicBezTo>
                    <a:pt x="359" y="85"/>
                    <a:pt x="350" y="88"/>
                    <a:pt x="341" y="88"/>
                  </a:cubicBezTo>
                  <a:lnTo>
                    <a:pt x="231" y="94"/>
                  </a:lnTo>
                  <a:cubicBezTo>
                    <a:pt x="199" y="96"/>
                    <a:pt x="170" y="97"/>
                    <a:pt x="144" y="97"/>
                  </a:cubicBezTo>
                  <a:cubicBezTo>
                    <a:pt x="91" y="97"/>
                    <a:pt x="62" y="93"/>
                    <a:pt x="55" y="84"/>
                  </a:cubicBezTo>
                  <a:cubicBezTo>
                    <a:pt x="59" y="82"/>
                    <a:pt x="61" y="77"/>
                    <a:pt x="61" y="71"/>
                  </a:cubicBezTo>
                  <a:cubicBezTo>
                    <a:pt x="59" y="59"/>
                    <a:pt x="56" y="48"/>
                    <a:pt x="51" y="36"/>
                  </a:cubicBezTo>
                  <a:cubicBezTo>
                    <a:pt x="47" y="25"/>
                    <a:pt x="44" y="13"/>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9" name="Google Shape;4649;p85"/>
            <p:cNvSpPr/>
            <p:nvPr/>
          </p:nvSpPr>
          <p:spPr>
            <a:xfrm>
              <a:off x="7137339" y="1756573"/>
              <a:ext cx="315756" cy="54818"/>
            </a:xfrm>
            <a:custGeom>
              <a:avLst/>
              <a:gdLst/>
              <a:ahLst/>
              <a:cxnLst/>
              <a:rect l="l" t="t" r="r" b="b"/>
              <a:pathLst>
                <a:path w="11428" h="1984" extrusionOk="0">
                  <a:moveTo>
                    <a:pt x="0" y="0"/>
                  </a:moveTo>
                  <a:lnTo>
                    <a:pt x="0" y="377"/>
                  </a:lnTo>
                  <a:lnTo>
                    <a:pt x="11371" y="1983"/>
                  </a:lnTo>
                  <a:lnTo>
                    <a:pt x="11428" y="1760"/>
                  </a:lnTo>
                  <a:lnTo>
                    <a:pt x="0" y="0"/>
                  </a:lnTo>
                  <a:close/>
                </a:path>
              </a:pathLst>
            </a:custGeom>
            <a:solidFill>
              <a:srgbClr val="F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50" name="Google Shape;4650;p85"/>
          <p:cNvSpPr/>
          <p:nvPr/>
        </p:nvSpPr>
        <p:spPr>
          <a:xfrm>
            <a:off x="7408549" y="2245952"/>
            <a:ext cx="226455" cy="65985"/>
          </a:xfrm>
          <a:custGeom>
            <a:avLst/>
            <a:gdLst/>
            <a:ahLst/>
            <a:cxnLst/>
            <a:rect l="l" t="t" r="r" b="b"/>
            <a:pathLst>
              <a:path w="10735" h="3128" extrusionOk="0">
                <a:moveTo>
                  <a:pt x="6619" y="1"/>
                </a:moveTo>
                <a:cubicBezTo>
                  <a:pt x="4256" y="1"/>
                  <a:pt x="1917" y="786"/>
                  <a:pt x="1" y="2300"/>
                </a:cubicBezTo>
                <a:cubicBezTo>
                  <a:pt x="1327" y="2855"/>
                  <a:pt x="2727" y="3127"/>
                  <a:pt x="4118" y="3127"/>
                </a:cubicBezTo>
                <a:cubicBezTo>
                  <a:pt x="6481" y="3127"/>
                  <a:pt x="8820" y="2342"/>
                  <a:pt x="10735" y="828"/>
                </a:cubicBezTo>
                <a:cubicBezTo>
                  <a:pt x="9409" y="273"/>
                  <a:pt x="8009" y="1"/>
                  <a:pt x="6619" y="1"/>
                </a:cubicBezTo>
                <a:close/>
              </a:path>
            </a:pathLst>
          </a:custGeom>
          <a:solidFill>
            <a:srgbClr val="B6D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1" name="Google Shape;4651;p85"/>
          <p:cNvSpPr/>
          <p:nvPr/>
        </p:nvSpPr>
        <p:spPr>
          <a:xfrm>
            <a:off x="7619746" y="2274662"/>
            <a:ext cx="53159" cy="33583"/>
          </a:xfrm>
          <a:custGeom>
            <a:avLst/>
            <a:gdLst/>
            <a:ahLst/>
            <a:cxnLst/>
            <a:rect l="l" t="t" r="r" b="b"/>
            <a:pathLst>
              <a:path w="2520" h="1592" extrusionOk="0">
                <a:moveTo>
                  <a:pt x="1496" y="1"/>
                </a:moveTo>
                <a:cubicBezTo>
                  <a:pt x="1013" y="1"/>
                  <a:pt x="494" y="338"/>
                  <a:pt x="1" y="922"/>
                </a:cubicBezTo>
                <a:cubicBezTo>
                  <a:pt x="214" y="1268"/>
                  <a:pt x="481" y="1494"/>
                  <a:pt x="799" y="1567"/>
                </a:cubicBezTo>
                <a:cubicBezTo>
                  <a:pt x="873" y="1583"/>
                  <a:pt x="948" y="1592"/>
                  <a:pt x="1023" y="1592"/>
                </a:cubicBezTo>
                <a:cubicBezTo>
                  <a:pt x="1508" y="1592"/>
                  <a:pt x="2027" y="1254"/>
                  <a:pt x="2520" y="670"/>
                </a:cubicBezTo>
                <a:cubicBezTo>
                  <a:pt x="2306" y="325"/>
                  <a:pt x="2039" y="96"/>
                  <a:pt x="1720" y="26"/>
                </a:cubicBezTo>
                <a:cubicBezTo>
                  <a:pt x="1646" y="9"/>
                  <a:pt x="1572" y="1"/>
                  <a:pt x="1496" y="1"/>
                </a:cubicBezTo>
                <a:close/>
              </a:path>
            </a:pathLst>
          </a:custGeom>
          <a:solidFill>
            <a:srgbClr val="B6D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52" name="Google Shape;4652;p85"/>
          <p:cNvGrpSpPr/>
          <p:nvPr/>
        </p:nvGrpSpPr>
        <p:grpSpPr>
          <a:xfrm>
            <a:off x="6328200" y="2095441"/>
            <a:ext cx="2177177" cy="2454801"/>
            <a:chOff x="5947200" y="2095441"/>
            <a:chExt cx="2177177" cy="2454801"/>
          </a:xfrm>
        </p:grpSpPr>
        <p:sp>
          <p:nvSpPr>
            <p:cNvPr id="4653" name="Google Shape;4653;p85"/>
            <p:cNvSpPr/>
            <p:nvPr/>
          </p:nvSpPr>
          <p:spPr>
            <a:xfrm>
              <a:off x="8034254" y="2749156"/>
              <a:ext cx="90122" cy="229031"/>
            </a:xfrm>
            <a:custGeom>
              <a:avLst/>
              <a:gdLst/>
              <a:ahLst/>
              <a:cxnLst/>
              <a:rect l="l" t="t" r="r" b="b"/>
              <a:pathLst>
                <a:path w="4040" h="10267" extrusionOk="0">
                  <a:moveTo>
                    <a:pt x="414" y="0"/>
                  </a:moveTo>
                  <a:cubicBezTo>
                    <a:pt x="295" y="0"/>
                    <a:pt x="179" y="58"/>
                    <a:pt x="110" y="166"/>
                  </a:cubicBezTo>
                  <a:cubicBezTo>
                    <a:pt x="0" y="333"/>
                    <a:pt x="48" y="555"/>
                    <a:pt x="215" y="665"/>
                  </a:cubicBezTo>
                  <a:cubicBezTo>
                    <a:pt x="1602" y="1567"/>
                    <a:pt x="2701" y="3375"/>
                    <a:pt x="3015" y="5275"/>
                  </a:cubicBezTo>
                  <a:cubicBezTo>
                    <a:pt x="3292" y="6956"/>
                    <a:pt x="2943" y="8520"/>
                    <a:pt x="2029" y="9680"/>
                  </a:cubicBezTo>
                  <a:cubicBezTo>
                    <a:pt x="1842" y="9917"/>
                    <a:pt x="2011" y="10266"/>
                    <a:pt x="2311" y="10266"/>
                  </a:cubicBezTo>
                  <a:cubicBezTo>
                    <a:pt x="2423" y="10266"/>
                    <a:pt x="2529" y="10214"/>
                    <a:pt x="2597" y="10127"/>
                  </a:cubicBezTo>
                  <a:cubicBezTo>
                    <a:pt x="3639" y="8807"/>
                    <a:pt x="4040" y="7042"/>
                    <a:pt x="3728" y="5158"/>
                  </a:cubicBezTo>
                  <a:cubicBezTo>
                    <a:pt x="3379" y="3036"/>
                    <a:pt x="2183" y="1081"/>
                    <a:pt x="611" y="58"/>
                  </a:cubicBezTo>
                  <a:cubicBezTo>
                    <a:pt x="550" y="19"/>
                    <a:pt x="481" y="0"/>
                    <a:pt x="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4" name="Google Shape;4654;p85"/>
            <p:cNvSpPr/>
            <p:nvPr/>
          </p:nvSpPr>
          <p:spPr>
            <a:xfrm>
              <a:off x="7976302" y="2805524"/>
              <a:ext cx="70670" cy="183747"/>
            </a:xfrm>
            <a:custGeom>
              <a:avLst/>
              <a:gdLst/>
              <a:ahLst/>
              <a:cxnLst/>
              <a:rect l="l" t="t" r="r" b="b"/>
              <a:pathLst>
                <a:path w="3168" h="8237" extrusionOk="0">
                  <a:moveTo>
                    <a:pt x="561" y="0"/>
                  </a:moveTo>
                  <a:cubicBezTo>
                    <a:pt x="453" y="0"/>
                    <a:pt x="346" y="48"/>
                    <a:pt x="276" y="141"/>
                  </a:cubicBezTo>
                  <a:cubicBezTo>
                    <a:pt x="151" y="303"/>
                    <a:pt x="185" y="535"/>
                    <a:pt x="348" y="653"/>
                  </a:cubicBezTo>
                  <a:cubicBezTo>
                    <a:pt x="1640" y="1647"/>
                    <a:pt x="2412" y="3520"/>
                    <a:pt x="2184" y="5105"/>
                  </a:cubicBezTo>
                  <a:cubicBezTo>
                    <a:pt x="2069" y="5918"/>
                    <a:pt x="1638" y="7001"/>
                    <a:pt x="257" y="7537"/>
                  </a:cubicBezTo>
                  <a:cubicBezTo>
                    <a:pt x="96" y="7600"/>
                    <a:pt x="1" y="7771"/>
                    <a:pt x="32" y="7942"/>
                  </a:cubicBezTo>
                  <a:cubicBezTo>
                    <a:pt x="64" y="8113"/>
                    <a:pt x="214" y="8237"/>
                    <a:pt x="389" y="8237"/>
                  </a:cubicBezTo>
                  <a:cubicBezTo>
                    <a:pt x="433" y="8237"/>
                    <a:pt x="478" y="8228"/>
                    <a:pt x="519" y="8211"/>
                  </a:cubicBezTo>
                  <a:cubicBezTo>
                    <a:pt x="1852" y="7693"/>
                    <a:pt x="2698" y="6626"/>
                    <a:pt x="2901" y="5207"/>
                  </a:cubicBezTo>
                  <a:cubicBezTo>
                    <a:pt x="3168" y="3349"/>
                    <a:pt x="2299" y="1240"/>
                    <a:pt x="790" y="80"/>
                  </a:cubicBezTo>
                  <a:cubicBezTo>
                    <a:pt x="722" y="26"/>
                    <a:pt x="641"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5" name="Google Shape;4655;p85"/>
            <p:cNvSpPr/>
            <p:nvPr/>
          </p:nvSpPr>
          <p:spPr>
            <a:xfrm>
              <a:off x="6945903" y="2095441"/>
              <a:ext cx="594205" cy="594249"/>
            </a:xfrm>
            <a:custGeom>
              <a:avLst/>
              <a:gdLst/>
              <a:ahLst/>
              <a:cxnLst/>
              <a:rect l="l" t="t" r="r" b="b"/>
              <a:pathLst>
                <a:path w="26637" h="26639" extrusionOk="0">
                  <a:moveTo>
                    <a:pt x="13318" y="1"/>
                  </a:moveTo>
                  <a:cubicBezTo>
                    <a:pt x="9787" y="1"/>
                    <a:pt x="6399" y="1404"/>
                    <a:pt x="3901" y="3903"/>
                  </a:cubicBezTo>
                  <a:cubicBezTo>
                    <a:pt x="1404" y="6400"/>
                    <a:pt x="0" y="9788"/>
                    <a:pt x="0" y="13319"/>
                  </a:cubicBezTo>
                  <a:cubicBezTo>
                    <a:pt x="0" y="16852"/>
                    <a:pt x="1404" y="20240"/>
                    <a:pt x="3901" y="22736"/>
                  </a:cubicBezTo>
                  <a:cubicBezTo>
                    <a:pt x="6399" y="25235"/>
                    <a:pt x="9787" y="26639"/>
                    <a:pt x="13318" y="26639"/>
                  </a:cubicBezTo>
                  <a:cubicBezTo>
                    <a:pt x="16851" y="26639"/>
                    <a:pt x="20239" y="25235"/>
                    <a:pt x="22736" y="22736"/>
                  </a:cubicBezTo>
                  <a:cubicBezTo>
                    <a:pt x="25235" y="20240"/>
                    <a:pt x="26636" y="16852"/>
                    <a:pt x="26636" y="13319"/>
                  </a:cubicBezTo>
                  <a:cubicBezTo>
                    <a:pt x="26636" y="9788"/>
                    <a:pt x="25235" y="6400"/>
                    <a:pt x="22736" y="3903"/>
                  </a:cubicBezTo>
                  <a:cubicBezTo>
                    <a:pt x="20239" y="1404"/>
                    <a:pt x="16851" y="1"/>
                    <a:pt x="13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6" name="Google Shape;4656;p85"/>
            <p:cNvSpPr/>
            <p:nvPr/>
          </p:nvSpPr>
          <p:spPr>
            <a:xfrm>
              <a:off x="5947200" y="2710142"/>
              <a:ext cx="1407001" cy="1840101"/>
            </a:xfrm>
            <a:custGeom>
              <a:avLst/>
              <a:gdLst/>
              <a:ahLst/>
              <a:cxnLst/>
              <a:rect l="l" t="t" r="r" b="b"/>
              <a:pathLst>
                <a:path w="63073" h="82488" extrusionOk="0">
                  <a:moveTo>
                    <a:pt x="38351" y="1"/>
                  </a:moveTo>
                  <a:lnTo>
                    <a:pt x="1" y="82488"/>
                  </a:lnTo>
                  <a:lnTo>
                    <a:pt x="54812" y="82488"/>
                  </a:lnTo>
                  <a:lnTo>
                    <a:pt x="63073" y="9287"/>
                  </a:lnTo>
                  <a:close/>
                </a:path>
              </a:pathLst>
            </a:custGeom>
            <a:solidFill>
              <a:srgbClr val="FFD238">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7" name="Google Shape;4657;p85"/>
            <p:cNvSpPr/>
            <p:nvPr/>
          </p:nvSpPr>
          <p:spPr>
            <a:xfrm>
              <a:off x="6186637" y="3558859"/>
              <a:ext cx="839364" cy="991345"/>
            </a:xfrm>
            <a:custGeom>
              <a:avLst/>
              <a:gdLst/>
              <a:ahLst/>
              <a:cxnLst/>
              <a:rect l="l" t="t" r="r" b="b"/>
              <a:pathLst>
                <a:path w="37627" h="44440" extrusionOk="0">
                  <a:moveTo>
                    <a:pt x="33647" y="0"/>
                  </a:moveTo>
                  <a:lnTo>
                    <a:pt x="20018" y="784"/>
                  </a:lnTo>
                  <a:lnTo>
                    <a:pt x="0" y="44440"/>
                  </a:lnTo>
                  <a:lnTo>
                    <a:pt x="31254" y="44440"/>
                  </a:lnTo>
                  <a:lnTo>
                    <a:pt x="37627" y="8020"/>
                  </a:lnTo>
                  <a:cubicBezTo>
                    <a:pt x="36938" y="5571"/>
                    <a:pt x="35373" y="2815"/>
                    <a:pt x="33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8" name="Google Shape;4658;p85"/>
            <p:cNvSpPr/>
            <p:nvPr/>
          </p:nvSpPr>
          <p:spPr>
            <a:xfrm>
              <a:off x="6349451" y="2285805"/>
              <a:ext cx="1620216" cy="642657"/>
            </a:xfrm>
            <a:custGeom>
              <a:avLst/>
              <a:gdLst/>
              <a:ahLst/>
              <a:cxnLst/>
              <a:rect l="l" t="t" r="r" b="b"/>
              <a:pathLst>
                <a:path w="72631" h="28809" extrusionOk="0">
                  <a:moveTo>
                    <a:pt x="1" y="1"/>
                  </a:moveTo>
                  <a:lnTo>
                    <a:pt x="1" y="1"/>
                  </a:lnTo>
                  <a:cubicBezTo>
                    <a:pt x="7271" y="7462"/>
                    <a:pt x="14229" y="14360"/>
                    <a:pt x="20130" y="19328"/>
                  </a:cubicBezTo>
                  <a:lnTo>
                    <a:pt x="44743" y="28705"/>
                  </a:lnTo>
                  <a:cubicBezTo>
                    <a:pt x="46674" y="28775"/>
                    <a:pt x="48618" y="28808"/>
                    <a:pt x="50571" y="28808"/>
                  </a:cubicBezTo>
                  <a:cubicBezTo>
                    <a:pt x="57804" y="28808"/>
                    <a:pt x="65180" y="28356"/>
                    <a:pt x="72630" y="27669"/>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9" name="Google Shape;4659;p85"/>
            <p:cNvSpPr/>
            <p:nvPr/>
          </p:nvSpPr>
          <p:spPr>
            <a:xfrm>
              <a:off x="6349451" y="2285805"/>
              <a:ext cx="1620216" cy="642456"/>
            </a:xfrm>
            <a:custGeom>
              <a:avLst/>
              <a:gdLst/>
              <a:ahLst/>
              <a:cxnLst/>
              <a:rect l="l" t="t" r="r" b="b"/>
              <a:pathLst>
                <a:path w="72631" h="28800" extrusionOk="0">
                  <a:moveTo>
                    <a:pt x="1" y="1"/>
                  </a:moveTo>
                  <a:cubicBezTo>
                    <a:pt x="4805" y="4933"/>
                    <a:pt x="9473" y="9615"/>
                    <a:pt x="13792" y="13660"/>
                  </a:cubicBezTo>
                  <a:cubicBezTo>
                    <a:pt x="14533" y="13353"/>
                    <a:pt x="15668" y="13202"/>
                    <a:pt x="17086" y="13202"/>
                  </a:cubicBezTo>
                  <a:cubicBezTo>
                    <a:pt x="25840" y="13202"/>
                    <a:pt x="45405" y="18934"/>
                    <a:pt x="49893" y="28798"/>
                  </a:cubicBezTo>
                  <a:cubicBezTo>
                    <a:pt x="50125" y="28799"/>
                    <a:pt x="50358" y="28799"/>
                    <a:pt x="50591" y="28799"/>
                  </a:cubicBezTo>
                  <a:cubicBezTo>
                    <a:pt x="57818" y="28799"/>
                    <a:pt x="65185" y="28356"/>
                    <a:pt x="72630" y="27669"/>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0" name="Google Shape;4660;p85"/>
            <p:cNvSpPr/>
            <p:nvPr/>
          </p:nvSpPr>
          <p:spPr>
            <a:xfrm>
              <a:off x="6354426" y="2228589"/>
              <a:ext cx="1620171" cy="678260"/>
            </a:xfrm>
            <a:custGeom>
              <a:avLst/>
              <a:gdLst/>
              <a:ahLst/>
              <a:cxnLst/>
              <a:rect l="l" t="t" r="r" b="b"/>
              <a:pathLst>
                <a:path w="72629" h="30405" extrusionOk="0">
                  <a:moveTo>
                    <a:pt x="28534" y="0"/>
                  </a:moveTo>
                  <a:cubicBezTo>
                    <a:pt x="19278" y="126"/>
                    <a:pt x="9712" y="1211"/>
                    <a:pt x="1" y="2737"/>
                  </a:cubicBezTo>
                  <a:lnTo>
                    <a:pt x="72628" y="30405"/>
                  </a:lnTo>
                  <a:cubicBezTo>
                    <a:pt x="65620" y="22259"/>
                    <a:pt x="58898" y="14742"/>
                    <a:pt x="53147" y="9377"/>
                  </a:cubicBezTo>
                  <a:lnTo>
                    <a:pt x="285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1" name="Google Shape;4661;p85"/>
            <p:cNvSpPr/>
            <p:nvPr/>
          </p:nvSpPr>
          <p:spPr>
            <a:xfrm>
              <a:off x="6838720" y="2228589"/>
              <a:ext cx="774182" cy="376662"/>
            </a:xfrm>
            <a:custGeom>
              <a:avLst/>
              <a:gdLst/>
              <a:ahLst/>
              <a:cxnLst/>
              <a:rect l="l" t="t" r="r" b="b"/>
              <a:pathLst>
                <a:path w="34705" h="16885" extrusionOk="0">
                  <a:moveTo>
                    <a:pt x="6823" y="0"/>
                  </a:moveTo>
                  <a:cubicBezTo>
                    <a:pt x="4568" y="32"/>
                    <a:pt x="2293" y="117"/>
                    <a:pt x="1" y="256"/>
                  </a:cubicBezTo>
                  <a:cubicBezTo>
                    <a:pt x="1965" y="9733"/>
                    <a:pt x="10777" y="16884"/>
                    <a:pt x="21357" y="16884"/>
                  </a:cubicBezTo>
                  <a:cubicBezTo>
                    <a:pt x="26388" y="16884"/>
                    <a:pt x="31018" y="15264"/>
                    <a:pt x="34705" y="12548"/>
                  </a:cubicBezTo>
                  <a:cubicBezTo>
                    <a:pt x="33586" y="11425"/>
                    <a:pt x="32494" y="10365"/>
                    <a:pt x="31436" y="9377"/>
                  </a:cubicBezTo>
                  <a:lnTo>
                    <a:pt x="6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2" name="Google Shape;4662;p85"/>
            <p:cNvSpPr/>
            <p:nvPr/>
          </p:nvSpPr>
          <p:spPr>
            <a:xfrm>
              <a:off x="6354426" y="2248709"/>
              <a:ext cx="1620171" cy="658138"/>
            </a:xfrm>
            <a:custGeom>
              <a:avLst/>
              <a:gdLst/>
              <a:ahLst/>
              <a:cxnLst/>
              <a:rect l="l" t="t" r="r" b="b"/>
              <a:pathLst>
                <a:path w="72629" h="29503" extrusionOk="0">
                  <a:moveTo>
                    <a:pt x="13881" y="0"/>
                  </a:moveTo>
                  <a:cubicBezTo>
                    <a:pt x="9300" y="472"/>
                    <a:pt x="4666" y="1101"/>
                    <a:pt x="1" y="1835"/>
                  </a:cubicBezTo>
                  <a:lnTo>
                    <a:pt x="72628" y="29503"/>
                  </a:lnTo>
                  <a:cubicBezTo>
                    <a:pt x="68533" y="24743"/>
                    <a:pt x="64538" y="20202"/>
                    <a:pt x="60775" y="16175"/>
                  </a:cubicBezTo>
                  <a:cubicBezTo>
                    <a:pt x="57965" y="17099"/>
                    <a:pt x="54708" y="17576"/>
                    <a:pt x="51178" y="17576"/>
                  </a:cubicBezTo>
                  <a:cubicBezTo>
                    <a:pt x="45785" y="17576"/>
                    <a:pt x="39755" y="16464"/>
                    <a:pt x="33708" y="14137"/>
                  </a:cubicBezTo>
                  <a:cubicBezTo>
                    <a:pt x="24990" y="10783"/>
                    <a:pt x="17990" y="5579"/>
                    <a:pt x="1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3" name="Google Shape;4663;p85"/>
            <p:cNvSpPr/>
            <p:nvPr/>
          </p:nvSpPr>
          <p:spPr>
            <a:xfrm>
              <a:off x="6349451" y="2285805"/>
              <a:ext cx="362898" cy="355626"/>
            </a:xfrm>
            <a:custGeom>
              <a:avLst/>
              <a:gdLst/>
              <a:ahLst/>
              <a:cxnLst/>
              <a:rect l="l" t="t" r="r" b="b"/>
              <a:pathLst>
                <a:path w="16268" h="15942" extrusionOk="0">
                  <a:moveTo>
                    <a:pt x="1" y="1"/>
                  </a:moveTo>
                  <a:lnTo>
                    <a:pt x="1" y="1"/>
                  </a:lnTo>
                  <a:cubicBezTo>
                    <a:pt x="5739" y="5891"/>
                    <a:pt x="11283" y="11425"/>
                    <a:pt x="16267" y="15942"/>
                  </a:cubicBezTo>
                  <a:cubicBezTo>
                    <a:pt x="13364" y="12433"/>
                    <a:pt x="11147" y="8305"/>
                    <a:pt x="9814" y="3738"/>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4" name="Google Shape;4664;p85"/>
            <p:cNvSpPr/>
            <p:nvPr/>
          </p:nvSpPr>
          <p:spPr>
            <a:xfrm>
              <a:off x="7310188" y="2802000"/>
              <a:ext cx="659432" cy="126439"/>
            </a:xfrm>
            <a:custGeom>
              <a:avLst/>
              <a:gdLst/>
              <a:ahLst/>
              <a:cxnLst/>
              <a:rect l="l" t="t" r="r" b="b"/>
              <a:pathLst>
                <a:path w="29561" h="5668" extrusionOk="0">
                  <a:moveTo>
                    <a:pt x="17677" y="0"/>
                  </a:moveTo>
                  <a:cubicBezTo>
                    <a:pt x="12804" y="2774"/>
                    <a:pt x="7307" y="4508"/>
                    <a:pt x="1487" y="4868"/>
                  </a:cubicBezTo>
                  <a:cubicBezTo>
                    <a:pt x="988" y="4897"/>
                    <a:pt x="492" y="4916"/>
                    <a:pt x="0" y="4925"/>
                  </a:cubicBezTo>
                  <a:lnTo>
                    <a:pt x="1673" y="5564"/>
                  </a:lnTo>
                  <a:cubicBezTo>
                    <a:pt x="3604" y="5634"/>
                    <a:pt x="5548" y="5667"/>
                    <a:pt x="7501" y="5667"/>
                  </a:cubicBezTo>
                  <a:cubicBezTo>
                    <a:pt x="14734" y="5667"/>
                    <a:pt x="22110" y="5215"/>
                    <a:pt x="29560" y="4528"/>
                  </a:cubicBezTo>
                  <a:lnTo>
                    <a:pt x="17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5" name="Google Shape;4665;p85"/>
            <p:cNvSpPr/>
            <p:nvPr/>
          </p:nvSpPr>
          <p:spPr>
            <a:xfrm>
              <a:off x="7166089" y="2776816"/>
              <a:ext cx="154636" cy="85148"/>
            </a:xfrm>
            <a:custGeom>
              <a:avLst/>
              <a:gdLst/>
              <a:ahLst/>
              <a:cxnLst/>
              <a:rect l="l" t="t" r="r" b="b"/>
              <a:pathLst>
                <a:path w="6932" h="3817" extrusionOk="0">
                  <a:moveTo>
                    <a:pt x="1135" y="1"/>
                  </a:moveTo>
                  <a:cubicBezTo>
                    <a:pt x="176" y="1"/>
                    <a:pt x="1" y="641"/>
                    <a:pt x="1188" y="1712"/>
                  </a:cubicBezTo>
                  <a:cubicBezTo>
                    <a:pt x="2539" y="2931"/>
                    <a:pt x="4576" y="3817"/>
                    <a:pt x="5720" y="3817"/>
                  </a:cubicBezTo>
                  <a:cubicBezTo>
                    <a:pt x="5943" y="3817"/>
                    <a:pt x="6133" y="3783"/>
                    <a:pt x="6277" y="3711"/>
                  </a:cubicBezTo>
                  <a:cubicBezTo>
                    <a:pt x="6932" y="3387"/>
                    <a:pt x="6199" y="2377"/>
                    <a:pt x="4951" y="1512"/>
                  </a:cubicBezTo>
                  <a:cubicBezTo>
                    <a:pt x="3859" y="754"/>
                    <a:pt x="2411" y="130"/>
                    <a:pt x="1437" y="19"/>
                  </a:cubicBezTo>
                  <a:cubicBezTo>
                    <a:pt x="1329" y="7"/>
                    <a:pt x="1228"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6" name="Google Shape;4666;p85"/>
            <p:cNvSpPr/>
            <p:nvPr/>
          </p:nvSpPr>
          <p:spPr>
            <a:xfrm>
              <a:off x="6682687" y="2614313"/>
              <a:ext cx="486950" cy="229366"/>
            </a:xfrm>
            <a:custGeom>
              <a:avLst/>
              <a:gdLst/>
              <a:ahLst/>
              <a:cxnLst/>
              <a:rect l="l" t="t" r="r" b="b"/>
              <a:pathLst>
                <a:path w="21829" h="10282" extrusionOk="0">
                  <a:moveTo>
                    <a:pt x="1" y="1"/>
                  </a:moveTo>
                  <a:lnTo>
                    <a:pt x="1" y="1"/>
                  </a:lnTo>
                  <a:cubicBezTo>
                    <a:pt x="1801" y="1664"/>
                    <a:pt x="3539" y="3211"/>
                    <a:pt x="5191" y="4601"/>
                  </a:cubicBezTo>
                  <a:lnTo>
                    <a:pt x="20102" y="10282"/>
                  </a:lnTo>
                  <a:cubicBezTo>
                    <a:pt x="20745" y="9948"/>
                    <a:pt x="21153" y="9526"/>
                    <a:pt x="21268" y="9018"/>
                  </a:cubicBezTo>
                  <a:cubicBezTo>
                    <a:pt x="21829" y="6558"/>
                    <a:pt x="15474" y="3010"/>
                    <a:pt x="7072" y="1094"/>
                  </a:cubicBezTo>
                  <a:cubicBezTo>
                    <a:pt x="4564" y="522"/>
                    <a:pt x="2160" y="16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7" name="Google Shape;4667;p85"/>
            <p:cNvSpPr/>
            <p:nvPr/>
          </p:nvSpPr>
          <p:spPr>
            <a:xfrm>
              <a:off x="6570106" y="2369834"/>
              <a:ext cx="182052" cy="307219"/>
            </a:xfrm>
            <a:custGeom>
              <a:avLst/>
              <a:gdLst/>
              <a:ahLst/>
              <a:cxnLst/>
              <a:rect l="l" t="t" r="r" b="b"/>
              <a:pathLst>
                <a:path w="8161" h="13772" extrusionOk="0">
                  <a:moveTo>
                    <a:pt x="0" y="0"/>
                  </a:moveTo>
                  <a:lnTo>
                    <a:pt x="0" y="0"/>
                  </a:lnTo>
                  <a:cubicBezTo>
                    <a:pt x="663" y="3628"/>
                    <a:pt x="2079" y="7031"/>
                    <a:pt x="4103" y="10085"/>
                  </a:cubicBezTo>
                  <a:cubicBezTo>
                    <a:pt x="5495" y="11384"/>
                    <a:pt x="6850" y="12619"/>
                    <a:pt x="8161" y="13771"/>
                  </a:cubicBezTo>
                  <a:cubicBezTo>
                    <a:pt x="3915" y="9951"/>
                    <a:pt x="1912" y="5343"/>
                    <a:pt x="839" y="362"/>
                  </a:cubicBez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8" name="Google Shape;4668;p85"/>
            <p:cNvSpPr/>
            <p:nvPr/>
          </p:nvSpPr>
          <p:spPr>
            <a:xfrm>
              <a:off x="7318130" y="2797717"/>
              <a:ext cx="402227" cy="121821"/>
            </a:xfrm>
            <a:custGeom>
              <a:avLst/>
              <a:gdLst/>
              <a:ahLst/>
              <a:cxnLst/>
              <a:rect l="l" t="t" r="r" b="b"/>
              <a:pathLst>
                <a:path w="18031" h="5461" extrusionOk="0">
                  <a:moveTo>
                    <a:pt x="16816" y="1"/>
                  </a:moveTo>
                  <a:cubicBezTo>
                    <a:pt x="11800" y="3077"/>
                    <a:pt x="6363" y="4980"/>
                    <a:pt x="1" y="5104"/>
                  </a:cubicBezTo>
                  <a:lnTo>
                    <a:pt x="547" y="5461"/>
                  </a:lnTo>
                  <a:cubicBezTo>
                    <a:pt x="7011" y="5266"/>
                    <a:pt x="13007" y="3452"/>
                    <a:pt x="18030" y="463"/>
                  </a:cubicBezTo>
                  <a:lnTo>
                    <a:pt x="168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9" name="Google Shape;4669;p85"/>
            <p:cNvSpPr/>
            <p:nvPr/>
          </p:nvSpPr>
          <p:spPr>
            <a:xfrm>
              <a:off x="7105906" y="2673091"/>
              <a:ext cx="291983" cy="168109"/>
            </a:xfrm>
            <a:custGeom>
              <a:avLst/>
              <a:gdLst/>
              <a:ahLst/>
              <a:cxnLst/>
              <a:rect l="l" t="t" r="r" b="b"/>
              <a:pathLst>
                <a:path w="13089" h="7536" extrusionOk="0">
                  <a:moveTo>
                    <a:pt x="11664" y="0"/>
                  </a:moveTo>
                  <a:cubicBezTo>
                    <a:pt x="8117" y="4522"/>
                    <a:pt x="4128" y="7229"/>
                    <a:pt x="471" y="7229"/>
                  </a:cubicBezTo>
                  <a:cubicBezTo>
                    <a:pt x="314" y="7229"/>
                    <a:pt x="157" y="7224"/>
                    <a:pt x="0" y="7214"/>
                  </a:cubicBezTo>
                  <a:lnTo>
                    <a:pt x="0" y="7214"/>
                  </a:lnTo>
                  <a:lnTo>
                    <a:pt x="841" y="7535"/>
                  </a:lnTo>
                  <a:cubicBezTo>
                    <a:pt x="4604" y="7353"/>
                    <a:pt x="9524" y="5142"/>
                    <a:pt x="13088" y="696"/>
                  </a:cubicBezTo>
                  <a:lnTo>
                    <a:pt x="116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0" name="Google Shape;4670;p85"/>
            <p:cNvSpPr/>
            <p:nvPr/>
          </p:nvSpPr>
          <p:spPr>
            <a:xfrm>
              <a:off x="6856119" y="2476793"/>
              <a:ext cx="163313" cy="324329"/>
            </a:xfrm>
            <a:custGeom>
              <a:avLst/>
              <a:gdLst/>
              <a:ahLst/>
              <a:cxnLst/>
              <a:rect l="l" t="t" r="r" b="b"/>
              <a:pathLst>
                <a:path w="7321" h="14539" extrusionOk="0">
                  <a:moveTo>
                    <a:pt x="0" y="1"/>
                  </a:moveTo>
                  <a:lnTo>
                    <a:pt x="0" y="1"/>
                  </a:lnTo>
                  <a:cubicBezTo>
                    <a:pt x="357" y="5988"/>
                    <a:pt x="3316" y="11408"/>
                    <a:pt x="6116" y="14080"/>
                  </a:cubicBezTo>
                  <a:lnTo>
                    <a:pt x="7320" y="14538"/>
                  </a:lnTo>
                  <a:cubicBezTo>
                    <a:pt x="4229" y="12168"/>
                    <a:pt x="2377" y="7161"/>
                    <a:pt x="1940" y="83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1" name="Google Shape;4671;p85"/>
            <p:cNvSpPr/>
            <p:nvPr/>
          </p:nvSpPr>
          <p:spPr>
            <a:xfrm>
              <a:off x="6349451" y="2285805"/>
              <a:ext cx="1620216" cy="626640"/>
            </a:xfrm>
            <a:custGeom>
              <a:avLst/>
              <a:gdLst/>
              <a:ahLst/>
              <a:cxnLst/>
              <a:rect l="l" t="t" r="r" b="b"/>
              <a:pathLst>
                <a:path w="72631" h="28091" extrusionOk="0">
                  <a:moveTo>
                    <a:pt x="1" y="1"/>
                  </a:moveTo>
                  <a:lnTo>
                    <a:pt x="1" y="1"/>
                  </a:lnTo>
                  <a:cubicBezTo>
                    <a:pt x="1230" y="1261"/>
                    <a:pt x="2448" y="2503"/>
                    <a:pt x="3656" y="3727"/>
                  </a:cubicBezTo>
                  <a:cubicBezTo>
                    <a:pt x="24105" y="10419"/>
                    <a:pt x="45495" y="18660"/>
                    <a:pt x="67607" y="28090"/>
                  </a:cubicBezTo>
                  <a:cubicBezTo>
                    <a:pt x="69278" y="27960"/>
                    <a:pt x="70952" y="27821"/>
                    <a:pt x="72630" y="27669"/>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2" name="Google Shape;4672;p85"/>
            <p:cNvSpPr/>
            <p:nvPr/>
          </p:nvSpPr>
          <p:spPr>
            <a:xfrm>
              <a:off x="6324892" y="2272176"/>
              <a:ext cx="1656533" cy="646583"/>
            </a:xfrm>
            <a:custGeom>
              <a:avLst/>
              <a:gdLst/>
              <a:ahLst/>
              <a:cxnLst/>
              <a:rect l="l" t="t" r="r" b="b"/>
              <a:pathLst>
                <a:path w="74259" h="28985" extrusionOk="0">
                  <a:moveTo>
                    <a:pt x="965" y="0"/>
                  </a:moveTo>
                  <a:cubicBezTo>
                    <a:pt x="385" y="0"/>
                    <a:pt x="1" y="741"/>
                    <a:pt x="467" y="1217"/>
                  </a:cubicBezTo>
                  <a:lnTo>
                    <a:pt x="491" y="1241"/>
                  </a:lnTo>
                  <a:cubicBezTo>
                    <a:pt x="562" y="1313"/>
                    <a:pt x="649" y="1371"/>
                    <a:pt x="746" y="1408"/>
                  </a:cubicBezTo>
                  <a:lnTo>
                    <a:pt x="73011" y="28937"/>
                  </a:lnTo>
                  <a:cubicBezTo>
                    <a:pt x="73092" y="28968"/>
                    <a:pt x="73178" y="28984"/>
                    <a:pt x="73266" y="28984"/>
                  </a:cubicBezTo>
                  <a:cubicBezTo>
                    <a:pt x="73286" y="28984"/>
                    <a:pt x="73305" y="28983"/>
                    <a:pt x="73325" y="28982"/>
                  </a:cubicBezTo>
                  <a:lnTo>
                    <a:pt x="73358" y="28978"/>
                  </a:lnTo>
                  <a:cubicBezTo>
                    <a:pt x="74112" y="28915"/>
                    <a:pt x="74259" y="27872"/>
                    <a:pt x="73551" y="27602"/>
                  </a:cubicBezTo>
                  <a:lnTo>
                    <a:pt x="1230" y="51"/>
                  </a:lnTo>
                  <a:cubicBezTo>
                    <a:pt x="1139" y="16"/>
                    <a:pt x="1050" y="0"/>
                    <a:pt x="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3" name="Google Shape;4673;p85"/>
            <p:cNvSpPr/>
            <p:nvPr/>
          </p:nvSpPr>
          <p:spPr>
            <a:xfrm>
              <a:off x="6613247" y="3555045"/>
              <a:ext cx="161283" cy="311770"/>
            </a:xfrm>
            <a:custGeom>
              <a:avLst/>
              <a:gdLst/>
              <a:ahLst/>
              <a:cxnLst/>
              <a:rect l="l" t="t" r="r" b="b"/>
              <a:pathLst>
                <a:path w="7230" h="13976" extrusionOk="0">
                  <a:moveTo>
                    <a:pt x="2965" y="0"/>
                  </a:moveTo>
                  <a:cubicBezTo>
                    <a:pt x="2777" y="0"/>
                    <a:pt x="2646" y="34"/>
                    <a:pt x="2601" y="104"/>
                  </a:cubicBezTo>
                  <a:cubicBezTo>
                    <a:pt x="0" y="4174"/>
                    <a:pt x="2778" y="8215"/>
                    <a:pt x="2778" y="8215"/>
                  </a:cubicBezTo>
                  <a:cubicBezTo>
                    <a:pt x="2778" y="8215"/>
                    <a:pt x="1948" y="8674"/>
                    <a:pt x="2499" y="9494"/>
                  </a:cubicBezTo>
                  <a:cubicBezTo>
                    <a:pt x="3052" y="10313"/>
                    <a:pt x="4549" y="13976"/>
                    <a:pt x="4549" y="13976"/>
                  </a:cubicBezTo>
                  <a:lnTo>
                    <a:pt x="5356" y="13825"/>
                  </a:lnTo>
                  <a:cubicBezTo>
                    <a:pt x="4068" y="11976"/>
                    <a:pt x="4048" y="10885"/>
                    <a:pt x="4048" y="10885"/>
                  </a:cubicBezTo>
                  <a:cubicBezTo>
                    <a:pt x="5219" y="8473"/>
                    <a:pt x="7229" y="2928"/>
                    <a:pt x="6439" y="1684"/>
                  </a:cubicBezTo>
                  <a:cubicBezTo>
                    <a:pt x="5793" y="668"/>
                    <a:pt x="3805" y="0"/>
                    <a:pt x="2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4" name="Google Shape;4674;p85"/>
            <p:cNvSpPr/>
            <p:nvPr/>
          </p:nvSpPr>
          <p:spPr>
            <a:xfrm>
              <a:off x="6706845" y="3851208"/>
              <a:ext cx="27260" cy="41269"/>
            </a:xfrm>
            <a:custGeom>
              <a:avLst/>
              <a:gdLst/>
              <a:ahLst/>
              <a:cxnLst/>
              <a:rect l="l" t="t" r="r" b="b"/>
              <a:pathLst>
                <a:path w="1222" h="1850" extrusionOk="0">
                  <a:moveTo>
                    <a:pt x="219" y="1"/>
                  </a:moveTo>
                  <a:lnTo>
                    <a:pt x="0" y="1051"/>
                  </a:lnTo>
                  <a:cubicBezTo>
                    <a:pt x="267" y="1681"/>
                    <a:pt x="1222" y="1850"/>
                    <a:pt x="1222" y="1850"/>
                  </a:cubicBezTo>
                  <a:lnTo>
                    <a:pt x="1160" y="548"/>
                  </a:lnTo>
                  <a:lnTo>
                    <a:pt x="2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5" name="Google Shape;4675;p85"/>
            <p:cNvSpPr/>
            <p:nvPr/>
          </p:nvSpPr>
          <p:spPr>
            <a:xfrm>
              <a:off x="6905751" y="3516499"/>
              <a:ext cx="83118" cy="231217"/>
            </a:xfrm>
            <a:custGeom>
              <a:avLst/>
              <a:gdLst/>
              <a:ahLst/>
              <a:cxnLst/>
              <a:rect l="l" t="t" r="r" b="b"/>
              <a:pathLst>
                <a:path w="3726" h="10365" extrusionOk="0">
                  <a:moveTo>
                    <a:pt x="904" y="1"/>
                  </a:moveTo>
                  <a:cubicBezTo>
                    <a:pt x="380" y="1"/>
                    <a:pt x="0" y="363"/>
                    <a:pt x="189" y="1214"/>
                  </a:cubicBezTo>
                  <a:cubicBezTo>
                    <a:pt x="777" y="3867"/>
                    <a:pt x="2433" y="6080"/>
                    <a:pt x="2433" y="6080"/>
                  </a:cubicBezTo>
                  <a:lnTo>
                    <a:pt x="2439" y="8527"/>
                  </a:lnTo>
                  <a:lnTo>
                    <a:pt x="1626" y="9564"/>
                  </a:lnTo>
                  <a:cubicBezTo>
                    <a:pt x="1626" y="9564"/>
                    <a:pt x="2155" y="10181"/>
                    <a:pt x="2637" y="10365"/>
                  </a:cubicBezTo>
                  <a:lnTo>
                    <a:pt x="3109" y="8740"/>
                  </a:lnTo>
                  <a:lnTo>
                    <a:pt x="3116" y="6839"/>
                  </a:lnTo>
                  <a:lnTo>
                    <a:pt x="2955" y="4409"/>
                  </a:lnTo>
                  <a:cubicBezTo>
                    <a:pt x="2955" y="4409"/>
                    <a:pt x="3725" y="2831"/>
                    <a:pt x="2463" y="934"/>
                  </a:cubicBezTo>
                  <a:cubicBezTo>
                    <a:pt x="2076" y="352"/>
                    <a:pt x="1420" y="1"/>
                    <a:pt x="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6" name="Google Shape;4676;p85"/>
            <p:cNvSpPr/>
            <p:nvPr/>
          </p:nvSpPr>
          <p:spPr>
            <a:xfrm>
              <a:off x="6730846" y="3676615"/>
              <a:ext cx="120126" cy="72343"/>
            </a:xfrm>
            <a:custGeom>
              <a:avLst/>
              <a:gdLst/>
              <a:ahLst/>
              <a:cxnLst/>
              <a:rect l="l" t="t" r="r" b="b"/>
              <a:pathLst>
                <a:path w="5385" h="3243" extrusionOk="0">
                  <a:moveTo>
                    <a:pt x="5303" y="1"/>
                  </a:moveTo>
                  <a:lnTo>
                    <a:pt x="1" y="2010"/>
                  </a:lnTo>
                  <a:cubicBezTo>
                    <a:pt x="803" y="2942"/>
                    <a:pt x="1788" y="3243"/>
                    <a:pt x="2665" y="3243"/>
                  </a:cubicBezTo>
                  <a:cubicBezTo>
                    <a:pt x="3420" y="3243"/>
                    <a:pt x="4094" y="3020"/>
                    <a:pt x="4503" y="2784"/>
                  </a:cubicBezTo>
                  <a:cubicBezTo>
                    <a:pt x="5384" y="2275"/>
                    <a:pt x="5303" y="1"/>
                    <a:pt x="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7" name="Google Shape;4677;p85"/>
            <p:cNvSpPr/>
            <p:nvPr/>
          </p:nvSpPr>
          <p:spPr>
            <a:xfrm>
              <a:off x="6646617" y="3388036"/>
              <a:ext cx="345744" cy="359151"/>
            </a:xfrm>
            <a:custGeom>
              <a:avLst/>
              <a:gdLst/>
              <a:ahLst/>
              <a:cxnLst/>
              <a:rect l="l" t="t" r="r" b="b"/>
              <a:pathLst>
                <a:path w="15499" h="16100" extrusionOk="0">
                  <a:moveTo>
                    <a:pt x="11277" y="0"/>
                  </a:moveTo>
                  <a:cubicBezTo>
                    <a:pt x="11277" y="0"/>
                    <a:pt x="11156" y="3136"/>
                    <a:pt x="8624" y="3799"/>
                  </a:cubicBezTo>
                  <a:cubicBezTo>
                    <a:pt x="6092" y="4461"/>
                    <a:pt x="4102" y="6996"/>
                    <a:pt x="2715" y="7296"/>
                  </a:cubicBezTo>
                  <a:cubicBezTo>
                    <a:pt x="1328" y="7597"/>
                    <a:pt x="1" y="7417"/>
                    <a:pt x="1" y="8141"/>
                  </a:cubicBezTo>
                  <a:cubicBezTo>
                    <a:pt x="1" y="13385"/>
                    <a:pt x="3619" y="16099"/>
                    <a:pt x="3619" y="16099"/>
                  </a:cubicBezTo>
                  <a:cubicBezTo>
                    <a:pt x="3619" y="16099"/>
                    <a:pt x="12858" y="11274"/>
                    <a:pt x="14534" y="11274"/>
                  </a:cubicBezTo>
                  <a:cubicBezTo>
                    <a:pt x="14555" y="11274"/>
                    <a:pt x="14574" y="11275"/>
                    <a:pt x="14592" y="11276"/>
                  </a:cubicBezTo>
                  <a:cubicBezTo>
                    <a:pt x="14592" y="11276"/>
                    <a:pt x="15498" y="8924"/>
                    <a:pt x="15437" y="8262"/>
                  </a:cubicBezTo>
                  <a:cubicBezTo>
                    <a:pt x="15437" y="8262"/>
                    <a:pt x="13026" y="4222"/>
                    <a:pt x="13508" y="1810"/>
                  </a:cubicBezTo>
                  <a:lnTo>
                    <a:pt x="1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8" name="Google Shape;4678;p85"/>
            <p:cNvSpPr/>
            <p:nvPr/>
          </p:nvSpPr>
          <p:spPr>
            <a:xfrm>
              <a:off x="6534439" y="3499502"/>
              <a:ext cx="117047" cy="79214"/>
            </a:xfrm>
            <a:custGeom>
              <a:avLst/>
              <a:gdLst/>
              <a:ahLst/>
              <a:cxnLst/>
              <a:rect l="l" t="t" r="r" b="b"/>
              <a:pathLst>
                <a:path w="5247" h="3551" extrusionOk="0">
                  <a:moveTo>
                    <a:pt x="1777" y="0"/>
                  </a:moveTo>
                  <a:cubicBezTo>
                    <a:pt x="1613" y="0"/>
                    <a:pt x="1442" y="66"/>
                    <a:pt x="1263" y="135"/>
                  </a:cubicBezTo>
                  <a:cubicBezTo>
                    <a:pt x="1068" y="210"/>
                    <a:pt x="878" y="283"/>
                    <a:pt x="688" y="283"/>
                  </a:cubicBezTo>
                  <a:cubicBezTo>
                    <a:pt x="537" y="283"/>
                    <a:pt x="386" y="237"/>
                    <a:pt x="231" y="109"/>
                  </a:cubicBezTo>
                  <a:lnTo>
                    <a:pt x="1" y="387"/>
                  </a:lnTo>
                  <a:cubicBezTo>
                    <a:pt x="233" y="580"/>
                    <a:pt x="465" y="645"/>
                    <a:pt x="684" y="645"/>
                  </a:cubicBezTo>
                  <a:cubicBezTo>
                    <a:pt x="948" y="645"/>
                    <a:pt x="1192" y="551"/>
                    <a:pt x="1395" y="473"/>
                  </a:cubicBezTo>
                  <a:cubicBezTo>
                    <a:pt x="1540" y="416"/>
                    <a:pt x="1679" y="363"/>
                    <a:pt x="1776" y="363"/>
                  </a:cubicBezTo>
                  <a:cubicBezTo>
                    <a:pt x="1802" y="363"/>
                    <a:pt x="1826" y="367"/>
                    <a:pt x="1846" y="376"/>
                  </a:cubicBezTo>
                  <a:cubicBezTo>
                    <a:pt x="1915" y="409"/>
                    <a:pt x="1965" y="521"/>
                    <a:pt x="1994" y="608"/>
                  </a:cubicBezTo>
                  <a:cubicBezTo>
                    <a:pt x="2043" y="755"/>
                    <a:pt x="2085" y="929"/>
                    <a:pt x="2132" y="1117"/>
                  </a:cubicBezTo>
                  <a:cubicBezTo>
                    <a:pt x="2362" y="2054"/>
                    <a:pt x="2728" y="3550"/>
                    <a:pt x="4497" y="3550"/>
                  </a:cubicBezTo>
                  <a:cubicBezTo>
                    <a:pt x="4749" y="3547"/>
                    <a:pt x="5000" y="3521"/>
                    <a:pt x="5247" y="3473"/>
                  </a:cubicBezTo>
                  <a:lnTo>
                    <a:pt x="5176" y="3116"/>
                  </a:lnTo>
                  <a:cubicBezTo>
                    <a:pt x="4924" y="3165"/>
                    <a:pt x="4697" y="3187"/>
                    <a:pt x="4493" y="3187"/>
                  </a:cubicBezTo>
                  <a:cubicBezTo>
                    <a:pt x="3013" y="3187"/>
                    <a:pt x="2723" y="2005"/>
                    <a:pt x="2483" y="1031"/>
                  </a:cubicBezTo>
                  <a:cubicBezTo>
                    <a:pt x="2434" y="831"/>
                    <a:pt x="2388" y="647"/>
                    <a:pt x="2338" y="493"/>
                  </a:cubicBezTo>
                  <a:cubicBezTo>
                    <a:pt x="2262" y="265"/>
                    <a:pt x="2152" y="120"/>
                    <a:pt x="2000" y="49"/>
                  </a:cubicBezTo>
                  <a:cubicBezTo>
                    <a:pt x="1927" y="15"/>
                    <a:pt x="1853" y="0"/>
                    <a:pt x="1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9" name="Google Shape;4679;p85"/>
            <p:cNvSpPr/>
            <p:nvPr/>
          </p:nvSpPr>
          <p:spPr>
            <a:xfrm>
              <a:off x="6647822" y="3388036"/>
              <a:ext cx="344539" cy="359151"/>
            </a:xfrm>
            <a:custGeom>
              <a:avLst/>
              <a:gdLst/>
              <a:ahLst/>
              <a:cxnLst/>
              <a:rect l="l" t="t" r="r" b="b"/>
              <a:pathLst>
                <a:path w="15445" h="16100" extrusionOk="0">
                  <a:moveTo>
                    <a:pt x="11223" y="0"/>
                  </a:moveTo>
                  <a:cubicBezTo>
                    <a:pt x="11223" y="0"/>
                    <a:pt x="11204" y="453"/>
                    <a:pt x="11045" y="1049"/>
                  </a:cubicBezTo>
                  <a:cubicBezTo>
                    <a:pt x="11265" y="1851"/>
                    <a:pt x="11377" y="2681"/>
                    <a:pt x="11373" y="3513"/>
                  </a:cubicBezTo>
                  <a:cubicBezTo>
                    <a:pt x="11373" y="7809"/>
                    <a:pt x="8620" y="11676"/>
                    <a:pt x="5223" y="12151"/>
                  </a:cubicBezTo>
                  <a:cubicBezTo>
                    <a:pt x="4992" y="12183"/>
                    <a:pt x="4765" y="12199"/>
                    <a:pt x="4541" y="12199"/>
                  </a:cubicBezTo>
                  <a:cubicBezTo>
                    <a:pt x="2624" y="12199"/>
                    <a:pt x="971" y="11045"/>
                    <a:pt x="1" y="9207"/>
                  </a:cubicBezTo>
                  <a:lnTo>
                    <a:pt x="1" y="9207"/>
                  </a:lnTo>
                  <a:cubicBezTo>
                    <a:pt x="439" y="13751"/>
                    <a:pt x="3565" y="16099"/>
                    <a:pt x="3565" y="16099"/>
                  </a:cubicBezTo>
                  <a:cubicBezTo>
                    <a:pt x="3565" y="16099"/>
                    <a:pt x="12804" y="11274"/>
                    <a:pt x="14480" y="11274"/>
                  </a:cubicBezTo>
                  <a:cubicBezTo>
                    <a:pt x="14501" y="11274"/>
                    <a:pt x="14520" y="11275"/>
                    <a:pt x="14538" y="11276"/>
                  </a:cubicBezTo>
                  <a:cubicBezTo>
                    <a:pt x="14538" y="11276"/>
                    <a:pt x="15444" y="8924"/>
                    <a:pt x="15383" y="8262"/>
                  </a:cubicBezTo>
                  <a:cubicBezTo>
                    <a:pt x="15383" y="8262"/>
                    <a:pt x="12972" y="4222"/>
                    <a:pt x="13454" y="1810"/>
                  </a:cubicBezTo>
                  <a:lnTo>
                    <a:pt x="112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0" name="Google Shape;4680;p85"/>
            <p:cNvSpPr/>
            <p:nvPr/>
          </p:nvSpPr>
          <p:spPr>
            <a:xfrm>
              <a:off x="6688531" y="3573559"/>
              <a:ext cx="75734" cy="172214"/>
            </a:xfrm>
            <a:custGeom>
              <a:avLst/>
              <a:gdLst/>
              <a:ahLst/>
              <a:cxnLst/>
              <a:rect l="l" t="t" r="r" b="b"/>
              <a:pathLst>
                <a:path w="3395" h="7720" extrusionOk="0">
                  <a:moveTo>
                    <a:pt x="1442" y="0"/>
                  </a:moveTo>
                  <a:cubicBezTo>
                    <a:pt x="1425" y="0"/>
                    <a:pt x="1409" y="1"/>
                    <a:pt x="1393" y="2"/>
                  </a:cubicBezTo>
                  <a:cubicBezTo>
                    <a:pt x="548" y="69"/>
                    <a:pt x="0" y="1849"/>
                    <a:pt x="168" y="3980"/>
                  </a:cubicBezTo>
                  <a:cubicBezTo>
                    <a:pt x="333" y="6069"/>
                    <a:pt x="1126" y="7719"/>
                    <a:pt x="1953" y="7719"/>
                  </a:cubicBezTo>
                  <a:cubicBezTo>
                    <a:pt x="1969" y="7719"/>
                    <a:pt x="1985" y="7719"/>
                    <a:pt x="2002" y="7717"/>
                  </a:cubicBezTo>
                  <a:cubicBezTo>
                    <a:pt x="2845" y="7651"/>
                    <a:pt x="3394" y="5868"/>
                    <a:pt x="3225" y="3739"/>
                  </a:cubicBezTo>
                  <a:cubicBezTo>
                    <a:pt x="3061" y="1649"/>
                    <a:pt x="2269" y="0"/>
                    <a:pt x="1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1" name="Google Shape;4681;p85"/>
            <p:cNvSpPr/>
            <p:nvPr/>
          </p:nvSpPr>
          <p:spPr>
            <a:xfrm>
              <a:off x="6611306" y="3562094"/>
              <a:ext cx="181650" cy="287321"/>
            </a:xfrm>
            <a:custGeom>
              <a:avLst/>
              <a:gdLst/>
              <a:ahLst/>
              <a:cxnLst/>
              <a:rect l="l" t="t" r="r" b="b"/>
              <a:pathLst>
                <a:path w="8143" h="12880" extrusionOk="0">
                  <a:moveTo>
                    <a:pt x="3472" y="1"/>
                  </a:moveTo>
                  <a:cubicBezTo>
                    <a:pt x="2368" y="1"/>
                    <a:pt x="1277" y="295"/>
                    <a:pt x="1207" y="579"/>
                  </a:cubicBezTo>
                  <a:cubicBezTo>
                    <a:pt x="0" y="5523"/>
                    <a:pt x="3921" y="8176"/>
                    <a:pt x="3921" y="8176"/>
                  </a:cubicBezTo>
                  <a:cubicBezTo>
                    <a:pt x="3921" y="8176"/>
                    <a:pt x="3273" y="8961"/>
                    <a:pt x="4057" y="9503"/>
                  </a:cubicBezTo>
                  <a:cubicBezTo>
                    <a:pt x="4840" y="10045"/>
                    <a:pt x="7419" y="12880"/>
                    <a:pt x="7419" y="12880"/>
                  </a:cubicBezTo>
                  <a:lnTo>
                    <a:pt x="8143" y="12397"/>
                  </a:lnTo>
                  <a:cubicBezTo>
                    <a:pt x="6333" y="11192"/>
                    <a:pt x="5971" y="10166"/>
                    <a:pt x="5971" y="10166"/>
                  </a:cubicBezTo>
                  <a:cubicBezTo>
                    <a:pt x="6333" y="7392"/>
                    <a:pt x="6513" y="1303"/>
                    <a:pt x="5367" y="459"/>
                  </a:cubicBezTo>
                  <a:cubicBezTo>
                    <a:pt x="4915" y="125"/>
                    <a:pt x="4191" y="1"/>
                    <a:pt x="3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2" name="Google Shape;4682;p85"/>
            <p:cNvSpPr/>
            <p:nvPr/>
          </p:nvSpPr>
          <p:spPr>
            <a:xfrm>
              <a:off x="6767674" y="3838628"/>
              <a:ext cx="34354" cy="31632"/>
            </a:xfrm>
            <a:custGeom>
              <a:avLst/>
              <a:gdLst/>
              <a:ahLst/>
              <a:cxnLst/>
              <a:rect l="l" t="t" r="r" b="b"/>
              <a:pathLst>
                <a:path w="1540" h="1418" extrusionOk="0">
                  <a:moveTo>
                    <a:pt x="1131" y="0"/>
                  </a:moveTo>
                  <a:lnTo>
                    <a:pt x="0" y="30"/>
                  </a:lnTo>
                  <a:lnTo>
                    <a:pt x="121" y="1116"/>
                  </a:lnTo>
                  <a:cubicBezTo>
                    <a:pt x="347" y="1357"/>
                    <a:pt x="702" y="1418"/>
                    <a:pt x="1000" y="1418"/>
                  </a:cubicBezTo>
                  <a:cubicBezTo>
                    <a:pt x="1298" y="1418"/>
                    <a:pt x="1539" y="1357"/>
                    <a:pt x="1539" y="1357"/>
                  </a:cubicBezTo>
                  <a:lnTo>
                    <a:pt x="11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3" name="Google Shape;4683;p85"/>
            <p:cNvSpPr/>
            <p:nvPr/>
          </p:nvSpPr>
          <p:spPr>
            <a:xfrm>
              <a:off x="6792546" y="3742799"/>
              <a:ext cx="19698" cy="27349"/>
            </a:xfrm>
            <a:custGeom>
              <a:avLst/>
              <a:gdLst/>
              <a:ahLst/>
              <a:cxnLst/>
              <a:rect l="l" t="t" r="r" b="b"/>
              <a:pathLst>
                <a:path w="883" h="1226" extrusionOk="0">
                  <a:moveTo>
                    <a:pt x="1" y="1"/>
                  </a:moveTo>
                  <a:cubicBezTo>
                    <a:pt x="303" y="582"/>
                    <a:pt x="255" y="1225"/>
                    <a:pt x="525" y="1225"/>
                  </a:cubicBezTo>
                  <a:cubicBezTo>
                    <a:pt x="538" y="1225"/>
                    <a:pt x="552" y="1223"/>
                    <a:pt x="567" y="1220"/>
                  </a:cubicBezTo>
                  <a:cubicBezTo>
                    <a:pt x="883" y="1153"/>
                    <a:pt x="272" y="67"/>
                    <a:pt x="272" y="67"/>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4" name="Google Shape;4684;p85"/>
            <p:cNvSpPr/>
            <p:nvPr/>
          </p:nvSpPr>
          <p:spPr>
            <a:xfrm>
              <a:off x="6811729" y="3737244"/>
              <a:ext cx="19698" cy="27371"/>
            </a:xfrm>
            <a:custGeom>
              <a:avLst/>
              <a:gdLst/>
              <a:ahLst/>
              <a:cxnLst/>
              <a:rect l="l" t="t" r="r" b="b"/>
              <a:pathLst>
                <a:path w="883" h="1227" extrusionOk="0">
                  <a:moveTo>
                    <a:pt x="0" y="1"/>
                  </a:moveTo>
                  <a:cubicBezTo>
                    <a:pt x="301" y="583"/>
                    <a:pt x="254" y="1227"/>
                    <a:pt x="524" y="1227"/>
                  </a:cubicBezTo>
                  <a:cubicBezTo>
                    <a:pt x="536" y="1227"/>
                    <a:pt x="550" y="1225"/>
                    <a:pt x="565" y="1222"/>
                  </a:cubicBezTo>
                  <a:cubicBezTo>
                    <a:pt x="882" y="1154"/>
                    <a:pt x="271" y="68"/>
                    <a:pt x="271" y="68"/>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5" name="Google Shape;4685;p85"/>
            <p:cNvSpPr/>
            <p:nvPr/>
          </p:nvSpPr>
          <p:spPr>
            <a:xfrm>
              <a:off x="6824355" y="3724173"/>
              <a:ext cx="26947" cy="22843"/>
            </a:xfrm>
            <a:custGeom>
              <a:avLst/>
              <a:gdLst/>
              <a:ahLst/>
              <a:cxnLst/>
              <a:rect l="l" t="t" r="r" b="b"/>
              <a:pathLst>
                <a:path w="1208" h="1024" extrusionOk="0">
                  <a:moveTo>
                    <a:pt x="279" y="0"/>
                  </a:moveTo>
                  <a:lnTo>
                    <a:pt x="1" y="24"/>
                  </a:lnTo>
                  <a:cubicBezTo>
                    <a:pt x="445" y="448"/>
                    <a:pt x="615" y="1023"/>
                    <a:pt x="845" y="1023"/>
                  </a:cubicBezTo>
                  <a:cubicBezTo>
                    <a:pt x="872" y="1023"/>
                    <a:pt x="901" y="1015"/>
                    <a:pt x="931" y="997"/>
                  </a:cubicBezTo>
                  <a:cubicBezTo>
                    <a:pt x="1207" y="830"/>
                    <a:pt x="279"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6" name="Google Shape;4686;p85"/>
            <p:cNvSpPr/>
            <p:nvPr/>
          </p:nvSpPr>
          <p:spPr>
            <a:xfrm>
              <a:off x="6787304" y="3709004"/>
              <a:ext cx="59360" cy="39908"/>
            </a:xfrm>
            <a:custGeom>
              <a:avLst/>
              <a:gdLst/>
              <a:ahLst/>
              <a:cxnLst/>
              <a:rect l="l" t="t" r="r" b="b"/>
              <a:pathLst>
                <a:path w="2661" h="1789" extrusionOk="0">
                  <a:moveTo>
                    <a:pt x="2660" y="1"/>
                  </a:moveTo>
                  <a:lnTo>
                    <a:pt x="2660" y="1"/>
                  </a:lnTo>
                  <a:cubicBezTo>
                    <a:pt x="1448" y="151"/>
                    <a:pt x="518" y="938"/>
                    <a:pt x="123" y="1508"/>
                  </a:cubicBezTo>
                  <a:cubicBezTo>
                    <a:pt x="65" y="1594"/>
                    <a:pt x="24" y="1686"/>
                    <a:pt x="0" y="1787"/>
                  </a:cubicBezTo>
                  <a:cubicBezTo>
                    <a:pt x="44" y="1788"/>
                    <a:pt x="89" y="1789"/>
                    <a:pt x="133" y="1789"/>
                  </a:cubicBezTo>
                  <a:cubicBezTo>
                    <a:pt x="887" y="1789"/>
                    <a:pt x="1563" y="1569"/>
                    <a:pt x="1970" y="1332"/>
                  </a:cubicBezTo>
                  <a:cubicBezTo>
                    <a:pt x="2354" y="1111"/>
                    <a:pt x="2555" y="558"/>
                    <a:pt x="26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7" name="Google Shape;4687;p85"/>
            <p:cNvSpPr/>
            <p:nvPr/>
          </p:nvSpPr>
          <p:spPr>
            <a:xfrm>
              <a:off x="6894174" y="3388036"/>
              <a:ext cx="67815" cy="123851"/>
            </a:xfrm>
            <a:custGeom>
              <a:avLst/>
              <a:gdLst/>
              <a:ahLst/>
              <a:cxnLst/>
              <a:rect l="l" t="t" r="r" b="b"/>
              <a:pathLst>
                <a:path w="3040" h="5552" extrusionOk="0">
                  <a:moveTo>
                    <a:pt x="179" y="0"/>
                  </a:moveTo>
                  <a:cubicBezTo>
                    <a:pt x="179" y="0"/>
                    <a:pt x="160" y="452"/>
                    <a:pt x="1" y="1049"/>
                  </a:cubicBezTo>
                  <a:cubicBezTo>
                    <a:pt x="36" y="1172"/>
                    <a:pt x="64" y="1300"/>
                    <a:pt x="92" y="1426"/>
                  </a:cubicBezTo>
                  <a:cubicBezTo>
                    <a:pt x="307" y="1881"/>
                    <a:pt x="544" y="2325"/>
                    <a:pt x="804" y="2757"/>
                  </a:cubicBezTo>
                  <a:cubicBezTo>
                    <a:pt x="1508" y="3927"/>
                    <a:pt x="2303" y="4898"/>
                    <a:pt x="3040" y="5551"/>
                  </a:cubicBezTo>
                  <a:cubicBezTo>
                    <a:pt x="2566" y="4320"/>
                    <a:pt x="2191" y="2900"/>
                    <a:pt x="2410" y="1810"/>
                  </a:cubicBezTo>
                  <a:lnTo>
                    <a:pt x="179" y="0"/>
                  </a:lnTo>
                  <a:close/>
                </a:path>
              </a:pathLst>
            </a:custGeom>
            <a:solidFill>
              <a:srgbClr val="5C463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8" name="Google Shape;4688;p85"/>
            <p:cNvSpPr/>
            <p:nvPr/>
          </p:nvSpPr>
          <p:spPr>
            <a:xfrm>
              <a:off x="6871689" y="3335393"/>
              <a:ext cx="37655" cy="54520"/>
            </a:xfrm>
            <a:custGeom>
              <a:avLst/>
              <a:gdLst/>
              <a:ahLst/>
              <a:cxnLst/>
              <a:rect l="l" t="t" r="r" b="b"/>
              <a:pathLst>
                <a:path w="1688" h="2444" extrusionOk="0">
                  <a:moveTo>
                    <a:pt x="1176" y="1"/>
                  </a:moveTo>
                  <a:cubicBezTo>
                    <a:pt x="572" y="242"/>
                    <a:pt x="0" y="1479"/>
                    <a:pt x="1205" y="2444"/>
                  </a:cubicBezTo>
                  <a:lnTo>
                    <a:pt x="1688" y="1750"/>
                  </a:lnTo>
                  <a:cubicBezTo>
                    <a:pt x="723" y="1299"/>
                    <a:pt x="1176" y="1"/>
                    <a:pt x="1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9" name="Google Shape;4689;p85"/>
            <p:cNvSpPr/>
            <p:nvPr/>
          </p:nvSpPr>
          <p:spPr>
            <a:xfrm>
              <a:off x="6932429" y="3336731"/>
              <a:ext cx="40778" cy="45864"/>
            </a:xfrm>
            <a:custGeom>
              <a:avLst/>
              <a:gdLst/>
              <a:ahLst/>
              <a:cxnLst/>
              <a:rect l="l" t="t" r="r" b="b"/>
              <a:pathLst>
                <a:path w="1828" h="2056" extrusionOk="0">
                  <a:moveTo>
                    <a:pt x="218" y="1"/>
                  </a:moveTo>
                  <a:cubicBezTo>
                    <a:pt x="142" y="1"/>
                    <a:pt x="69" y="9"/>
                    <a:pt x="1" y="26"/>
                  </a:cubicBezTo>
                  <a:cubicBezTo>
                    <a:pt x="1" y="26"/>
                    <a:pt x="1473" y="748"/>
                    <a:pt x="539" y="1779"/>
                  </a:cubicBezTo>
                  <a:lnTo>
                    <a:pt x="1360" y="2055"/>
                  </a:lnTo>
                  <a:cubicBezTo>
                    <a:pt x="1827" y="678"/>
                    <a:pt x="897"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0" name="Google Shape;4690;p85"/>
            <p:cNvSpPr/>
            <p:nvPr/>
          </p:nvSpPr>
          <p:spPr>
            <a:xfrm>
              <a:off x="6890493" y="3365819"/>
              <a:ext cx="104332" cy="100205"/>
            </a:xfrm>
            <a:custGeom>
              <a:avLst/>
              <a:gdLst/>
              <a:ahLst/>
              <a:cxnLst/>
              <a:rect l="l" t="t" r="r" b="b"/>
              <a:pathLst>
                <a:path w="4677" h="4492" extrusionOk="0">
                  <a:moveTo>
                    <a:pt x="1911" y="1"/>
                  </a:moveTo>
                  <a:cubicBezTo>
                    <a:pt x="1059" y="1"/>
                    <a:pt x="207" y="204"/>
                    <a:pt x="162" y="573"/>
                  </a:cubicBezTo>
                  <a:cubicBezTo>
                    <a:pt x="0" y="1932"/>
                    <a:pt x="1278" y="3317"/>
                    <a:pt x="2937" y="4253"/>
                  </a:cubicBezTo>
                  <a:cubicBezTo>
                    <a:pt x="3238" y="4422"/>
                    <a:pt x="3487" y="4492"/>
                    <a:pt x="3694" y="4492"/>
                  </a:cubicBezTo>
                  <a:cubicBezTo>
                    <a:pt x="4622" y="4492"/>
                    <a:pt x="4677" y="3083"/>
                    <a:pt x="4677" y="3083"/>
                  </a:cubicBezTo>
                  <a:cubicBezTo>
                    <a:pt x="4677" y="3083"/>
                    <a:pt x="3630" y="1630"/>
                    <a:pt x="3659" y="694"/>
                  </a:cubicBezTo>
                  <a:cubicBezTo>
                    <a:pt x="3674" y="218"/>
                    <a:pt x="2793"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1" name="Google Shape;4691;p85"/>
            <p:cNvSpPr/>
            <p:nvPr/>
          </p:nvSpPr>
          <p:spPr>
            <a:xfrm>
              <a:off x="6863636" y="3385939"/>
              <a:ext cx="39797" cy="19764"/>
            </a:xfrm>
            <a:custGeom>
              <a:avLst/>
              <a:gdLst/>
              <a:ahLst/>
              <a:cxnLst/>
              <a:rect l="l" t="t" r="r" b="b"/>
              <a:pathLst>
                <a:path w="1784" h="886" extrusionOk="0">
                  <a:moveTo>
                    <a:pt x="467" y="0"/>
                  </a:moveTo>
                  <a:cubicBezTo>
                    <a:pt x="204" y="0"/>
                    <a:pt x="0" y="58"/>
                    <a:pt x="5" y="208"/>
                  </a:cubicBezTo>
                  <a:cubicBezTo>
                    <a:pt x="22" y="674"/>
                    <a:pt x="959" y="885"/>
                    <a:pt x="1698" y="885"/>
                  </a:cubicBezTo>
                  <a:cubicBezTo>
                    <a:pt x="1698" y="885"/>
                    <a:pt x="1784" y="583"/>
                    <a:pt x="1594" y="308"/>
                  </a:cubicBezTo>
                  <a:cubicBezTo>
                    <a:pt x="1489" y="154"/>
                    <a:pt x="898" y="0"/>
                    <a:pt x="467" y="0"/>
                  </a:cubicBezTo>
                  <a:close/>
                </a:path>
              </a:pathLst>
            </a:custGeom>
            <a:solidFill>
              <a:srgbClr val="EFE9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2" name="Google Shape;4692;p85"/>
            <p:cNvSpPr/>
            <p:nvPr/>
          </p:nvSpPr>
          <p:spPr>
            <a:xfrm>
              <a:off x="6874544" y="3390133"/>
              <a:ext cx="25364" cy="12871"/>
            </a:xfrm>
            <a:custGeom>
              <a:avLst/>
              <a:gdLst/>
              <a:ahLst/>
              <a:cxnLst/>
              <a:rect l="l" t="t" r="r" b="b"/>
              <a:pathLst>
                <a:path w="1137" h="577" extrusionOk="0">
                  <a:moveTo>
                    <a:pt x="303" y="1"/>
                  </a:moveTo>
                  <a:cubicBezTo>
                    <a:pt x="132" y="1"/>
                    <a:pt x="1" y="38"/>
                    <a:pt x="4" y="135"/>
                  </a:cubicBezTo>
                  <a:cubicBezTo>
                    <a:pt x="14" y="439"/>
                    <a:pt x="624" y="577"/>
                    <a:pt x="1107" y="577"/>
                  </a:cubicBezTo>
                  <a:cubicBezTo>
                    <a:pt x="1137" y="449"/>
                    <a:pt x="1113" y="313"/>
                    <a:pt x="1040" y="202"/>
                  </a:cubicBezTo>
                  <a:cubicBezTo>
                    <a:pt x="971" y="101"/>
                    <a:pt x="584" y="1"/>
                    <a:pt x="303" y="1"/>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3" name="Google Shape;4693;p85"/>
            <p:cNvSpPr/>
            <p:nvPr/>
          </p:nvSpPr>
          <p:spPr>
            <a:xfrm>
              <a:off x="6961807" y="3357075"/>
              <a:ext cx="34599" cy="31231"/>
            </a:xfrm>
            <a:custGeom>
              <a:avLst/>
              <a:gdLst/>
              <a:ahLst/>
              <a:cxnLst/>
              <a:rect l="l" t="t" r="r" b="b"/>
              <a:pathLst>
                <a:path w="1551" h="1400" extrusionOk="0">
                  <a:moveTo>
                    <a:pt x="1155" y="0"/>
                  </a:moveTo>
                  <a:cubicBezTo>
                    <a:pt x="806" y="0"/>
                    <a:pt x="303" y="669"/>
                    <a:pt x="0" y="1262"/>
                  </a:cubicBezTo>
                  <a:cubicBezTo>
                    <a:pt x="98" y="1351"/>
                    <a:pt x="223" y="1399"/>
                    <a:pt x="352" y="1399"/>
                  </a:cubicBezTo>
                  <a:cubicBezTo>
                    <a:pt x="390" y="1399"/>
                    <a:pt x="428" y="1395"/>
                    <a:pt x="466" y="1387"/>
                  </a:cubicBezTo>
                  <a:cubicBezTo>
                    <a:pt x="724" y="1329"/>
                    <a:pt x="1550" y="158"/>
                    <a:pt x="1257" y="22"/>
                  </a:cubicBezTo>
                  <a:cubicBezTo>
                    <a:pt x="1225" y="7"/>
                    <a:pt x="1191" y="0"/>
                    <a:pt x="1155" y="0"/>
                  </a:cubicBezTo>
                  <a:close/>
                </a:path>
              </a:pathLst>
            </a:custGeom>
            <a:solidFill>
              <a:srgbClr val="EFE9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4" name="Google Shape;4694;p85"/>
            <p:cNvSpPr/>
            <p:nvPr/>
          </p:nvSpPr>
          <p:spPr>
            <a:xfrm>
              <a:off x="6970127" y="3365061"/>
              <a:ext cx="17088" cy="17355"/>
            </a:xfrm>
            <a:custGeom>
              <a:avLst/>
              <a:gdLst/>
              <a:ahLst/>
              <a:cxnLst/>
              <a:rect l="l" t="t" r="r" b="b"/>
              <a:pathLst>
                <a:path w="766" h="778" extrusionOk="0">
                  <a:moveTo>
                    <a:pt x="528" y="0"/>
                  </a:moveTo>
                  <a:cubicBezTo>
                    <a:pt x="354" y="0"/>
                    <a:pt x="162" y="247"/>
                    <a:pt x="0" y="563"/>
                  </a:cubicBezTo>
                  <a:cubicBezTo>
                    <a:pt x="0" y="563"/>
                    <a:pt x="5" y="778"/>
                    <a:pt x="133" y="778"/>
                  </a:cubicBezTo>
                  <a:cubicBezTo>
                    <a:pt x="142" y="778"/>
                    <a:pt x="151" y="777"/>
                    <a:pt x="162" y="774"/>
                  </a:cubicBezTo>
                  <a:cubicBezTo>
                    <a:pt x="307" y="743"/>
                    <a:pt x="765" y="93"/>
                    <a:pt x="604" y="17"/>
                  </a:cubicBezTo>
                  <a:cubicBezTo>
                    <a:pt x="579" y="6"/>
                    <a:pt x="554" y="0"/>
                    <a:pt x="528" y="0"/>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5" name="Google Shape;4695;p85"/>
            <p:cNvSpPr/>
            <p:nvPr/>
          </p:nvSpPr>
          <p:spPr>
            <a:xfrm>
              <a:off x="6946639" y="3433028"/>
              <a:ext cx="59985" cy="43410"/>
            </a:xfrm>
            <a:custGeom>
              <a:avLst/>
              <a:gdLst/>
              <a:ahLst/>
              <a:cxnLst/>
              <a:rect l="l" t="t" r="r" b="b"/>
              <a:pathLst>
                <a:path w="2689" h="1946" extrusionOk="0">
                  <a:moveTo>
                    <a:pt x="1846" y="0"/>
                  </a:moveTo>
                  <a:cubicBezTo>
                    <a:pt x="1372" y="0"/>
                    <a:pt x="663" y="277"/>
                    <a:pt x="504" y="341"/>
                  </a:cubicBezTo>
                  <a:cubicBezTo>
                    <a:pt x="301" y="421"/>
                    <a:pt x="1" y="1219"/>
                    <a:pt x="392" y="1700"/>
                  </a:cubicBezTo>
                  <a:cubicBezTo>
                    <a:pt x="533" y="1873"/>
                    <a:pt x="808" y="1946"/>
                    <a:pt x="1113" y="1946"/>
                  </a:cubicBezTo>
                  <a:cubicBezTo>
                    <a:pt x="1636" y="1946"/>
                    <a:pt x="2248" y="1730"/>
                    <a:pt x="2420" y="1435"/>
                  </a:cubicBezTo>
                  <a:cubicBezTo>
                    <a:pt x="2689" y="967"/>
                    <a:pt x="2533" y="323"/>
                    <a:pt x="2171" y="76"/>
                  </a:cubicBezTo>
                  <a:cubicBezTo>
                    <a:pt x="2092" y="22"/>
                    <a:pt x="1978" y="0"/>
                    <a:pt x="1846" y="0"/>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6" name="Google Shape;4696;p85"/>
            <p:cNvSpPr/>
            <p:nvPr/>
          </p:nvSpPr>
          <p:spPr>
            <a:xfrm>
              <a:off x="6841196" y="3466109"/>
              <a:ext cx="188141" cy="272531"/>
            </a:xfrm>
            <a:custGeom>
              <a:avLst/>
              <a:gdLst/>
              <a:ahLst/>
              <a:cxnLst/>
              <a:rect l="l" t="t" r="r" b="b"/>
              <a:pathLst>
                <a:path w="8434" h="12217" extrusionOk="0">
                  <a:moveTo>
                    <a:pt x="1872" y="1"/>
                  </a:moveTo>
                  <a:cubicBezTo>
                    <a:pt x="847" y="1"/>
                    <a:pt x="0" y="2844"/>
                    <a:pt x="1195" y="4173"/>
                  </a:cubicBezTo>
                  <a:cubicBezTo>
                    <a:pt x="3369" y="6594"/>
                    <a:pt x="6445" y="8734"/>
                    <a:pt x="6445" y="8734"/>
                  </a:cubicBezTo>
                  <a:lnTo>
                    <a:pt x="7158" y="10418"/>
                  </a:lnTo>
                  <a:lnTo>
                    <a:pt x="6857" y="11926"/>
                  </a:lnTo>
                  <a:cubicBezTo>
                    <a:pt x="6857" y="11926"/>
                    <a:pt x="7635" y="12217"/>
                    <a:pt x="8256" y="12217"/>
                  </a:cubicBezTo>
                  <a:cubicBezTo>
                    <a:pt x="8317" y="12217"/>
                    <a:pt x="8376" y="12214"/>
                    <a:pt x="8433" y="12208"/>
                  </a:cubicBezTo>
                  <a:lnTo>
                    <a:pt x="8021" y="10277"/>
                  </a:lnTo>
                  <a:lnTo>
                    <a:pt x="6933" y="8313"/>
                  </a:lnTo>
                  <a:lnTo>
                    <a:pt x="5357" y="5894"/>
                  </a:lnTo>
                  <a:cubicBezTo>
                    <a:pt x="5357" y="5894"/>
                    <a:pt x="3573" y="1433"/>
                    <a:pt x="2372" y="239"/>
                  </a:cubicBezTo>
                  <a:cubicBezTo>
                    <a:pt x="2206" y="74"/>
                    <a:pt x="2036" y="1"/>
                    <a:pt x="18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7" name="Google Shape;4697;p85"/>
            <p:cNvSpPr/>
            <p:nvPr/>
          </p:nvSpPr>
          <p:spPr>
            <a:xfrm>
              <a:off x="6994129" y="3695710"/>
              <a:ext cx="35201" cy="42920"/>
            </a:xfrm>
            <a:custGeom>
              <a:avLst/>
              <a:gdLst/>
              <a:ahLst/>
              <a:cxnLst/>
              <a:rect l="l" t="t" r="r" b="b"/>
              <a:pathLst>
                <a:path w="1578" h="1924" extrusionOk="0">
                  <a:moveTo>
                    <a:pt x="853" y="1"/>
                  </a:moveTo>
                  <a:cubicBezTo>
                    <a:pt x="660" y="3"/>
                    <a:pt x="471" y="49"/>
                    <a:pt x="300" y="134"/>
                  </a:cubicBezTo>
                  <a:lnTo>
                    <a:pt x="1" y="1633"/>
                  </a:lnTo>
                  <a:cubicBezTo>
                    <a:pt x="1" y="1633"/>
                    <a:pt x="779" y="1924"/>
                    <a:pt x="1400" y="1924"/>
                  </a:cubicBezTo>
                  <a:cubicBezTo>
                    <a:pt x="1461" y="1924"/>
                    <a:pt x="1520" y="1921"/>
                    <a:pt x="1577" y="1915"/>
                  </a:cubicBezTo>
                  <a:lnTo>
                    <a:pt x="1178" y="45"/>
                  </a:lnTo>
                  <a:cubicBezTo>
                    <a:pt x="1072" y="16"/>
                    <a:pt x="963" y="1"/>
                    <a:pt x="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8" name="Google Shape;4698;p85"/>
            <p:cNvSpPr/>
            <p:nvPr/>
          </p:nvSpPr>
          <p:spPr>
            <a:xfrm>
              <a:off x="6858595" y="3537780"/>
              <a:ext cx="148947" cy="157714"/>
            </a:xfrm>
            <a:custGeom>
              <a:avLst/>
              <a:gdLst/>
              <a:ahLst/>
              <a:cxnLst/>
              <a:rect l="l" t="t" r="r" b="b"/>
              <a:pathLst>
                <a:path w="6677" h="7070" extrusionOk="0">
                  <a:moveTo>
                    <a:pt x="1" y="0"/>
                  </a:moveTo>
                  <a:lnTo>
                    <a:pt x="1" y="0"/>
                  </a:lnTo>
                  <a:cubicBezTo>
                    <a:pt x="21" y="333"/>
                    <a:pt x="146" y="663"/>
                    <a:pt x="413" y="960"/>
                  </a:cubicBezTo>
                  <a:cubicBezTo>
                    <a:pt x="2589" y="3381"/>
                    <a:pt x="5665" y="5521"/>
                    <a:pt x="5665" y="5521"/>
                  </a:cubicBezTo>
                  <a:lnTo>
                    <a:pt x="6320" y="7070"/>
                  </a:lnTo>
                  <a:cubicBezTo>
                    <a:pt x="6419" y="6665"/>
                    <a:pt x="6539" y="6318"/>
                    <a:pt x="6677" y="6045"/>
                  </a:cubicBezTo>
                  <a:lnTo>
                    <a:pt x="6153" y="5100"/>
                  </a:lnTo>
                  <a:lnTo>
                    <a:pt x="6010" y="4881"/>
                  </a:lnTo>
                  <a:cubicBezTo>
                    <a:pt x="4915" y="4788"/>
                    <a:pt x="3266" y="3832"/>
                    <a:pt x="1787" y="2334"/>
                  </a:cubicBezTo>
                  <a:cubicBezTo>
                    <a:pt x="1018" y="1554"/>
                    <a:pt x="409" y="745"/>
                    <a:pt x="1" y="0"/>
                  </a:cubicBezTo>
                  <a:close/>
                </a:path>
              </a:pathLst>
            </a:custGeom>
            <a:solidFill>
              <a:srgbClr val="5C463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9" name="Google Shape;4699;p85"/>
            <p:cNvSpPr/>
            <p:nvPr/>
          </p:nvSpPr>
          <p:spPr>
            <a:xfrm>
              <a:off x="6950498" y="3444605"/>
              <a:ext cx="53895" cy="31833"/>
            </a:xfrm>
            <a:custGeom>
              <a:avLst/>
              <a:gdLst/>
              <a:ahLst/>
              <a:cxnLst/>
              <a:rect l="l" t="t" r="r" b="b"/>
              <a:pathLst>
                <a:path w="2416" h="1427" extrusionOk="0">
                  <a:moveTo>
                    <a:pt x="2315" y="0"/>
                  </a:moveTo>
                  <a:cubicBezTo>
                    <a:pt x="2293" y="95"/>
                    <a:pt x="2260" y="186"/>
                    <a:pt x="2213" y="271"/>
                  </a:cubicBezTo>
                  <a:cubicBezTo>
                    <a:pt x="2042" y="567"/>
                    <a:pt x="1431" y="782"/>
                    <a:pt x="908" y="782"/>
                  </a:cubicBezTo>
                  <a:cubicBezTo>
                    <a:pt x="602" y="782"/>
                    <a:pt x="326" y="709"/>
                    <a:pt x="184" y="535"/>
                  </a:cubicBezTo>
                  <a:cubicBezTo>
                    <a:pt x="132" y="470"/>
                    <a:pt x="91" y="396"/>
                    <a:pt x="62" y="316"/>
                  </a:cubicBezTo>
                  <a:lnTo>
                    <a:pt x="62" y="316"/>
                  </a:lnTo>
                  <a:cubicBezTo>
                    <a:pt x="0" y="594"/>
                    <a:pt x="15" y="930"/>
                    <a:pt x="219" y="1179"/>
                  </a:cubicBezTo>
                  <a:cubicBezTo>
                    <a:pt x="360" y="1353"/>
                    <a:pt x="636" y="1426"/>
                    <a:pt x="941" y="1426"/>
                  </a:cubicBezTo>
                  <a:cubicBezTo>
                    <a:pt x="1465" y="1426"/>
                    <a:pt x="2075" y="1211"/>
                    <a:pt x="2247" y="916"/>
                  </a:cubicBezTo>
                  <a:cubicBezTo>
                    <a:pt x="2410" y="632"/>
                    <a:pt x="2416" y="284"/>
                    <a:pt x="2315" y="0"/>
                  </a:cubicBezTo>
                  <a:close/>
                </a:path>
              </a:pathLst>
            </a:custGeom>
            <a:solidFill>
              <a:srgbClr val="5C463F">
                <a:alpha val="7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0" name="Google Shape;4700;p85"/>
            <p:cNvSpPr/>
            <p:nvPr/>
          </p:nvSpPr>
          <p:spPr>
            <a:xfrm>
              <a:off x="6957747" y="3446970"/>
              <a:ext cx="8343" cy="21214"/>
            </a:xfrm>
            <a:custGeom>
              <a:avLst/>
              <a:gdLst/>
              <a:ahLst/>
              <a:cxnLst/>
              <a:rect l="l" t="t" r="r" b="b"/>
              <a:pathLst>
                <a:path w="374" h="951" extrusionOk="0">
                  <a:moveTo>
                    <a:pt x="188" y="0"/>
                  </a:moveTo>
                  <a:cubicBezTo>
                    <a:pt x="84" y="0"/>
                    <a:pt x="0" y="214"/>
                    <a:pt x="0" y="475"/>
                  </a:cubicBezTo>
                  <a:cubicBezTo>
                    <a:pt x="0" y="737"/>
                    <a:pt x="84" y="951"/>
                    <a:pt x="188" y="951"/>
                  </a:cubicBezTo>
                  <a:cubicBezTo>
                    <a:pt x="290" y="951"/>
                    <a:pt x="373" y="737"/>
                    <a:pt x="373" y="475"/>
                  </a:cubicBezTo>
                  <a:cubicBezTo>
                    <a:pt x="373" y="214"/>
                    <a:pt x="290" y="0"/>
                    <a:pt x="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1" name="Google Shape;4701;p85"/>
            <p:cNvSpPr/>
            <p:nvPr/>
          </p:nvSpPr>
          <p:spPr>
            <a:xfrm>
              <a:off x="6990984" y="3439185"/>
              <a:ext cx="8231" cy="19675"/>
            </a:xfrm>
            <a:custGeom>
              <a:avLst/>
              <a:gdLst/>
              <a:ahLst/>
              <a:cxnLst/>
              <a:rect l="l" t="t" r="r" b="b"/>
              <a:pathLst>
                <a:path w="369" h="882" extrusionOk="0">
                  <a:moveTo>
                    <a:pt x="116" y="0"/>
                  </a:moveTo>
                  <a:cubicBezTo>
                    <a:pt x="36" y="0"/>
                    <a:pt x="1" y="197"/>
                    <a:pt x="38" y="440"/>
                  </a:cubicBezTo>
                  <a:cubicBezTo>
                    <a:pt x="73" y="683"/>
                    <a:pt x="170" y="882"/>
                    <a:pt x="252" y="882"/>
                  </a:cubicBezTo>
                  <a:cubicBezTo>
                    <a:pt x="333" y="882"/>
                    <a:pt x="368" y="683"/>
                    <a:pt x="331" y="440"/>
                  </a:cubicBezTo>
                  <a:cubicBezTo>
                    <a:pt x="294" y="197"/>
                    <a:pt x="198"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2" name="Google Shape;4702;p85"/>
            <p:cNvSpPr/>
            <p:nvPr/>
          </p:nvSpPr>
          <p:spPr>
            <a:xfrm>
              <a:off x="6922414" y="3403338"/>
              <a:ext cx="15481" cy="11377"/>
            </a:xfrm>
            <a:custGeom>
              <a:avLst/>
              <a:gdLst/>
              <a:ahLst/>
              <a:cxnLst/>
              <a:rect l="l" t="t" r="r" b="b"/>
              <a:pathLst>
                <a:path w="694" h="510" extrusionOk="0">
                  <a:moveTo>
                    <a:pt x="362" y="1"/>
                  </a:moveTo>
                  <a:cubicBezTo>
                    <a:pt x="202" y="1"/>
                    <a:pt x="55" y="182"/>
                    <a:pt x="1" y="510"/>
                  </a:cubicBezTo>
                  <a:lnTo>
                    <a:pt x="2" y="510"/>
                  </a:lnTo>
                  <a:cubicBezTo>
                    <a:pt x="88" y="278"/>
                    <a:pt x="241" y="151"/>
                    <a:pt x="405" y="151"/>
                  </a:cubicBezTo>
                  <a:cubicBezTo>
                    <a:pt x="501" y="151"/>
                    <a:pt x="600" y="193"/>
                    <a:pt x="693" y="284"/>
                  </a:cubicBezTo>
                  <a:cubicBezTo>
                    <a:pt x="595" y="91"/>
                    <a:pt x="475" y="1"/>
                    <a:pt x="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3" name="Google Shape;4703;p85"/>
            <p:cNvSpPr/>
            <p:nvPr/>
          </p:nvSpPr>
          <p:spPr>
            <a:xfrm>
              <a:off x="6958528" y="3395420"/>
              <a:ext cx="15682" cy="9213"/>
            </a:xfrm>
            <a:custGeom>
              <a:avLst/>
              <a:gdLst/>
              <a:ahLst/>
              <a:cxnLst/>
              <a:rect l="l" t="t" r="r" b="b"/>
              <a:pathLst>
                <a:path w="703" h="413" extrusionOk="0">
                  <a:moveTo>
                    <a:pt x="305" y="1"/>
                  </a:moveTo>
                  <a:cubicBezTo>
                    <a:pt x="167" y="1"/>
                    <a:pt x="48" y="141"/>
                    <a:pt x="0" y="412"/>
                  </a:cubicBezTo>
                  <a:cubicBezTo>
                    <a:pt x="71" y="244"/>
                    <a:pt x="187" y="159"/>
                    <a:pt x="317" y="159"/>
                  </a:cubicBezTo>
                  <a:cubicBezTo>
                    <a:pt x="441" y="159"/>
                    <a:pt x="578" y="235"/>
                    <a:pt x="702" y="392"/>
                  </a:cubicBezTo>
                  <a:cubicBezTo>
                    <a:pt x="584" y="128"/>
                    <a:pt x="436" y="1"/>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4" name="Google Shape;4704;p85"/>
            <p:cNvSpPr/>
            <p:nvPr/>
          </p:nvSpPr>
          <p:spPr>
            <a:xfrm>
              <a:off x="6503723" y="3483553"/>
              <a:ext cx="43745" cy="31587"/>
            </a:xfrm>
            <a:custGeom>
              <a:avLst/>
              <a:gdLst/>
              <a:ahLst/>
              <a:cxnLst/>
              <a:rect l="l" t="t" r="r" b="b"/>
              <a:pathLst>
                <a:path w="1961" h="1416" extrusionOk="0">
                  <a:moveTo>
                    <a:pt x="619" y="1"/>
                  </a:moveTo>
                  <a:cubicBezTo>
                    <a:pt x="188" y="1"/>
                    <a:pt x="0" y="465"/>
                    <a:pt x="0" y="465"/>
                  </a:cubicBezTo>
                  <a:cubicBezTo>
                    <a:pt x="0" y="465"/>
                    <a:pt x="25" y="434"/>
                    <a:pt x="93" y="434"/>
                  </a:cubicBezTo>
                  <a:cubicBezTo>
                    <a:pt x="175" y="434"/>
                    <a:pt x="319" y="479"/>
                    <a:pt x="557" y="677"/>
                  </a:cubicBezTo>
                  <a:cubicBezTo>
                    <a:pt x="877" y="942"/>
                    <a:pt x="641" y="1416"/>
                    <a:pt x="1104" y="1416"/>
                  </a:cubicBezTo>
                  <a:cubicBezTo>
                    <a:pt x="1274" y="1416"/>
                    <a:pt x="1539" y="1352"/>
                    <a:pt x="1961" y="1189"/>
                  </a:cubicBezTo>
                  <a:cubicBezTo>
                    <a:pt x="1961" y="1189"/>
                    <a:pt x="1825" y="618"/>
                    <a:pt x="1071" y="150"/>
                  </a:cubicBezTo>
                  <a:cubicBezTo>
                    <a:pt x="898" y="42"/>
                    <a:pt x="748" y="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5" name="Google Shape;4705;p85"/>
            <p:cNvSpPr/>
            <p:nvPr/>
          </p:nvSpPr>
          <p:spPr>
            <a:xfrm>
              <a:off x="6941999" y="3705480"/>
              <a:ext cx="32569" cy="42228"/>
            </a:xfrm>
            <a:custGeom>
              <a:avLst/>
              <a:gdLst/>
              <a:ahLst/>
              <a:cxnLst/>
              <a:rect l="l" t="t" r="r" b="b"/>
              <a:pathLst>
                <a:path w="1460" h="1893" extrusionOk="0">
                  <a:moveTo>
                    <a:pt x="814" y="1"/>
                  </a:moveTo>
                  <a:lnTo>
                    <a:pt x="814" y="55"/>
                  </a:lnTo>
                  <a:lnTo>
                    <a:pt x="1" y="1092"/>
                  </a:lnTo>
                  <a:cubicBezTo>
                    <a:pt x="1" y="1092"/>
                    <a:pt x="530" y="1709"/>
                    <a:pt x="1012" y="1893"/>
                  </a:cubicBezTo>
                  <a:lnTo>
                    <a:pt x="1460" y="354"/>
                  </a:lnTo>
                  <a:cubicBezTo>
                    <a:pt x="1278" y="168"/>
                    <a:pt x="1059" y="44"/>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6" name="Google Shape;4706;p85"/>
            <p:cNvSpPr/>
            <p:nvPr/>
          </p:nvSpPr>
          <p:spPr>
            <a:xfrm>
              <a:off x="6835575" y="3541193"/>
              <a:ext cx="67413" cy="71094"/>
            </a:xfrm>
            <a:custGeom>
              <a:avLst/>
              <a:gdLst/>
              <a:ahLst/>
              <a:cxnLst/>
              <a:rect l="l" t="t" r="r" b="b"/>
              <a:pathLst>
                <a:path w="3022" h="3187" extrusionOk="0">
                  <a:moveTo>
                    <a:pt x="1494" y="0"/>
                  </a:moveTo>
                  <a:cubicBezTo>
                    <a:pt x="1414" y="0"/>
                    <a:pt x="1334" y="14"/>
                    <a:pt x="1267" y="55"/>
                  </a:cubicBezTo>
                  <a:cubicBezTo>
                    <a:pt x="1168" y="115"/>
                    <a:pt x="1115" y="222"/>
                    <a:pt x="1051" y="319"/>
                  </a:cubicBezTo>
                  <a:cubicBezTo>
                    <a:pt x="912" y="536"/>
                    <a:pt x="721" y="716"/>
                    <a:pt x="494" y="841"/>
                  </a:cubicBezTo>
                  <a:cubicBezTo>
                    <a:pt x="413" y="885"/>
                    <a:pt x="327" y="924"/>
                    <a:pt x="259" y="987"/>
                  </a:cubicBezTo>
                  <a:cubicBezTo>
                    <a:pt x="114" y="1123"/>
                    <a:pt x="86" y="1340"/>
                    <a:pt x="66" y="1537"/>
                  </a:cubicBezTo>
                  <a:cubicBezTo>
                    <a:pt x="17" y="2036"/>
                    <a:pt x="1" y="2623"/>
                    <a:pt x="383" y="2948"/>
                  </a:cubicBezTo>
                  <a:cubicBezTo>
                    <a:pt x="613" y="3141"/>
                    <a:pt x="929" y="3186"/>
                    <a:pt x="1232" y="3186"/>
                  </a:cubicBezTo>
                  <a:cubicBezTo>
                    <a:pt x="1257" y="3186"/>
                    <a:pt x="1282" y="3186"/>
                    <a:pt x="1308" y="3185"/>
                  </a:cubicBezTo>
                  <a:cubicBezTo>
                    <a:pt x="1681" y="3176"/>
                    <a:pt x="2052" y="3124"/>
                    <a:pt x="2414" y="3029"/>
                  </a:cubicBezTo>
                  <a:lnTo>
                    <a:pt x="2414" y="3029"/>
                  </a:lnTo>
                  <a:lnTo>
                    <a:pt x="2375" y="3167"/>
                  </a:lnTo>
                  <a:cubicBezTo>
                    <a:pt x="2583" y="3000"/>
                    <a:pt x="2778" y="2816"/>
                    <a:pt x="2956" y="2617"/>
                  </a:cubicBezTo>
                  <a:cubicBezTo>
                    <a:pt x="2982" y="2593"/>
                    <a:pt x="3001" y="2563"/>
                    <a:pt x="3010" y="2528"/>
                  </a:cubicBezTo>
                  <a:cubicBezTo>
                    <a:pt x="3021" y="2431"/>
                    <a:pt x="2897" y="2389"/>
                    <a:pt x="2811" y="2344"/>
                  </a:cubicBezTo>
                  <a:cubicBezTo>
                    <a:pt x="2655" y="2264"/>
                    <a:pt x="2570" y="2086"/>
                    <a:pt x="2550" y="1912"/>
                  </a:cubicBezTo>
                  <a:cubicBezTo>
                    <a:pt x="2529" y="1737"/>
                    <a:pt x="2561" y="1561"/>
                    <a:pt x="2577" y="1386"/>
                  </a:cubicBezTo>
                  <a:cubicBezTo>
                    <a:pt x="2607" y="1086"/>
                    <a:pt x="2592" y="763"/>
                    <a:pt x="2434" y="501"/>
                  </a:cubicBezTo>
                  <a:cubicBezTo>
                    <a:pt x="2260" y="209"/>
                    <a:pt x="1924" y="37"/>
                    <a:pt x="1584" y="5"/>
                  </a:cubicBezTo>
                  <a:cubicBezTo>
                    <a:pt x="1555" y="2"/>
                    <a:pt x="1524" y="0"/>
                    <a:pt x="1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7" name="Google Shape;4707;p85"/>
            <p:cNvSpPr/>
            <p:nvPr/>
          </p:nvSpPr>
          <p:spPr>
            <a:xfrm>
              <a:off x="6809700" y="3482125"/>
              <a:ext cx="48853" cy="33751"/>
            </a:xfrm>
            <a:custGeom>
              <a:avLst/>
              <a:gdLst/>
              <a:ahLst/>
              <a:cxnLst/>
              <a:rect l="l" t="t" r="r" b="b"/>
              <a:pathLst>
                <a:path w="2190" h="1513" extrusionOk="0">
                  <a:moveTo>
                    <a:pt x="599" y="0"/>
                  </a:moveTo>
                  <a:cubicBezTo>
                    <a:pt x="485" y="0"/>
                    <a:pt x="372" y="16"/>
                    <a:pt x="260" y="52"/>
                  </a:cubicBezTo>
                  <a:cubicBezTo>
                    <a:pt x="197" y="69"/>
                    <a:pt x="138" y="102"/>
                    <a:pt x="91" y="151"/>
                  </a:cubicBezTo>
                  <a:cubicBezTo>
                    <a:pt x="38" y="214"/>
                    <a:pt x="23" y="301"/>
                    <a:pt x="15" y="385"/>
                  </a:cubicBezTo>
                  <a:cubicBezTo>
                    <a:pt x="0" y="574"/>
                    <a:pt x="15" y="763"/>
                    <a:pt x="58" y="949"/>
                  </a:cubicBezTo>
                  <a:cubicBezTo>
                    <a:pt x="80" y="1051"/>
                    <a:pt x="116" y="1153"/>
                    <a:pt x="179" y="1237"/>
                  </a:cubicBezTo>
                  <a:cubicBezTo>
                    <a:pt x="292" y="1383"/>
                    <a:pt x="483" y="1445"/>
                    <a:pt x="665" y="1478"/>
                  </a:cubicBezTo>
                  <a:cubicBezTo>
                    <a:pt x="794" y="1501"/>
                    <a:pt x="925" y="1512"/>
                    <a:pt x="1055" y="1512"/>
                  </a:cubicBezTo>
                  <a:cubicBezTo>
                    <a:pt x="1319" y="1512"/>
                    <a:pt x="1581" y="1466"/>
                    <a:pt x="1831" y="1374"/>
                  </a:cubicBezTo>
                  <a:lnTo>
                    <a:pt x="1853" y="1417"/>
                  </a:lnTo>
                  <a:cubicBezTo>
                    <a:pt x="1992" y="1298"/>
                    <a:pt x="2141" y="1162"/>
                    <a:pt x="2159" y="982"/>
                  </a:cubicBezTo>
                  <a:cubicBezTo>
                    <a:pt x="2189" y="719"/>
                    <a:pt x="1937" y="516"/>
                    <a:pt x="1708" y="381"/>
                  </a:cubicBezTo>
                  <a:cubicBezTo>
                    <a:pt x="1368" y="181"/>
                    <a:pt x="981" y="0"/>
                    <a:pt x="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8" name="Google Shape;4708;p85"/>
            <p:cNvSpPr/>
            <p:nvPr/>
          </p:nvSpPr>
          <p:spPr>
            <a:xfrm>
              <a:off x="6740327" y="3531222"/>
              <a:ext cx="52378" cy="33127"/>
            </a:xfrm>
            <a:custGeom>
              <a:avLst/>
              <a:gdLst/>
              <a:ahLst/>
              <a:cxnLst/>
              <a:rect l="l" t="t" r="r" b="b"/>
              <a:pathLst>
                <a:path w="2348" h="1485" extrusionOk="0">
                  <a:moveTo>
                    <a:pt x="1266" y="1"/>
                  </a:moveTo>
                  <a:cubicBezTo>
                    <a:pt x="1169" y="1"/>
                    <a:pt x="1071" y="23"/>
                    <a:pt x="976" y="49"/>
                  </a:cubicBezTo>
                  <a:cubicBezTo>
                    <a:pt x="701" y="124"/>
                    <a:pt x="424" y="240"/>
                    <a:pt x="240" y="460"/>
                  </a:cubicBezTo>
                  <a:cubicBezTo>
                    <a:pt x="58" y="679"/>
                    <a:pt x="1" y="1020"/>
                    <a:pt x="172" y="1249"/>
                  </a:cubicBezTo>
                  <a:cubicBezTo>
                    <a:pt x="300" y="1420"/>
                    <a:pt x="516" y="1484"/>
                    <a:pt x="737" y="1484"/>
                  </a:cubicBezTo>
                  <a:cubicBezTo>
                    <a:pt x="831" y="1484"/>
                    <a:pt x="926" y="1473"/>
                    <a:pt x="1016" y="1453"/>
                  </a:cubicBezTo>
                  <a:cubicBezTo>
                    <a:pt x="1469" y="1352"/>
                    <a:pt x="1876" y="1102"/>
                    <a:pt x="2167" y="740"/>
                  </a:cubicBezTo>
                  <a:lnTo>
                    <a:pt x="2347" y="783"/>
                  </a:lnTo>
                  <a:cubicBezTo>
                    <a:pt x="2182" y="582"/>
                    <a:pt x="1998" y="398"/>
                    <a:pt x="1796" y="237"/>
                  </a:cubicBezTo>
                  <a:cubicBezTo>
                    <a:pt x="1664" y="129"/>
                    <a:pt x="1518" y="29"/>
                    <a:pt x="1349" y="7"/>
                  </a:cubicBezTo>
                  <a:cubicBezTo>
                    <a:pt x="1321" y="2"/>
                    <a:pt x="1293" y="1"/>
                    <a:pt x="1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9" name="Google Shape;4709;p85"/>
            <p:cNvSpPr/>
            <p:nvPr/>
          </p:nvSpPr>
          <p:spPr>
            <a:xfrm>
              <a:off x="6633167" y="3611748"/>
              <a:ext cx="67101" cy="104042"/>
            </a:xfrm>
            <a:custGeom>
              <a:avLst/>
              <a:gdLst/>
              <a:ahLst/>
              <a:cxnLst/>
              <a:rect l="l" t="t" r="r" b="b"/>
              <a:pathLst>
                <a:path w="3008" h="4664" extrusionOk="0">
                  <a:moveTo>
                    <a:pt x="1055" y="1"/>
                  </a:moveTo>
                  <a:cubicBezTo>
                    <a:pt x="692" y="1"/>
                    <a:pt x="339" y="121"/>
                    <a:pt x="0" y="282"/>
                  </a:cubicBezTo>
                  <a:cubicBezTo>
                    <a:pt x="21" y="2237"/>
                    <a:pt x="840" y="3709"/>
                    <a:pt x="1608" y="4663"/>
                  </a:cubicBezTo>
                  <a:cubicBezTo>
                    <a:pt x="1616" y="4648"/>
                    <a:pt x="1623" y="4635"/>
                    <a:pt x="1629" y="4622"/>
                  </a:cubicBezTo>
                  <a:cubicBezTo>
                    <a:pt x="2017" y="3767"/>
                    <a:pt x="2089" y="2753"/>
                    <a:pt x="2683" y="2025"/>
                  </a:cubicBezTo>
                  <a:cubicBezTo>
                    <a:pt x="2815" y="1864"/>
                    <a:pt x="2978" y="1702"/>
                    <a:pt x="2993" y="1494"/>
                  </a:cubicBezTo>
                  <a:cubicBezTo>
                    <a:pt x="3008" y="1283"/>
                    <a:pt x="2863" y="1095"/>
                    <a:pt x="2718" y="936"/>
                  </a:cubicBezTo>
                  <a:cubicBezTo>
                    <a:pt x="2321" y="499"/>
                    <a:pt x="1836" y="89"/>
                    <a:pt x="1250" y="13"/>
                  </a:cubicBezTo>
                  <a:cubicBezTo>
                    <a:pt x="1184" y="5"/>
                    <a:pt x="1119" y="1"/>
                    <a:pt x="1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0" name="Google Shape;4710;p85"/>
            <p:cNvSpPr/>
            <p:nvPr/>
          </p:nvSpPr>
          <p:spPr>
            <a:xfrm>
              <a:off x="6681995" y="3581545"/>
              <a:ext cx="18984" cy="12782"/>
            </a:xfrm>
            <a:custGeom>
              <a:avLst/>
              <a:gdLst/>
              <a:ahLst/>
              <a:cxnLst/>
              <a:rect l="l" t="t" r="r" b="b"/>
              <a:pathLst>
                <a:path w="851" h="573" extrusionOk="0">
                  <a:moveTo>
                    <a:pt x="357" y="1"/>
                  </a:moveTo>
                  <a:cubicBezTo>
                    <a:pt x="285" y="1"/>
                    <a:pt x="214" y="16"/>
                    <a:pt x="154" y="54"/>
                  </a:cubicBezTo>
                  <a:cubicBezTo>
                    <a:pt x="54" y="119"/>
                    <a:pt x="0" y="259"/>
                    <a:pt x="58" y="361"/>
                  </a:cubicBezTo>
                  <a:lnTo>
                    <a:pt x="169" y="342"/>
                  </a:lnTo>
                  <a:cubicBezTo>
                    <a:pt x="256" y="428"/>
                    <a:pt x="349" y="515"/>
                    <a:pt x="464" y="554"/>
                  </a:cubicBezTo>
                  <a:cubicBezTo>
                    <a:pt x="499" y="566"/>
                    <a:pt x="537" y="573"/>
                    <a:pt x="575" y="573"/>
                  </a:cubicBezTo>
                  <a:cubicBezTo>
                    <a:pt x="661" y="573"/>
                    <a:pt x="746" y="539"/>
                    <a:pt x="793" y="468"/>
                  </a:cubicBezTo>
                  <a:cubicBezTo>
                    <a:pt x="850" y="379"/>
                    <a:pt x="832" y="255"/>
                    <a:pt x="767" y="171"/>
                  </a:cubicBezTo>
                  <a:cubicBezTo>
                    <a:pt x="700" y="88"/>
                    <a:pt x="600" y="41"/>
                    <a:pt x="494" y="17"/>
                  </a:cubicBezTo>
                  <a:cubicBezTo>
                    <a:pt x="450" y="7"/>
                    <a:pt x="403"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1" name="Google Shape;4711;p85"/>
            <p:cNvSpPr/>
            <p:nvPr/>
          </p:nvSpPr>
          <p:spPr>
            <a:xfrm>
              <a:off x="6775459" y="3649647"/>
              <a:ext cx="76626" cy="68417"/>
            </a:xfrm>
            <a:custGeom>
              <a:avLst/>
              <a:gdLst/>
              <a:ahLst/>
              <a:cxnLst/>
              <a:rect l="l" t="t" r="r" b="b"/>
              <a:pathLst>
                <a:path w="3435" h="3067" extrusionOk="0">
                  <a:moveTo>
                    <a:pt x="1594" y="1"/>
                  </a:moveTo>
                  <a:cubicBezTo>
                    <a:pt x="1155" y="1"/>
                    <a:pt x="701" y="146"/>
                    <a:pt x="292" y="324"/>
                  </a:cubicBezTo>
                  <a:cubicBezTo>
                    <a:pt x="204" y="362"/>
                    <a:pt x="113" y="404"/>
                    <a:pt x="63" y="484"/>
                  </a:cubicBezTo>
                  <a:cubicBezTo>
                    <a:pt x="17" y="558"/>
                    <a:pt x="13" y="651"/>
                    <a:pt x="13" y="738"/>
                  </a:cubicBezTo>
                  <a:cubicBezTo>
                    <a:pt x="8" y="1158"/>
                    <a:pt x="0" y="1581"/>
                    <a:pt x="97" y="1990"/>
                  </a:cubicBezTo>
                  <a:cubicBezTo>
                    <a:pt x="169" y="2300"/>
                    <a:pt x="299" y="2593"/>
                    <a:pt x="379" y="2899"/>
                  </a:cubicBezTo>
                  <a:cubicBezTo>
                    <a:pt x="392" y="2955"/>
                    <a:pt x="399" y="3011"/>
                    <a:pt x="410" y="3066"/>
                  </a:cubicBezTo>
                  <a:cubicBezTo>
                    <a:pt x="1222" y="2662"/>
                    <a:pt x="2154" y="2205"/>
                    <a:pt x="3099" y="1756"/>
                  </a:cubicBezTo>
                  <a:cubicBezTo>
                    <a:pt x="3169" y="1678"/>
                    <a:pt x="3241" y="1602"/>
                    <a:pt x="3310" y="1524"/>
                  </a:cubicBezTo>
                  <a:cubicBezTo>
                    <a:pt x="3349" y="1483"/>
                    <a:pt x="3386" y="1440"/>
                    <a:pt x="3401" y="1386"/>
                  </a:cubicBezTo>
                  <a:cubicBezTo>
                    <a:pt x="3435" y="1273"/>
                    <a:pt x="3355" y="1160"/>
                    <a:pt x="3282" y="1067"/>
                  </a:cubicBezTo>
                  <a:cubicBezTo>
                    <a:pt x="2991" y="698"/>
                    <a:pt x="2681" y="317"/>
                    <a:pt x="2248" y="130"/>
                  </a:cubicBezTo>
                  <a:cubicBezTo>
                    <a:pt x="2039" y="39"/>
                    <a:pt x="1819" y="1"/>
                    <a:pt x="1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2" name="Google Shape;4712;p85"/>
            <p:cNvSpPr/>
            <p:nvPr/>
          </p:nvSpPr>
          <p:spPr>
            <a:xfrm>
              <a:off x="6947352" y="3536084"/>
              <a:ext cx="44124" cy="63576"/>
            </a:xfrm>
            <a:custGeom>
              <a:avLst/>
              <a:gdLst/>
              <a:ahLst/>
              <a:cxnLst/>
              <a:rect l="l" t="t" r="r" b="b"/>
              <a:pathLst>
                <a:path w="1978" h="2850" extrusionOk="0">
                  <a:moveTo>
                    <a:pt x="1116" y="0"/>
                  </a:moveTo>
                  <a:cubicBezTo>
                    <a:pt x="787" y="203"/>
                    <a:pt x="492" y="457"/>
                    <a:pt x="243" y="752"/>
                  </a:cubicBezTo>
                  <a:cubicBezTo>
                    <a:pt x="154" y="860"/>
                    <a:pt x="71" y="975"/>
                    <a:pt x="37" y="1109"/>
                  </a:cubicBezTo>
                  <a:cubicBezTo>
                    <a:pt x="0" y="1257"/>
                    <a:pt x="30" y="1413"/>
                    <a:pt x="71" y="1560"/>
                  </a:cubicBezTo>
                  <a:cubicBezTo>
                    <a:pt x="180" y="1942"/>
                    <a:pt x="381" y="2306"/>
                    <a:pt x="691" y="2555"/>
                  </a:cubicBezTo>
                  <a:cubicBezTo>
                    <a:pt x="920" y="2739"/>
                    <a:pt x="1212" y="2850"/>
                    <a:pt x="1504" y="2850"/>
                  </a:cubicBezTo>
                  <a:cubicBezTo>
                    <a:pt x="1579" y="2850"/>
                    <a:pt x="1653" y="2843"/>
                    <a:pt x="1727" y="2828"/>
                  </a:cubicBezTo>
                  <a:cubicBezTo>
                    <a:pt x="1870" y="2332"/>
                    <a:pt x="1977" y="1866"/>
                    <a:pt x="1955" y="1625"/>
                  </a:cubicBezTo>
                  <a:cubicBezTo>
                    <a:pt x="1955" y="1625"/>
                    <a:pt x="1556" y="956"/>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3" name="Google Shape;4713;p85"/>
            <p:cNvSpPr/>
            <p:nvPr/>
          </p:nvSpPr>
          <p:spPr>
            <a:xfrm>
              <a:off x="6871823" y="3439832"/>
              <a:ext cx="31520" cy="37075"/>
            </a:xfrm>
            <a:custGeom>
              <a:avLst/>
              <a:gdLst/>
              <a:ahLst/>
              <a:cxnLst/>
              <a:rect l="l" t="t" r="r" b="b"/>
              <a:pathLst>
                <a:path w="1413" h="1662" extrusionOk="0">
                  <a:moveTo>
                    <a:pt x="468" y="1"/>
                  </a:moveTo>
                  <a:cubicBezTo>
                    <a:pt x="334" y="222"/>
                    <a:pt x="176" y="428"/>
                    <a:pt x="0" y="615"/>
                  </a:cubicBezTo>
                  <a:cubicBezTo>
                    <a:pt x="195" y="875"/>
                    <a:pt x="395" y="1131"/>
                    <a:pt x="607" y="1378"/>
                  </a:cubicBezTo>
                  <a:cubicBezTo>
                    <a:pt x="681" y="1464"/>
                    <a:pt x="756" y="1549"/>
                    <a:pt x="852" y="1605"/>
                  </a:cubicBezTo>
                  <a:cubicBezTo>
                    <a:pt x="913" y="1640"/>
                    <a:pt x="983" y="1661"/>
                    <a:pt x="1052" y="1661"/>
                  </a:cubicBezTo>
                  <a:cubicBezTo>
                    <a:pt x="1093" y="1661"/>
                    <a:pt x="1134" y="1654"/>
                    <a:pt x="1171" y="1636"/>
                  </a:cubicBezTo>
                  <a:cubicBezTo>
                    <a:pt x="1279" y="1588"/>
                    <a:pt x="1340" y="1471"/>
                    <a:pt x="1363" y="1356"/>
                  </a:cubicBezTo>
                  <a:cubicBezTo>
                    <a:pt x="1413" y="1100"/>
                    <a:pt x="1303" y="842"/>
                    <a:pt x="1157" y="628"/>
                  </a:cubicBezTo>
                  <a:cubicBezTo>
                    <a:pt x="977" y="370"/>
                    <a:pt x="743" y="155"/>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4" name="Google Shape;4714;p85"/>
            <p:cNvSpPr/>
            <p:nvPr/>
          </p:nvSpPr>
          <p:spPr>
            <a:xfrm>
              <a:off x="6689535" y="3748598"/>
              <a:ext cx="30651" cy="40533"/>
            </a:xfrm>
            <a:custGeom>
              <a:avLst/>
              <a:gdLst/>
              <a:ahLst/>
              <a:cxnLst/>
              <a:rect l="l" t="t" r="r" b="b"/>
              <a:pathLst>
                <a:path w="1374" h="1817" extrusionOk="0">
                  <a:moveTo>
                    <a:pt x="295" y="0"/>
                  </a:moveTo>
                  <a:cubicBezTo>
                    <a:pt x="152" y="266"/>
                    <a:pt x="0" y="762"/>
                    <a:pt x="550" y="1142"/>
                  </a:cubicBezTo>
                  <a:cubicBezTo>
                    <a:pt x="730" y="1267"/>
                    <a:pt x="1004" y="1513"/>
                    <a:pt x="1320" y="1816"/>
                  </a:cubicBezTo>
                  <a:cubicBezTo>
                    <a:pt x="1363" y="1577"/>
                    <a:pt x="1374" y="1333"/>
                    <a:pt x="1353" y="1092"/>
                  </a:cubicBezTo>
                  <a:cubicBezTo>
                    <a:pt x="1324" y="732"/>
                    <a:pt x="1222" y="335"/>
                    <a:pt x="917" y="140"/>
                  </a:cubicBezTo>
                  <a:cubicBezTo>
                    <a:pt x="741" y="28"/>
                    <a:pt x="524" y="2"/>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5" name="Google Shape;4715;p85"/>
            <p:cNvSpPr/>
            <p:nvPr/>
          </p:nvSpPr>
          <p:spPr>
            <a:xfrm>
              <a:off x="6799929" y="2716655"/>
              <a:ext cx="563599" cy="214687"/>
            </a:xfrm>
            <a:custGeom>
              <a:avLst/>
              <a:gdLst/>
              <a:ahLst/>
              <a:cxnLst/>
              <a:rect l="l" t="t" r="r" b="b"/>
              <a:pathLst>
                <a:path w="25265" h="9624" extrusionOk="0">
                  <a:moveTo>
                    <a:pt x="0" y="0"/>
                  </a:moveTo>
                  <a:lnTo>
                    <a:pt x="0" y="0"/>
                  </a:lnTo>
                  <a:cubicBezTo>
                    <a:pt x="854" y="767"/>
                    <a:pt x="1688" y="1493"/>
                    <a:pt x="2493" y="2172"/>
                  </a:cubicBezTo>
                  <a:lnTo>
                    <a:pt x="21871" y="9555"/>
                  </a:lnTo>
                  <a:cubicBezTo>
                    <a:pt x="22996" y="9596"/>
                    <a:pt x="24128" y="9616"/>
                    <a:pt x="25265" y="9624"/>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6" name="Google Shape;4716;p85"/>
            <p:cNvSpPr/>
            <p:nvPr/>
          </p:nvSpPr>
          <p:spPr>
            <a:xfrm>
              <a:off x="6764641" y="2689307"/>
              <a:ext cx="629205" cy="244468"/>
            </a:xfrm>
            <a:custGeom>
              <a:avLst/>
              <a:gdLst/>
              <a:ahLst/>
              <a:cxnLst/>
              <a:rect l="l" t="t" r="r" b="b"/>
              <a:pathLst>
                <a:path w="28206" h="10959" extrusionOk="0">
                  <a:moveTo>
                    <a:pt x="1" y="1"/>
                  </a:moveTo>
                  <a:lnTo>
                    <a:pt x="1" y="1"/>
                  </a:lnTo>
                  <a:cubicBezTo>
                    <a:pt x="350" y="300"/>
                    <a:pt x="335" y="662"/>
                    <a:pt x="676" y="949"/>
                  </a:cubicBezTo>
                  <a:lnTo>
                    <a:pt x="26950" y="10958"/>
                  </a:lnTo>
                  <a:cubicBezTo>
                    <a:pt x="26964" y="10958"/>
                    <a:pt x="26977" y="10958"/>
                    <a:pt x="26989" y="10958"/>
                  </a:cubicBezTo>
                  <a:cubicBezTo>
                    <a:pt x="27417" y="10958"/>
                    <a:pt x="27746" y="10703"/>
                    <a:pt x="28175" y="10703"/>
                  </a:cubicBezTo>
                  <a:cubicBezTo>
                    <a:pt x="28185" y="10703"/>
                    <a:pt x="28195" y="10703"/>
                    <a:pt x="28205" y="1070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7" name="Google Shape;4717;p85"/>
            <p:cNvSpPr/>
            <p:nvPr/>
          </p:nvSpPr>
          <p:spPr>
            <a:xfrm>
              <a:off x="7043092" y="2104342"/>
              <a:ext cx="422705" cy="193049"/>
            </a:xfrm>
            <a:custGeom>
              <a:avLst/>
              <a:gdLst/>
              <a:ahLst/>
              <a:cxnLst/>
              <a:rect l="l" t="t" r="r" b="b"/>
              <a:pathLst>
                <a:path w="18949" h="8654" extrusionOk="0">
                  <a:moveTo>
                    <a:pt x="8757" y="1"/>
                  </a:moveTo>
                  <a:cubicBezTo>
                    <a:pt x="5360" y="1"/>
                    <a:pt x="2276" y="1341"/>
                    <a:pt x="0" y="3517"/>
                  </a:cubicBezTo>
                  <a:cubicBezTo>
                    <a:pt x="2310" y="6634"/>
                    <a:pt x="6015" y="8654"/>
                    <a:pt x="10192" y="8654"/>
                  </a:cubicBezTo>
                  <a:cubicBezTo>
                    <a:pt x="13589" y="8654"/>
                    <a:pt x="16673" y="7315"/>
                    <a:pt x="18949" y="5139"/>
                  </a:cubicBezTo>
                  <a:cubicBezTo>
                    <a:pt x="16640" y="2022"/>
                    <a:pt x="12934" y="1"/>
                    <a:pt x="8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8" name="Google Shape;4718;p85"/>
            <p:cNvSpPr/>
            <p:nvPr/>
          </p:nvSpPr>
          <p:spPr>
            <a:xfrm>
              <a:off x="7147017" y="2361937"/>
              <a:ext cx="302624" cy="132373"/>
            </a:xfrm>
            <a:custGeom>
              <a:avLst/>
              <a:gdLst/>
              <a:ahLst/>
              <a:cxnLst/>
              <a:rect l="l" t="t" r="r" b="b"/>
              <a:pathLst>
                <a:path w="13566" h="5934" extrusionOk="0">
                  <a:moveTo>
                    <a:pt x="2819" y="1"/>
                  </a:moveTo>
                  <a:cubicBezTo>
                    <a:pt x="2781" y="1"/>
                    <a:pt x="2743" y="1"/>
                    <a:pt x="2706" y="2"/>
                  </a:cubicBezTo>
                  <a:cubicBezTo>
                    <a:pt x="458" y="44"/>
                    <a:pt x="1" y="1329"/>
                    <a:pt x="2669" y="3158"/>
                  </a:cubicBezTo>
                  <a:cubicBezTo>
                    <a:pt x="5151" y="4859"/>
                    <a:pt x="8576" y="5933"/>
                    <a:pt x="10762" y="5933"/>
                  </a:cubicBezTo>
                  <a:cubicBezTo>
                    <a:pt x="11488" y="5933"/>
                    <a:pt x="12077" y="5815"/>
                    <a:pt x="12450" y="5562"/>
                  </a:cubicBezTo>
                  <a:cubicBezTo>
                    <a:pt x="13566" y="4806"/>
                    <a:pt x="11981" y="3141"/>
                    <a:pt x="9487" y="1866"/>
                  </a:cubicBezTo>
                  <a:cubicBezTo>
                    <a:pt x="7356" y="773"/>
                    <a:pt x="4629" y="1"/>
                    <a:pt x="28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9" name="Google Shape;4719;p85"/>
            <p:cNvSpPr/>
            <p:nvPr/>
          </p:nvSpPr>
          <p:spPr>
            <a:xfrm>
              <a:off x="6941843" y="2228589"/>
              <a:ext cx="632752" cy="242148"/>
            </a:xfrm>
            <a:custGeom>
              <a:avLst/>
              <a:gdLst/>
              <a:ahLst/>
              <a:cxnLst/>
              <a:rect l="l" t="t" r="r" b="b"/>
              <a:pathLst>
                <a:path w="28365" h="10855" extrusionOk="0">
                  <a:moveTo>
                    <a:pt x="2200" y="0"/>
                  </a:moveTo>
                  <a:cubicBezTo>
                    <a:pt x="1469" y="11"/>
                    <a:pt x="735" y="28"/>
                    <a:pt x="0" y="50"/>
                  </a:cubicBezTo>
                  <a:lnTo>
                    <a:pt x="28365" y="10855"/>
                  </a:lnTo>
                  <a:cubicBezTo>
                    <a:pt x="27841" y="10348"/>
                    <a:pt x="27323" y="9852"/>
                    <a:pt x="26815" y="9377"/>
                  </a:cubicBezTo>
                  <a:lnTo>
                    <a:pt x="22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0" name="Google Shape;4720;p85"/>
            <p:cNvSpPr/>
            <p:nvPr/>
          </p:nvSpPr>
          <p:spPr>
            <a:xfrm>
              <a:off x="7523192" y="2527496"/>
              <a:ext cx="122557" cy="124565"/>
            </a:xfrm>
            <a:custGeom>
              <a:avLst/>
              <a:gdLst/>
              <a:ahLst/>
              <a:cxnLst/>
              <a:rect l="l" t="t" r="r" b="b"/>
              <a:pathLst>
                <a:path w="5494" h="5584" extrusionOk="0">
                  <a:moveTo>
                    <a:pt x="1021" y="0"/>
                  </a:moveTo>
                  <a:cubicBezTo>
                    <a:pt x="975" y="0"/>
                    <a:pt x="930" y="3"/>
                    <a:pt x="886" y="9"/>
                  </a:cubicBezTo>
                  <a:cubicBezTo>
                    <a:pt x="1" y="134"/>
                    <a:pt x="118" y="1479"/>
                    <a:pt x="1146" y="3015"/>
                  </a:cubicBezTo>
                  <a:cubicBezTo>
                    <a:pt x="2122" y="4476"/>
                    <a:pt x="3574" y="5584"/>
                    <a:pt x="4473" y="5584"/>
                  </a:cubicBezTo>
                  <a:cubicBezTo>
                    <a:pt x="4520" y="5584"/>
                    <a:pt x="4565" y="5581"/>
                    <a:pt x="4608" y="5575"/>
                  </a:cubicBezTo>
                  <a:cubicBezTo>
                    <a:pt x="5494" y="5450"/>
                    <a:pt x="5377" y="4104"/>
                    <a:pt x="4349" y="2569"/>
                  </a:cubicBezTo>
                  <a:cubicBezTo>
                    <a:pt x="3372" y="1108"/>
                    <a:pt x="1921" y="0"/>
                    <a:pt x="1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1" name="Google Shape;4721;p85"/>
            <p:cNvSpPr/>
            <p:nvPr/>
          </p:nvSpPr>
          <p:spPr>
            <a:xfrm>
              <a:off x="7537647" y="2534121"/>
              <a:ext cx="93669" cy="95208"/>
            </a:xfrm>
            <a:custGeom>
              <a:avLst/>
              <a:gdLst/>
              <a:ahLst/>
              <a:cxnLst/>
              <a:rect l="l" t="t" r="r" b="b"/>
              <a:pathLst>
                <a:path w="4199" h="4268" extrusionOk="0">
                  <a:moveTo>
                    <a:pt x="781" y="0"/>
                  </a:moveTo>
                  <a:cubicBezTo>
                    <a:pt x="745" y="0"/>
                    <a:pt x="710" y="3"/>
                    <a:pt x="676" y="7"/>
                  </a:cubicBezTo>
                  <a:cubicBezTo>
                    <a:pt x="1" y="102"/>
                    <a:pt x="90" y="1130"/>
                    <a:pt x="875" y="2304"/>
                  </a:cubicBezTo>
                  <a:cubicBezTo>
                    <a:pt x="1621" y="3421"/>
                    <a:pt x="2730" y="4267"/>
                    <a:pt x="3418" y="4267"/>
                  </a:cubicBezTo>
                  <a:cubicBezTo>
                    <a:pt x="3454" y="4267"/>
                    <a:pt x="3489" y="4265"/>
                    <a:pt x="3522" y="4260"/>
                  </a:cubicBezTo>
                  <a:cubicBezTo>
                    <a:pt x="4198" y="4166"/>
                    <a:pt x="4109" y="3137"/>
                    <a:pt x="3324" y="1962"/>
                  </a:cubicBezTo>
                  <a:cubicBezTo>
                    <a:pt x="2577" y="847"/>
                    <a:pt x="1469" y="0"/>
                    <a:pt x="781" y="0"/>
                  </a:cubicBezTo>
                  <a:close/>
                </a:path>
              </a:pathLst>
            </a:custGeom>
            <a:solidFill>
              <a:srgbClr val="B6D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2" name="Google Shape;4722;p85"/>
            <p:cNvSpPr/>
            <p:nvPr/>
          </p:nvSpPr>
          <p:spPr>
            <a:xfrm>
              <a:off x="6709700" y="2251810"/>
              <a:ext cx="170251" cy="65227"/>
            </a:xfrm>
            <a:custGeom>
              <a:avLst/>
              <a:gdLst/>
              <a:ahLst/>
              <a:cxnLst/>
              <a:rect l="l" t="t" r="r" b="b"/>
              <a:pathLst>
                <a:path w="7632" h="2924" extrusionOk="0">
                  <a:moveTo>
                    <a:pt x="4567" y="1"/>
                  </a:moveTo>
                  <a:cubicBezTo>
                    <a:pt x="4006" y="1"/>
                    <a:pt x="3404" y="64"/>
                    <a:pt x="2814" y="196"/>
                  </a:cubicBezTo>
                  <a:cubicBezTo>
                    <a:pt x="1012" y="597"/>
                    <a:pt x="0" y="1489"/>
                    <a:pt x="555" y="2189"/>
                  </a:cubicBezTo>
                  <a:cubicBezTo>
                    <a:pt x="927" y="2660"/>
                    <a:pt x="1912" y="2923"/>
                    <a:pt x="3065" y="2923"/>
                  </a:cubicBezTo>
                  <a:cubicBezTo>
                    <a:pt x="3627" y="2923"/>
                    <a:pt x="4228" y="2861"/>
                    <a:pt x="4818" y="2730"/>
                  </a:cubicBezTo>
                  <a:cubicBezTo>
                    <a:pt x="6620" y="2329"/>
                    <a:pt x="7632" y="1436"/>
                    <a:pt x="7079" y="736"/>
                  </a:cubicBezTo>
                  <a:cubicBezTo>
                    <a:pt x="6707" y="265"/>
                    <a:pt x="5721" y="1"/>
                    <a:pt x="4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3" name="Google Shape;4723;p85"/>
            <p:cNvSpPr/>
            <p:nvPr/>
          </p:nvSpPr>
          <p:spPr>
            <a:xfrm>
              <a:off x="7265553" y="2444828"/>
              <a:ext cx="92866" cy="92777"/>
            </a:xfrm>
            <a:custGeom>
              <a:avLst/>
              <a:gdLst/>
              <a:ahLst/>
              <a:cxnLst/>
              <a:rect l="l" t="t" r="r" b="b"/>
              <a:pathLst>
                <a:path w="4163" h="4159" extrusionOk="0">
                  <a:moveTo>
                    <a:pt x="2202" y="1"/>
                  </a:moveTo>
                  <a:cubicBezTo>
                    <a:pt x="1499" y="1"/>
                    <a:pt x="803" y="469"/>
                    <a:pt x="460" y="1252"/>
                  </a:cubicBezTo>
                  <a:cubicBezTo>
                    <a:pt x="0" y="2306"/>
                    <a:pt x="353" y="3530"/>
                    <a:pt x="1248" y="3986"/>
                  </a:cubicBezTo>
                  <a:cubicBezTo>
                    <a:pt x="1477" y="4103"/>
                    <a:pt x="1719" y="4158"/>
                    <a:pt x="1961" y="4158"/>
                  </a:cubicBezTo>
                  <a:cubicBezTo>
                    <a:pt x="2663" y="4158"/>
                    <a:pt x="3359" y="3691"/>
                    <a:pt x="3702" y="2908"/>
                  </a:cubicBezTo>
                  <a:cubicBezTo>
                    <a:pt x="4162" y="1853"/>
                    <a:pt x="3809" y="630"/>
                    <a:pt x="2915" y="173"/>
                  </a:cubicBezTo>
                  <a:cubicBezTo>
                    <a:pt x="2686" y="56"/>
                    <a:pt x="2443" y="1"/>
                    <a:pt x="2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4" name="Google Shape;4724;p85"/>
            <p:cNvSpPr/>
            <p:nvPr/>
          </p:nvSpPr>
          <p:spPr>
            <a:xfrm>
              <a:off x="6979897" y="2352858"/>
              <a:ext cx="118832" cy="69510"/>
            </a:xfrm>
            <a:custGeom>
              <a:avLst/>
              <a:gdLst/>
              <a:ahLst/>
              <a:cxnLst/>
              <a:rect l="l" t="t" r="r" b="b"/>
              <a:pathLst>
                <a:path w="5327" h="3116" extrusionOk="0">
                  <a:moveTo>
                    <a:pt x="3389" y="0"/>
                  </a:moveTo>
                  <a:cubicBezTo>
                    <a:pt x="3039" y="0"/>
                    <a:pt x="2659" y="52"/>
                    <a:pt x="2273" y="160"/>
                  </a:cubicBezTo>
                  <a:cubicBezTo>
                    <a:pt x="921" y="539"/>
                    <a:pt x="0" y="1471"/>
                    <a:pt x="218" y="2243"/>
                  </a:cubicBezTo>
                  <a:cubicBezTo>
                    <a:pt x="371" y="2795"/>
                    <a:pt x="1064" y="3115"/>
                    <a:pt x="1940" y="3115"/>
                  </a:cubicBezTo>
                  <a:cubicBezTo>
                    <a:pt x="2291" y="3115"/>
                    <a:pt x="2670" y="3064"/>
                    <a:pt x="3056" y="2956"/>
                  </a:cubicBezTo>
                  <a:cubicBezTo>
                    <a:pt x="4408" y="2577"/>
                    <a:pt x="5326" y="1643"/>
                    <a:pt x="5111" y="871"/>
                  </a:cubicBezTo>
                  <a:cubicBezTo>
                    <a:pt x="4956" y="320"/>
                    <a:pt x="4264" y="0"/>
                    <a:pt x="3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5" name="Google Shape;4725;p85"/>
            <p:cNvSpPr/>
            <p:nvPr/>
          </p:nvSpPr>
          <p:spPr>
            <a:xfrm>
              <a:off x="7431647" y="2246479"/>
              <a:ext cx="90167" cy="145378"/>
            </a:xfrm>
            <a:custGeom>
              <a:avLst/>
              <a:gdLst/>
              <a:ahLst/>
              <a:cxnLst/>
              <a:rect l="l" t="t" r="r" b="b"/>
              <a:pathLst>
                <a:path w="4042" h="6517" extrusionOk="0">
                  <a:moveTo>
                    <a:pt x="1968" y="0"/>
                  </a:moveTo>
                  <a:cubicBezTo>
                    <a:pt x="936" y="577"/>
                    <a:pt x="229" y="1534"/>
                    <a:pt x="143" y="2660"/>
                  </a:cubicBezTo>
                  <a:cubicBezTo>
                    <a:pt x="0" y="4547"/>
                    <a:pt x="1645" y="6219"/>
                    <a:pt x="3865" y="6516"/>
                  </a:cubicBezTo>
                  <a:cubicBezTo>
                    <a:pt x="4042" y="4186"/>
                    <a:pt x="3370" y="1870"/>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6" name="Google Shape;4726;p85"/>
            <p:cNvSpPr/>
            <p:nvPr/>
          </p:nvSpPr>
          <p:spPr>
            <a:xfrm>
              <a:off x="7277309" y="2449869"/>
              <a:ext cx="72076" cy="71919"/>
            </a:xfrm>
            <a:custGeom>
              <a:avLst/>
              <a:gdLst/>
              <a:ahLst/>
              <a:cxnLst/>
              <a:rect l="l" t="t" r="r" b="b"/>
              <a:pathLst>
                <a:path w="3231" h="3224" extrusionOk="0">
                  <a:moveTo>
                    <a:pt x="1706" y="1"/>
                  </a:moveTo>
                  <a:cubicBezTo>
                    <a:pt x="1161" y="1"/>
                    <a:pt x="622" y="364"/>
                    <a:pt x="357" y="972"/>
                  </a:cubicBezTo>
                  <a:cubicBezTo>
                    <a:pt x="0" y="1787"/>
                    <a:pt x="277" y="2737"/>
                    <a:pt x="971" y="3090"/>
                  </a:cubicBezTo>
                  <a:cubicBezTo>
                    <a:pt x="1149" y="3181"/>
                    <a:pt x="1337" y="3224"/>
                    <a:pt x="1524" y="3224"/>
                  </a:cubicBezTo>
                  <a:cubicBezTo>
                    <a:pt x="2069" y="3224"/>
                    <a:pt x="2609" y="2861"/>
                    <a:pt x="2874" y="2253"/>
                  </a:cubicBezTo>
                  <a:cubicBezTo>
                    <a:pt x="3230" y="1438"/>
                    <a:pt x="2956" y="487"/>
                    <a:pt x="2260" y="135"/>
                  </a:cubicBezTo>
                  <a:cubicBezTo>
                    <a:pt x="2081" y="44"/>
                    <a:pt x="1893" y="1"/>
                    <a:pt x="1706" y="1"/>
                  </a:cubicBezTo>
                  <a:close/>
                </a:path>
              </a:pathLst>
            </a:custGeom>
            <a:solidFill>
              <a:srgbClr val="B6D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7" name="Google Shape;4727;p85"/>
            <p:cNvSpPr/>
            <p:nvPr/>
          </p:nvSpPr>
          <p:spPr>
            <a:xfrm>
              <a:off x="6990917" y="2355357"/>
              <a:ext cx="96837" cy="54475"/>
            </a:xfrm>
            <a:custGeom>
              <a:avLst/>
              <a:gdLst/>
              <a:ahLst/>
              <a:cxnLst/>
              <a:rect l="l" t="t" r="r" b="b"/>
              <a:pathLst>
                <a:path w="4341" h="2442" extrusionOk="0">
                  <a:moveTo>
                    <a:pt x="2740" y="0"/>
                  </a:moveTo>
                  <a:cubicBezTo>
                    <a:pt x="2122" y="0"/>
                    <a:pt x="1423" y="203"/>
                    <a:pt x="899" y="571"/>
                  </a:cubicBezTo>
                  <a:cubicBezTo>
                    <a:pt x="87" y="1143"/>
                    <a:pt x="0" y="1895"/>
                    <a:pt x="702" y="2253"/>
                  </a:cubicBezTo>
                  <a:cubicBezTo>
                    <a:pt x="950" y="2381"/>
                    <a:pt x="1263" y="2441"/>
                    <a:pt x="1600" y="2441"/>
                  </a:cubicBezTo>
                  <a:cubicBezTo>
                    <a:pt x="2218" y="2441"/>
                    <a:pt x="2917" y="2238"/>
                    <a:pt x="3442" y="1869"/>
                  </a:cubicBezTo>
                  <a:cubicBezTo>
                    <a:pt x="4253" y="1297"/>
                    <a:pt x="4341" y="545"/>
                    <a:pt x="3639" y="187"/>
                  </a:cubicBezTo>
                  <a:cubicBezTo>
                    <a:pt x="3390" y="61"/>
                    <a:pt x="3077" y="0"/>
                    <a:pt x="2740" y="0"/>
                  </a:cubicBezTo>
                  <a:close/>
                </a:path>
              </a:pathLst>
            </a:custGeom>
            <a:solidFill>
              <a:srgbClr val="B6D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8" name="Google Shape;4728;p85"/>
            <p:cNvSpPr/>
            <p:nvPr/>
          </p:nvSpPr>
          <p:spPr>
            <a:xfrm>
              <a:off x="6734906" y="2252256"/>
              <a:ext cx="129317" cy="49567"/>
            </a:xfrm>
            <a:custGeom>
              <a:avLst/>
              <a:gdLst/>
              <a:ahLst/>
              <a:cxnLst/>
              <a:rect l="l" t="t" r="r" b="b"/>
              <a:pathLst>
                <a:path w="5797" h="2222" extrusionOk="0">
                  <a:moveTo>
                    <a:pt x="3467" y="1"/>
                  </a:moveTo>
                  <a:cubicBezTo>
                    <a:pt x="3041" y="1"/>
                    <a:pt x="2585" y="48"/>
                    <a:pt x="2137" y="148"/>
                  </a:cubicBezTo>
                  <a:cubicBezTo>
                    <a:pt x="767" y="454"/>
                    <a:pt x="1" y="1132"/>
                    <a:pt x="420" y="1663"/>
                  </a:cubicBezTo>
                  <a:cubicBezTo>
                    <a:pt x="702" y="2021"/>
                    <a:pt x="1449" y="2221"/>
                    <a:pt x="2325" y="2221"/>
                  </a:cubicBezTo>
                  <a:cubicBezTo>
                    <a:pt x="2752" y="2221"/>
                    <a:pt x="3209" y="2173"/>
                    <a:pt x="3658" y="2073"/>
                  </a:cubicBezTo>
                  <a:cubicBezTo>
                    <a:pt x="5028" y="1768"/>
                    <a:pt x="5796" y="1091"/>
                    <a:pt x="5375" y="560"/>
                  </a:cubicBezTo>
                  <a:cubicBezTo>
                    <a:pt x="5093" y="201"/>
                    <a:pt x="4344" y="1"/>
                    <a:pt x="3467" y="1"/>
                  </a:cubicBezTo>
                  <a:close/>
                </a:path>
              </a:pathLst>
            </a:custGeom>
            <a:solidFill>
              <a:srgbClr val="B6D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9" name="Google Shape;4729;p85"/>
            <p:cNvSpPr/>
            <p:nvPr/>
          </p:nvSpPr>
          <p:spPr>
            <a:xfrm>
              <a:off x="6821344" y="2479559"/>
              <a:ext cx="746721" cy="267311"/>
            </a:xfrm>
            <a:custGeom>
              <a:avLst/>
              <a:gdLst/>
              <a:ahLst/>
              <a:cxnLst/>
              <a:rect l="l" t="t" r="r" b="b"/>
              <a:pathLst>
                <a:path w="33474" h="11983" extrusionOk="0">
                  <a:moveTo>
                    <a:pt x="3247" y="1"/>
                  </a:moveTo>
                  <a:cubicBezTo>
                    <a:pt x="2131" y="88"/>
                    <a:pt x="1049" y="190"/>
                    <a:pt x="0" y="304"/>
                  </a:cubicBezTo>
                  <a:lnTo>
                    <a:pt x="30654" y="11982"/>
                  </a:lnTo>
                  <a:cubicBezTo>
                    <a:pt x="31636" y="11839"/>
                    <a:pt x="32577" y="11684"/>
                    <a:pt x="33473" y="11516"/>
                  </a:cubicBezTo>
                  <a:lnTo>
                    <a:pt x="32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0" name="Google Shape;4730;p85"/>
            <p:cNvSpPr/>
            <p:nvPr/>
          </p:nvSpPr>
          <p:spPr>
            <a:xfrm>
              <a:off x="7288484" y="2658457"/>
              <a:ext cx="474860" cy="166637"/>
            </a:xfrm>
            <a:custGeom>
              <a:avLst/>
              <a:gdLst/>
              <a:ahLst/>
              <a:cxnLst/>
              <a:rect l="l" t="t" r="r" b="b"/>
              <a:pathLst>
                <a:path w="21287" h="7470" extrusionOk="0">
                  <a:moveTo>
                    <a:pt x="3355" y="1"/>
                  </a:moveTo>
                  <a:cubicBezTo>
                    <a:pt x="2191" y="60"/>
                    <a:pt x="1068" y="149"/>
                    <a:pt x="1" y="263"/>
                  </a:cubicBezTo>
                  <a:lnTo>
                    <a:pt x="18919" y="7469"/>
                  </a:lnTo>
                  <a:cubicBezTo>
                    <a:pt x="19792" y="7276"/>
                    <a:pt x="20585" y="7063"/>
                    <a:pt x="21286" y="6831"/>
                  </a:cubicBezTo>
                  <a:lnTo>
                    <a:pt x="33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1" name="Google Shape;4731;p85"/>
            <p:cNvSpPr/>
            <p:nvPr/>
          </p:nvSpPr>
          <p:spPr>
            <a:xfrm>
              <a:off x="6575304" y="2377574"/>
              <a:ext cx="325444" cy="118676"/>
            </a:xfrm>
            <a:custGeom>
              <a:avLst/>
              <a:gdLst/>
              <a:ahLst/>
              <a:cxnLst/>
              <a:rect l="l" t="t" r="r" b="b"/>
              <a:pathLst>
                <a:path w="14589" h="5320" extrusionOk="0">
                  <a:moveTo>
                    <a:pt x="2279" y="1"/>
                  </a:moveTo>
                  <a:cubicBezTo>
                    <a:pt x="1484" y="218"/>
                    <a:pt x="723" y="442"/>
                    <a:pt x="1" y="674"/>
                  </a:cubicBezTo>
                  <a:lnTo>
                    <a:pt x="12192" y="5319"/>
                  </a:lnTo>
                  <a:cubicBezTo>
                    <a:pt x="13022" y="5121"/>
                    <a:pt x="13820" y="4911"/>
                    <a:pt x="14589" y="4692"/>
                  </a:cubicBezTo>
                  <a:lnTo>
                    <a:pt x="22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2" name="Google Shape;4732;p85"/>
            <p:cNvSpPr/>
            <p:nvPr/>
          </p:nvSpPr>
          <p:spPr>
            <a:xfrm flipH="1">
              <a:off x="6180910" y="2156995"/>
              <a:ext cx="90122" cy="229031"/>
            </a:xfrm>
            <a:custGeom>
              <a:avLst/>
              <a:gdLst/>
              <a:ahLst/>
              <a:cxnLst/>
              <a:rect l="l" t="t" r="r" b="b"/>
              <a:pathLst>
                <a:path w="4040" h="10267" extrusionOk="0">
                  <a:moveTo>
                    <a:pt x="414" y="0"/>
                  </a:moveTo>
                  <a:cubicBezTo>
                    <a:pt x="295" y="0"/>
                    <a:pt x="179" y="58"/>
                    <a:pt x="110" y="166"/>
                  </a:cubicBezTo>
                  <a:cubicBezTo>
                    <a:pt x="0" y="333"/>
                    <a:pt x="48" y="555"/>
                    <a:pt x="215" y="665"/>
                  </a:cubicBezTo>
                  <a:cubicBezTo>
                    <a:pt x="1602" y="1567"/>
                    <a:pt x="2701" y="3375"/>
                    <a:pt x="3015" y="5275"/>
                  </a:cubicBezTo>
                  <a:cubicBezTo>
                    <a:pt x="3292" y="6956"/>
                    <a:pt x="2943" y="8520"/>
                    <a:pt x="2029" y="9680"/>
                  </a:cubicBezTo>
                  <a:cubicBezTo>
                    <a:pt x="1842" y="9917"/>
                    <a:pt x="2011" y="10266"/>
                    <a:pt x="2311" y="10266"/>
                  </a:cubicBezTo>
                  <a:cubicBezTo>
                    <a:pt x="2423" y="10266"/>
                    <a:pt x="2529" y="10214"/>
                    <a:pt x="2597" y="10127"/>
                  </a:cubicBezTo>
                  <a:cubicBezTo>
                    <a:pt x="3639" y="8807"/>
                    <a:pt x="4040" y="7042"/>
                    <a:pt x="3728" y="5158"/>
                  </a:cubicBezTo>
                  <a:cubicBezTo>
                    <a:pt x="3379" y="3036"/>
                    <a:pt x="2183" y="1081"/>
                    <a:pt x="611" y="58"/>
                  </a:cubicBezTo>
                  <a:cubicBezTo>
                    <a:pt x="550" y="19"/>
                    <a:pt x="481" y="0"/>
                    <a:pt x="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3" name="Google Shape;4733;p85"/>
            <p:cNvSpPr/>
            <p:nvPr/>
          </p:nvSpPr>
          <p:spPr>
            <a:xfrm flipH="1">
              <a:off x="6258314" y="2213364"/>
              <a:ext cx="70670" cy="183747"/>
            </a:xfrm>
            <a:custGeom>
              <a:avLst/>
              <a:gdLst/>
              <a:ahLst/>
              <a:cxnLst/>
              <a:rect l="l" t="t" r="r" b="b"/>
              <a:pathLst>
                <a:path w="3168" h="8237" extrusionOk="0">
                  <a:moveTo>
                    <a:pt x="561" y="0"/>
                  </a:moveTo>
                  <a:cubicBezTo>
                    <a:pt x="453" y="0"/>
                    <a:pt x="346" y="48"/>
                    <a:pt x="276" y="141"/>
                  </a:cubicBezTo>
                  <a:cubicBezTo>
                    <a:pt x="151" y="303"/>
                    <a:pt x="185" y="535"/>
                    <a:pt x="348" y="653"/>
                  </a:cubicBezTo>
                  <a:cubicBezTo>
                    <a:pt x="1640" y="1647"/>
                    <a:pt x="2412" y="3520"/>
                    <a:pt x="2184" y="5105"/>
                  </a:cubicBezTo>
                  <a:cubicBezTo>
                    <a:pt x="2069" y="5918"/>
                    <a:pt x="1638" y="7001"/>
                    <a:pt x="257" y="7537"/>
                  </a:cubicBezTo>
                  <a:cubicBezTo>
                    <a:pt x="96" y="7600"/>
                    <a:pt x="1" y="7771"/>
                    <a:pt x="32" y="7942"/>
                  </a:cubicBezTo>
                  <a:cubicBezTo>
                    <a:pt x="64" y="8113"/>
                    <a:pt x="214" y="8237"/>
                    <a:pt x="389" y="8237"/>
                  </a:cubicBezTo>
                  <a:cubicBezTo>
                    <a:pt x="433" y="8237"/>
                    <a:pt x="478" y="8228"/>
                    <a:pt x="519" y="8211"/>
                  </a:cubicBezTo>
                  <a:cubicBezTo>
                    <a:pt x="1852" y="7693"/>
                    <a:pt x="2698" y="6626"/>
                    <a:pt x="2901" y="5207"/>
                  </a:cubicBezTo>
                  <a:cubicBezTo>
                    <a:pt x="3168" y="3349"/>
                    <a:pt x="2299" y="1240"/>
                    <a:pt x="790" y="80"/>
                  </a:cubicBezTo>
                  <a:cubicBezTo>
                    <a:pt x="722" y="26"/>
                    <a:pt x="641"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34" name="Google Shape;4734;p85"/>
          <p:cNvGrpSpPr/>
          <p:nvPr/>
        </p:nvGrpSpPr>
        <p:grpSpPr>
          <a:xfrm>
            <a:off x="7168304" y="3709304"/>
            <a:ext cx="63998" cy="61143"/>
            <a:chOff x="6783729" y="3706329"/>
            <a:chExt cx="63998" cy="61143"/>
          </a:xfrm>
        </p:grpSpPr>
        <p:sp>
          <p:nvSpPr>
            <p:cNvPr id="4735" name="Google Shape;4735;p85"/>
            <p:cNvSpPr/>
            <p:nvPr/>
          </p:nvSpPr>
          <p:spPr>
            <a:xfrm>
              <a:off x="6788971" y="3740124"/>
              <a:ext cx="19698" cy="27349"/>
            </a:xfrm>
            <a:custGeom>
              <a:avLst/>
              <a:gdLst/>
              <a:ahLst/>
              <a:cxnLst/>
              <a:rect l="l" t="t" r="r" b="b"/>
              <a:pathLst>
                <a:path w="883" h="1226" extrusionOk="0">
                  <a:moveTo>
                    <a:pt x="1" y="1"/>
                  </a:moveTo>
                  <a:cubicBezTo>
                    <a:pt x="303" y="582"/>
                    <a:pt x="255" y="1225"/>
                    <a:pt x="525" y="1225"/>
                  </a:cubicBezTo>
                  <a:cubicBezTo>
                    <a:pt x="538" y="1225"/>
                    <a:pt x="552" y="1223"/>
                    <a:pt x="567" y="1220"/>
                  </a:cubicBezTo>
                  <a:cubicBezTo>
                    <a:pt x="883" y="1153"/>
                    <a:pt x="272" y="67"/>
                    <a:pt x="272" y="67"/>
                  </a:cubicBezTo>
                  <a:lnTo>
                    <a:pt x="1" y="1"/>
                  </a:ln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6" name="Google Shape;4736;p85"/>
            <p:cNvSpPr/>
            <p:nvPr/>
          </p:nvSpPr>
          <p:spPr>
            <a:xfrm>
              <a:off x="6808154" y="3734569"/>
              <a:ext cx="19698" cy="27371"/>
            </a:xfrm>
            <a:custGeom>
              <a:avLst/>
              <a:gdLst/>
              <a:ahLst/>
              <a:cxnLst/>
              <a:rect l="l" t="t" r="r" b="b"/>
              <a:pathLst>
                <a:path w="883" h="1227" extrusionOk="0">
                  <a:moveTo>
                    <a:pt x="0" y="1"/>
                  </a:moveTo>
                  <a:cubicBezTo>
                    <a:pt x="301" y="583"/>
                    <a:pt x="254" y="1227"/>
                    <a:pt x="524" y="1227"/>
                  </a:cubicBezTo>
                  <a:cubicBezTo>
                    <a:pt x="536" y="1227"/>
                    <a:pt x="550" y="1225"/>
                    <a:pt x="565" y="1222"/>
                  </a:cubicBezTo>
                  <a:cubicBezTo>
                    <a:pt x="882" y="1154"/>
                    <a:pt x="271" y="68"/>
                    <a:pt x="271" y="68"/>
                  </a:cubicBezTo>
                  <a:lnTo>
                    <a:pt x="0" y="1"/>
                  </a:ln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7" name="Google Shape;4737;p85"/>
            <p:cNvSpPr/>
            <p:nvPr/>
          </p:nvSpPr>
          <p:spPr>
            <a:xfrm>
              <a:off x="6820780" y="3721498"/>
              <a:ext cx="26947" cy="22843"/>
            </a:xfrm>
            <a:custGeom>
              <a:avLst/>
              <a:gdLst/>
              <a:ahLst/>
              <a:cxnLst/>
              <a:rect l="l" t="t" r="r" b="b"/>
              <a:pathLst>
                <a:path w="1208" h="1024" extrusionOk="0">
                  <a:moveTo>
                    <a:pt x="279" y="0"/>
                  </a:moveTo>
                  <a:lnTo>
                    <a:pt x="1" y="24"/>
                  </a:lnTo>
                  <a:cubicBezTo>
                    <a:pt x="445" y="448"/>
                    <a:pt x="615" y="1023"/>
                    <a:pt x="845" y="1023"/>
                  </a:cubicBezTo>
                  <a:cubicBezTo>
                    <a:pt x="872" y="1023"/>
                    <a:pt x="901" y="1015"/>
                    <a:pt x="931" y="997"/>
                  </a:cubicBezTo>
                  <a:cubicBezTo>
                    <a:pt x="1207" y="830"/>
                    <a:pt x="279" y="0"/>
                    <a:pt x="279" y="0"/>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8" name="Google Shape;4738;p85"/>
            <p:cNvSpPr/>
            <p:nvPr/>
          </p:nvSpPr>
          <p:spPr>
            <a:xfrm>
              <a:off x="6783729" y="3706329"/>
              <a:ext cx="59360" cy="39908"/>
            </a:xfrm>
            <a:custGeom>
              <a:avLst/>
              <a:gdLst/>
              <a:ahLst/>
              <a:cxnLst/>
              <a:rect l="l" t="t" r="r" b="b"/>
              <a:pathLst>
                <a:path w="2661" h="1789" extrusionOk="0">
                  <a:moveTo>
                    <a:pt x="2660" y="1"/>
                  </a:moveTo>
                  <a:lnTo>
                    <a:pt x="2660" y="1"/>
                  </a:lnTo>
                  <a:cubicBezTo>
                    <a:pt x="1448" y="151"/>
                    <a:pt x="518" y="938"/>
                    <a:pt x="123" y="1508"/>
                  </a:cubicBezTo>
                  <a:cubicBezTo>
                    <a:pt x="65" y="1594"/>
                    <a:pt x="24" y="1686"/>
                    <a:pt x="0" y="1787"/>
                  </a:cubicBezTo>
                  <a:cubicBezTo>
                    <a:pt x="44" y="1788"/>
                    <a:pt x="89" y="1789"/>
                    <a:pt x="133" y="1789"/>
                  </a:cubicBezTo>
                  <a:cubicBezTo>
                    <a:pt x="887" y="1789"/>
                    <a:pt x="1563" y="1569"/>
                    <a:pt x="1970" y="1332"/>
                  </a:cubicBezTo>
                  <a:cubicBezTo>
                    <a:pt x="2354" y="1111"/>
                    <a:pt x="2555" y="558"/>
                    <a:pt x="2660" y="1"/>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39" name="Google Shape;4739;p85"/>
          <p:cNvGrpSpPr/>
          <p:nvPr/>
        </p:nvGrpSpPr>
        <p:grpSpPr>
          <a:xfrm>
            <a:off x="796217" y="1581317"/>
            <a:ext cx="2292811" cy="1739029"/>
            <a:chOff x="720000" y="1905727"/>
            <a:chExt cx="2099451" cy="1592371"/>
          </a:xfrm>
        </p:grpSpPr>
        <p:sp>
          <p:nvSpPr>
            <p:cNvPr id="4740" name="Google Shape;4740;p85"/>
            <p:cNvSpPr/>
            <p:nvPr/>
          </p:nvSpPr>
          <p:spPr>
            <a:xfrm>
              <a:off x="1401475" y="2964083"/>
              <a:ext cx="168970" cy="342512"/>
            </a:xfrm>
            <a:custGeom>
              <a:avLst/>
              <a:gdLst/>
              <a:ahLst/>
              <a:cxnLst/>
              <a:rect l="l" t="t" r="r" b="b"/>
              <a:pathLst>
                <a:path w="5654" h="11461" extrusionOk="0">
                  <a:moveTo>
                    <a:pt x="0" y="0"/>
                  </a:moveTo>
                  <a:lnTo>
                    <a:pt x="270" y="11461"/>
                  </a:lnTo>
                  <a:lnTo>
                    <a:pt x="5653" y="11435"/>
                  </a:lnTo>
                  <a:lnTo>
                    <a:pt x="54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1" name="Google Shape;4741;p85"/>
            <p:cNvSpPr/>
            <p:nvPr/>
          </p:nvSpPr>
          <p:spPr>
            <a:xfrm>
              <a:off x="1417524" y="2978398"/>
              <a:ext cx="132181" cy="83738"/>
            </a:xfrm>
            <a:custGeom>
              <a:avLst/>
              <a:gdLst/>
              <a:ahLst/>
              <a:cxnLst/>
              <a:rect l="l" t="t" r="r" b="b"/>
              <a:pathLst>
                <a:path w="4423" h="2802" extrusionOk="0">
                  <a:moveTo>
                    <a:pt x="4423" y="2778"/>
                  </a:moveTo>
                  <a:cubicBezTo>
                    <a:pt x="4399" y="1861"/>
                    <a:pt x="4372" y="941"/>
                    <a:pt x="4342" y="19"/>
                  </a:cubicBezTo>
                  <a:cubicBezTo>
                    <a:pt x="2894" y="15"/>
                    <a:pt x="1443" y="1"/>
                    <a:pt x="0" y="13"/>
                  </a:cubicBezTo>
                  <a:cubicBezTo>
                    <a:pt x="8" y="919"/>
                    <a:pt x="30" y="1824"/>
                    <a:pt x="46" y="2730"/>
                  </a:cubicBezTo>
                  <a:cubicBezTo>
                    <a:pt x="1506" y="2789"/>
                    <a:pt x="2965" y="2801"/>
                    <a:pt x="4423" y="27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2" name="Google Shape;4742;p85"/>
            <p:cNvSpPr/>
            <p:nvPr/>
          </p:nvSpPr>
          <p:spPr>
            <a:xfrm>
              <a:off x="1421977" y="3205825"/>
              <a:ext cx="128984" cy="88161"/>
            </a:xfrm>
            <a:custGeom>
              <a:avLst/>
              <a:gdLst/>
              <a:ahLst/>
              <a:cxnLst/>
              <a:rect l="l" t="t" r="r" b="b"/>
              <a:pathLst>
                <a:path w="4316" h="2950" extrusionOk="0">
                  <a:moveTo>
                    <a:pt x="1" y="83"/>
                  </a:moveTo>
                  <a:cubicBezTo>
                    <a:pt x="21" y="1025"/>
                    <a:pt x="42" y="1968"/>
                    <a:pt x="63" y="2909"/>
                  </a:cubicBezTo>
                  <a:cubicBezTo>
                    <a:pt x="1468" y="2922"/>
                    <a:pt x="2868" y="2935"/>
                    <a:pt x="4262" y="2950"/>
                  </a:cubicBezTo>
                  <a:cubicBezTo>
                    <a:pt x="4274" y="2360"/>
                    <a:pt x="4285" y="1771"/>
                    <a:pt x="4303" y="1179"/>
                  </a:cubicBezTo>
                  <a:cubicBezTo>
                    <a:pt x="4313" y="787"/>
                    <a:pt x="4311" y="396"/>
                    <a:pt x="4315" y="5"/>
                  </a:cubicBezTo>
                  <a:cubicBezTo>
                    <a:pt x="4290" y="5"/>
                    <a:pt x="4265" y="3"/>
                    <a:pt x="4237" y="3"/>
                  </a:cubicBezTo>
                  <a:cubicBezTo>
                    <a:pt x="2839" y="1"/>
                    <a:pt x="1405" y="141"/>
                    <a:pt x="1" y="83"/>
                  </a:cubicBezTo>
                  <a:close/>
                </a:path>
              </a:pathLst>
            </a:custGeom>
            <a:solidFill>
              <a:srgbClr val="F8E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3" name="Google Shape;4743;p85"/>
            <p:cNvSpPr/>
            <p:nvPr/>
          </p:nvSpPr>
          <p:spPr>
            <a:xfrm>
              <a:off x="1419496" y="3093755"/>
              <a:ext cx="131883" cy="83678"/>
            </a:xfrm>
            <a:custGeom>
              <a:avLst/>
              <a:gdLst/>
              <a:ahLst/>
              <a:cxnLst/>
              <a:rect l="l" t="t" r="r" b="b"/>
              <a:pathLst>
                <a:path w="4413" h="2800" extrusionOk="0">
                  <a:moveTo>
                    <a:pt x="4412" y="2656"/>
                  </a:moveTo>
                  <a:cubicBezTo>
                    <a:pt x="4412" y="1786"/>
                    <a:pt x="4403" y="917"/>
                    <a:pt x="4383" y="49"/>
                  </a:cubicBezTo>
                  <a:cubicBezTo>
                    <a:pt x="2923" y="72"/>
                    <a:pt x="1462" y="59"/>
                    <a:pt x="1" y="0"/>
                  </a:cubicBezTo>
                  <a:cubicBezTo>
                    <a:pt x="18" y="911"/>
                    <a:pt x="38" y="1820"/>
                    <a:pt x="61" y="2729"/>
                  </a:cubicBezTo>
                  <a:cubicBezTo>
                    <a:pt x="1498" y="2800"/>
                    <a:pt x="2968" y="2673"/>
                    <a:pt x="4412" y="2656"/>
                  </a:cubicBezTo>
                  <a:close/>
                </a:path>
              </a:pathLst>
            </a:custGeom>
            <a:solidFill>
              <a:srgbClr val="F8EC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4" name="Google Shape;4744;p85"/>
            <p:cNvSpPr/>
            <p:nvPr/>
          </p:nvSpPr>
          <p:spPr>
            <a:xfrm>
              <a:off x="1370275" y="2936529"/>
              <a:ext cx="223629" cy="370215"/>
            </a:xfrm>
            <a:custGeom>
              <a:avLst/>
              <a:gdLst/>
              <a:ahLst/>
              <a:cxnLst/>
              <a:rect l="l" t="t" r="r" b="b"/>
              <a:pathLst>
                <a:path w="7483" h="12388" extrusionOk="0">
                  <a:moveTo>
                    <a:pt x="0" y="0"/>
                  </a:moveTo>
                  <a:cubicBezTo>
                    <a:pt x="0" y="0"/>
                    <a:pt x="505" y="11473"/>
                    <a:pt x="543" y="12387"/>
                  </a:cubicBezTo>
                  <a:lnTo>
                    <a:pt x="1314" y="12383"/>
                  </a:lnTo>
                  <a:lnTo>
                    <a:pt x="1044" y="922"/>
                  </a:lnTo>
                  <a:lnTo>
                    <a:pt x="6516" y="922"/>
                  </a:lnTo>
                  <a:lnTo>
                    <a:pt x="6697" y="12357"/>
                  </a:lnTo>
                  <a:lnTo>
                    <a:pt x="7482" y="12351"/>
                  </a:lnTo>
                  <a:lnTo>
                    <a:pt x="7482" y="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5" name="Google Shape;4745;p85"/>
            <p:cNvSpPr/>
            <p:nvPr/>
          </p:nvSpPr>
          <p:spPr>
            <a:xfrm>
              <a:off x="1950738" y="2964053"/>
              <a:ext cx="538827" cy="319441"/>
            </a:xfrm>
            <a:custGeom>
              <a:avLst/>
              <a:gdLst/>
              <a:ahLst/>
              <a:cxnLst/>
              <a:rect l="l" t="t" r="r" b="b"/>
              <a:pathLst>
                <a:path w="18030" h="10689" extrusionOk="0">
                  <a:moveTo>
                    <a:pt x="947" y="0"/>
                  </a:moveTo>
                  <a:cubicBezTo>
                    <a:pt x="921" y="0"/>
                    <a:pt x="899" y="0"/>
                    <a:pt x="882" y="0"/>
                  </a:cubicBezTo>
                  <a:lnTo>
                    <a:pt x="0" y="10664"/>
                  </a:lnTo>
                  <a:lnTo>
                    <a:pt x="331" y="10689"/>
                  </a:lnTo>
                  <a:lnTo>
                    <a:pt x="16941" y="10689"/>
                  </a:lnTo>
                  <a:lnTo>
                    <a:pt x="18030" y="120"/>
                  </a:lnTo>
                  <a:cubicBezTo>
                    <a:pt x="18030" y="120"/>
                    <a:pt x="2391" y="0"/>
                    <a:pt x="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6" name="Google Shape;4746;p85"/>
            <p:cNvSpPr/>
            <p:nvPr/>
          </p:nvSpPr>
          <p:spPr>
            <a:xfrm>
              <a:off x="1972644" y="3038109"/>
              <a:ext cx="425891" cy="245386"/>
            </a:xfrm>
            <a:custGeom>
              <a:avLst/>
              <a:gdLst/>
              <a:ahLst/>
              <a:cxnLst/>
              <a:rect l="l" t="t" r="r" b="b"/>
              <a:pathLst>
                <a:path w="14251" h="8211" extrusionOk="0">
                  <a:moveTo>
                    <a:pt x="551" y="1"/>
                  </a:moveTo>
                  <a:lnTo>
                    <a:pt x="1" y="8211"/>
                  </a:lnTo>
                  <a:lnTo>
                    <a:pt x="13479" y="8211"/>
                  </a:lnTo>
                  <a:lnTo>
                    <a:pt x="14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7" name="Google Shape;4747;p85"/>
            <p:cNvSpPr/>
            <p:nvPr/>
          </p:nvSpPr>
          <p:spPr>
            <a:xfrm>
              <a:off x="1950708" y="2964083"/>
              <a:ext cx="538856" cy="319411"/>
            </a:xfrm>
            <a:custGeom>
              <a:avLst/>
              <a:gdLst/>
              <a:ahLst/>
              <a:cxnLst/>
              <a:rect l="l" t="t" r="r" b="b"/>
              <a:pathLst>
                <a:path w="18031" h="10688" extrusionOk="0">
                  <a:moveTo>
                    <a:pt x="968" y="0"/>
                  </a:moveTo>
                  <a:cubicBezTo>
                    <a:pt x="932" y="0"/>
                    <a:pt x="903" y="0"/>
                    <a:pt x="882" y="0"/>
                  </a:cubicBezTo>
                  <a:lnTo>
                    <a:pt x="652" y="2777"/>
                  </a:lnTo>
                  <a:lnTo>
                    <a:pt x="0" y="10663"/>
                  </a:lnTo>
                  <a:lnTo>
                    <a:pt x="331" y="10688"/>
                  </a:lnTo>
                  <a:lnTo>
                    <a:pt x="1018" y="10688"/>
                  </a:lnTo>
                  <a:cubicBezTo>
                    <a:pt x="1088" y="7978"/>
                    <a:pt x="1327" y="5275"/>
                    <a:pt x="1734" y="2595"/>
                  </a:cubicBezTo>
                  <a:cubicBezTo>
                    <a:pt x="4041" y="2232"/>
                    <a:pt x="6423" y="2046"/>
                    <a:pt x="8828" y="2046"/>
                  </a:cubicBezTo>
                  <a:cubicBezTo>
                    <a:pt x="11797" y="2046"/>
                    <a:pt x="14801" y="2330"/>
                    <a:pt x="17742" y="2921"/>
                  </a:cubicBezTo>
                  <a:lnTo>
                    <a:pt x="18031" y="119"/>
                  </a:lnTo>
                  <a:cubicBezTo>
                    <a:pt x="18031" y="119"/>
                    <a:pt x="2533" y="0"/>
                    <a:pt x="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8" name="Google Shape;4748;p85"/>
            <p:cNvSpPr/>
            <p:nvPr/>
          </p:nvSpPr>
          <p:spPr>
            <a:xfrm>
              <a:off x="2068307" y="3275786"/>
              <a:ext cx="307875" cy="7710"/>
            </a:xfrm>
            <a:custGeom>
              <a:avLst/>
              <a:gdLst/>
              <a:ahLst/>
              <a:cxnLst/>
              <a:rect l="l" t="t" r="r" b="b"/>
              <a:pathLst>
                <a:path w="10302" h="258" extrusionOk="0">
                  <a:moveTo>
                    <a:pt x="10302" y="0"/>
                  </a:moveTo>
                  <a:lnTo>
                    <a:pt x="10302" y="0"/>
                  </a:lnTo>
                  <a:cubicBezTo>
                    <a:pt x="7301" y="26"/>
                    <a:pt x="4297" y="26"/>
                    <a:pt x="1300" y="169"/>
                  </a:cubicBezTo>
                  <a:cubicBezTo>
                    <a:pt x="879" y="190"/>
                    <a:pt x="444" y="225"/>
                    <a:pt x="0" y="258"/>
                  </a:cubicBezTo>
                  <a:lnTo>
                    <a:pt x="10278" y="258"/>
                  </a:lnTo>
                  <a:lnTo>
                    <a:pt x="10302" y="0"/>
                  </a:lnTo>
                  <a:close/>
                </a:path>
              </a:pathLst>
            </a:custGeom>
            <a:solidFill>
              <a:srgbClr val="74B5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9" name="Google Shape;4749;p85"/>
            <p:cNvSpPr/>
            <p:nvPr/>
          </p:nvSpPr>
          <p:spPr>
            <a:xfrm>
              <a:off x="1977037" y="3202149"/>
              <a:ext cx="406107" cy="16885"/>
            </a:xfrm>
            <a:custGeom>
              <a:avLst/>
              <a:gdLst/>
              <a:ahLst/>
              <a:cxnLst/>
              <a:rect l="l" t="t" r="r" b="b"/>
              <a:pathLst>
                <a:path w="13589" h="565" extrusionOk="0">
                  <a:moveTo>
                    <a:pt x="13588" y="1"/>
                  </a:moveTo>
                  <a:cubicBezTo>
                    <a:pt x="9064" y="111"/>
                    <a:pt x="4540" y="289"/>
                    <a:pt x="17" y="302"/>
                  </a:cubicBezTo>
                  <a:lnTo>
                    <a:pt x="1" y="524"/>
                  </a:lnTo>
                  <a:cubicBezTo>
                    <a:pt x="233" y="553"/>
                    <a:pt x="478" y="565"/>
                    <a:pt x="729" y="565"/>
                  </a:cubicBezTo>
                  <a:cubicBezTo>
                    <a:pt x="1498" y="565"/>
                    <a:pt x="2315" y="456"/>
                    <a:pt x="2927" y="417"/>
                  </a:cubicBezTo>
                  <a:cubicBezTo>
                    <a:pt x="4233" y="335"/>
                    <a:pt x="5539" y="280"/>
                    <a:pt x="6848" y="252"/>
                  </a:cubicBezTo>
                  <a:cubicBezTo>
                    <a:pt x="9088" y="202"/>
                    <a:pt x="11330" y="193"/>
                    <a:pt x="13572" y="168"/>
                  </a:cubicBezTo>
                  <a:lnTo>
                    <a:pt x="13588" y="1"/>
                  </a:lnTo>
                  <a:close/>
                </a:path>
              </a:pathLst>
            </a:custGeom>
            <a:solidFill>
              <a:srgbClr val="74B5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0" name="Google Shape;4750;p85"/>
            <p:cNvSpPr/>
            <p:nvPr/>
          </p:nvSpPr>
          <p:spPr>
            <a:xfrm>
              <a:off x="982244" y="2818154"/>
              <a:ext cx="1006885" cy="490234"/>
            </a:xfrm>
            <a:custGeom>
              <a:avLst/>
              <a:gdLst/>
              <a:ahLst/>
              <a:cxnLst/>
              <a:rect l="l" t="t" r="r" b="b"/>
              <a:pathLst>
                <a:path w="33692" h="16404" extrusionOk="0">
                  <a:moveTo>
                    <a:pt x="1" y="1"/>
                  </a:moveTo>
                  <a:lnTo>
                    <a:pt x="924" y="16403"/>
                  </a:lnTo>
                  <a:lnTo>
                    <a:pt x="13527" y="16348"/>
                  </a:lnTo>
                  <a:cubicBezTo>
                    <a:pt x="13489" y="15435"/>
                    <a:pt x="12984" y="3962"/>
                    <a:pt x="12984" y="3962"/>
                  </a:cubicBezTo>
                  <a:lnTo>
                    <a:pt x="20466" y="3962"/>
                  </a:lnTo>
                  <a:lnTo>
                    <a:pt x="20466" y="16312"/>
                  </a:lnTo>
                  <a:lnTo>
                    <a:pt x="32347" y="16263"/>
                  </a:lnTo>
                  <a:lnTo>
                    <a:pt x="32407" y="15547"/>
                  </a:lnTo>
                  <a:lnTo>
                    <a:pt x="33289" y="4883"/>
                  </a:lnTo>
                  <a:lnTo>
                    <a:pt x="33691" y="1"/>
                  </a:lnTo>
                  <a:close/>
                </a:path>
              </a:pathLst>
            </a:custGeom>
            <a:solidFill>
              <a:srgbClr val="C54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1" name="Google Shape;4751;p85"/>
            <p:cNvSpPr/>
            <p:nvPr/>
          </p:nvSpPr>
          <p:spPr>
            <a:xfrm>
              <a:off x="982244" y="2818154"/>
              <a:ext cx="1006885" cy="490234"/>
            </a:xfrm>
            <a:custGeom>
              <a:avLst/>
              <a:gdLst/>
              <a:ahLst/>
              <a:cxnLst/>
              <a:rect l="l" t="t" r="r" b="b"/>
              <a:pathLst>
                <a:path w="33692" h="16404" extrusionOk="0">
                  <a:moveTo>
                    <a:pt x="33691" y="1"/>
                  </a:moveTo>
                  <a:lnTo>
                    <a:pt x="33289" y="4883"/>
                  </a:lnTo>
                  <a:lnTo>
                    <a:pt x="32407" y="15547"/>
                  </a:lnTo>
                  <a:lnTo>
                    <a:pt x="32347" y="16263"/>
                  </a:lnTo>
                  <a:lnTo>
                    <a:pt x="20466" y="16312"/>
                  </a:lnTo>
                  <a:lnTo>
                    <a:pt x="20466" y="3962"/>
                  </a:lnTo>
                  <a:lnTo>
                    <a:pt x="12984" y="3962"/>
                  </a:lnTo>
                  <a:cubicBezTo>
                    <a:pt x="12984" y="3962"/>
                    <a:pt x="13489" y="15435"/>
                    <a:pt x="13527" y="16348"/>
                  </a:cubicBezTo>
                  <a:lnTo>
                    <a:pt x="924" y="1640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2" name="Google Shape;4752;p85"/>
            <p:cNvSpPr/>
            <p:nvPr/>
          </p:nvSpPr>
          <p:spPr>
            <a:xfrm>
              <a:off x="982244" y="2818154"/>
              <a:ext cx="1006856" cy="145719"/>
            </a:xfrm>
            <a:custGeom>
              <a:avLst/>
              <a:gdLst/>
              <a:ahLst/>
              <a:cxnLst/>
              <a:rect l="l" t="t" r="r" b="b"/>
              <a:pathLst>
                <a:path w="33691" h="4876" extrusionOk="0">
                  <a:moveTo>
                    <a:pt x="1" y="1"/>
                  </a:moveTo>
                  <a:lnTo>
                    <a:pt x="274" y="4875"/>
                  </a:lnTo>
                  <a:cubicBezTo>
                    <a:pt x="6106" y="4001"/>
                    <a:pt x="12242" y="3386"/>
                    <a:pt x="18416" y="3386"/>
                  </a:cubicBezTo>
                  <a:cubicBezTo>
                    <a:pt x="23398" y="3386"/>
                    <a:pt x="28406" y="3787"/>
                    <a:pt x="33297" y="4775"/>
                  </a:cubicBezTo>
                  <a:lnTo>
                    <a:pt x="336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3" name="Google Shape;4753;p85"/>
            <p:cNvSpPr/>
            <p:nvPr/>
          </p:nvSpPr>
          <p:spPr>
            <a:xfrm>
              <a:off x="1154114" y="2936559"/>
              <a:ext cx="192549" cy="216726"/>
            </a:xfrm>
            <a:custGeom>
              <a:avLst/>
              <a:gdLst/>
              <a:ahLst/>
              <a:cxnLst/>
              <a:rect l="l" t="t" r="r" b="b"/>
              <a:pathLst>
                <a:path w="6443" h="7252" extrusionOk="0">
                  <a:moveTo>
                    <a:pt x="0" y="0"/>
                  </a:moveTo>
                  <a:lnTo>
                    <a:pt x="272" y="7252"/>
                  </a:lnTo>
                  <a:lnTo>
                    <a:pt x="6442" y="7252"/>
                  </a:lnTo>
                  <a:lnTo>
                    <a:pt x="6242" y="0"/>
                  </a:lnTo>
                  <a:close/>
                </a:path>
              </a:pathLst>
            </a:custGeom>
            <a:solidFill>
              <a:srgbClr val="4D2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4" name="Google Shape;4754;p85"/>
            <p:cNvSpPr/>
            <p:nvPr/>
          </p:nvSpPr>
          <p:spPr>
            <a:xfrm>
              <a:off x="1154114" y="2936559"/>
              <a:ext cx="192549" cy="216726"/>
            </a:xfrm>
            <a:custGeom>
              <a:avLst/>
              <a:gdLst/>
              <a:ahLst/>
              <a:cxnLst/>
              <a:rect l="l" t="t" r="r" b="b"/>
              <a:pathLst>
                <a:path w="6443" h="7252" extrusionOk="0">
                  <a:moveTo>
                    <a:pt x="0" y="0"/>
                  </a:moveTo>
                  <a:lnTo>
                    <a:pt x="272" y="7252"/>
                  </a:lnTo>
                  <a:lnTo>
                    <a:pt x="6442" y="7252"/>
                  </a:lnTo>
                  <a:lnTo>
                    <a:pt x="62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5" name="Google Shape;4755;p85"/>
            <p:cNvSpPr/>
            <p:nvPr/>
          </p:nvSpPr>
          <p:spPr>
            <a:xfrm>
              <a:off x="1181908" y="2936559"/>
              <a:ext cx="69244" cy="107227"/>
            </a:xfrm>
            <a:custGeom>
              <a:avLst/>
              <a:gdLst/>
              <a:ahLst/>
              <a:cxnLst/>
              <a:rect l="l" t="t" r="r" b="b"/>
              <a:pathLst>
                <a:path w="2317" h="3588" extrusionOk="0">
                  <a:moveTo>
                    <a:pt x="2186" y="0"/>
                  </a:moveTo>
                  <a:lnTo>
                    <a:pt x="1" y="0"/>
                  </a:lnTo>
                  <a:cubicBezTo>
                    <a:pt x="5" y="1196"/>
                    <a:pt x="19" y="2393"/>
                    <a:pt x="55" y="3587"/>
                  </a:cubicBezTo>
                  <a:cubicBezTo>
                    <a:pt x="775" y="3554"/>
                    <a:pt x="1494" y="3512"/>
                    <a:pt x="2208" y="3447"/>
                  </a:cubicBezTo>
                  <a:cubicBezTo>
                    <a:pt x="2279" y="2306"/>
                    <a:pt x="2316" y="1165"/>
                    <a:pt x="2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6" name="Google Shape;4756;p85"/>
            <p:cNvSpPr/>
            <p:nvPr/>
          </p:nvSpPr>
          <p:spPr>
            <a:xfrm>
              <a:off x="1257817" y="2936559"/>
              <a:ext cx="85411" cy="102027"/>
            </a:xfrm>
            <a:custGeom>
              <a:avLst/>
              <a:gdLst/>
              <a:ahLst/>
              <a:cxnLst/>
              <a:rect l="l" t="t" r="r" b="b"/>
              <a:pathLst>
                <a:path w="2858" h="3414" extrusionOk="0">
                  <a:moveTo>
                    <a:pt x="2772" y="0"/>
                  </a:moveTo>
                  <a:lnTo>
                    <a:pt x="0" y="0"/>
                  </a:lnTo>
                  <a:lnTo>
                    <a:pt x="0" y="3414"/>
                  </a:lnTo>
                  <a:cubicBezTo>
                    <a:pt x="957" y="3324"/>
                    <a:pt x="1910" y="3215"/>
                    <a:pt x="2857" y="309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7" name="Google Shape;4757;p85"/>
            <p:cNvSpPr/>
            <p:nvPr/>
          </p:nvSpPr>
          <p:spPr>
            <a:xfrm>
              <a:off x="1154114" y="2936559"/>
              <a:ext cx="192549" cy="216726"/>
            </a:xfrm>
            <a:custGeom>
              <a:avLst/>
              <a:gdLst/>
              <a:ahLst/>
              <a:cxnLst/>
              <a:rect l="l" t="t" r="r" b="b"/>
              <a:pathLst>
                <a:path w="6443" h="7252" extrusionOk="0">
                  <a:moveTo>
                    <a:pt x="5623" y="637"/>
                  </a:moveTo>
                  <a:lnTo>
                    <a:pt x="5788" y="6616"/>
                  </a:lnTo>
                  <a:lnTo>
                    <a:pt x="885" y="6616"/>
                  </a:lnTo>
                  <a:lnTo>
                    <a:pt x="662" y="637"/>
                  </a:lnTo>
                  <a:close/>
                  <a:moveTo>
                    <a:pt x="0" y="0"/>
                  </a:moveTo>
                  <a:lnTo>
                    <a:pt x="272" y="7252"/>
                  </a:lnTo>
                  <a:lnTo>
                    <a:pt x="6442" y="7252"/>
                  </a:lnTo>
                  <a:lnTo>
                    <a:pt x="62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8" name="Google Shape;4758;p85"/>
            <p:cNvSpPr/>
            <p:nvPr/>
          </p:nvSpPr>
          <p:spPr>
            <a:xfrm>
              <a:off x="1165142" y="3023525"/>
              <a:ext cx="170374" cy="25791"/>
            </a:xfrm>
            <a:custGeom>
              <a:avLst/>
              <a:gdLst/>
              <a:ahLst/>
              <a:cxnLst/>
              <a:rect l="l" t="t" r="r" b="b"/>
              <a:pathLst>
                <a:path w="5701" h="863" extrusionOk="0">
                  <a:moveTo>
                    <a:pt x="5701" y="0"/>
                  </a:moveTo>
                  <a:lnTo>
                    <a:pt x="1" y="146"/>
                  </a:lnTo>
                  <a:lnTo>
                    <a:pt x="174" y="863"/>
                  </a:lnTo>
                  <a:lnTo>
                    <a:pt x="5701" y="517"/>
                  </a:lnTo>
                  <a:lnTo>
                    <a:pt x="5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9" name="Google Shape;4759;p85"/>
            <p:cNvSpPr/>
            <p:nvPr/>
          </p:nvSpPr>
          <p:spPr>
            <a:xfrm>
              <a:off x="1239557" y="2945495"/>
              <a:ext cx="14285" cy="92644"/>
            </a:xfrm>
            <a:custGeom>
              <a:avLst/>
              <a:gdLst/>
              <a:ahLst/>
              <a:cxnLst/>
              <a:rect l="l" t="t" r="r" b="b"/>
              <a:pathLst>
                <a:path w="478" h="3100" extrusionOk="0">
                  <a:moveTo>
                    <a:pt x="1" y="0"/>
                  </a:moveTo>
                  <a:lnTo>
                    <a:pt x="120" y="3100"/>
                  </a:lnTo>
                  <a:lnTo>
                    <a:pt x="478" y="3042"/>
                  </a:lnTo>
                  <a:lnTo>
                    <a:pt x="4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0" name="Google Shape;4760;p85"/>
            <p:cNvSpPr/>
            <p:nvPr/>
          </p:nvSpPr>
          <p:spPr>
            <a:xfrm>
              <a:off x="1628604" y="2936559"/>
              <a:ext cx="192579" cy="216726"/>
            </a:xfrm>
            <a:custGeom>
              <a:avLst/>
              <a:gdLst/>
              <a:ahLst/>
              <a:cxnLst/>
              <a:rect l="l" t="t" r="r" b="b"/>
              <a:pathLst>
                <a:path w="6444" h="7252" extrusionOk="0">
                  <a:moveTo>
                    <a:pt x="1" y="0"/>
                  </a:moveTo>
                  <a:lnTo>
                    <a:pt x="272" y="7252"/>
                  </a:lnTo>
                  <a:lnTo>
                    <a:pt x="6444" y="7252"/>
                  </a:lnTo>
                  <a:lnTo>
                    <a:pt x="6243" y="0"/>
                  </a:lnTo>
                  <a:close/>
                </a:path>
              </a:pathLst>
            </a:custGeom>
            <a:solidFill>
              <a:srgbClr val="4D2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1" name="Google Shape;4761;p85"/>
            <p:cNvSpPr/>
            <p:nvPr/>
          </p:nvSpPr>
          <p:spPr>
            <a:xfrm>
              <a:off x="1628604" y="2936559"/>
              <a:ext cx="192579" cy="216726"/>
            </a:xfrm>
            <a:custGeom>
              <a:avLst/>
              <a:gdLst/>
              <a:ahLst/>
              <a:cxnLst/>
              <a:rect l="l" t="t" r="r" b="b"/>
              <a:pathLst>
                <a:path w="6444" h="7252" extrusionOk="0">
                  <a:moveTo>
                    <a:pt x="1" y="0"/>
                  </a:moveTo>
                  <a:lnTo>
                    <a:pt x="272" y="7252"/>
                  </a:lnTo>
                  <a:lnTo>
                    <a:pt x="6444" y="7252"/>
                  </a:lnTo>
                  <a:lnTo>
                    <a:pt x="62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2" name="Google Shape;4762;p85"/>
            <p:cNvSpPr/>
            <p:nvPr/>
          </p:nvSpPr>
          <p:spPr>
            <a:xfrm>
              <a:off x="1739538" y="2936559"/>
              <a:ext cx="78119" cy="95094"/>
            </a:xfrm>
            <a:custGeom>
              <a:avLst/>
              <a:gdLst/>
              <a:ahLst/>
              <a:cxnLst/>
              <a:rect l="l" t="t" r="r" b="b"/>
              <a:pathLst>
                <a:path w="2614" h="3182" extrusionOk="0">
                  <a:moveTo>
                    <a:pt x="2531" y="0"/>
                  </a:moveTo>
                  <a:lnTo>
                    <a:pt x="0" y="0"/>
                  </a:lnTo>
                  <a:lnTo>
                    <a:pt x="0" y="3182"/>
                  </a:lnTo>
                  <a:cubicBezTo>
                    <a:pt x="868" y="3128"/>
                    <a:pt x="1740" y="3062"/>
                    <a:pt x="2613" y="29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3" name="Google Shape;4763;p85"/>
            <p:cNvSpPr/>
            <p:nvPr/>
          </p:nvSpPr>
          <p:spPr>
            <a:xfrm>
              <a:off x="1652034" y="2936559"/>
              <a:ext cx="78209" cy="98322"/>
            </a:xfrm>
            <a:custGeom>
              <a:avLst/>
              <a:gdLst/>
              <a:ahLst/>
              <a:cxnLst/>
              <a:rect l="l" t="t" r="r" b="b"/>
              <a:pathLst>
                <a:path w="2617" h="3290" extrusionOk="0">
                  <a:moveTo>
                    <a:pt x="1" y="0"/>
                  </a:moveTo>
                  <a:cubicBezTo>
                    <a:pt x="87" y="1134"/>
                    <a:pt x="278" y="2203"/>
                    <a:pt x="324" y="3290"/>
                  </a:cubicBezTo>
                  <a:cubicBezTo>
                    <a:pt x="1080" y="3279"/>
                    <a:pt x="1844" y="3246"/>
                    <a:pt x="2608" y="3203"/>
                  </a:cubicBezTo>
                  <a:cubicBezTo>
                    <a:pt x="2616" y="2123"/>
                    <a:pt x="2566" y="1037"/>
                    <a:pt x="2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4" name="Google Shape;4764;p85"/>
            <p:cNvSpPr/>
            <p:nvPr/>
          </p:nvSpPr>
          <p:spPr>
            <a:xfrm>
              <a:off x="1628604" y="2936559"/>
              <a:ext cx="192579" cy="216726"/>
            </a:xfrm>
            <a:custGeom>
              <a:avLst/>
              <a:gdLst/>
              <a:ahLst/>
              <a:cxnLst/>
              <a:rect l="l" t="t" r="r" b="b"/>
              <a:pathLst>
                <a:path w="6444" h="7252" extrusionOk="0">
                  <a:moveTo>
                    <a:pt x="5624" y="637"/>
                  </a:moveTo>
                  <a:lnTo>
                    <a:pt x="5790" y="6616"/>
                  </a:lnTo>
                  <a:lnTo>
                    <a:pt x="885" y="6616"/>
                  </a:lnTo>
                  <a:lnTo>
                    <a:pt x="662" y="637"/>
                  </a:lnTo>
                  <a:close/>
                  <a:moveTo>
                    <a:pt x="1" y="0"/>
                  </a:moveTo>
                  <a:lnTo>
                    <a:pt x="272" y="7252"/>
                  </a:lnTo>
                  <a:lnTo>
                    <a:pt x="6444" y="7252"/>
                  </a:lnTo>
                  <a:lnTo>
                    <a:pt x="6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5" name="Google Shape;4765;p85"/>
            <p:cNvSpPr/>
            <p:nvPr/>
          </p:nvSpPr>
          <p:spPr>
            <a:xfrm>
              <a:off x="1642052" y="3019162"/>
              <a:ext cx="167207" cy="18977"/>
            </a:xfrm>
            <a:custGeom>
              <a:avLst/>
              <a:gdLst/>
              <a:ahLst/>
              <a:cxnLst/>
              <a:rect l="l" t="t" r="r" b="b"/>
              <a:pathLst>
                <a:path w="5595" h="635" extrusionOk="0">
                  <a:moveTo>
                    <a:pt x="0" y="0"/>
                  </a:moveTo>
                  <a:lnTo>
                    <a:pt x="0" y="635"/>
                  </a:lnTo>
                  <a:lnTo>
                    <a:pt x="5595" y="451"/>
                  </a:lnTo>
                  <a:lnTo>
                    <a:pt x="55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6" name="Google Shape;4766;p85"/>
            <p:cNvSpPr/>
            <p:nvPr/>
          </p:nvSpPr>
          <p:spPr>
            <a:xfrm>
              <a:off x="1714136" y="2945495"/>
              <a:ext cx="19037" cy="85591"/>
            </a:xfrm>
            <a:custGeom>
              <a:avLst/>
              <a:gdLst/>
              <a:ahLst/>
              <a:cxnLst/>
              <a:rect l="l" t="t" r="r" b="b"/>
              <a:pathLst>
                <a:path w="637" h="2864" extrusionOk="0">
                  <a:moveTo>
                    <a:pt x="0" y="0"/>
                  </a:moveTo>
                  <a:lnTo>
                    <a:pt x="160" y="2863"/>
                  </a:lnTo>
                  <a:lnTo>
                    <a:pt x="636" y="2783"/>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7" name="Google Shape;4767;p85"/>
            <p:cNvSpPr/>
            <p:nvPr/>
          </p:nvSpPr>
          <p:spPr>
            <a:xfrm>
              <a:off x="1073753" y="2818154"/>
              <a:ext cx="149186" cy="489815"/>
            </a:xfrm>
            <a:custGeom>
              <a:avLst/>
              <a:gdLst/>
              <a:ahLst/>
              <a:cxnLst/>
              <a:rect l="l" t="t" r="r" b="b"/>
              <a:pathLst>
                <a:path w="4992" h="16390" extrusionOk="0">
                  <a:moveTo>
                    <a:pt x="0" y="1"/>
                  </a:moveTo>
                  <a:cubicBezTo>
                    <a:pt x="346" y="5488"/>
                    <a:pt x="560" y="10965"/>
                    <a:pt x="963" y="16390"/>
                  </a:cubicBezTo>
                  <a:lnTo>
                    <a:pt x="4665" y="16372"/>
                  </a:lnTo>
                  <a:cubicBezTo>
                    <a:pt x="4827" y="15162"/>
                    <a:pt x="4991" y="13949"/>
                    <a:pt x="4974" y="12691"/>
                  </a:cubicBezTo>
                  <a:lnTo>
                    <a:pt x="2772" y="12691"/>
                  </a:lnTo>
                  <a:cubicBezTo>
                    <a:pt x="2787" y="8460"/>
                    <a:pt x="3028" y="4230"/>
                    <a:pt x="3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8" name="Google Shape;4768;p85"/>
            <p:cNvSpPr/>
            <p:nvPr/>
          </p:nvSpPr>
          <p:spPr>
            <a:xfrm>
              <a:off x="1743453" y="2819827"/>
              <a:ext cx="245655" cy="486916"/>
            </a:xfrm>
            <a:custGeom>
              <a:avLst/>
              <a:gdLst/>
              <a:ahLst/>
              <a:cxnLst/>
              <a:rect l="l" t="t" r="r" b="b"/>
              <a:pathLst>
                <a:path w="8220" h="16293" extrusionOk="0">
                  <a:moveTo>
                    <a:pt x="8219" y="1"/>
                  </a:moveTo>
                  <a:lnTo>
                    <a:pt x="5877" y="2"/>
                  </a:lnTo>
                  <a:lnTo>
                    <a:pt x="1914" y="2"/>
                  </a:lnTo>
                  <a:cubicBezTo>
                    <a:pt x="1732" y="4296"/>
                    <a:pt x="2199" y="8801"/>
                    <a:pt x="2358" y="13130"/>
                  </a:cubicBezTo>
                  <a:cubicBezTo>
                    <a:pt x="1534" y="13179"/>
                    <a:pt x="765" y="13335"/>
                    <a:pt x="0" y="13466"/>
                  </a:cubicBezTo>
                  <a:cubicBezTo>
                    <a:pt x="101" y="14393"/>
                    <a:pt x="201" y="15338"/>
                    <a:pt x="302" y="16292"/>
                  </a:cubicBezTo>
                  <a:lnTo>
                    <a:pt x="5430" y="16269"/>
                  </a:lnTo>
                  <a:lnTo>
                    <a:pt x="6875" y="16263"/>
                  </a:lnTo>
                  <a:lnTo>
                    <a:pt x="6935" y="15546"/>
                  </a:lnTo>
                  <a:lnTo>
                    <a:pt x="7817" y="4882"/>
                  </a:lnTo>
                  <a:lnTo>
                    <a:pt x="82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9" name="Google Shape;4769;p85"/>
            <p:cNvSpPr/>
            <p:nvPr/>
          </p:nvSpPr>
          <p:spPr>
            <a:xfrm>
              <a:off x="1101277" y="1974195"/>
              <a:ext cx="770585" cy="866904"/>
            </a:xfrm>
            <a:custGeom>
              <a:avLst/>
              <a:gdLst/>
              <a:ahLst/>
              <a:cxnLst/>
              <a:rect l="l" t="t" r="r" b="b"/>
              <a:pathLst>
                <a:path w="25785" h="29008" extrusionOk="0">
                  <a:moveTo>
                    <a:pt x="12908" y="0"/>
                  </a:moveTo>
                  <a:lnTo>
                    <a:pt x="0" y="15673"/>
                  </a:lnTo>
                  <a:lnTo>
                    <a:pt x="654" y="29007"/>
                  </a:lnTo>
                  <a:lnTo>
                    <a:pt x="25513" y="29007"/>
                  </a:lnTo>
                  <a:lnTo>
                    <a:pt x="25785" y="15639"/>
                  </a:lnTo>
                  <a:lnTo>
                    <a:pt x="12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0" name="Google Shape;4770;p85"/>
            <p:cNvSpPr/>
            <p:nvPr/>
          </p:nvSpPr>
          <p:spPr>
            <a:xfrm>
              <a:off x="1101277" y="2387507"/>
              <a:ext cx="50864" cy="453595"/>
            </a:xfrm>
            <a:custGeom>
              <a:avLst/>
              <a:gdLst/>
              <a:ahLst/>
              <a:cxnLst/>
              <a:rect l="l" t="t" r="r" b="b"/>
              <a:pathLst>
                <a:path w="1702" h="15178" extrusionOk="0">
                  <a:moveTo>
                    <a:pt x="1517" y="0"/>
                  </a:moveTo>
                  <a:lnTo>
                    <a:pt x="0" y="1843"/>
                  </a:lnTo>
                  <a:lnTo>
                    <a:pt x="654" y="15177"/>
                  </a:lnTo>
                  <a:lnTo>
                    <a:pt x="1702" y="15177"/>
                  </a:lnTo>
                  <a:cubicBezTo>
                    <a:pt x="1529" y="10104"/>
                    <a:pt x="1611" y="5017"/>
                    <a:pt x="1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1" name="Google Shape;4771;p85"/>
            <p:cNvSpPr/>
            <p:nvPr/>
          </p:nvSpPr>
          <p:spPr>
            <a:xfrm>
              <a:off x="1826774" y="2386790"/>
              <a:ext cx="45096" cy="454312"/>
            </a:xfrm>
            <a:custGeom>
              <a:avLst/>
              <a:gdLst/>
              <a:ahLst/>
              <a:cxnLst/>
              <a:rect l="l" t="t" r="r" b="b"/>
              <a:pathLst>
                <a:path w="1509" h="15202" extrusionOk="0">
                  <a:moveTo>
                    <a:pt x="0" y="0"/>
                  </a:moveTo>
                  <a:cubicBezTo>
                    <a:pt x="285" y="5108"/>
                    <a:pt x="46" y="10138"/>
                    <a:pt x="94" y="15201"/>
                  </a:cubicBezTo>
                  <a:lnTo>
                    <a:pt x="1238" y="15201"/>
                  </a:lnTo>
                  <a:lnTo>
                    <a:pt x="1509" y="1833"/>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2" name="Google Shape;4772;p85"/>
            <p:cNvSpPr/>
            <p:nvPr/>
          </p:nvSpPr>
          <p:spPr>
            <a:xfrm>
              <a:off x="1456913" y="1974195"/>
              <a:ext cx="55795" cy="36579"/>
            </a:xfrm>
            <a:custGeom>
              <a:avLst/>
              <a:gdLst/>
              <a:ahLst/>
              <a:cxnLst/>
              <a:rect l="l" t="t" r="r" b="b"/>
              <a:pathLst>
                <a:path w="1867" h="1224" extrusionOk="0">
                  <a:moveTo>
                    <a:pt x="1008" y="0"/>
                  </a:moveTo>
                  <a:lnTo>
                    <a:pt x="1" y="1224"/>
                  </a:lnTo>
                  <a:cubicBezTo>
                    <a:pt x="618" y="1157"/>
                    <a:pt x="1241" y="1097"/>
                    <a:pt x="1867" y="1044"/>
                  </a:cubicBezTo>
                  <a:lnTo>
                    <a:pt x="1008" y="0"/>
                  </a:lnTo>
                  <a:close/>
                </a:path>
              </a:pathLst>
            </a:custGeom>
            <a:solidFill>
              <a:srgbClr val="F5DF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3" name="Google Shape;4773;p85"/>
            <p:cNvSpPr/>
            <p:nvPr/>
          </p:nvSpPr>
          <p:spPr>
            <a:xfrm>
              <a:off x="1393705" y="2059397"/>
              <a:ext cx="178862" cy="28122"/>
            </a:xfrm>
            <a:custGeom>
              <a:avLst/>
              <a:gdLst/>
              <a:ahLst/>
              <a:cxnLst/>
              <a:rect l="l" t="t" r="r" b="b"/>
              <a:pathLst>
                <a:path w="5985" h="941" extrusionOk="0">
                  <a:moveTo>
                    <a:pt x="5472" y="1"/>
                  </a:moveTo>
                  <a:cubicBezTo>
                    <a:pt x="4531" y="81"/>
                    <a:pt x="3590" y="159"/>
                    <a:pt x="2647" y="238"/>
                  </a:cubicBezTo>
                  <a:cubicBezTo>
                    <a:pt x="1913" y="300"/>
                    <a:pt x="1101" y="458"/>
                    <a:pt x="249" y="638"/>
                  </a:cubicBezTo>
                  <a:lnTo>
                    <a:pt x="0" y="940"/>
                  </a:lnTo>
                  <a:cubicBezTo>
                    <a:pt x="120" y="926"/>
                    <a:pt x="242" y="911"/>
                    <a:pt x="360" y="897"/>
                  </a:cubicBezTo>
                  <a:cubicBezTo>
                    <a:pt x="2239" y="689"/>
                    <a:pt x="4106" y="645"/>
                    <a:pt x="5985" y="624"/>
                  </a:cubicBezTo>
                  <a:lnTo>
                    <a:pt x="5472" y="1"/>
                  </a:lnTo>
                  <a:close/>
                </a:path>
              </a:pathLst>
            </a:custGeom>
            <a:solidFill>
              <a:srgbClr val="F5DF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4" name="Google Shape;4774;p85"/>
            <p:cNvSpPr/>
            <p:nvPr/>
          </p:nvSpPr>
          <p:spPr>
            <a:xfrm>
              <a:off x="1340330" y="2135724"/>
              <a:ext cx="281188" cy="16586"/>
            </a:xfrm>
            <a:custGeom>
              <a:avLst/>
              <a:gdLst/>
              <a:ahLst/>
              <a:cxnLst/>
              <a:rect l="l" t="t" r="r" b="b"/>
              <a:pathLst>
                <a:path w="9409" h="555" extrusionOk="0">
                  <a:moveTo>
                    <a:pt x="9359" y="0"/>
                  </a:moveTo>
                  <a:cubicBezTo>
                    <a:pt x="8917" y="4"/>
                    <a:pt x="8472" y="8"/>
                    <a:pt x="8029" y="11"/>
                  </a:cubicBezTo>
                  <a:cubicBezTo>
                    <a:pt x="5614" y="25"/>
                    <a:pt x="3282" y="175"/>
                    <a:pt x="882" y="430"/>
                  </a:cubicBezTo>
                  <a:cubicBezTo>
                    <a:pt x="599" y="460"/>
                    <a:pt x="316" y="489"/>
                    <a:pt x="33" y="518"/>
                  </a:cubicBezTo>
                  <a:lnTo>
                    <a:pt x="1" y="554"/>
                  </a:lnTo>
                  <a:cubicBezTo>
                    <a:pt x="3135" y="416"/>
                    <a:pt x="6289" y="71"/>
                    <a:pt x="9409" y="60"/>
                  </a:cubicBezTo>
                  <a:lnTo>
                    <a:pt x="9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5" name="Google Shape;4775;p85"/>
            <p:cNvSpPr/>
            <p:nvPr/>
          </p:nvSpPr>
          <p:spPr>
            <a:xfrm>
              <a:off x="1282054" y="2196391"/>
              <a:ext cx="399562" cy="26628"/>
            </a:xfrm>
            <a:custGeom>
              <a:avLst/>
              <a:gdLst/>
              <a:ahLst/>
              <a:cxnLst/>
              <a:rect l="l" t="t" r="r" b="b"/>
              <a:pathLst>
                <a:path w="13370" h="891" extrusionOk="0">
                  <a:moveTo>
                    <a:pt x="11245" y="1"/>
                  </a:moveTo>
                  <a:cubicBezTo>
                    <a:pt x="7619" y="1"/>
                    <a:pt x="3932" y="482"/>
                    <a:pt x="286" y="544"/>
                  </a:cubicBezTo>
                  <a:lnTo>
                    <a:pt x="1" y="890"/>
                  </a:lnTo>
                  <a:cubicBezTo>
                    <a:pt x="1753" y="796"/>
                    <a:pt x="3503" y="513"/>
                    <a:pt x="5273" y="477"/>
                  </a:cubicBezTo>
                  <a:cubicBezTo>
                    <a:pt x="6842" y="445"/>
                    <a:pt x="8406" y="415"/>
                    <a:pt x="9970" y="415"/>
                  </a:cubicBezTo>
                  <a:cubicBezTo>
                    <a:pt x="11102" y="415"/>
                    <a:pt x="12235" y="430"/>
                    <a:pt x="13370" y="472"/>
                  </a:cubicBezTo>
                  <a:lnTo>
                    <a:pt x="13002" y="26"/>
                  </a:lnTo>
                  <a:cubicBezTo>
                    <a:pt x="12520" y="17"/>
                    <a:pt x="12036" y="4"/>
                    <a:pt x="11553" y="2"/>
                  </a:cubicBezTo>
                  <a:cubicBezTo>
                    <a:pt x="11451" y="1"/>
                    <a:pt x="11348" y="1"/>
                    <a:pt x="11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6" name="Google Shape;4776;p85"/>
            <p:cNvSpPr/>
            <p:nvPr/>
          </p:nvSpPr>
          <p:spPr>
            <a:xfrm>
              <a:off x="1208267" y="2271881"/>
              <a:ext cx="537781" cy="41331"/>
            </a:xfrm>
            <a:custGeom>
              <a:avLst/>
              <a:gdLst/>
              <a:ahLst/>
              <a:cxnLst/>
              <a:rect l="l" t="t" r="r" b="b"/>
              <a:pathLst>
                <a:path w="17995" h="1383" extrusionOk="0">
                  <a:moveTo>
                    <a:pt x="11262" y="0"/>
                  </a:moveTo>
                  <a:cubicBezTo>
                    <a:pt x="9604" y="0"/>
                    <a:pt x="7947" y="53"/>
                    <a:pt x="6307" y="206"/>
                  </a:cubicBezTo>
                  <a:cubicBezTo>
                    <a:pt x="4690" y="356"/>
                    <a:pt x="3090" y="539"/>
                    <a:pt x="1492" y="539"/>
                  </a:cubicBezTo>
                  <a:cubicBezTo>
                    <a:pt x="1226" y="539"/>
                    <a:pt x="959" y="534"/>
                    <a:pt x="693" y="522"/>
                  </a:cubicBezTo>
                  <a:lnTo>
                    <a:pt x="0" y="1365"/>
                  </a:lnTo>
                  <a:cubicBezTo>
                    <a:pt x="200" y="1377"/>
                    <a:pt x="402" y="1382"/>
                    <a:pt x="606" y="1382"/>
                  </a:cubicBezTo>
                  <a:cubicBezTo>
                    <a:pt x="2052" y="1382"/>
                    <a:pt x="3564" y="1109"/>
                    <a:pt x="4788" y="958"/>
                  </a:cubicBezTo>
                  <a:cubicBezTo>
                    <a:pt x="7900" y="578"/>
                    <a:pt x="11016" y="622"/>
                    <a:pt x="14149" y="595"/>
                  </a:cubicBezTo>
                  <a:cubicBezTo>
                    <a:pt x="15429" y="582"/>
                    <a:pt x="16712" y="572"/>
                    <a:pt x="17994" y="564"/>
                  </a:cubicBezTo>
                  <a:lnTo>
                    <a:pt x="17680" y="182"/>
                  </a:lnTo>
                  <a:cubicBezTo>
                    <a:pt x="17052" y="151"/>
                    <a:pt x="16424" y="120"/>
                    <a:pt x="15795" y="97"/>
                  </a:cubicBezTo>
                  <a:cubicBezTo>
                    <a:pt x="14292" y="44"/>
                    <a:pt x="12777" y="0"/>
                    <a:pt x="11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7" name="Google Shape;4777;p85"/>
            <p:cNvSpPr/>
            <p:nvPr/>
          </p:nvSpPr>
          <p:spPr>
            <a:xfrm>
              <a:off x="1251062" y="2403466"/>
              <a:ext cx="602033" cy="18947"/>
            </a:xfrm>
            <a:custGeom>
              <a:avLst/>
              <a:gdLst/>
              <a:ahLst/>
              <a:cxnLst/>
              <a:rect l="l" t="t" r="r" b="b"/>
              <a:pathLst>
                <a:path w="20145" h="634" extrusionOk="0">
                  <a:moveTo>
                    <a:pt x="11068" y="1"/>
                  </a:moveTo>
                  <a:cubicBezTo>
                    <a:pt x="8229" y="1"/>
                    <a:pt x="5392" y="114"/>
                    <a:pt x="2560" y="327"/>
                  </a:cubicBezTo>
                  <a:cubicBezTo>
                    <a:pt x="1711" y="391"/>
                    <a:pt x="856" y="511"/>
                    <a:pt x="1" y="633"/>
                  </a:cubicBezTo>
                  <a:cubicBezTo>
                    <a:pt x="4137" y="326"/>
                    <a:pt x="8264" y="129"/>
                    <a:pt x="12426" y="129"/>
                  </a:cubicBezTo>
                  <a:cubicBezTo>
                    <a:pt x="13360" y="129"/>
                    <a:pt x="14296" y="139"/>
                    <a:pt x="15233" y="159"/>
                  </a:cubicBezTo>
                  <a:cubicBezTo>
                    <a:pt x="16880" y="197"/>
                    <a:pt x="18515" y="331"/>
                    <a:pt x="20145" y="512"/>
                  </a:cubicBezTo>
                  <a:lnTo>
                    <a:pt x="20138" y="502"/>
                  </a:lnTo>
                  <a:cubicBezTo>
                    <a:pt x="18059" y="243"/>
                    <a:pt x="15969" y="94"/>
                    <a:pt x="13864" y="38"/>
                  </a:cubicBezTo>
                  <a:cubicBezTo>
                    <a:pt x="12932" y="13"/>
                    <a:pt x="12000" y="1"/>
                    <a:pt x="1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8" name="Google Shape;4778;p85"/>
            <p:cNvSpPr/>
            <p:nvPr/>
          </p:nvSpPr>
          <p:spPr>
            <a:xfrm>
              <a:off x="1104146" y="2474354"/>
              <a:ext cx="766849" cy="33651"/>
            </a:xfrm>
            <a:custGeom>
              <a:avLst/>
              <a:gdLst/>
              <a:ahLst/>
              <a:cxnLst/>
              <a:rect l="l" t="t" r="r" b="b"/>
              <a:pathLst>
                <a:path w="25660" h="1126" extrusionOk="0">
                  <a:moveTo>
                    <a:pt x="17863" y="0"/>
                  </a:moveTo>
                  <a:cubicBezTo>
                    <a:pt x="11868" y="0"/>
                    <a:pt x="5973" y="357"/>
                    <a:pt x="1" y="908"/>
                  </a:cubicBezTo>
                  <a:lnTo>
                    <a:pt x="10" y="1112"/>
                  </a:lnTo>
                  <a:cubicBezTo>
                    <a:pt x="3608" y="561"/>
                    <a:pt x="7231" y="379"/>
                    <a:pt x="10862" y="379"/>
                  </a:cubicBezTo>
                  <a:cubicBezTo>
                    <a:pt x="13293" y="379"/>
                    <a:pt x="15728" y="461"/>
                    <a:pt x="18161" y="569"/>
                  </a:cubicBezTo>
                  <a:cubicBezTo>
                    <a:pt x="20657" y="678"/>
                    <a:pt x="23161" y="825"/>
                    <a:pt x="25644" y="1125"/>
                  </a:cubicBezTo>
                  <a:lnTo>
                    <a:pt x="25660" y="332"/>
                  </a:lnTo>
                  <a:cubicBezTo>
                    <a:pt x="23563" y="135"/>
                    <a:pt x="21459" y="28"/>
                    <a:pt x="19336" y="8"/>
                  </a:cubicBezTo>
                  <a:cubicBezTo>
                    <a:pt x="18845" y="3"/>
                    <a:pt x="18353" y="0"/>
                    <a:pt x="17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9" name="Google Shape;4779;p85"/>
            <p:cNvSpPr/>
            <p:nvPr/>
          </p:nvSpPr>
          <p:spPr>
            <a:xfrm>
              <a:off x="1107045" y="2538099"/>
              <a:ext cx="762426" cy="30303"/>
            </a:xfrm>
            <a:custGeom>
              <a:avLst/>
              <a:gdLst/>
              <a:ahLst/>
              <a:cxnLst/>
              <a:rect l="l" t="t" r="r" b="b"/>
              <a:pathLst>
                <a:path w="25512" h="1014" extrusionOk="0">
                  <a:moveTo>
                    <a:pt x="10593" y="0"/>
                  </a:moveTo>
                  <a:cubicBezTo>
                    <a:pt x="7048" y="0"/>
                    <a:pt x="3510" y="179"/>
                    <a:pt x="0" y="735"/>
                  </a:cubicBezTo>
                  <a:lnTo>
                    <a:pt x="10" y="934"/>
                  </a:lnTo>
                  <a:cubicBezTo>
                    <a:pt x="534" y="991"/>
                    <a:pt x="1060" y="1014"/>
                    <a:pt x="1586" y="1014"/>
                  </a:cubicBezTo>
                  <a:cubicBezTo>
                    <a:pt x="3847" y="1014"/>
                    <a:pt x="6118" y="585"/>
                    <a:pt x="8384" y="545"/>
                  </a:cubicBezTo>
                  <a:cubicBezTo>
                    <a:pt x="9158" y="532"/>
                    <a:pt x="9933" y="525"/>
                    <a:pt x="10708" y="525"/>
                  </a:cubicBezTo>
                  <a:cubicBezTo>
                    <a:pt x="13436" y="525"/>
                    <a:pt x="16167" y="601"/>
                    <a:pt x="18891" y="683"/>
                  </a:cubicBezTo>
                  <a:cubicBezTo>
                    <a:pt x="21097" y="748"/>
                    <a:pt x="23304" y="837"/>
                    <a:pt x="25508" y="934"/>
                  </a:cubicBezTo>
                  <a:lnTo>
                    <a:pt x="25511" y="760"/>
                  </a:lnTo>
                  <a:cubicBezTo>
                    <a:pt x="23306" y="487"/>
                    <a:pt x="21085" y="327"/>
                    <a:pt x="18865" y="230"/>
                  </a:cubicBezTo>
                  <a:cubicBezTo>
                    <a:pt x="16110" y="108"/>
                    <a:pt x="13350" y="0"/>
                    <a:pt x="10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0" name="Google Shape;4780;p85"/>
            <p:cNvSpPr/>
            <p:nvPr/>
          </p:nvSpPr>
          <p:spPr>
            <a:xfrm>
              <a:off x="1110332" y="2613679"/>
              <a:ext cx="757764" cy="42018"/>
            </a:xfrm>
            <a:custGeom>
              <a:avLst/>
              <a:gdLst/>
              <a:ahLst/>
              <a:cxnLst/>
              <a:rect l="l" t="t" r="r" b="b"/>
              <a:pathLst>
                <a:path w="25356" h="1406" extrusionOk="0">
                  <a:moveTo>
                    <a:pt x="10872" y="0"/>
                  </a:moveTo>
                  <a:cubicBezTo>
                    <a:pt x="9567" y="0"/>
                    <a:pt x="8265" y="38"/>
                    <a:pt x="6975" y="146"/>
                  </a:cubicBezTo>
                  <a:cubicBezTo>
                    <a:pt x="5154" y="296"/>
                    <a:pt x="3326" y="523"/>
                    <a:pt x="1506" y="523"/>
                  </a:cubicBezTo>
                  <a:cubicBezTo>
                    <a:pt x="1003" y="523"/>
                    <a:pt x="502" y="506"/>
                    <a:pt x="1" y="465"/>
                  </a:cubicBezTo>
                  <a:lnTo>
                    <a:pt x="1" y="465"/>
                  </a:lnTo>
                  <a:lnTo>
                    <a:pt x="10" y="655"/>
                  </a:lnTo>
                  <a:cubicBezTo>
                    <a:pt x="1060" y="887"/>
                    <a:pt x="2134" y="963"/>
                    <a:pt x="3215" y="963"/>
                  </a:cubicBezTo>
                  <a:cubicBezTo>
                    <a:pt x="4766" y="963"/>
                    <a:pt x="6331" y="807"/>
                    <a:pt x="7861" y="731"/>
                  </a:cubicBezTo>
                  <a:cubicBezTo>
                    <a:pt x="9941" y="629"/>
                    <a:pt x="12039" y="564"/>
                    <a:pt x="14133" y="564"/>
                  </a:cubicBezTo>
                  <a:cubicBezTo>
                    <a:pt x="15508" y="564"/>
                    <a:pt x="16882" y="592"/>
                    <a:pt x="18248" y="657"/>
                  </a:cubicBezTo>
                  <a:cubicBezTo>
                    <a:pt x="20596" y="770"/>
                    <a:pt x="22996" y="970"/>
                    <a:pt x="25337" y="1406"/>
                  </a:cubicBezTo>
                  <a:lnTo>
                    <a:pt x="25355" y="451"/>
                  </a:lnTo>
                  <a:cubicBezTo>
                    <a:pt x="22891" y="343"/>
                    <a:pt x="20426" y="248"/>
                    <a:pt x="17959" y="185"/>
                  </a:cubicBezTo>
                  <a:cubicBezTo>
                    <a:pt x="15617" y="125"/>
                    <a:pt x="13239" y="0"/>
                    <a:pt x="10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1" name="Google Shape;4781;p85"/>
            <p:cNvSpPr/>
            <p:nvPr/>
          </p:nvSpPr>
          <p:spPr>
            <a:xfrm>
              <a:off x="1114158" y="2701661"/>
              <a:ext cx="657769" cy="29855"/>
            </a:xfrm>
            <a:custGeom>
              <a:avLst/>
              <a:gdLst/>
              <a:ahLst/>
              <a:cxnLst/>
              <a:rect l="l" t="t" r="r" b="b"/>
              <a:pathLst>
                <a:path w="22010" h="999" extrusionOk="0">
                  <a:moveTo>
                    <a:pt x="13584" y="0"/>
                  </a:moveTo>
                  <a:cubicBezTo>
                    <a:pt x="11422" y="0"/>
                    <a:pt x="9258" y="60"/>
                    <a:pt x="7110" y="194"/>
                  </a:cubicBezTo>
                  <a:cubicBezTo>
                    <a:pt x="5765" y="278"/>
                    <a:pt x="4392" y="384"/>
                    <a:pt x="3025" y="384"/>
                  </a:cubicBezTo>
                  <a:cubicBezTo>
                    <a:pt x="2008" y="384"/>
                    <a:pt x="995" y="325"/>
                    <a:pt x="0" y="155"/>
                  </a:cubicBezTo>
                  <a:lnTo>
                    <a:pt x="0" y="155"/>
                  </a:lnTo>
                  <a:lnTo>
                    <a:pt x="43" y="999"/>
                  </a:lnTo>
                  <a:cubicBezTo>
                    <a:pt x="2729" y="516"/>
                    <a:pt x="5587" y="495"/>
                    <a:pt x="8231" y="407"/>
                  </a:cubicBezTo>
                  <a:cubicBezTo>
                    <a:pt x="10233" y="339"/>
                    <a:pt x="12234" y="313"/>
                    <a:pt x="14236" y="313"/>
                  </a:cubicBezTo>
                  <a:cubicBezTo>
                    <a:pt x="16067" y="313"/>
                    <a:pt x="17898" y="335"/>
                    <a:pt x="19730" y="367"/>
                  </a:cubicBezTo>
                  <a:cubicBezTo>
                    <a:pt x="20489" y="380"/>
                    <a:pt x="21249" y="393"/>
                    <a:pt x="22009" y="407"/>
                  </a:cubicBezTo>
                  <a:cubicBezTo>
                    <a:pt x="20724" y="242"/>
                    <a:pt x="19429" y="132"/>
                    <a:pt x="18118" y="84"/>
                  </a:cubicBezTo>
                  <a:cubicBezTo>
                    <a:pt x="16612" y="30"/>
                    <a:pt x="15099" y="0"/>
                    <a:pt x="1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2" name="Google Shape;4782;p85"/>
            <p:cNvSpPr/>
            <p:nvPr/>
          </p:nvSpPr>
          <p:spPr>
            <a:xfrm>
              <a:off x="1118491" y="2772489"/>
              <a:ext cx="746557" cy="68616"/>
            </a:xfrm>
            <a:custGeom>
              <a:avLst/>
              <a:gdLst/>
              <a:ahLst/>
              <a:cxnLst/>
              <a:rect l="l" t="t" r="r" b="b"/>
              <a:pathLst>
                <a:path w="24981" h="2296" extrusionOk="0">
                  <a:moveTo>
                    <a:pt x="13656" y="0"/>
                  </a:moveTo>
                  <a:cubicBezTo>
                    <a:pt x="11799" y="0"/>
                    <a:pt x="9942" y="27"/>
                    <a:pt x="8086" y="102"/>
                  </a:cubicBezTo>
                  <a:cubicBezTo>
                    <a:pt x="5464" y="208"/>
                    <a:pt x="2639" y="205"/>
                    <a:pt x="0" y="715"/>
                  </a:cubicBezTo>
                  <a:lnTo>
                    <a:pt x="78" y="2295"/>
                  </a:lnTo>
                  <a:lnTo>
                    <a:pt x="24937" y="2295"/>
                  </a:lnTo>
                  <a:lnTo>
                    <a:pt x="24981" y="148"/>
                  </a:lnTo>
                  <a:cubicBezTo>
                    <a:pt x="23182" y="125"/>
                    <a:pt x="21383" y="91"/>
                    <a:pt x="19585" y="63"/>
                  </a:cubicBezTo>
                  <a:cubicBezTo>
                    <a:pt x="17610" y="30"/>
                    <a:pt x="15633" y="0"/>
                    <a:pt x="13656" y="0"/>
                  </a:cubicBezTo>
                  <a:close/>
                </a:path>
              </a:pathLst>
            </a:custGeom>
            <a:solidFill>
              <a:srgbClr val="F5DF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3" name="Google Shape;4783;p85"/>
            <p:cNvSpPr/>
            <p:nvPr/>
          </p:nvSpPr>
          <p:spPr>
            <a:xfrm>
              <a:off x="1662882" y="2341574"/>
              <a:ext cx="134243" cy="9205"/>
            </a:xfrm>
            <a:custGeom>
              <a:avLst/>
              <a:gdLst/>
              <a:ahLst/>
              <a:cxnLst/>
              <a:rect l="l" t="t" r="r" b="b"/>
              <a:pathLst>
                <a:path w="4492" h="308" extrusionOk="0">
                  <a:moveTo>
                    <a:pt x="4239" y="0"/>
                  </a:moveTo>
                  <a:cubicBezTo>
                    <a:pt x="2825" y="9"/>
                    <a:pt x="1412" y="22"/>
                    <a:pt x="0" y="38"/>
                  </a:cubicBezTo>
                  <a:cubicBezTo>
                    <a:pt x="566" y="54"/>
                    <a:pt x="1131" y="77"/>
                    <a:pt x="1699" y="108"/>
                  </a:cubicBezTo>
                  <a:cubicBezTo>
                    <a:pt x="2633" y="160"/>
                    <a:pt x="3563" y="225"/>
                    <a:pt x="4492" y="307"/>
                  </a:cubicBezTo>
                  <a:lnTo>
                    <a:pt x="4239" y="0"/>
                  </a:lnTo>
                  <a:close/>
                </a:path>
              </a:pathLst>
            </a:custGeom>
            <a:solidFill>
              <a:srgbClr val="F5DF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4" name="Google Shape;4784;p85"/>
            <p:cNvSpPr/>
            <p:nvPr/>
          </p:nvSpPr>
          <p:spPr>
            <a:xfrm>
              <a:off x="1158209" y="2360491"/>
              <a:ext cx="102207" cy="12940"/>
            </a:xfrm>
            <a:custGeom>
              <a:avLst/>
              <a:gdLst/>
              <a:ahLst/>
              <a:cxnLst/>
              <a:rect l="l" t="t" r="r" b="b"/>
              <a:pathLst>
                <a:path w="3420" h="433" extrusionOk="0">
                  <a:moveTo>
                    <a:pt x="357" y="1"/>
                  </a:moveTo>
                  <a:lnTo>
                    <a:pt x="0" y="433"/>
                  </a:lnTo>
                  <a:cubicBezTo>
                    <a:pt x="1125" y="402"/>
                    <a:pt x="2277" y="251"/>
                    <a:pt x="3420" y="80"/>
                  </a:cubicBezTo>
                  <a:lnTo>
                    <a:pt x="3420" y="80"/>
                  </a:lnTo>
                  <a:cubicBezTo>
                    <a:pt x="2976" y="110"/>
                    <a:pt x="2526" y="132"/>
                    <a:pt x="2076" y="132"/>
                  </a:cubicBezTo>
                  <a:cubicBezTo>
                    <a:pt x="1496" y="132"/>
                    <a:pt x="918" y="96"/>
                    <a:pt x="357" y="1"/>
                  </a:cubicBezTo>
                  <a:close/>
                </a:path>
              </a:pathLst>
            </a:custGeom>
            <a:solidFill>
              <a:srgbClr val="F5DF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5" name="Google Shape;4785;p85"/>
            <p:cNvSpPr/>
            <p:nvPr/>
          </p:nvSpPr>
          <p:spPr>
            <a:xfrm>
              <a:off x="982244" y="1905727"/>
              <a:ext cx="1022575" cy="598298"/>
            </a:xfrm>
            <a:custGeom>
              <a:avLst/>
              <a:gdLst/>
              <a:ahLst/>
              <a:cxnLst/>
              <a:rect l="l" t="t" r="r" b="b"/>
              <a:pathLst>
                <a:path w="34217" h="20020" extrusionOk="0">
                  <a:moveTo>
                    <a:pt x="16891" y="0"/>
                  </a:moveTo>
                  <a:lnTo>
                    <a:pt x="1" y="20020"/>
                  </a:lnTo>
                  <a:lnTo>
                    <a:pt x="2287" y="20020"/>
                  </a:lnTo>
                  <a:lnTo>
                    <a:pt x="3983" y="17964"/>
                  </a:lnTo>
                  <a:lnTo>
                    <a:pt x="16891" y="2291"/>
                  </a:lnTo>
                  <a:lnTo>
                    <a:pt x="29768" y="17930"/>
                  </a:lnTo>
                  <a:lnTo>
                    <a:pt x="31490" y="20020"/>
                  </a:lnTo>
                  <a:lnTo>
                    <a:pt x="34217" y="20020"/>
                  </a:lnTo>
                  <a:lnTo>
                    <a:pt x="16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6" name="Google Shape;4786;p85"/>
            <p:cNvSpPr/>
            <p:nvPr/>
          </p:nvSpPr>
          <p:spPr>
            <a:xfrm>
              <a:off x="1050592" y="2442586"/>
              <a:ext cx="70260" cy="398516"/>
            </a:xfrm>
            <a:custGeom>
              <a:avLst/>
              <a:gdLst/>
              <a:ahLst/>
              <a:cxnLst/>
              <a:rect l="l" t="t" r="r" b="b"/>
              <a:pathLst>
                <a:path w="2351" h="13335" extrusionOk="0">
                  <a:moveTo>
                    <a:pt x="1696" y="0"/>
                  </a:moveTo>
                  <a:lnTo>
                    <a:pt x="0" y="2056"/>
                  </a:lnTo>
                  <a:lnTo>
                    <a:pt x="572" y="13334"/>
                  </a:lnTo>
                  <a:lnTo>
                    <a:pt x="2350" y="13334"/>
                  </a:lnTo>
                  <a:lnTo>
                    <a:pt x="16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7" name="Google Shape;4787;p85"/>
            <p:cNvSpPr/>
            <p:nvPr/>
          </p:nvSpPr>
          <p:spPr>
            <a:xfrm>
              <a:off x="1050592" y="2466105"/>
              <a:ext cx="45634" cy="374997"/>
            </a:xfrm>
            <a:custGeom>
              <a:avLst/>
              <a:gdLst/>
              <a:ahLst/>
              <a:cxnLst/>
              <a:rect l="l" t="t" r="r" b="b"/>
              <a:pathLst>
                <a:path w="1527" h="12548" extrusionOk="0">
                  <a:moveTo>
                    <a:pt x="0" y="1269"/>
                  </a:moveTo>
                  <a:lnTo>
                    <a:pt x="572" y="12547"/>
                  </a:lnTo>
                  <a:lnTo>
                    <a:pt x="1526" y="12547"/>
                  </a:lnTo>
                  <a:lnTo>
                    <a:pt x="10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8" name="Google Shape;4788;p85"/>
            <p:cNvSpPr/>
            <p:nvPr/>
          </p:nvSpPr>
          <p:spPr>
            <a:xfrm>
              <a:off x="1050592" y="2442586"/>
              <a:ext cx="53942" cy="120227"/>
            </a:xfrm>
            <a:custGeom>
              <a:avLst/>
              <a:gdLst/>
              <a:ahLst/>
              <a:cxnLst/>
              <a:rect l="l" t="t" r="r" b="b"/>
              <a:pathLst>
                <a:path w="1805" h="4023" extrusionOk="0">
                  <a:moveTo>
                    <a:pt x="1696" y="0"/>
                  </a:moveTo>
                  <a:lnTo>
                    <a:pt x="0" y="2056"/>
                  </a:lnTo>
                  <a:lnTo>
                    <a:pt x="99" y="4023"/>
                  </a:lnTo>
                  <a:cubicBezTo>
                    <a:pt x="670" y="3418"/>
                    <a:pt x="1239" y="2810"/>
                    <a:pt x="1804" y="2201"/>
                  </a:cubicBezTo>
                  <a:lnTo>
                    <a:pt x="16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9" name="Google Shape;4789;p85"/>
            <p:cNvSpPr/>
            <p:nvPr/>
          </p:nvSpPr>
          <p:spPr>
            <a:xfrm>
              <a:off x="1863742" y="2441540"/>
              <a:ext cx="59591" cy="399562"/>
            </a:xfrm>
            <a:custGeom>
              <a:avLst/>
              <a:gdLst/>
              <a:ahLst/>
              <a:cxnLst/>
              <a:rect l="l" t="t" r="r" b="b"/>
              <a:pathLst>
                <a:path w="1994" h="13370" extrusionOk="0">
                  <a:moveTo>
                    <a:pt x="272" y="1"/>
                  </a:moveTo>
                  <a:lnTo>
                    <a:pt x="0" y="13369"/>
                  </a:lnTo>
                  <a:lnTo>
                    <a:pt x="1765" y="13369"/>
                  </a:lnTo>
                  <a:lnTo>
                    <a:pt x="1994" y="2091"/>
                  </a:lnTo>
                  <a:lnTo>
                    <a:pt x="2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0" name="Google Shape;4790;p85"/>
            <p:cNvSpPr/>
            <p:nvPr/>
          </p:nvSpPr>
          <p:spPr>
            <a:xfrm>
              <a:off x="1863742" y="2441540"/>
              <a:ext cx="36848" cy="399562"/>
            </a:xfrm>
            <a:custGeom>
              <a:avLst/>
              <a:gdLst/>
              <a:ahLst/>
              <a:cxnLst/>
              <a:rect l="l" t="t" r="r" b="b"/>
              <a:pathLst>
                <a:path w="1233" h="13370" extrusionOk="0">
                  <a:moveTo>
                    <a:pt x="1233" y="1166"/>
                  </a:moveTo>
                  <a:lnTo>
                    <a:pt x="272" y="1"/>
                  </a:lnTo>
                  <a:lnTo>
                    <a:pt x="0" y="13369"/>
                  </a:lnTo>
                  <a:lnTo>
                    <a:pt x="1013" y="1336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1" name="Google Shape;4791;p85"/>
            <p:cNvSpPr/>
            <p:nvPr/>
          </p:nvSpPr>
          <p:spPr>
            <a:xfrm>
              <a:off x="1870526" y="2441540"/>
              <a:ext cx="52807" cy="130299"/>
            </a:xfrm>
            <a:custGeom>
              <a:avLst/>
              <a:gdLst/>
              <a:ahLst/>
              <a:cxnLst/>
              <a:rect l="l" t="t" r="r" b="b"/>
              <a:pathLst>
                <a:path w="1767" h="4360" extrusionOk="0">
                  <a:moveTo>
                    <a:pt x="45" y="1"/>
                  </a:moveTo>
                  <a:lnTo>
                    <a:pt x="1" y="2177"/>
                  </a:lnTo>
                  <a:cubicBezTo>
                    <a:pt x="573" y="2911"/>
                    <a:pt x="1145" y="3639"/>
                    <a:pt x="1722" y="4359"/>
                  </a:cubicBezTo>
                  <a:lnTo>
                    <a:pt x="1767" y="2091"/>
                  </a:lnTo>
                  <a:lnTo>
                    <a:pt x="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2" name="Google Shape;4792;p85"/>
            <p:cNvSpPr/>
            <p:nvPr/>
          </p:nvSpPr>
          <p:spPr>
            <a:xfrm>
              <a:off x="1101277" y="1974195"/>
              <a:ext cx="770585" cy="525797"/>
            </a:xfrm>
            <a:custGeom>
              <a:avLst/>
              <a:gdLst/>
              <a:ahLst/>
              <a:cxnLst/>
              <a:rect l="l" t="t" r="r" b="b"/>
              <a:pathLst>
                <a:path w="25785" h="17594" extrusionOk="0">
                  <a:moveTo>
                    <a:pt x="12908" y="0"/>
                  </a:moveTo>
                  <a:lnTo>
                    <a:pt x="0" y="15673"/>
                  </a:lnTo>
                  <a:lnTo>
                    <a:pt x="95" y="17593"/>
                  </a:lnTo>
                  <a:cubicBezTo>
                    <a:pt x="4485" y="12731"/>
                    <a:pt x="8729" y="7776"/>
                    <a:pt x="13068" y="3013"/>
                  </a:cubicBezTo>
                  <a:cubicBezTo>
                    <a:pt x="17440" y="7655"/>
                    <a:pt x="21579" y="12536"/>
                    <a:pt x="25750" y="17383"/>
                  </a:cubicBezTo>
                  <a:lnTo>
                    <a:pt x="25785" y="15639"/>
                  </a:lnTo>
                  <a:lnTo>
                    <a:pt x="12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3" name="Google Shape;4793;p85"/>
            <p:cNvSpPr/>
            <p:nvPr/>
          </p:nvSpPr>
          <p:spPr>
            <a:xfrm>
              <a:off x="1114815" y="2718994"/>
              <a:ext cx="751159" cy="122110"/>
            </a:xfrm>
            <a:custGeom>
              <a:avLst/>
              <a:gdLst/>
              <a:ahLst/>
              <a:cxnLst/>
              <a:rect l="l" t="t" r="r" b="b"/>
              <a:pathLst>
                <a:path w="25135" h="4086" extrusionOk="0">
                  <a:moveTo>
                    <a:pt x="0" y="0"/>
                  </a:moveTo>
                  <a:lnTo>
                    <a:pt x="201" y="4085"/>
                  </a:lnTo>
                  <a:lnTo>
                    <a:pt x="25061" y="4085"/>
                  </a:lnTo>
                  <a:lnTo>
                    <a:pt x="25135" y="422"/>
                  </a:lnTo>
                  <a:lnTo>
                    <a:pt x="25135" y="422"/>
                  </a:lnTo>
                  <a:cubicBezTo>
                    <a:pt x="21581" y="1210"/>
                    <a:pt x="17778" y="1586"/>
                    <a:pt x="13917" y="1586"/>
                  </a:cubicBezTo>
                  <a:cubicBezTo>
                    <a:pt x="9247" y="1586"/>
                    <a:pt x="4494" y="10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4" name="Google Shape;4794;p85"/>
            <p:cNvSpPr/>
            <p:nvPr/>
          </p:nvSpPr>
          <p:spPr>
            <a:xfrm>
              <a:off x="932455" y="2783666"/>
              <a:ext cx="1094837" cy="100683"/>
            </a:xfrm>
            <a:custGeom>
              <a:avLst/>
              <a:gdLst/>
              <a:ahLst/>
              <a:cxnLst/>
              <a:rect l="l" t="t" r="r" b="b"/>
              <a:pathLst>
                <a:path w="36635" h="3369" extrusionOk="0">
                  <a:moveTo>
                    <a:pt x="1" y="0"/>
                  </a:moveTo>
                  <a:lnTo>
                    <a:pt x="701" y="3369"/>
                  </a:lnTo>
                  <a:lnTo>
                    <a:pt x="35882" y="3369"/>
                  </a:lnTo>
                  <a:lnTo>
                    <a:pt x="36635" y="65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5" name="Google Shape;4795;p85"/>
            <p:cNvSpPr/>
            <p:nvPr/>
          </p:nvSpPr>
          <p:spPr>
            <a:xfrm>
              <a:off x="1032451" y="2884319"/>
              <a:ext cx="88340" cy="373084"/>
            </a:xfrm>
            <a:custGeom>
              <a:avLst/>
              <a:gdLst/>
              <a:ahLst/>
              <a:cxnLst/>
              <a:rect l="l" t="t" r="r" b="b"/>
              <a:pathLst>
                <a:path w="2956" h="12484" extrusionOk="0">
                  <a:moveTo>
                    <a:pt x="0" y="1"/>
                  </a:moveTo>
                  <a:lnTo>
                    <a:pt x="574" y="12483"/>
                  </a:lnTo>
                  <a:lnTo>
                    <a:pt x="2955" y="12483"/>
                  </a:lnTo>
                  <a:lnTo>
                    <a:pt x="29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6" name="Google Shape;4796;p85"/>
            <p:cNvSpPr/>
            <p:nvPr/>
          </p:nvSpPr>
          <p:spPr>
            <a:xfrm>
              <a:off x="1032451" y="2884319"/>
              <a:ext cx="58186" cy="373084"/>
            </a:xfrm>
            <a:custGeom>
              <a:avLst/>
              <a:gdLst/>
              <a:ahLst/>
              <a:cxnLst/>
              <a:rect l="l" t="t" r="r" b="b"/>
              <a:pathLst>
                <a:path w="1947" h="12484" extrusionOk="0">
                  <a:moveTo>
                    <a:pt x="1520" y="1"/>
                  </a:moveTo>
                  <a:lnTo>
                    <a:pt x="0" y="1"/>
                  </a:lnTo>
                  <a:lnTo>
                    <a:pt x="574" y="12483"/>
                  </a:lnTo>
                  <a:lnTo>
                    <a:pt x="1947" y="124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7" name="Google Shape;4797;p85"/>
            <p:cNvSpPr/>
            <p:nvPr/>
          </p:nvSpPr>
          <p:spPr>
            <a:xfrm>
              <a:off x="1032451" y="2884290"/>
              <a:ext cx="88340" cy="39030"/>
            </a:xfrm>
            <a:custGeom>
              <a:avLst/>
              <a:gdLst/>
              <a:ahLst/>
              <a:cxnLst/>
              <a:rect l="l" t="t" r="r" b="b"/>
              <a:pathLst>
                <a:path w="2956" h="1306" extrusionOk="0">
                  <a:moveTo>
                    <a:pt x="2955" y="1"/>
                  </a:moveTo>
                  <a:lnTo>
                    <a:pt x="0" y="2"/>
                  </a:lnTo>
                  <a:lnTo>
                    <a:pt x="51" y="1083"/>
                  </a:lnTo>
                  <a:cubicBezTo>
                    <a:pt x="403" y="1010"/>
                    <a:pt x="759" y="974"/>
                    <a:pt x="1116" y="974"/>
                  </a:cubicBezTo>
                  <a:cubicBezTo>
                    <a:pt x="1741" y="974"/>
                    <a:pt x="2364" y="1085"/>
                    <a:pt x="2955" y="1306"/>
                  </a:cubicBezTo>
                  <a:lnTo>
                    <a:pt x="29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8" name="Google Shape;4798;p85"/>
            <p:cNvSpPr/>
            <p:nvPr/>
          </p:nvSpPr>
          <p:spPr>
            <a:xfrm>
              <a:off x="1846498" y="2884319"/>
              <a:ext cx="90611" cy="373084"/>
            </a:xfrm>
            <a:custGeom>
              <a:avLst/>
              <a:gdLst/>
              <a:ahLst/>
              <a:cxnLst/>
              <a:rect l="l" t="t" r="r" b="b"/>
              <a:pathLst>
                <a:path w="3032" h="12484" extrusionOk="0">
                  <a:moveTo>
                    <a:pt x="0" y="1"/>
                  </a:moveTo>
                  <a:lnTo>
                    <a:pt x="0" y="12483"/>
                  </a:lnTo>
                  <a:lnTo>
                    <a:pt x="2172" y="12483"/>
                  </a:lnTo>
                  <a:lnTo>
                    <a:pt x="30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9" name="Google Shape;4799;p85"/>
            <p:cNvSpPr/>
            <p:nvPr/>
          </p:nvSpPr>
          <p:spPr>
            <a:xfrm>
              <a:off x="1846498" y="2884319"/>
              <a:ext cx="38880" cy="373084"/>
            </a:xfrm>
            <a:custGeom>
              <a:avLst/>
              <a:gdLst/>
              <a:ahLst/>
              <a:cxnLst/>
              <a:rect l="l" t="t" r="r" b="b"/>
              <a:pathLst>
                <a:path w="1301" h="12484" extrusionOk="0">
                  <a:moveTo>
                    <a:pt x="1300" y="1"/>
                  </a:moveTo>
                  <a:lnTo>
                    <a:pt x="0" y="1"/>
                  </a:lnTo>
                  <a:lnTo>
                    <a:pt x="0" y="12483"/>
                  </a:lnTo>
                  <a:lnTo>
                    <a:pt x="785" y="124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0" name="Google Shape;4800;p85"/>
            <p:cNvSpPr/>
            <p:nvPr/>
          </p:nvSpPr>
          <p:spPr>
            <a:xfrm>
              <a:off x="1846528" y="2884290"/>
              <a:ext cx="90581" cy="32993"/>
            </a:xfrm>
            <a:custGeom>
              <a:avLst/>
              <a:gdLst/>
              <a:ahLst/>
              <a:cxnLst/>
              <a:rect l="l" t="t" r="r" b="b"/>
              <a:pathLst>
                <a:path w="3031" h="1104" extrusionOk="0">
                  <a:moveTo>
                    <a:pt x="3031" y="1"/>
                  </a:moveTo>
                  <a:lnTo>
                    <a:pt x="0" y="2"/>
                  </a:lnTo>
                  <a:lnTo>
                    <a:pt x="0" y="1103"/>
                  </a:lnTo>
                  <a:cubicBezTo>
                    <a:pt x="590" y="970"/>
                    <a:pt x="1193" y="901"/>
                    <a:pt x="1789" y="901"/>
                  </a:cubicBezTo>
                  <a:cubicBezTo>
                    <a:pt x="2184" y="901"/>
                    <a:pt x="2577" y="931"/>
                    <a:pt x="2962" y="993"/>
                  </a:cubicBezTo>
                  <a:lnTo>
                    <a:pt x="30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1" name="Google Shape;4801;p85"/>
            <p:cNvSpPr/>
            <p:nvPr/>
          </p:nvSpPr>
          <p:spPr>
            <a:xfrm>
              <a:off x="982214" y="3243839"/>
              <a:ext cx="188156" cy="97186"/>
            </a:xfrm>
            <a:custGeom>
              <a:avLst/>
              <a:gdLst/>
              <a:ahLst/>
              <a:cxnLst/>
              <a:rect l="l" t="t" r="r" b="b"/>
              <a:pathLst>
                <a:path w="6296" h="3252" extrusionOk="0">
                  <a:moveTo>
                    <a:pt x="1" y="0"/>
                  </a:moveTo>
                  <a:lnTo>
                    <a:pt x="988" y="3252"/>
                  </a:lnTo>
                  <a:lnTo>
                    <a:pt x="5933" y="3252"/>
                  </a:lnTo>
                  <a:lnTo>
                    <a:pt x="6295" y="0"/>
                  </a:lnTo>
                  <a:close/>
                </a:path>
              </a:pathLst>
            </a:custGeom>
            <a:solidFill>
              <a:srgbClr val="66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2" name="Google Shape;4802;p85"/>
            <p:cNvSpPr/>
            <p:nvPr/>
          </p:nvSpPr>
          <p:spPr>
            <a:xfrm>
              <a:off x="1784576" y="3243839"/>
              <a:ext cx="188096" cy="97186"/>
            </a:xfrm>
            <a:custGeom>
              <a:avLst/>
              <a:gdLst/>
              <a:ahLst/>
              <a:cxnLst/>
              <a:rect l="l" t="t" r="r" b="b"/>
              <a:pathLst>
                <a:path w="6294" h="3252" extrusionOk="0">
                  <a:moveTo>
                    <a:pt x="0" y="0"/>
                  </a:moveTo>
                  <a:lnTo>
                    <a:pt x="361" y="3252"/>
                  </a:lnTo>
                  <a:lnTo>
                    <a:pt x="5306" y="3252"/>
                  </a:lnTo>
                  <a:lnTo>
                    <a:pt x="6294" y="0"/>
                  </a:lnTo>
                  <a:close/>
                </a:path>
              </a:pathLst>
            </a:custGeom>
            <a:solidFill>
              <a:srgbClr val="66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3" name="Google Shape;4803;p85"/>
            <p:cNvSpPr/>
            <p:nvPr/>
          </p:nvSpPr>
          <p:spPr>
            <a:xfrm>
              <a:off x="1418241" y="2127297"/>
              <a:ext cx="131883" cy="116462"/>
            </a:xfrm>
            <a:custGeom>
              <a:avLst/>
              <a:gdLst/>
              <a:ahLst/>
              <a:cxnLst/>
              <a:rect l="l" t="t" r="r" b="b"/>
              <a:pathLst>
                <a:path w="4413" h="3897" extrusionOk="0">
                  <a:moveTo>
                    <a:pt x="2281" y="1"/>
                  </a:moveTo>
                  <a:cubicBezTo>
                    <a:pt x="0" y="1"/>
                    <a:pt x="961" y="3693"/>
                    <a:pt x="961" y="3897"/>
                  </a:cubicBezTo>
                  <a:lnTo>
                    <a:pt x="3600" y="3693"/>
                  </a:lnTo>
                  <a:cubicBezTo>
                    <a:pt x="3600" y="3693"/>
                    <a:pt x="4413" y="1"/>
                    <a:pt x="2281" y="1"/>
                  </a:cubicBezTo>
                  <a:close/>
                </a:path>
              </a:pathLst>
            </a:custGeom>
            <a:solidFill>
              <a:srgbClr val="763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4" name="Google Shape;4804;p85"/>
            <p:cNvSpPr/>
            <p:nvPr/>
          </p:nvSpPr>
          <p:spPr>
            <a:xfrm>
              <a:off x="1418241" y="2127297"/>
              <a:ext cx="131883" cy="116462"/>
            </a:xfrm>
            <a:custGeom>
              <a:avLst/>
              <a:gdLst/>
              <a:ahLst/>
              <a:cxnLst/>
              <a:rect l="l" t="t" r="r" b="b"/>
              <a:pathLst>
                <a:path w="4413" h="3897" extrusionOk="0">
                  <a:moveTo>
                    <a:pt x="2281" y="1"/>
                  </a:moveTo>
                  <a:cubicBezTo>
                    <a:pt x="0" y="1"/>
                    <a:pt x="961" y="3693"/>
                    <a:pt x="961" y="3897"/>
                  </a:cubicBezTo>
                  <a:lnTo>
                    <a:pt x="3600" y="3693"/>
                  </a:lnTo>
                  <a:cubicBezTo>
                    <a:pt x="3600" y="3693"/>
                    <a:pt x="4413"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5" name="Google Shape;4805;p85"/>
            <p:cNvSpPr/>
            <p:nvPr/>
          </p:nvSpPr>
          <p:spPr>
            <a:xfrm>
              <a:off x="1456255" y="2146274"/>
              <a:ext cx="56542" cy="77163"/>
            </a:xfrm>
            <a:custGeom>
              <a:avLst/>
              <a:gdLst/>
              <a:ahLst/>
              <a:cxnLst/>
              <a:rect l="l" t="t" r="r" b="b"/>
              <a:pathLst>
                <a:path w="1892" h="2582" extrusionOk="0">
                  <a:moveTo>
                    <a:pt x="1009" y="0"/>
                  </a:moveTo>
                  <a:cubicBezTo>
                    <a:pt x="654" y="0"/>
                    <a:pt x="503" y="129"/>
                    <a:pt x="422" y="228"/>
                  </a:cubicBezTo>
                  <a:cubicBezTo>
                    <a:pt x="202" y="490"/>
                    <a:pt x="1" y="1112"/>
                    <a:pt x="223" y="2581"/>
                  </a:cubicBezTo>
                  <a:lnTo>
                    <a:pt x="1786" y="2461"/>
                  </a:lnTo>
                  <a:cubicBezTo>
                    <a:pt x="1889" y="1690"/>
                    <a:pt x="1891" y="666"/>
                    <a:pt x="1531" y="220"/>
                  </a:cubicBezTo>
                  <a:cubicBezTo>
                    <a:pt x="1450" y="116"/>
                    <a:pt x="1315" y="0"/>
                    <a:pt x="1009" y="0"/>
                  </a:cubicBezTo>
                  <a:close/>
                </a:path>
              </a:pathLst>
            </a:custGeom>
            <a:solidFill>
              <a:srgbClr val="763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6" name="Google Shape;4806;p85"/>
            <p:cNvSpPr/>
            <p:nvPr/>
          </p:nvSpPr>
          <p:spPr>
            <a:xfrm>
              <a:off x="1456255" y="2146274"/>
              <a:ext cx="56542" cy="77163"/>
            </a:xfrm>
            <a:custGeom>
              <a:avLst/>
              <a:gdLst/>
              <a:ahLst/>
              <a:cxnLst/>
              <a:rect l="l" t="t" r="r" b="b"/>
              <a:pathLst>
                <a:path w="1892" h="2582" extrusionOk="0">
                  <a:moveTo>
                    <a:pt x="223" y="2581"/>
                  </a:moveTo>
                  <a:cubicBezTo>
                    <a:pt x="1" y="1112"/>
                    <a:pt x="202" y="490"/>
                    <a:pt x="422" y="228"/>
                  </a:cubicBezTo>
                  <a:cubicBezTo>
                    <a:pt x="503" y="129"/>
                    <a:pt x="654" y="0"/>
                    <a:pt x="1009" y="0"/>
                  </a:cubicBezTo>
                  <a:cubicBezTo>
                    <a:pt x="1315" y="0"/>
                    <a:pt x="1450" y="116"/>
                    <a:pt x="1531" y="220"/>
                  </a:cubicBezTo>
                  <a:cubicBezTo>
                    <a:pt x="1891" y="666"/>
                    <a:pt x="1889" y="1690"/>
                    <a:pt x="1786" y="246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7" name="Google Shape;4807;p85"/>
            <p:cNvSpPr/>
            <p:nvPr/>
          </p:nvSpPr>
          <p:spPr>
            <a:xfrm>
              <a:off x="1179786" y="2473577"/>
              <a:ext cx="196016" cy="275570"/>
            </a:xfrm>
            <a:custGeom>
              <a:avLst/>
              <a:gdLst/>
              <a:ahLst/>
              <a:cxnLst/>
              <a:rect l="l" t="t" r="r" b="b"/>
              <a:pathLst>
                <a:path w="6559" h="9221" extrusionOk="0">
                  <a:moveTo>
                    <a:pt x="0" y="0"/>
                  </a:moveTo>
                  <a:lnTo>
                    <a:pt x="318" y="9221"/>
                  </a:lnTo>
                  <a:lnTo>
                    <a:pt x="6558" y="9221"/>
                  </a:lnTo>
                  <a:lnTo>
                    <a:pt x="6558" y="0"/>
                  </a:lnTo>
                  <a:close/>
                </a:path>
              </a:pathLst>
            </a:custGeom>
            <a:solidFill>
              <a:srgbClr val="763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8" name="Google Shape;4808;p85"/>
            <p:cNvSpPr/>
            <p:nvPr/>
          </p:nvSpPr>
          <p:spPr>
            <a:xfrm>
              <a:off x="1179786" y="2473577"/>
              <a:ext cx="196016" cy="275570"/>
            </a:xfrm>
            <a:custGeom>
              <a:avLst/>
              <a:gdLst/>
              <a:ahLst/>
              <a:cxnLst/>
              <a:rect l="l" t="t" r="r" b="b"/>
              <a:pathLst>
                <a:path w="6559" h="9221" extrusionOk="0">
                  <a:moveTo>
                    <a:pt x="0" y="0"/>
                  </a:moveTo>
                  <a:lnTo>
                    <a:pt x="318" y="9221"/>
                  </a:lnTo>
                  <a:lnTo>
                    <a:pt x="6558" y="9221"/>
                  </a:lnTo>
                  <a:lnTo>
                    <a:pt x="65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9" name="Google Shape;4809;p85"/>
            <p:cNvSpPr/>
            <p:nvPr/>
          </p:nvSpPr>
          <p:spPr>
            <a:xfrm>
              <a:off x="1199480" y="2492554"/>
              <a:ext cx="157315" cy="237586"/>
            </a:xfrm>
            <a:custGeom>
              <a:avLst/>
              <a:gdLst/>
              <a:ahLst/>
              <a:cxnLst/>
              <a:rect l="l" t="t" r="r" b="b"/>
              <a:pathLst>
                <a:path w="5264" h="7950" extrusionOk="0">
                  <a:moveTo>
                    <a:pt x="0" y="1"/>
                  </a:moveTo>
                  <a:lnTo>
                    <a:pt x="274" y="7950"/>
                  </a:lnTo>
                  <a:lnTo>
                    <a:pt x="5263" y="7950"/>
                  </a:lnTo>
                  <a:lnTo>
                    <a:pt x="5263" y="1"/>
                  </a:lnTo>
                  <a:close/>
                </a:path>
              </a:pathLst>
            </a:custGeom>
            <a:solidFill>
              <a:srgbClr val="763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0" name="Google Shape;4810;p85"/>
            <p:cNvSpPr/>
            <p:nvPr/>
          </p:nvSpPr>
          <p:spPr>
            <a:xfrm>
              <a:off x="1199480" y="2492554"/>
              <a:ext cx="157315" cy="237586"/>
            </a:xfrm>
            <a:custGeom>
              <a:avLst/>
              <a:gdLst/>
              <a:ahLst/>
              <a:cxnLst/>
              <a:rect l="l" t="t" r="r" b="b"/>
              <a:pathLst>
                <a:path w="5264" h="7950" extrusionOk="0">
                  <a:moveTo>
                    <a:pt x="274" y="7950"/>
                  </a:moveTo>
                  <a:lnTo>
                    <a:pt x="0" y="1"/>
                  </a:lnTo>
                  <a:lnTo>
                    <a:pt x="5263" y="1"/>
                  </a:lnTo>
                  <a:lnTo>
                    <a:pt x="5263" y="79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1" name="Google Shape;4811;p85"/>
            <p:cNvSpPr/>
            <p:nvPr/>
          </p:nvSpPr>
          <p:spPr>
            <a:xfrm>
              <a:off x="1206533" y="2500025"/>
              <a:ext cx="36400" cy="78448"/>
            </a:xfrm>
            <a:custGeom>
              <a:avLst/>
              <a:gdLst/>
              <a:ahLst/>
              <a:cxnLst/>
              <a:rect l="l" t="t" r="r" b="b"/>
              <a:pathLst>
                <a:path w="1218" h="2625" extrusionOk="0">
                  <a:moveTo>
                    <a:pt x="1" y="0"/>
                  </a:moveTo>
                  <a:lnTo>
                    <a:pt x="94" y="2624"/>
                  </a:lnTo>
                  <a:lnTo>
                    <a:pt x="1217" y="2624"/>
                  </a:lnTo>
                  <a:cubicBezTo>
                    <a:pt x="1126" y="1760"/>
                    <a:pt x="1021" y="893"/>
                    <a:pt x="9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2" name="Google Shape;4812;p85"/>
            <p:cNvSpPr/>
            <p:nvPr/>
          </p:nvSpPr>
          <p:spPr>
            <a:xfrm>
              <a:off x="1253931" y="2499846"/>
              <a:ext cx="67301" cy="78627"/>
            </a:xfrm>
            <a:custGeom>
              <a:avLst/>
              <a:gdLst/>
              <a:ahLst/>
              <a:cxnLst/>
              <a:rect l="l" t="t" r="r" b="b"/>
              <a:pathLst>
                <a:path w="2252" h="2631" extrusionOk="0">
                  <a:moveTo>
                    <a:pt x="100" y="2630"/>
                  </a:moveTo>
                  <a:lnTo>
                    <a:pt x="2251" y="2630"/>
                  </a:lnTo>
                  <a:lnTo>
                    <a:pt x="2251" y="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3" name="Google Shape;4813;p85"/>
            <p:cNvSpPr/>
            <p:nvPr/>
          </p:nvSpPr>
          <p:spPr>
            <a:xfrm>
              <a:off x="1330229" y="2500025"/>
              <a:ext cx="26568" cy="78448"/>
            </a:xfrm>
            <a:custGeom>
              <a:avLst/>
              <a:gdLst/>
              <a:ahLst/>
              <a:cxnLst/>
              <a:rect l="l" t="t" r="r" b="b"/>
              <a:pathLst>
                <a:path w="889" h="2625" extrusionOk="0">
                  <a:moveTo>
                    <a:pt x="1" y="0"/>
                  </a:moveTo>
                  <a:lnTo>
                    <a:pt x="1" y="2624"/>
                  </a:lnTo>
                  <a:lnTo>
                    <a:pt x="888" y="2624"/>
                  </a:lnTo>
                  <a:lnTo>
                    <a:pt x="8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4" name="Google Shape;4814;p85"/>
            <p:cNvSpPr/>
            <p:nvPr/>
          </p:nvSpPr>
          <p:spPr>
            <a:xfrm>
              <a:off x="1604726" y="2473577"/>
              <a:ext cx="196016" cy="275570"/>
            </a:xfrm>
            <a:custGeom>
              <a:avLst/>
              <a:gdLst/>
              <a:ahLst/>
              <a:cxnLst/>
              <a:rect l="l" t="t" r="r" b="b"/>
              <a:pathLst>
                <a:path w="6559" h="9221" extrusionOk="0">
                  <a:moveTo>
                    <a:pt x="1" y="0"/>
                  </a:moveTo>
                  <a:lnTo>
                    <a:pt x="1" y="9221"/>
                  </a:lnTo>
                  <a:lnTo>
                    <a:pt x="6244" y="9221"/>
                  </a:lnTo>
                  <a:lnTo>
                    <a:pt x="6559" y="0"/>
                  </a:lnTo>
                  <a:close/>
                </a:path>
              </a:pathLst>
            </a:custGeom>
            <a:solidFill>
              <a:srgbClr val="763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5" name="Google Shape;4815;p85"/>
            <p:cNvSpPr/>
            <p:nvPr/>
          </p:nvSpPr>
          <p:spPr>
            <a:xfrm>
              <a:off x="1604726" y="2473577"/>
              <a:ext cx="196016" cy="275570"/>
            </a:xfrm>
            <a:custGeom>
              <a:avLst/>
              <a:gdLst/>
              <a:ahLst/>
              <a:cxnLst/>
              <a:rect l="l" t="t" r="r" b="b"/>
              <a:pathLst>
                <a:path w="6559" h="9221" extrusionOk="0">
                  <a:moveTo>
                    <a:pt x="1" y="0"/>
                  </a:moveTo>
                  <a:lnTo>
                    <a:pt x="1" y="9221"/>
                  </a:lnTo>
                  <a:lnTo>
                    <a:pt x="6244" y="9221"/>
                  </a:lnTo>
                  <a:lnTo>
                    <a:pt x="65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6" name="Google Shape;4816;p85"/>
            <p:cNvSpPr/>
            <p:nvPr/>
          </p:nvSpPr>
          <p:spPr>
            <a:xfrm>
              <a:off x="1623792" y="2492554"/>
              <a:ext cx="157345" cy="237586"/>
            </a:xfrm>
            <a:custGeom>
              <a:avLst/>
              <a:gdLst/>
              <a:ahLst/>
              <a:cxnLst/>
              <a:rect l="l" t="t" r="r" b="b"/>
              <a:pathLst>
                <a:path w="5265" h="7950" extrusionOk="0">
                  <a:moveTo>
                    <a:pt x="1" y="1"/>
                  </a:moveTo>
                  <a:lnTo>
                    <a:pt x="1" y="7950"/>
                  </a:lnTo>
                  <a:lnTo>
                    <a:pt x="4991" y="7950"/>
                  </a:lnTo>
                  <a:lnTo>
                    <a:pt x="5264" y="1"/>
                  </a:lnTo>
                  <a:close/>
                </a:path>
              </a:pathLst>
            </a:custGeom>
            <a:solidFill>
              <a:srgbClr val="763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7" name="Google Shape;4817;p85"/>
            <p:cNvSpPr/>
            <p:nvPr/>
          </p:nvSpPr>
          <p:spPr>
            <a:xfrm>
              <a:off x="1623792" y="2492554"/>
              <a:ext cx="157345" cy="237586"/>
            </a:xfrm>
            <a:custGeom>
              <a:avLst/>
              <a:gdLst/>
              <a:ahLst/>
              <a:cxnLst/>
              <a:rect l="l" t="t" r="r" b="b"/>
              <a:pathLst>
                <a:path w="5265" h="7950" extrusionOk="0">
                  <a:moveTo>
                    <a:pt x="1" y="7950"/>
                  </a:moveTo>
                  <a:lnTo>
                    <a:pt x="1" y="1"/>
                  </a:lnTo>
                  <a:lnTo>
                    <a:pt x="5264" y="1"/>
                  </a:lnTo>
                  <a:lnTo>
                    <a:pt x="4991" y="79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8" name="Google Shape;4818;p85"/>
            <p:cNvSpPr/>
            <p:nvPr/>
          </p:nvSpPr>
          <p:spPr>
            <a:xfrm>
              <a:off x="1628066" y="2495991"/>
              <a:ext cx="36968" cy="88549"/>
            </a:xfrm>
            <a:custGeom>
              <a:avLst/>
              <a:gdLst/>
              <a:ahLst/>
              <a:cxnLst/>
              <a:rect l="l" t="t" r="r" b="b"/>
              <a:pathLst>
                <a:path w="1237" h="2963" extrusionOk="0">
                  <a:moveTo>
                    <a:pt x="1105" y="1"/>
                  </a:moveTo>
                  <a:lnTo>
                    <a:pt x="0" y="1"/>
                  </a:lnTo>
                  <a:lnTo>
                    <a:pt x="0" y="2963"/>
                  </a:lnTo>
                  <a:cubicBezTo>
                    <a:pt x="417" y="2959"/>
                    <a:pt x="825" y="2953"/>
                    <a:pt x="1236" y="2950"/>
                  </a:cubicBezTo>
                  <a:cubicBezTo>
                    <a:pt x="1126" y="1953"/>
                    <a:pt x="1048" y="957"/>
                    <a:pt x="1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9" name="Google Shape;4819;p85"/>
            <p:cNvSpPr/>
            <p:nvPr/>
          </p:nvSpPr>
          <p:spPr>
            <a:xfrm>
              <a:off x="1676122" y="2495991"/>
              <a:ext cx="63446" cy="88101"/>
            </a:xfrm>
            <a:custGeom>
              <a:avLst/>
              <a:gdLst/>
              <a:ahLst/>
              <a:cxnLst/>
              <a:rect l="l" t="t" r="r" b="b"/>
              <a:pathLst>
                <a:path w="2123" h="2948" extrusionOk="0">
                  <a:moveTo>
                    <a:pt x="1" y="2948"/>
                  </a:moveTo>
                  <a:cubicBezTo>
                    <a:pt x="713" y="2941"/>
                    <a:pt x="1420" y="2935"/>
                    <a:pt x="2122" y="2934"/>
                  </a:cubicBezTo>
                  <a:lnTo>
                    <a:pt x="2122"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0" name="Google Shape;4820;p85"/>
            <p:cNvSpPr/>
            <p:nvPr/>
          </p:nvSpPr>
          <p:spPr>
            <a:xfrm>
              <a:off x="1752210" y="2495991"/>
              <a:ext cx="28929" cy="87712"/>
            </a:xfrm>
            <a:custGeom>
              <a:avLst/>
              <a:gdLst/>
              <a:ahLst/>
              <a:cxnLst/>
              <a:rect l="l" t="t" r="r" b="b"/>
              <a:pathLst>
                <a:path w="968" h="2935" extrusionOk="0">
                  <a:moveTo>
                    <a:pt x="0" y="1"/>
                  </a:moveTo>
                  <a:lnTo>
                    <a:pt x="0" y="2935"/>
                  </a:lnTo>
                  <a:cubicBezTo>
                    <a:pt x="282" y="2934"/>
                    <a:pt x="565" y="2933"/>
                    <a:pt x="842" y="2935"/>
                  </a:cubicBezTo>
                  <a:lnTo>
                    <a:pt x="9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1" name="Google Shape;4821;p85"/>
            <p:cNvSpPr/>
            <p:nvPr/>
          </p:nvSpPr>
          <p:spPr>
            <a:xfrm>
              <a:off x="2407476" y="3006132"/>
              <a:ext cx="78119" cy="277452"/>
            </a:xfrm>
            <a:custGeom>
              <a:avLst/>
              <a:gdLst/>
              <a:ahLst/>
              <a:cxnLst/>
              <a:rect l="l" t="t" r="r" b="b"/>
              <a:pathLst>
                <a:path w="2614" h="9284" extrusionOk="0">
                  <a:moveTo>
                    <a:pt x="1011" y="1"/>
                  </a:moveTo>
                  <a:lnTo>
                    <a:pt x="0" y="9283"/>
                  </a:lnTo>
                  <a:lnTo>
                    <a:pt x="0" y="9283"/>
                  </a:lnTo>
                  <a:lnTo>
                    <a:pt x="1658" y="9281"/>
                  </a:lnTo>
                  <a:lnTo>
                    <a:pt x="2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2" name="Google Shape;4822;p85"/>
            <p:cNvSpPr/>
            <p:nvPr/>
          </p:nvSpPr>
          <p:spPr>
            <a:xfrm>
              <a:off x="1973929" y="2945046"/>
              <a:ext cx="541696" cy="61862"/>
            </a:xfrm>
            <a:custGeom>
              <a:avLst/>
              <a:gdLst/>
              <a:ahLst/>
              <a:cxnLst/>
              <a:rect l="l" t="t" r="r" b="b"/>
              <a:pathLst>
                <a:path w="18126" h="2070" extrusionOk="0">
                  <a:moveTo>
                    <a:pt x="157" y="0"/>
                  </a:moveTo>
                  <a:lnTo>
                    <a:pt x="0" y="1900"/>
                  </a:lnTo>
                  <a:lnTo>
                    <a:pt x="18125" y="2070"/>
                  </a:lnTo>
                  <a:lnTo>
                    <a:pt x="181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3" name="Google Shape;4823;p85"/>
            <p:cNvSpPr/>
            <p:nvPr/>
          </p:nvSpPr>
          <p:spPr>
            <a:xfrm>
              <a:off x="1988513" y="2951442"/>
              <a:ext cx="513693" cy="24805"/>
            </a:xfrm>
            <a:custGeom>
              <a:avLst/>
              <a:gdLst/>
              <a:ahLst/>
              <a:cxnLst/>
              <a:rect l="l" t="t" r="r" b="b"/>
              <a:pathLst>
                <a:path w="17189" h="830" extrusionOk="0">
                  <a:moveTo>
                    <a:pt x="87" y="1"/>
                  </a:moveTo>
                  <a:lnTo>
                    <a:pt x="1" y="820"/>
                  </a:lnTo>
                  <a:cubicBezTo>
                    <a:pt x="27" y="823"/>
                    <a:pt x="54" y="825"/>
                    <a:pt x="80" y="829"/>
                  </a:cubicBezTo>
                  <a:lnTo>
                    <a:pt x="87" y="756"/>
                  </a:lnTo>
                  <a:lnTo>
                    <a:pt x="17189" y="756"/>
                  </a:lnTo>
                  <a:lnTo>
                    <a:pt x="171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4" name="Google Shape;4824;p85"/>
            <p:cNvSpPr/>
            <p:nvPr/>
          </p:nvSpPr>
          <p:spPr>
            <a:xfrm>
              <a:off x="1973929" y="2945046"/>
              <a:ext cx="61653" cy="57379"/>
            </a:xfrm>
            <a:custGeom>
              <a:avLst/>
              <a:gdLst/>
              <a:ahLst/>
              <a:cxnLst/>
              <a:rect l="l" t="t" r="r" b="b"/>
              <a:pathLst>
                <a:path w="2063" h="1920" extrusionOk="0">
                  <a:moveTo>
                    <a:pt x="157" y="0"/>
                  </a:moveTo>
                  <a:lnTo>
                    <a:pt x="0" y="1900"/>
                  </a:lnTo>
                  <a:lnTo>
                    <a:pt x="2063" y="1919"/>
                  </a:lnTo>
                  <a:cubicBezTo>
                    <a:pt x="1672" y="1300"/>
                    <a:pt x="1320" y="651"/>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5" name="Google Shape;4825;p85"/>
            <p:cNvSpPr/>
            <p:nvPr/>
          </p:nvSpPr>
          <p:spPr>
            <a:xfrm>
              <a:off x="720000" y="3023525"/>
              <a:ext cx="2099451" cy="474574"/>
            </a:xfrm>
            <a:custGeom>
              <a:avLst/>
              <a:gdLst/>
              <a:ahLst/>
              <a:cxnLst/>
              <a:rect l="l" t="t" r="r" b="b"/>
              <a:pathLst>
                <a:path w="70251" h="15880" extrusionOk="0">
                  <a:moveTo>
                    <a:pt x="63268" y="0"/>
                  </a:moveTo>
                  <a:lnTo>
                    <a:pt x="63268" y="0"/>
                  </a:lnTo>
                  <a:cubicBezTo>
                    <a:pt x="61143" y="1834"/>
                    <a:pt x="58144" y="3019"/>
                    <a:pt x="54759" y="3729"/>
                  </a:cubicBezTo>
                  <a:cubicBezTo>
                    <a:pt x="54792" y="3729"/>
                    <a:pt x="54824" y="3728"/>
                    <a:pt x="54856" y="3728"/>
                  </a:cubicBezTo>
                  <a:cubicBezTo>
                    <a:pt x="59874" y="3728"/>
                    <a:pt x="56506" y="6796"/>
                    <a:pt x="46117" y="6796"/>
                  </a:cubicBezTo>
                  <a:cubicBezTo>
                    <a:pt x="45996" y="6796"/>
                    <a:pt x="45874" y="6796"/>
                    <a:pt x="45751" y="6795"/>
                  </a:cubicBezTo>
                  <a:lnTo>
                    <a:pt x="45751" y="6795"/>
                  </a:lnTo>
                  <a:cubicBezTo>
                    <a:pt x="50515" y="8986"/>
                    <a:pt x="42629" y="10046"/>
                    <a:pt x="35330" y="10046"/>
                  </a:cubicBezTo>
                  <a:cubicBezTo>
                    <a:pt x="28105" y="10046"/>
                    <a:pt x="21457" y="9008"/>
                    <a:pt x="28227" y="7002"/>
                  </a:cubicBezTo>
                  <a:lnTo>
                    <a:pt x="28227" y="7002"/>
                  </a:lnTo>
                  <a:cubicBezTo>
                    <a:pt x="27424" y="7022"/>
                    <a:pt x="26670" y="7032"/>
                    <a:pt x="25964" y="7032"/>
                  </a:cubicBezTo>
                  <a:cubicBezTo>
                    <a:pt x="14713" y="7032"/>
                    <a:pt x="15485" y="4576"/>
                    <a:pt x="16687" y="4335"/>
                  </a:cubicBezTo>
                  <a:lnTo>
                    <a:pt x="16687" y="4335"/>
                  </a:lnTo>
                  <a:cubicBezTo>
                    <a:pt x="12625" y="4906"/>
                    <a:pt x="10164" y="5115"/>
                    <a:pt x="8734" y="5115"/>
                  </a:cubicBezTo>
                  <a:cubicBezTo>
                    <a:pt x="5453" y="5115"/>
                    <a:pt x="7605" y="4017"/>
                    <a:pt x="8314" y="3689"/>
                  </a:cubicBezTo>
                  <a:lnTo>
                    <a:pt x="8314" y="3689"/>
                  </a:lnTo>
                  <a:cubicBezTo>
                    <a:pt x="0" y="6970"/>
                    <a:pt x="1052" y="13902"/>
                    <a:pt x="1052" y="13902"/>
                  </a:cubicBezTo>
                  <a:cubicBezTo>
                    <a:pt x="2702" y="12464"/>
                    <a:pt x="4826" y="11939"/>
                    <a:pt x="7154" y="11939"/>
                  </a:cubicBezTo>
                  <a:cubicBezTo>
                    <a:pt x="12465" y="11939"/>
                    <a:pt x="18835" y="14669"/>
                    <a:pt x="23049" y="15514"/>
                  </a:cubicBezTo>
                  <a:cubicBezTo>
                    <a:pt x="24197" y="15745"/>
                    <a:pt x="25586" y="15880"/>
                    <a:pt x="27016" y="15880"/>
                  </a:cubicBezTo>
                  <a:cubicBezTo>
                    <a:pt x="29639" y="15880"/>
                    <a:pt x="32398" y="15427"/>
                    <a:pt x="34061" y="14288"/>
                  </a:cubicBezTo>
                  <a:cubicBezTo>
                    <a:pt x="36670" y="12500"/>
                    <a:pt x="32245" y="11659"/>
                    <a:pt x="30336" y="11659"/>
                  </a:cubicBezTo>
                  <a:cubicBezTo>
                    <a:pt x="30325" y="11659"/>
                    <a:pt x="30313" y="11659"/>
                    <a:pt x="30301" y="11659"/>
                  </a:cubicBezTo>
                  <a:cubicBezTo>
                    <a:pt x="32914" y="11114"/>
                    <a:pt x="35904" y="10967"/>
                    <a:pt x="38959" y="10967"/>
                  </a:cubicBezTo>
                  <a:cubicBezTo>
                    <a:pt x="42555" y="10967"/>
                    <a:pt x="46241" y="11171"/>
                    <a:pt x="49504" y="11171"/>
                  </a:cubicBezTo>
                  <a:cubicBezTo>
                    <a:pt x="51483" y="11171"/>
                    <a:pt x="53307" y="11096"/>
                    <a:pt x="54861" y="10855"/>
                  </a:cubicBezTo>
                  <a:cubicBezTo>
                    <a:pt x="70250" y="8457"/>
                    <a:pt x="66576" y="649"/>
                    <a:pt x="63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6" name="Google Shape;4826;p85"/>
            <p:cNvSpPr/>
            <p:nvPr/>
          </p:nvSpPr>
          <p:spPr>
            <a:xfrm>
              <a:off x="882965" y="3083445"/>
              <a:ext cx="1626401" cy="240335"/>
            </a:xfrm>
            <a:custGeom>
              <a:avLst/>
              <a:gdLst/>
              <a:ahLst/>
              <a:cxnLst/>
              <a:rect l="l" t="t" r="r" b="b"/>
              <a:pathLst>
                <a:path w="54422" h="8042" extrusionOk="0">
                  <a:moveTo>
                    <a:pt x="13605" y="1"/>
                  </a:moveTo>
                  <a:cubicBezTo>
                    <a:pt x="8915" y="1"/>
                    <a:pt x="5437" y="667"/>
                    <a:pt x="2861" y="1684"/>
                  </a:cubicBezTo>
                  <a:cubicBezTo>
                    <a:pt x="2152" y="2012"/>
                    <a:pt x="0" y="3110"/>
                    <a:pt x="3281" y="3110"/>
                  </a:cubicBezTo>
                  <a:cubicBezTo>
                    <a:pt x="4711" y="3110"/>
                    <a:pt x="7172" y="2901"/>
                    <a:pt x="11234" y="2330"/>
                  </a:cubicBezTo>
                  <a:lnTo>
                    <a:pt x="11234" y="2330"/>
                  </a:lnTo>
                  <a:cubicBezTo>
                    <a:pt x="10032" y="2572"/>
                    <a:pt x="9258" y="5028"/>
                    <a:pt x="20517" y="5028"/>
                  </a:cubicBezTo>
                  <a:cubicBezTo>
                    <a:pt x="21221" y="5028"/>
                    <a:pt x="21973" y="5018"/>
                    <a:pt x="22774" y="4998"/>
                  </a:cubicBezTo>
                  <a:lnTo>
                    <a:pt x="22774" y="4998"/>
                  </a:lnTo>
                  <a:cubicBezTo>
                    <a:pt x="16003" y="7003"/>
                    <a:pt x="22652" y="8042"/>
                    <a:pt x="29878" y="8042"/>
                  </a:cubicBezTo>
                  <a:cubicBezTo>
                    <a:pt x="37176" y="8042"/>
                    <a:pt x="45061" y="6982"/>
                    <a:pt x="40297" y="4791"/>
                  </a:cubicBezTo>
                  <a:lnTo>
                    <a:pt x="40297" y="4791"/>
                  </a:lnTo>
                  <a:cubicBezTo>
                    <a:pt x="40418" y="4792"/>
                    <a:pt x="40538" y="4792"/>
                    <a:pt x="40657" y="4792"/>
                  </a:cubicBezTo>
                  <a:cubicBezTo>
                    <a:pt x="51052" y="4792"/>
                    <a:pt x="54422" y="1723"/>
                    <a:pt x="49403" y="1723"/>
                  </a:cubicBezTo>
                  <a:cubicBezTo>
                    <a:pt x="49371" y="1723"/>
                    <a:pt x="49339" y="1724"/>
                    <a:pt x="49306" y="1724"/>
                  </a:cubicBezTo>
                  <a:cubicBezTo>
                    <a:pt x="46342" y="2344"/>
                    <a:pt x="43081" y="2597"/>
                    <a:pt x="39843" y="2597"/>
                  </a:cubicBezTo>
                  <a:cubicBezTo>
                    <a:pt x="35390" y="2597"/>
                    <a:pt x="30981" y="2119"/>
                    <a:pt x="27445" y="1459"/>
                  </a:cubicBezTo>
                  <a:cubicBezTo>
                    <a:pt x="21939" y="432"/>
                    <a:pt x="17379" y="1"/>
                    <a:pt x="13605" y="1"/>
                  </a:cubicBezTo>
                  <a:close/>
                </a:path>
              </a:pathLst>
            </a:custGeom>
            <a:solidFill>
              <a:srgbClr val="53A3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7" name="Google Shape;4827;p85"/>
            <p:cNvSpPr/>
            <p:nvPr/>
          </p:nvSpPr>
          <p:spPr>
            <a:xfrm>
              <a:off x="818741" y="3058192"/>
              <a:ext cx="1693673" cy="298760"/>
            </a:xfrm>
            <a:custGeom>
              <a:avLst/>
              <a:gdLst/>
              <a:ahLst/>
              <a:cxnLst/>
              <a:rect l="l" t="t" r="r" b="b"/>
              <a:pathLst>
                <a:path w="56673" h="9997" extrusionOk="0">
                  <a:moveTo>
                    <a:pt x="51455" y="2569"/>
                  </a:moveTo>
                  <a:cubicBezTo>
                    <a:pt x="56672" y="2529"/>
                    <a:pt x="53190" y="5709"/>
                    <a:pt x="42446" y="5636"/>
                  </a:cubicBezTo>
                  <a:cubicBezTo>
                    <a:pt x="51926" y="9997"/>
                    <a:pt x="11312" y="9874"/>
                    <a:pt x="24923" y="5843"/>
                  </a:cubicBezTo>
                  <a:cubicBezTo>
                    <a:pt x="11312" y="6189"/>
                    <a:pt x="12105" y="3432"/>
                    <a:pt x="13383" y="3175"/>
                  </a:cubicBezTo>
                  <a:cubicBezTo>
                    <a:pt x="0" y="5058"/>
                    <a:pt x="3992" y="3000"/>
                    <a:pt x="5010" y="2529"/>
                  </a:cubicBezTo>
                  <a:cubicBezTo>
                    <a:pt x="9659" y="694"/>
                    <a:pt x="17246" y="0"/>
                    <a:pt x="29594" y="2304"/>
                  </a:cubicBezTo>
                  <a:cubicBezTo>
                    <a:pt x="35702" y="3444"/>
                    <a:pt x="44418" y="4042"/>
                    <a:pt x="51455" y="25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8" name="Google Shape;4828;p85"/>
            <p:cNvSpPr/>
            <p:nvPr/>
          </p:nvSpPr>
          <p:spPr>
            <a:xfrm>
              <a:off x="2091647" y="2738958"/>
              <a:ext cx="104866" cy="87354"/>
            </a:xfrm>
            <a:custGeom>
              <a:avLst/>
              <a:gdLst/>
              <a:ahLst/>
              <a:cxnLst/>
              <a:rect l="l" t="t" r="r" b="b"/>
              <a:pathLst>
                <a:path w="3509" h="2923" extrusionOk="0">
                  <a:moveTo>
                    <a:pt x="2686" y="0"/>
                  </a:moveTo>
                  <a:cubicBezTo>
                    <a:pt x="2214" y="365"/>
                    <a:pt x="2525" y="954"/>
                    <a:pt x="2572" y="1042"/>
                  </a:cubicBezTo>
                  <a:cubicBezTo>
                    <a:pt x="2349" y="769"/>
                    <a:pt x="2074" y="684"/>
                    <a:pt x="1829" y="684"/>
                  </a:cubicBezTo>
                  <a:cubicBezTo>
                    <a:pt x="1626" y="684"/>
                    <a:pt x="1444" y="743"/>
                    <a:pt x="1328" y="801"/>
                  </a:cubicBezTo>
                  <a:cubicBezTo>
                    <a:pt x="1341" y="225"/>
                    <a:pt x="1383" y="573"/>
                    <a:pt x="1341" y="0"/>
                  </a:cubicBezTo>
                  <a:lnTo>
                    <a:pt x="1341" y="0"/>
                  </a:lnTo>
                  <a:cubicBezTo>
                    <a:pt x="590" y="504"/>
                    <a:pt x="607" y="1174"/>
                    <a:pt x="607" y="1174"/>
                  </a:cubicBezTo>
                  <a:cubicBezTo>
                    <a:pt x="0" y="2086"/>
                    <a:pt x="913" y="2611"/>
                    <a:pt x="1536" y="2887"/>
                  </a:cubicBezTo>
                  <a:cubicBezTo>
                    <a:pt x="1602" y="2911"/>
                    <a:pt x="1680" y="2923"/>
                    <a:pt x="1765" y="2923"/>
                  </a:cubicBezTo>
                  <a:cubicBezTo>
                    <a:pt x="2294" y="2923"/>
                    <a:pt x="3121" y="2470"/>
                    <a:pt x="3326" y="1594"/>
                  </a:cubicBezTo>
                  <a:cubicBezTo>
                    <a:pt x="3509" y="788"/>
                    <a:pt x="2880" y="406"/>
                    <a:pt x="2686" y="0"/>
                  </a:cubicBezTo>
                  <a:close/>
                </a:path>
              </a:pathLst>
            </a:custGeom>
            <a:solidFill>
              <a:srgbClr val="8C7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9" name="Google Shape;4829;p85"/>
            <p:cNvSpPr/>
            <p:nvPr/>
          </p:nvSpPr>
          <p:spPr>
            <a:xfrm>
              <a:off x="2091677" y="2738958"/>
              <a:ext cx="104837" cy="87354"/>
            </a:xfrm>
            <a:custGeom>
              <a:avLst/>
              <a:gdLst/>
              <a:ahLst/>
              <a:cxnLst/>
              <a:rect l="l" t="t" r="r" b="b"/>
              <a:pathLst>
                <a:path w="3508" h="2923" extrusionOk="0">
                  <a:moveTo>
                    <a:pt x="2686" y="0"/>
                  </a:moveTo>
                  <a:cubicBezTo>
                    <a:pt x="2215" y="365"/>
                    <a:pt x="2525" y="954"/>
                    <a:pt x="2571" y="1042"/>
                  </a:cubicBezTo>
                  <a:cubicBezTo>
                    <a:pt x="2422" y="859"/>
                    <a:pt x="2250" y="764"/>
                    <a:pt x="2080" y="719"/>
                  </a:cubicBezTo>
                  <a:cubicBezTo>
                    <a:pt x="1985" y="1027"/>
                    <a:pt x="1893" y="1335"/>
                    <a:pt x="1882" y="1661"/>
                  </a:cubicBezTo>
                  <a:cubicBezTo>
                    <a:pt x="1881" y="1698"/>
                    <a:pt x="1852" y="1717"/>
                    <a:pt x="1824" y="1717"/>
                  </a:cubicBezTo>
                  <a:cubicBezTo>
                    <a:pt x="1796" y="1717"/>
                    <a:pt x="1768" y="1698"/>
                    <a:pt x="1769" y="1661"/>
                  </a:cubicBezTo>
                  <a:cubicBezTo>
                    <a:pt x="1778" y="1327"/>
                    <a:pt x="1873" y="1013"/>
                    <a:pt x="1969" y="696"/>
                  </a:cubicBezTo>
                  <a:cubicBezTo>
                    <a:pt x="1918" y="689"/>
                    <a:pt x="1868" y="686"/>
                    <a:pt x="1818" y="686"/>
                  </a:cubicBezTo>
                  <a:cubicBezTo>
                    <a:pt x="1781" y="686"/>
                    <a:pt x="1744" y="688"/>
                    <a:pt x="1708" y="691"/>
                  </a:cubicBezTo>
                  <a:cubicBezTo>
                    <a:pt x="1683" y="1024"/>
                    <a:pt x="1662" y="1356"/>
                    <a:pt x="1719" y="1678"/>
                  </a:cubicBezTo>
                  <a:cubicBezTo>
                    <a:pt x="1729" y="1732"/>
                    <a:pt x="1682" y="1768"/>
                    <a:pt x="1640" y="1768"/>
                  </a:cubicBezTo>
                  <a:cubicBezTo>
                    <a:pt x="1612" y="1768"/>
                    <a:pt x="1586" y="1753"/>
                    <a:pt x="1580" y="1716"/>
                  </a:cubicBezTo>
                  <a:cubicBezTo>
                    <a:pt x="1521" y="1384"/>
                    <a:pt x="1520" y="1055"/>
                    <a:pt x="1528" y="727"/>
                  </a:cubicBezTo>
                  <a:lnTo>
                    <a:pt x="1528" y="727"/>
                  </a:lnTo>
                  <a:cubicBezTo>
                    <a:pt x="1459" y="745"/>
                    <a:pt x="1391" y="770"/>
                    <a:pt x="1328" y="801"/>
                  </a:cubicBezTo>
                  <a:cubicBezTo>
                    <a:pt x="1340" y="225"/>
                    <a:pt x="1383" y="573"/>
                    <a:pt x="1340" y="0"/>
                  </a:cubicBezTo>
                  <a:lnTo>
                    <a:pt x="1340" y="0"/>
                  </a:lnTo>
                  <a:cubicBezTo>
                    <a:pt x="590" y="503"/>
                    <a:pt x="607" y="1174"/>
                    <a:pt x="607" y="1174"/>
                  </a:cubicBezTo>
                  <a:cubicBezTo>
                    <a:pt x="0" y="2086"/>
                    <a:pt x="913" y="2611"/>
                    <a:pt x="1535" y="2887"/>
                  </a:cubicBezTo>
                  <a:cubicBezTo>
                    <a:pt x="1601" y="2911"/>
                    <a:pt x="1679" y="2923"/>
                    <a:pt x="1764" y="2923"/>
                  </a:cubicBezTo>
                  <a:cubicBezTo>
                    <a:pt x="2294" y="2923"/>
                    <a:pt x="3121" y="2470"/>
                    <a:pt x="3326" y="1594"/>
                  </a:cubicBezTo>
                  <a:cubicBezTo>
                    <a:pt x="3508" y="788"/>
                    <a:pt x="2879" y="406"/>
                    <a:pt x="2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0" name="Google Shape;4830;p85"/>
            <p:cNvSpPr/>
            <p:nvPr/>
          </p:nvSpPr>
          <p:spPr>
            <a:xfrm>
              <a:off x="2245437" y="2818393"/>
              <a:ext cx="36878" cy="125517"/>
            </a:xfrm>
            <a:custGeom>
              <a:avLst/>
              <a:gdLst/>
              <a:ahLst/>
              <a:cxnLst/>
              <a:rect l="l" t="t" r="r" b="b"/>
              <a:pathLst>
                <a:path w="1234" h="4200" extrusionOk="0">
                  <a:moveTo>
                    <a:pt x="330" y="1"/>
                  </a:moveTo>
                  <a:cubicBezTo>
                    <a:pt x="97" y="1019"/>
                    <a:pt x="130" y="2152"/>
                    <a:pt x="551" y="2299"/>
                  </a:cubicBezTo>
                  <a:cubicBezTo>
                    <a:pt x="403" y="2856"/>
                    <a:pt x="93" y="3865"/>
                    <a:pt x="0" y="4188"/>
                  </a:cubicBezTo>
                  <a:cubicBezTo>
                    <a:pt x="13" y="4196"/>
                    <a:pt x="27" y="4200"/>
                    <a:pt x="42" y="4200"/>
                  </a:cubicBezTo>
                  <a:cubicBezTo>
                    <a:pt x="301" y="4200"/>
                    <a:pt x="753" y="2954"/>
                    <a:pt x="933" y="2299"/>
                  </a:cubicBezTo>
                  <a:cubicBezTo>
                    <a:pt x="1056" y="1838"/>
                    <a:pt x="915" y="1472"/>
                    <a:pt x="1103" y="1138"/>
                  </a:cubicBezTo>
                  <a:cubicBezTo>
                    <a:pt x="1133" y="889"/>
                    <a:pt x="1176" y="643"/>
                    <a:pt x="1234" y="400"/>
                  </a:cubicBezTo>
                  <a:cubicBezTo>
                    <a:pt x="1192" y="382"/>
                    <a:pt x="861" y="44"/>
                    <a:pt x="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1" name="Google Shape;4831;p85"/>
            <p:cNvSpPr/>
            <p:nvPr/>
          </p:nvSpPr>
          <p:spPr>
            <a:xfrm>
              <a:off x="2251474" y="2818393"/>
              <a:ext cx="30841" cy="44290"/>
            </a:xfrm>
            <a:custGeom>
              <a:avLst/>
              <a:gdLst/>
              <a:ahLst/>
              <a:cxnLst/>
              <a:rect l="l" t="t" r="r" b="b"/>
              <a:pathLst>
                <a:path w="1032" h="1482" extrusionOk="0">
                  <a:moveTo>
                    <a:pt x="128" y="1"/>
                  </a:moveTo>
                  <a:cubicBezTo>
                    <a:pt x="65" y="279"/>
                    <a:pt x="22" y="562"/>
                    <a:pt x="1" y="846"/>
                  </a:cubicBezTo>
                  <a:cubicBezTo>
                    <a:pt x="389" y="923"/>
                    <a:pt x="641" y="1158"/>
                    <a:pt x="802" y="1481"/>
                  </a:cubicBezTo>
                  <a:cubicBezTo>
                    <a:pt x="815" y="1361"/>
                    <a:pt x="839" y="1249"/>
                    <a:pt x="901" y="1138"/>
                  </a:cubicBezTo>
                  <a:cubicBezTo>
                    <a:pt x="931" y="889"/>
                    <a:pt x="974" y="643"/>
                    <a:pt x="1032" y="400"/>
                  </a:cubicBezTo>
                  <a:cubicBezTo>
                    <a:pt x="989" y="382"/>
                    <a:pt x="658" y="44"/>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2" name="Google Shape;4832;p85"/>
            <p:cNvSpPr/>
            <p:nvPr/>
          </p:nvSpPr>
          <p:spPr>
            <a:xfrm>
              <a:off x="2245437" y="2860650"/>
              <a:ext cx="23011" cy="83260"/>
            </a:xfrm>
            <a:custGeom>
              <a:avLst/>
              <a:gdLst/>
              <a:ahLst/>
              <a:cxnLst/>
              <a:rect l="l" t="t" r="r" b="b"/>
              <a:pathLst>
                <a:path w="770" h="2786" extrusionOk="0">
                  <a:moveTo>
                    <a:pt x="196" y="1"/>
                  </a:moveTo>
                  <a:cubicBezTo>
                    <a:pt x="220" y="459"/>
                    <a:pt x="331" y="809"/>
                    <a:pt x="551" y="886"/>
                  </a:cubicBezTo>
                  <a:cubicBezTo>
                    <a:pt x="403" y="1442"/>
                    <a:pt x="93" y="2451"/>
                    <a:pt x="0" y="2774"/>
                  </a:cubicBezTo>
                  <a:cubicBezTo>
                    <a:pt x="13" y="2782"/>
                    <a:pt x="27" y="2786"/>
                    <a:pt x="42" y="2786"/>
                  </a:cubicBezTo>
                  <a:cubicBezTo>
                    <a:pt x="242" y="2786"/>
                    <a:pt x="554" y="2051"/>
                    <a:pt x="769" y="1415"/>
                  </a:cubicBezTo>
                  <a:cubicBezTo>
                    <a:pt x="751" y="815"/>
                    <a:pt x="643" y="189"/>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3" name="Google Shape;4833;p85"/>
            <p:cNvSpPr/>
            <p:nvPr/>
          </p:nvSpPr>
          <p:spPr>
            <a:xfrm>
              <a:off x="2122101" y="2652141"/>
              <a:ext cx="285222" cy="293680"/>
            </a:xfrm>
            <a:custGeom>
              <a:avLst/>
              <a:gdLst/>
              <a:ahLst/>
              <a:cxnLst/>
              <a:rect l="l" t="t" r="r" b="b"/>
              <a:pathLst>
                <a:path w="9544" h="9827" extrusionOk="0">
                  <a:moveTo>
                    <a:pt x="8912" y="0"/>
                  </a:moveTo>
                  <a:cubicBezTo>
                    <a:pt x="7499" y="1153"/>
                    <a:pt x="7304" y="4619"/>
                    <a:pt x="6274" y="4834"/>
                  </a:cubicBezTo>
                  <a:cubicBezTo>
                    <a:pt x="6223" y="4113"/>
                    <a:pt x="5374" y="3244"/>
                    <a:pt x="4586" y="3244"/>
                  </a:cubicBezTo>
                  <a:cubicBezTo>
                    <a:pt x="4563" y="3244"/>
                    <a:pt x="4540" y="3244"/>
                    <a:pt x="4517" y="3246"/>
                  </a:cubicBezTo>
                  <a:cubicBezTo>
                    <a:pt x="3419" y="3318"/>
                    <a:pt x="2769" y="3959"/>
                    <a:pt x="2307" y="4498"/>
                  </a:cubicBezTo>
                  <a:cubicBezTo>
                    <a:pt x="2102" y="5374"/>
                    <a:pt x="1275" y="5827"/>
                    <a:pt x="745" y="5827"/>
                  </a:cubicBezTo>
                  <a:cubicBezTo>
                    <a:pt x="660" y="5827"/>
                    <a:pt x="582" y="5815"/>
                    <a:pt x="516" y="5791"/>
                  </a:cubicBezTo>
                  <a:lnTo>
                    <a:pt x="516" y="5791"/>
                  </a:lnTo>
                  <a:cubicBezTo>
                    <a:pt x="1417" y="7777"/>
                    <a:pt x="1" y="9766"/>
                    <a:pt x="487" y="9766"/>
                  </a:cubicBezTo>
                  <a:cubicBezTo>
                    <a:pt x="691" y="9766"/>
                    <a:pt x="1102" y="9106"/>
                    <a:pt x="1374" y="7221"/>
                  </a:cubicBezTo>
                  <a:cubicBezTo>
                    <a:pt x="1430" y="7081"/>
                    <a:pt x="1557" y="7019"/>
                    <a:pt x="1667" y="7019"/>
                  </a:cubicBezTo>
                  <a:cubicBezTo>
                    <a:pt x="1765" y="7019"/>
                    <a:pt x="1850" y="7068"/>
                    <a:pt x="1858" y="7154"/>
                  </a:cubicBezTo>
                  <a:cubicBezTo>
                    <a:pt x="2044" y="9131"/>
                    <a:pt x="1184" y="9551"/>
                    <a:pt x="1481" y="9805"/>
                  </a:cubicBezTo>
                  <a:cubicBezTo>
                    <a:pt x="1491" y="9819"/>
                    <a:pt x="1504" y="9826"/>
                    <a:pt x="1521" y="9826"/>
                  </a:cubicBezTo>
                  <a:cubicBezTo>
                    <a:pt x="1765" y="9826"/>
                    <a:pt x="2649" y="8324"/>
                    <a:pt x="2553" y="6701"/>
                  </a:cubicBezTo>
                  <a:cubicBezTo>
                    <a:pt x="3252" y="5810"/>
                    <a:pt x="3866" y="5559"/>
                    <a:pt x="4344" y="5559"/>
                  </a:cubicBezTo>
                  <a:cubicBezTo>
                    <a:pt x="4383" y="5559"/>
                    <a:pt x="4421" y="5560"/>
                    <a:pt x="4458" y="5564"/>
                  </a:cubicBezTo>
                  <a:cubicBezTo>
                    <a:pt x="4987" y="5607"/>
                    <a:pt x="5319" y="5945"/>
                    <a:pt x="5361" y="5963"/>
                  </a:cubicBezTo>
                  <a:cubicBezTo>
                    <a:pt x="5303" y="6206"/>
                    <a:pt x="5260" y="6452"/>
                    <a:pt x="5230" y="6701"/>
                  </a:cubicBezTo>
                  <a:cubicBezTo>
                    <a:pt x="5141" y="7472"/>
                    <a:pt x="5269" y="7947"/>
                    <a:pt x="5659" y="8087"/>
                  </a:cubicBezTo>
                  <a:cubicBezTo>
                    <a:pt x="5490" y="8738"/>
                    <a:pt x="5252" y="9373"/>
                    <a:pt x="5137" y="9746"/>
                  </a:cubicBezTo>
                  <a:cubicBezTo>
                    <a:pt x="5159" y="9760"/>
                    <a:pt x="5183" y="9766"/>
                    <a:pt x="5207" y="9766"/>
                  </a:cubicBezTo>
                  <a:cubicBezTo>
                    <a:pt x="5499" y="9766"/>
                    <a:pt x="5904" y="8830"/>
                    <a:pt x="6102" y="8087"/>
                  </a:cubicBezTo>
                  <a:cubicBezTo>
                    <a:pt x="6307" y="7341"/>
                    <a:pt x="5916" y="5861"/>
                    <a:pt x="6637" y="5318"/>
                  </a:cubicBezTo>
                  <a:cubicBezTo>
                    <a:pt x="9272" y="4190"/>
                    <a:pt x="9543" y="876"/>
                    <a:pt x="8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4" name="Google Shape;4834;p85"/>
            <p:cNvSpPr/>
            <p:nvPr/>
          </p:nvSpPr>
          <p:spPr>
            <a:xfrm>
              <a:off x="2353174" y="2695684"/>
              <a:ext cx="42228" cy="28630"/>
            </a:xfrm>
            <a:custGeom>
              <a:avLst/>
              <a:gdLst/>
              <a:ahLst/>
              <a:cxnLst/>
              <a:rect l="l" t="t" r="r" b="b"/>
              <a:pathLst>
                <a:path w="1413" h="958" extrusionOk="0">
                  <a:moveTo>
                    <a:pt x="221" y="1"/>
                  </a:moveTo>
                  <a:cubicBezTo>
                    <a:pt x="216" y="1"/>
                    <a:pt x="212" y="1"/>
                    <a:pt x="208" y="1"/>
                  </a:cubicBezTo>
                  <a:cubicBezTo>
                    <a:pt x="134" y="169"/>
                    <a:pt x="66" y="342"/>
                    <a:pt x="1" y="516"/>
                  </a:cubicBezTo>
                  <a:cubicBezTo>
                    <a:pt x="457" y="574"/>
                    <a:pt x="899" y="728"/>
                    <a:pt x="1304" y="958"/>
                  </a:cubicBezTo>
                  <a:cubicBezTo>
                    <a:pt x="1349" y="786"/>
                    <a:pt x="1386" y="611"/>
                    <a:pt x="1412" y="436"/>
                  </a:cubicBezTo>
                  <a:cubicBezTo>
                    <a:pt x="1058" y="171"/>
                    <a:pt x="654" y="1"/>
                    <a:pt x="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5" name="Google Shape;4835;p85"/>
            <p:cNvSpPr/>
            <p:nvPr/>
          </p:nvSpPr>
          <p:spPr>
            <a:xfrm>
              <a:off x="2345434" y="2719443"/>
              <a:ext cx="44110" cy="27823"/>
            </a:xfrm>
            <a:custGeom>
              <a:avLst/>
              <a:gdLst/>
              <a:ahLst/>
              <a:cxnLst/>
              <a:rect l="l" t="t" r="r" b="b"/>
              <a:pathLst>
                <a:path w="1476" h="931" extrusionOk="0">
                  <a:moveTo>
                    <a:pt x="157" y="0"/>
                  </a:moveTo>
                  <a:cubicBezTo>
                    <a:pt x="103" y="152"/>
                    <a:pt x="50" y="304"/>
                    <a:pt x="1" y="453"/>
                  </a:cubicBezTo>
                  <a:cubicBezTo>
                    <a:pt x="461" y="510"/>
                    <a:pt x="901" y="673"/>
                    <a:pt x="1286" y="931"/>
                  </a:cubicBezTo>
                  <a:cubicBezTo>
                    <a:pt x="1359" y="773"/>
                    <a:pt x="1422" y="611"/>
                    <a:pt x="1476" y="447"/>
                  </a:cubicBezTo>
                  <a:cubicBezTo>
                    <a:pt x="1068" y="206"/>
                    <a:pt x="619" y="49"/>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6" name="Google Shape;4836;p85"/>
            <p:cNvSpPr/>
            <p:nvPr/>
          </p:nvSpPr>
          <p:spPr>
            <a:xfrm>
              <a:off x="2341369" y="2735880"/>
              <a:ext cx="41211" cy="23968"/>
            </a:xfrm>
            <a:custGeom>
              <a:avLst/>
              <a:gdLst/>
              <a:ahLst/>
              <a:cxnLst/>
              <a:rect l="l" t="t" r="r" b="b"/>
              <a:pathLst>
                <a:path w="1379" h="802" extrusionOk="0">
                  <a:moveTo>
                    <a:pt x="102" y="0"/>
                  </a:moveTo>
                  <a:cubicBezTo>
                    <a:pt x="67" y="101"/>
                    <a:pt x="35" y="200"/>
                    <a:pt x="0" y="299"/>
                  </a:cubicBezTo>
                  <a:cubicBezTo>
                    <a:pt x="444" y="324"/>
                    <a:pt x="852" y="514"/>
                    <a:pt x="1206" y="801"/>
                  </a:cubicBezTo>
                  <a:cubicBezTo>
                    <a:pt x="1268" y="693"/>
                    <a:pt x="1326" y="583"/>
                    <a:pt x="1379" y="473"/>
                  </a:cubicBezTo>
                  <a:cubicBezTo>
                    <a:pt x="997" y="215"/>
                    <a:pt x="559" y="53"/>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7" name="Google Shape;4837;p85"/>
            <p:cNvSpPr/>
            <p:nvPr/>
          </p:nvSpPr>
          <p:spPr>
            <a:xfrm>
              <a:off x="2137492" y="2785399"/>
              <a:ext cx="54600" cy="52807"/>
            </a:xfrm>
            <a:custGeom>
              <a:avLst/>
              <a:gdLst/>
              <a:ahLst/>
              <a:cxnLst/>
              <a:rect l="l" t="t" r="r" b="b"/>
              <a:pathLst>
                <a:path w="1827" h="1767" extrusionOk="0">
                  <a:moveTo>
                    <a:pt x="1827" y="1"/>
                  </a:moveTo>
                  <a:cubicBezTo>
                    <a:pt x="1815" y="14"/>
                    <a:pt x="1804" y="26"/>
                    <a:pt x="1792" y="40"/>
                  </a:cubicBezTo>
                  <a:cubicBezTo>
                    <a:pt x="1587" y="916"/>
                    <a:pt x="761" y="1368"/>
                    <a:pt x="231" y="1368"/>
                  </a:cubicBezTo>
                  <a:cubicBezTo>
                    <a:pt x="145" y="1368"/>
                    <a:pt x="67" y="1356"/>
                    <a:pt x="1" y="1332"/>
                  </a:cubicBezTo>
                  <a:lnTo>
                    <a:pt x="1" y="1332"/>
                  </a:lnTo>
                  <a:cubicBezTo>
                    <a:pt x="64" y="1474"/>
                    <a:pt x="117" y="1618"/>
                    <a:pt x="160" y="1767"/>
                  </a:cubicBezTo>
                  <a:cubicBezTo>
                    <a:pt x="244" y="1730"/>
                    <a:pt x="330" y="1701"/>
                    <a:pt x="410" y="1661"/>
                  </a:cubicBezTo>
                  <a:cubicBezTo>
                    <a:pt x="789" y="1469"/>
                    <a:pt x="1183" y="1249"/>
                    <a:pt x="1457" y="916"/>
                  </a:cubicBezTo>
                  <a:cubicBezTo>
                    <a:pt x="1581" y="768"/>
                    <a:pt x="1677" y="596"/>
                    <a:pt x="1740" y="412"/>
                  </a:cubicBezTo>
                  <a:cubicBezTo>
                    <a:pt x="1743" y="383"/>
                    <a:pt x="1742" y="353"/>
                    <a:pt x="1745" y="319"/>
                  </a:cubicBezTo>
                  <a:cubicBezTo>
                    <a:pt x="1751" y="277"/>
                    <a:pt x="1768" y="235"/>
                    <a:pt x="1798" y="203"/>
                  </a:cubicBezTo>
                  <a:cubicBezTo>
                    <a:pt x="1812" y="137"/>
                    <a:pt x="1821" y="69"/>
                    <a:pt x="18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8" name="Google Shape;4838;p85"/>
            <p:cNvSpPr/>
            <p:nvPr/>
          </p:nvSpPr>
          <p:spPr>
            <a:xfrm>
              <a:off x="2237040" y="2749149"/>
              <a:ext cx="28690" cy="70887"/>
            </a:xfrm>
            <a:custGeom>
              <a:avLst/>
              <a:gdLst/>
              <a:ahLst/>
              <a:cxnLst/>
              <a:rect l="l" t="t" r="r" b="b"/>
              <a:pathLst>
                <a:path w="960" h="2372" extrusionOk="0">
                  <a:moveTo>
                    <a:pt x="737" y="0"/>
                  </a:moveTo>
                  <a:cubicBezTo>
                    <a:pt x="715" y="0"/>
                    <a:pt x="693" y="1"/>
                    <a:pt x="671" y="2"/>
                  </a:cubicBezTo>
                  <a:cubicBezTo>
                    <a:pt x="582" y="7"/>
                    <a:pt x="498" y="18"/>
                    <a:pt x="416" y="31"/>
                  </a:cubicBezTo>
                  <a:cubicBezTo>
                    <a:pt x="67" y="637"/>
                    <a:pt x="1" y="1547"/>
                    <a:pt x="111" y="2372"/>
                  </a:cubicBezTo>
                  <a:cubicBezTo>
                    <a:pt x="186" y="2351"/>
                    <a:pt x="262" y="2335"/>
                    <a:pt x="339" y="2326"/>
                  </a:cubicBezTo>
                  <a:cubicBezTo>
                    <a:pt x="361" y="1528"/>
                    <a:pt x="594" y="723"/>
                    <a:pt x="960" y="23"/>
                  </a:cubicBezTo>
                  <a:cubicBezTo>
                    <a:pt x="887" y="8"/>
                    <a:pt x="812" y="0"/>
                    <a:pt x="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9" name="Google Shape;4839;p85"/>
            <p:cNvSpPr/>
            <p:nvPr/>
          </p:nvSpPr>
          <p:spPr>
            <a:xfrm>
              <a:off x="2217584" y="2754857"/>
              <a:ext cx="14375" cy="72441"/>
            </a:xfrm>
            <a:custGeom>
              <a:avLst/>
              <a:gdLst/>
              <a:ahLst/>
              <a:cxnLst/>
              <a:rect l="l" t="t" r="r" b="b"/>
              <a:pathLst>
                <a:path w="481" h="2424" extrusionOk="0">
                  <a:moveTo>
                    <a:pt x="480" y="1"/>
                  </a:moveTo>
                  <a:lnTo>
                    <a:pt x="480" y="1"/>
                  </a:lnTo>
                  <a:cubicBezTo>
                    <a:pt x="353" y="51"/>
                    <a:pt x="242" y="120"/>
                    <a:pt x="130" y="185"/>
                  </a:cubicBezTo>
                  <a:cubicBezTo>
                    <a:pt x="1" y="954"/>
                    <a:pt x="39" y="1697"/>
                    <a:pt x="245" y="2423"/>
                  </a:cubicBezTo>
                  <a:cubicBezTo>
                    <a:pt x="269" y="2405"/>
                    <a:pt x="295" y="2389"/>
                    <a:pt x="322" y="2374"/>
                  </a:cubicBezTo>
                  <a:cubicBezTo>
                    <a:pt x="196" y="1577"/>
                    <a:pt x="224" y="695"/>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0" name="Google Shape;4840;p85"/>
            <p:cNvSpPr/>
            <p:nvPr/>
          </p:nvSpPr>
          <p:spPr>
            <a:xfrm>
              <a:off x="2145232" y="2821800"/>
              <a:ext cx="50476" cy="49011"/>
            </a:xfrm>
            <a:custGeom>
              <a:avLst/>
              <a:gdLst/>
              <a:ahLst/>
              <a:cxnLst/>
              <a:rect l="l" t="t" r="r" b="b"/>
              <a:pathLst>
                <a:path w="1689" h="1640" extrusionOk="0">
                  <a:moveTo>
                    <a:pt x="1521" y="0"/>
                  </a:moveTo>
                  <a:cubicBezTo>
                    <a:pt x="1346" y="212"/>
                    <a:pt x="1135" y="395"/>
                    <a:pt x="901" y="540"/>
                  </a:cubicBezTo>
                  <a:cubicBezTo>
                    <a:pt x="615" y="718"/>
                    <a:pt x="313" y="870"/>
                    <a:pt x="1" y="995"/>
                  </a:cubicBezTo>
                  <a:cubicBezTo>
                    <a:pt x="25" y="1157"/>
                    <a:pt x="39" y="1321"/>
                    <a:pt x="42" y="1486"/>
                  </a:cubicBezTo>
                  <a:cubicBezTo>
                    <a:pt x="48" y="1486"/>
                    <a:pt x="54" y="1486"/>
                    <a:pt x="60" y="1486"/>
                  </a:cubicBezTo>
                  <a:cubicBezTo>
                    <a:pt x="246" y="1486"/>
                    <a:pt x="429" y="1538"/>
                    <a:pt x="586" y="1640"/>
                  </a:cubicBezTo>
                  <a:cubicBezTo>
                    <a:pt x="590" y="1608"/>
                    <a:pt x="595" y="1578"/>
                    <a:pt x="600" y="1546"/>
                  </a:cubicBezTo>
                  <a:cubicBezTo>
                    <a:pt x="625" y="1481"/>
                    <a:pt x="670" y="1427"/>
                    <a:pt x="728" y="1390"/>
                  </a:cubicBezTo>
                  <a:cubicBezTo>
                    <a:pt x="688" y="837"/>
                    <a:pt x="1185" y="574"/>
                    <a:pt x="1688" y="574"/>
                  </a:cubicBezTo>
                  <a:cubicBezTo>
                    <a:pt x="1614" y="388"/>
                    <a:pt x="1559" y="196"/>
                    <a:pt x="1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1" name="Google Shape;4841;p85"/>
            <p:cNvSpPr/>
            <p:nvPr/>
          </p:nvSpPr>
          <p:spPr>
            <a:xfrm>
              <a:off x="2138866" y="2879119"/>
              <a:ext cx="21457" cy="41122"/>
            </a:xfrm>
            <a:custGeom>
              <a:avLst/>
              <a:gdLst/>
              <a:ahLst/>
              <a:cxnLst/>
              <a:rect l="l" t="t" r="r" b="b"/>
              <a:pathLst>
                <a:path w="718" h="1376" extrusionOk="0">
                  <a:moveTo>
                    <a:pt x="245" y="0"/>
                  </a:moveTo>
                  <a:cubicBezTo>
                    <a:pt x="209" y="485"/>
                    <a:pt x="99" y="921"/>
                    <a:pt x="1" y="1277"/>
                  </a:cubicBezTo>
                  <a:cubicBezTo>
                    <a:pt x="8" y="1277"/>
                    <a:pt x="15" y="1277"/>
                    <a:pt x="22" y="1277"/>
                  </a:cubicBezTo>
                  <a:cubicBezTo>
                    <a:pt x="162" y="1277"/>
                    <a:pt x="300" y="1310"/>
                    <a:pt x="426" y="1375"/>
                  </a:cubicBezTo>
                  <a:cubicBezTo>
                    <a:pt x="526" y="1082"/>
                    <a:pt x="626" y="703"/>
                    <a:pt x="717" y="208"/>
                  </a:cubicBezTo>
                  <a:cubicBezTo>
                    <a:pt x="568" y="66"/>
                    <a:pt x="407" y="5"/>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2" name="Google Shape;4842;p85"/>
            <p:cNvSpPr/>
            <p:nvPr/>
          </p:nvSpPr>
          <p:spPr>
            <a:xfrm>
              <a:off x="2177538" y="2851655"/>
              <a:ext cx="21786" cy="45246"/>
            </a:xfrm>
            <a:custGeom>
              <a:avLst/>
              <a:gdLst/>
              <a:ahLst/>
              <a:cxnLst/>
              <a:rect l="l" t="t" r="r" b="b"/>
              <a:pathLst>
                <a:path w="729" h="1514" extrusionOk="0">
                  <a:moveTo>
                    <a:pt x="628" y="0"/>
                  </a:moveTo>
                  <a:cubicBezTo>
                    <a:pt x="366" y="7"/>
                    <a:pt x="57" y="120"/>
                    <a:pt x="94" y="437"/>
                  </a:cubicBezTo>
                  <a:cubicBezTo>
                    <a:pt x="105" y="524"/>
                    <a:pt x="66" y="581"/>
                    <a:pt x="12" y="616"/>
                  </a:cubicBezTo>
                  <a:cubicBezTo>
                    <a:pt x="36" y="915"/>
                    <a:pt x="31" y="1215"/>
                    <a:pt x="0" y="1513"/>
                  </a:cubicBezTo>
                  <a:cubicBezTo>
                    <a:pt x="161" y="1452"/>
                    <a:pt x="330" y="1416"/>
                    <a:pt x="497" y="1416"/>
                  </a:cubicBezTo>
                  <a:cubicBezTo>
                    <a:pt x="518" y="1416"/>
                    <a:pt x="539" y="1417"/>
                    <a:pt x="560" y="1418"/>
                  </a:cubicBezTo>
                  <a:cubicBezTo>
                    <a:pt x="666" y="989"/>
                    <a:pt x="728" y="513"/>
                    <a:pt x="698" y="25"/>
                  </a:cubicBezTo>
                  <a:cubicBezTo>
                    <a:pt x="703" y="20"/>
                    <a:pt x="707" y="15"/>
                    <a:pt x="711" y="10"/>
                  </a:cubicBezTo>
                  <a:cubicBezTo>
                    <a:pt x="683" y="5"/>
                    <a:pt x="656" y="2"/>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3" name="Google Shape;4843;p85"/>
            <p:cNvSpPr/>
            <p:nvPr/>
          </p:nvSpPr>
          <p:spPr>
            <a:xfrm>
              <a:off x="2159726" y="2899501"/>
              <a:ext cx="33202" cy="46322"/>
            </a:xfrm>
            <a:custGeom>
              <a:avLst/>
              <a:gdLst/>
              <a:ahLst/>
              <a:cxnLst/>
              <a:rect l="l" t="t" r="r" b="b"/>
              <a:pathLst>
                <a:path w="1111" h="1550" extrusionOk="0">
                  <a:moveTo>
                    <a:pt x="1065" y="0"/>
                  </a:moveTo>
                  <a:cubicBezTo>
                    <a:pt x="895" y="0"/>
                    <a:pt x="728" y="42"/>
                    <a:pt x="569" y="111"/>
                  </a:cubicBezTo>
                  <a:cubicBezTo>
                    <a:pt x="417" y="1055"/>
                    <a:pt x="1" y="1339"/>
                    <a:pt x="222" y="1528"/>
                  </a:cubicBezTo>
                  <a:cubicBezTo>
                    <a:pt x="232" y="1542"/>
                    <a:pt x="246" y="1549"/>
                    <a:pt x="262" y="1549"/>
                  </a:cubicBezTo>
                  <a:cubicBezTo>
                    <a:pt x="423" y="1549"/>
                    <a:pt x="857" y="903"/>
                    <a:pt x="1110" y="1"/>
                  </a:cubicBezTo>
                  <a:cubicBezTo>
                    <a:pt x="1095" y="0"/>
                    <a:pt x="1080" y="0"/>
                    <a:pt x="1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4" name="Google Shape;4844;p85"/>
            <p:cNvSpPr/>
            <p:nvPr/>
          </p:nvSpPr>
          <p:spPr>
            <a:xfrm>
              <a:off x="2201207" y="2769500"/>
              <a:ext cx="13717" cy="70439"/>
            </a:xfrm>
            <a:custGeom>
              <a:avLst/>
              <a:gdLst/>
              <a:ahLst/>
              <a:cxnLst/>
              <a:rect l="l" t="t" r="r" b="b"/>
              <a:pathLst>
                <a:path w="459" h="2357" extrusionOk="0">
                  <a:moveTo>
                    <a:pt x="240" y="1"/>
                  </a:moveTo>
                  <a:lnTo>
                    <a:pt x="240" y="1"/>
                  </a:lnTo>
                  <a:cubicBezTo>
                    <a:pt x="204" y="30"/>
                    <a:pt x="160" y="58"/>
                    <a:pt x="125" y="89"/>
                  </a:cubicBezTo>
                  <a:cubicBezTo>
                    <a:pt x="140" y="439"/>
                    <a:pt x="110" y="763"/>
                    <a:pt x="19" y="1062"/>
                  </a:cubicBezTo>
                  <a:cubicBezTo>
                    <a:pt x="1" y="1530"/>
                    <a:pt x="91" y="1961"/>
                    <a:pt x="280" y="2356"/>
                  </a:cubicBezTo>
                  <a:cubicBezTo>
                    <a:pt x="340" y="2297"/>
                    <a:pt x="399" y="2236"/>
                    <a:pt x="458" y="2185"/>
                  </a:cubicBezTo>
                  <a:cubicBezTo>
                    <a:pt x="236" y="1480"/>
                    <a:pt x="161" y="736"/>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5" name="Google Shape;4845;p85"/>
            <p:cNvSpPr/>
            <p:nvPr/>
          </p:nvSpPr>
          <p:spPr>
            <a:xfrm>
              <a:off x="2262502" y="2755514"/>
              <a:ext cx="32156" cy="64253"/>
            </a:xfrm>
            <a:custGeom>
              <a:avLst/>
              <a:gdLst/>
              <a:ahLst/>
              <a:cxnLst/>
              <a:rect l="l" t="t" r="r" b="b"/>
              <a:pathLst>
                <a:path w="1076" h="2150" extrusionOk="0">
                  <a:moveTo>
                    <a:pt x="596" y="1"/>
                  </a:moveTo>
                  <a:cubicBezTo>
                    <a:pt x="251" y="643"/>
                    <a:pt x="21" y="1403"/>
                    <a:pt x="1" y="2149"/>
                  </a:cubicBezTo>
                  <a:lnTo>
                    <a:pt x="3" y="2149"/>
                  </a:lnTo>
                  <a:cubicBezTo>
                    <a:pt x="155" y="1461"/>
                    <a:pt x="511" y="834"/>
                    <a:pt x="1076" y="386"/>
                  </a:cubicBezTo>
                  <a:cubicBezTo>
                    <a:pt x="934" y="235"/>
                    <a:pt x="773" y="105"/>
                    <a:pt x="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6" name="Google Shape;4846;p85"/>
            <p:cNvSpPr/>
            <p:nvPr/>
          </p:nvSpPr>
          <p:spPr>
            <a:xfrm>
              <a:off x="2265520" y="2769321"/>
              <a:ext cx="42885" cy="53136"/>
            </a:xfrm>
            <a:custGeom>
              <a:avLst/>
              <a:gdLst/>
              <a:ahLst/>
              <a:cxnLst/>
              <a:rect l="l" t="t" r="r" b="b"/>
              <a:pathLst>
                <a:path w="1435" h="1778" extrusionOk="0">
                  <a:moveTo>
                    <a:pt x="1042" y="1"/>
                  </a:moveTo>
                  <a:cubicBezTo>
                    <a:pt x="491" y="437"/>
                    <a:pt x="146" y="1049"/>
                    <a:pt x="1" y="1720"/>
                  </a:cubicBezTo>
                  <a:cubicBezTo>
                    <a:pt x="52" y="1738"/>
                    <a:pt x="107" y="1756"/>
                    <a:pt x="153" y="1777"/>
                  </a:cubicBezTo>
                  <a:cubicBezTo>
                    <a:pt x="509" y="1337"/>
                    <a:pt x="918" y="850"/>
                    <a:pt x="1434" y="711"/>
                  </a:cubicBezTo>
                  <a:cubicBezTo>
                    <a:pt x="1372" y="468"/>
                    <a:pt x="1230" y="220"/>
                    <a:pt x="10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7" name="Google Shape;4847;p85"/>
            <p:cNvSpPr/>
            <p:nvPr/>
          </p:nvSpPr>
          <p:spPr>
            <a:xfrm>
              <a:off x="2279268" y="2802494"/>
              <a:ext cx="42377" cy="43692"/>
            </a:xfrm>
            <a:custGeom>
              <a:avLst/>
              <a:gdLst/>
              <a:ahLst/>
              <a:cxnLst/>
              <a:rect l="l" t="t" r="r" b="b"/>
              <a:pathLst>
                <a:path w="1418" h="1462" extrusionOk="0">
                  <a:moveTo>
                    <a:pt x="1324" y="0"/>
                  </a:moveTo>
                  <a:cubicBezTo>
                    <a:pt x="1318" y="1"/>
                    <a:pt x="1315" y="4"/>
                    <a:pt x="1309" y="4"/>
                  </a:cubicBezTo>
                  <a:cubicBezTo>
                    <a:pt x="1299" y="3"/>
                    <a:pt x="1288" y="3"/>
                    <a:pt x="1278" y="3"/>
                  </a:cubicBezTo>
                  <a:cubicBezTo>
                    <a:pt x="802" y="3"/>
                    <a:pt x="395" y="467"/>
                    <a:pt x="56" y="897"/>
                  </a:cubicBezTo>
                  <a:cubicBezTo>
                    <a:pt x="70" y="910"/>
                    <a:pt x="86" y="921"/>
                    <a:pt x="102" y="932"/>
                  </a:cubicBezTo>
                  <a:cubicBezTo>
                    <a:pt x="57" y="1122"/>
                    <a:pt x="27" y="1296"/>
                    <a:pt x="1" y="1462"/>
                  </a:cubicBezTo>
                  <a:cubicBezTo>
                    <a:pt x="297" y="1321"/>
                    <a:pt x="618" y="1243"/>
                    <a:pt x="945" y="1230"/>
                  </a:cubicBezTo>
                  <a:cubicBezTo>
                    <a:pt x="991" y="841"/>
                    <a:pt x="1103" y="495"/>
                    <a:pt x="1379" y="287"/>
                  </a:cubicBezTo>
                  <a:cubicBezTo>
                    <a:pt x="1393" y="281"/>
                    <a:pt x="1404" y="273"/>
                    <a:pt x="1417" y="267"/>
                  </a:cubicBezTo>
                  <a:cubicBezTo>
                    <a:pt x="1391" y="176"/>
                    <a:pt x="1360" y="88"/>
                    <a:pt x="1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8" name="Google Shape;4848;p85"/>
            <p:cNvSpPr/>
            <p:nvPr/>
          </p:nvSpPr>
          <p:spPr>
            <a:xfrm>
              <a:off x="2276996" y="2852402"/>
              <a:ext cx="30423" cy="43154"/>
            </a:xfrm>
            <a:custGeom>
              <a:avLst/>
              <a:gdLst/>
              <a:ahLst/>
              <a:cxnLst/>
              <a:rect l="l" t="t" r="r" b="b"/>
              <a:pathLst>
                <a:path w="1018" h="1444" extrusionOk="0">
                  <a:moveTo>
                    <a:pt x="993" y="1"/>
                  </a:moveTo>
                  <a:cubicBezTo>
                    <a:pt x="654" y="18"/>
                    <a:pt x="303" y="123"/>
                    <a:pt x="24" y="314"/>
                  </a:cubicBezTo>
                  <a:cubicBezTo>
                    <a:pt x="1" y="901"/>
                    <a:pt x="141" y="1267"/>
                    <a:pt x="476" y="1387"/>
                  </a:cubicBezTo>
                  <a:cubicBezTo>
                    <a:pt x="471" y="1403"/>
                    <a:pt x="465" y="1422"/>
                    <a:pt x="461" y="1439"/>
                  </a:cubicBezTo>
                  <a:cubicBezTo>
                    <a:pt x="534" y="1422"/>
                    <a:pt x="609" y="1414"/>
                    <a:pt x="684" y="1414"/>
                  </a:cubicBezTo>
                  <a:cubicBezTo>
                    <a:pt x="726" y="1414"/>
                    <a:pt x="768" y="1416"/>
                    <a:pt x="810" y="1422"/>
                  </a:cubicBezTo>
                  <a:cubicBezTo>
                    <a:pt x="842" y="1426"/>
                    <a:pt x="873" y="1433"/>
                    <a:pt x="904" y="1444"/>
                  </a:cubicBezTo>
                  <a:cubicBezTo>
                    <a:pt x="910" y="1424"/>
                    <a:pt x="916" y="1406"/>
                    <a:pt x="921" y="1386"/>
                  </a:cubicBezTo>
                  <a:cubicBezTo>
                    <a:pt x="1017" y="1030"/>
                    <a:pt x="980" y="508"/>
                    <a:pt x="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9" name="Google Shape;4849;p85"/>
            <p:cNvSpPr/>
            <p:nvPr/>
          </p:nvSpPr>
          <p:spPr>
            <a:xfrm>
              <a:off x="2329983" y="2761700"/>
              <a:ext cx="38073" cy="37117"/>
            </a:xfrm>
            <a:custGeom>
              <a:avLst/>
              <a:gdLst/>
              <a:ahLst/>
              <a:cxnLst/>
              <a:rect l="l" t="t" r="r" b="b"/>
              <a:pathLst>
                <a:path w="1274" h="1242" extrusionOk="0">
                  <a:moveTo>
                    <a:pt x="319" y="0"/>
                  </a:moveTo>
                  <a:cubicBezTo>
                    <a:pt x="270" y="0"/>
                    <a:pt x="221" y="3"/>
                    <a:pt x="172" y="10"/>
                  </a:cubicBezTo>
                  <a:cubicBezTo>
                    <a:pt x="116" y="152"/>
                    <a:pt x="58" y="286"/>
                    <a:pt x="1" y="409"/>
                  </a:cubicBezTo>
                  <a:cubicBezTo>
                    <a:pt x="166" y="670"/>
                    <a:pt x="301" y="949"/>
                    <a:pt x="402" y="1241"/>
                  </a:cubicBezTo>
                  <a:cubicBezTo>
                    <a:pt x="733" y="1009"/>
                    <a:pt x="1027" y="727"/>
                    <a:pt x="1273" y="405"/>
                  </a:cubicBezTo>
                  <a:cubicBezTo>
                    <a:pt x="991" y="160"/>
                    <a:pt x="669" y="0"/>
                    <a:pt x="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0" name="Google Shape;4850;p85"/>
            <p:cNvSpPr/>
            <p:nvPr/>
          </p:nvSpPr>
          <p:spPr>
            <a:xfrm>
              <a:off x="2110505" y="2780229"/>
              <a:ext cx="23041" cy="14853"/>
            </a:xfrm>
            <a:custGeom>
              <a:avLst/>
              <a:gdLst/>
              <a:ahLst/>
              <a:cxnLst/>
              <a:rect l="l" t="t" r="r" b="b"/>
              <a:pathLst>
                <a:path w="771" h="497" extrusionOk="0">
                  <a:moveTo>
                    <a:pt x="372" y="1"/>
                  </a:moveTo>
                  <a:cubicBezTo>
                    <a:pt x="178" y="1"/>
                    <a:pt x="0" y="147"/>
                    <a:pt x="0" y="147"/>
                  </a:cubicBezTo>
                  <a:cubicBezTo>
                    <a:pt x="0" y="147"/>
                    <a:pt x="103" y="496"/>
                    <a:pt x="420" y="496"/>
                  </a:cubicBezTo>
                  <a:cubicBezTo>
                    <a:pt x="516" y="496"/>
                    <a:pt x="632" y="464"/>
                    <a:pt x="771" y="381"/>
                  </a:cubicBezTo>
                  <a:cubicBezTo>
                    <a:pt x="675" y="85"/>
                    <a:pt x="519"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1" name="Google Shape;4851;p85"/>
            <p:cNvSpPr/>
            <p:nvPr/>
          </p:nvSpPr>
          <p:spPr>
            <a:xfrm>
              <a:off x="2120098" y="2784592"/>
              <a:ext cx="8936" cy="18499"/>
            </a:xfrm>
            <a:custGeom>
              <a:avLst/>
              <a:gdLst/>
              <a:ahLst/>
              <a:cxnLst/>
              <a:rect l="l" t="t" r="r" b="b"/>
              <a:pathLst>
                <a:path w="299" h="619" extrusionOk="0">
                  <a:moveTo>
                    <a:pt x="183" y="1"/>
                  </a:moveTo>
                  <a:cubicBezTo>
                    <a:pt x="130" y="1"/>
                    <a:pt x="65" y="77"/>
                    <a:pt x="41" y="227"/>
                  </a:cubicBezTo>
                  <a:cubicBezTo>
                    <a:pt x="0" y="483"/>
                    <a:pt x="33" y="618"/>
                    <a:pt x="88" y="618"/>
                  </a:cubicBezTo>
                  <a:cubicBezTo>
                    <a:pt x="133" y="618"/>
                    <a:pt x="193" y="529"/>
                    <a:pt x="240" y="343"/>
                  </a:cubicBezTo>
                  <a:cubicBezTo>
                    <a:pt x="298" y="114"/>
                    <a:pt x="249"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2" name="Google Shape;4852;p85"/>
            <p:cNvSpPr/>
            <p:nvPr/>
          </p:nvSpPr>
          <p:spPr>
            <a:xfrm>
              <a:off x="2152285" y="2781454"/>
              <a:ext cx="25103" cy="16168"/>
            </a:xfrm>
            <a:custGeom>
              <a:avLst/>
              <a:gdLst/>
              <a:ahLst/>
              <a:cxnLst/>
              <a:rect l="l" t="t" r="r" b="b"/>
              <a:pathLst>
                <a:path w="840" h="541" extrusionOk="0">
                  <a:moveTo>
                    <a:pt x="434" y="0"/>
                  </a:moveTo>
                  <a:cubicBezTo>
                    <a:pt x="274" y="0"/>
                    <a:pt x="103" y="92"/>
                    <a:pt x="0" y="416"/>
                  </a:cubicBezTo>
                  <a:cubicBezTo>
                    <a:pt x="151" y="506"/>
                    <a:pt x="277" y="541"/>
                    <a:pt x="382" y="541"/>
                  </a:cubicBezTo>
                  <a:cubicBezTo>
                    <a:pt x="728" y="541"/>
                    <a:pt x="840" y="160"/>
                    <a:pt x="840" y="160"/>
                  </a:cubicBezTo>
                  <a:cubicBezTo>
                    <a:pt x="840" y="160"/>
                    <a:pt x="645"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3" name="Google Shape;4853;p85"/>
            <p:cNvSpPr/>
            <p:nvPr/>
          </p:nvSpPr>
          <p:spPr>
            <a:xfrm>
              <a:off x="2161430" y="2784921"/>
              <a:ext cx="9772" cy="20202"/>
            </a:xfrm>
            <a:custGeom>
              <a:avLst/>
              <a:gdLst/>
              <a:ahLst/>
              <a:cxnLst/>
              <a:rect l="l" t="t" r="r" b="b"/>
              <a:pathLst>
                <a:path w="327" h="676" extrusionOk="0">
                  <a:moveTo>
                    <a:pt x="126" y="1"/>
                  </a:moveTo>
                  <a:cubicBezTo>
                    <a:pt x="55" y="1"/>
                    <a:pt x="1" y="123"/>
                    <a:pt x="65" y="373"/>
                  </a:cubicBezTo>
                  <a:cubicBezTo>
                    <a:pt x="117" y="578"/>
                    <a:pt x="182" y="676"/>
                    <a:pt x="231" y="676"/>
                  </a:cubicBezTo>
                  <a:cubicBezTo>
                    <a:pt x="291" y="676"/>
                    <a:pt x="326" y="528"/>
                    <a:pt x="282" y="249"/>
                  </a:cubicBezTo>
                  <a:cubicBezTo>
                    <a:pt x="256" y="84"/>
                    <a:pt x="185"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4" name="Google Shape;4854;p85"/>
            <p:cNvSpPr/>
            <p:nvPr/>
          </p:nvSpPr>
          <p:spPr>
            <a:xfrm>
              <a:off x="2122788" y="2793229"/>
              <a:ext cx="34696" cy="19634"/>
            </a:xfrm>
            <a:custGeom>
              <a:avLst/>
              <a:gdLst/>
              <a:ahLst/>
              <a:cxnLst/>
              <a:rect l="l" t="t" r="r" b="b"/>
              <a:pathLst>
                <a:path w="1161" h="657" extrusionOk="0">
                  <a:moveTo>
                    <a:pt x="428" y="1"/>
                  </a:moveTo>
                  <a:cubicBezTo>
                    <a:pt x="277" y="1"/>
                    <a:pt x="132" y="86"/>
                    <a:pt x="77" y="248"/>
                  </a:cubicBezTo>
                  <a:cubicBezTo>
                    <a:pt x="0" y="480"/>
                    <a:pt x="177" y="605"/>
                    <a:pt x="374" y="605"/>
                  </a:cubicBezTo>
                  <a:cubicBezTo>
                    <a:pt x="402" y="605"/>
                    <a:pt x="430" y="603"/>
                    <a:pt x="457" y="598"/>
                  </a:cubicBezTo>
                  <a:cubicBezTo>
                    <a:pt x="531" y="584"/>
                    <a:pt x="569" y="539"/>
                    <a:pt x="582" y="485"/>
                  </a:cubicBezTo>
                  <a:cubicBezTo>
                    <a:pt x="647" y="546"/>
                    <a:pt x="722" y="597"/>
                    <a:pt x="803" y="632"/>
                  </a:cubicBezTo>
                  <a:cubicBezTo>
                    <a:pt x="840" y="649"/>
                    <a:pt x="875" y="656"/>
                    <a:pt x="908" y="656"/>
                  </a:cubicBezTo>
                  <a:cubicBezTo>
                    <a:pt x="1068" y="656"/>
                    <a:pt x="1160" y="470"/>
                    <a:pt x="999" y="263"/>
                  </a:cubicBezTo>
                  <a:cubicBezTo>
                    <a:pt x="948" y="199"/>
                    <a:pt x="699" y="25"/>
                    <a:pt x="593" y="25"/>
                  </a:cubicBezTo>
                  <a:cubicBezTo>
                    <a:pt x="586" y="25"/>
                    <a:pt x="579" y="26"/>
                    <a:pt x="573" y="27"/>
                  </a:cubicBezTo>
                  <a:cubicBezTo>
                    <a:pt x="526" y="9"/>
                    <a:pt x="477" y="1"/>
                    <a:pt x="428" y="1"/>
                  </a:cubicBezTo>
                  <a:close/>
                </a:path>
              </a:pathLst>
            </a:custGeom>
            <a:solidFill>
              <a:srgbClr val="EB5D37">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5" name="Google Shape;4855;p85"/>
            <p:cNvSpPr/>
            <p:nvPr/>
          </p:nvSpPr>
          <p:spPr>
            <a:xfrm>
              <a:off x="2128406" y="2790181"/>
              <a:ext cx="24954" cy="10669"/>
            </a:xfrm>
            <a:custGeom>
              <a:avLst/>
              <a:gdLst/>
              <a:ahLst/>
              <a:cxnLst/>
              <a:rect l="l" t="t" r="r" b="b"/>
              <a:pathLst>
                <a:path w="835" h="357" extrusionOk="0">
                  <a:moveTo>
                    <a:pt x="317" y="1"/>
                  </a:moveTo>
                  <a:cubicBezTo>
                    <a:pt x="0" y="1"/>
                    <a:pt x="320" y="357"/>
                    <a:pt x="417" y="357"/>
                  </a:cubicBezTo>
                  <a:cubicBezTo>
                    <a:pt x="421" y="357"/>
                    <a:pt x="425" y="356"/>
                    <a:pt x="428" y="355"/>
                  </a:cubicBezTo>
                  <a:cubicBezTo>
                    <a:pt x="835" y="169"/>
                    <a:pt x="737" y="28"/>
                    <a:pt x="350" y="2"/>
                  </a:cubicBezTo>
                  <a:cubicBezTo>
                    <a:pt x="338" y="1"/>
                    <a:pt x="328" y="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6" name="Google Shape;4856;p85"/>
            <p:cNvSpPr/>
            <p:nvPr/>
          </p:nvSpPr>
          <p:spPr>
            <a:xfrm>
              <a:off x="2081427" y="2795471"/>
              <a:ext cx="47577" cy="3975"/>
            </a:xfrm>
            <a:custGeom>
              <a:avLst/>
              <a:gdLst/>
              <a:ahLst/>
              <a:cxnLst/>
              <a:rect l="l" t="t" r="r" b="b"/>
              <a:pathLst>
                <a:path w="1592" h="133" extrusionOk="0">
                  <a:moveTo>
                    <a:pt x="852" y="0"/>
                  </a:moveTo>
                  <a:cubicBezTo>
                    <a:pt x="583" y="0"/>
                    <a:pt x="306" y="23"/>
                    <a:pt x="1" y="71"/>
                  </a:cubicBezTo>
                  <a:lnTo>
                    <a:pt x="5" y="92"/>
                  </a:lnTo>
                  <a:cubicBezTo>
                    <a:pt x="306" y="44"/>
                    <a:pt x="579" y="20"/>
                    <a:pt x="845" y="20"/>
                  </a:cubicBezTo>
                  <a:cubicBezTo>
                    <a:pt x="954" y="20"/>
                    <a:pt x="1062" y="24"/>
                    <a:pt x="1170" y="32"/>
                  </a:cubicBezTo>
                  <a:lnTo>
                    <a:pt x="1193" y="33"/>
                  </a:lnTo>
                  <a:cubicBezTo>
                    <a:pt x="1310" y="43"/>
                    <a:pt x="1488" y="55"/>
                    <a:pt x="1578" y="133"/>
                  </a:cubicBezTo>
                  <a:lnTo>
                    <a:pt x="1592" y="117"/>
                  </a:lnTo>
                  <a:cubicBezTo>
                    <a:pt x="1496" y="34"/>
                    <a:pt x="1314" y="20"/>
                    <a:pt x="1194" y="12"/>
                  </a:cubicBezTo>
                  <a:lnTo>
                    <a:pt x="1172" y="11"/>
                  </a:lnTo>
                  <a:cubicBezTo>
                    <a:pt x="1066" y="4"/>
                    <a:pt x="960" y="0"/>
                    <a:pt x="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7" name="Google Shape;4857;p85"/>
            <p:cNvSpPr/>
            <p:nvPr/>
          </p:nvSpPr>
          <p:spPr>
            <a:xfrm>
              <a:off x="2077452" y="2801747"/>
              <a:ext cx="55138" cy="9354"/>
            </a:xfrm>
            <a:custGeom>
              <a:avLst/>
              <a:gdLst/>
              <a:ahLst/>
              <a:cxnLst/>
              <a:rect l="l" t="t" r="r" b="b"/>
              <a:pathLst>
                <a:path w="1845" h="313" extrusionOk="0">
                  <a:moveTo>
                    <a:pt x="1595" y="1"/>
                  </a:moveTo>
                  <a:cubicBezTo>
                    <a:pt x="1555" y="1"/>
                    <a:pt x="1515" y="2"/>
                    <a:pt x="1475" y="3"/>
                  </a:cubicBezTo>
                  <a:lnTo>
                    <a:pt x="1383" y="3"/>
                  </a:lnTo>
                  <a:cubicBezTo>
                    <a:pt x="901" y="8"/>
                    <a:pt x="472" y="137"/>
                    <a:pt x="0" y="293"/>
                  </a:cubicBezTo>
                  <a:lnTo>
                    <a:pt x="7" y="313"/>
                  </a:lnTo>
                  <a:cubicBezTo>
                    <a:pt x="475" y="157"/>
                    <a:pt x="904" y="29"/>
                    <a:pt x="1383" y="26"/>
                  </a:cubicBezTo>
                  <a:cubicBezTo>
                    <a:pt x="1413" y="26"/>
                    <a:pt x="1444" y="24"/>
                    <a:pt x="1477" y="24"/>
                  </a:cubicBezTo>
                  <a:cubicBezTo>
                    <a:pt x="1515" y="23"/>
                    <a:pt x="1554" y="21"/>
                    <a:pt x="1592" y="21"/>
                  </a:cubicBezTo>
                  <a:cubicBezTo>
                    <a:pt x="1677" y="21"/>
                    <a:pt x="1761" y="28"/>
                    <a:pt x="1839" y="57"/>
                  </a:cubicBezTo>
                  <a:lnTo>
                    <a:pt x="1844" y="36"/>
                  </a:lnTo>
                  <a:cubicBezTo>
                    <a:pt x="1766" y="7"/>
                    <a:pt x="1681" y="1"/>
                    <a:pt x="15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8" name="Google Shape;4858;p85"/>
            <p:cNvSpPr/>
            <p:nvPr/>
          </p:nvSpPr>
          <p:spPr>
            <a:xfrm>
              <a:off x="2089854" y="2805871"/>
              <a:ext cx="42975" cy="12103"/>
            </a:xfrm>
            <a:custGeom>
              <a:avLst/>
              <a:gdLst/>
              <a:ahLst/>
              <a:cxnLst/>
              <a:rect l="l" t="t" r="r" b="b"/>
              <a:pathLst>
                <a:path w="1438" h="405" extrusionOk="0">
                  <a:moveTo>
                    <a:pt x="1145" y="1"/>
                  </a:moveTo>
                  <a:cubicBezTo>
                    <a:pt x="1137" y="1"/>
                    <a:pt x="1130" y="1"/>
                    <a:pt x="1122" y="1"/>
                  </a:cubicBezTo>
                  <a:cubicBezTo>
                    <a:pt x="783" y="18"/>
                    <a:pt x="460" y="170"/>
                    <a:pt x="145" y="317"/>
                  </a:cubicBezTo>
                  <a:cubicBezTo>
                    <a:pt x="97" y="340"/>
                    <a:pt x="49" y="363"/>
                    <a:pt x="0" y="386"/>
                  </a:cubicBezTo>
                  <a:lnTo>
                    <a:pt x="8" y="405"/>
                  </a:lnTo>
                  <a:cubicBezTo>
                    <a:pt x="58" y="383"/>
                    <a:pt x="106" y="360"/>
                    <a:pt x="156" y="337"/>
                  </a:cubicBezTo>
                  <a:cubicBezTo>
                    <a:pt x="466" y="191"/>
                    <a:pt x="789" y="40"/>
                    <a:pt x="1125" y="22"/>
                  </a:cubicBezTo>
                  <a:cubicBezTo>
                    <a:pt x="1132" y="22"/>
                    <a:pt x="1139" y="21"/>
                    <a:pt x="1146" y="21"/>
                  </a:cubicBezTo>
                  <a:cubicBezTo>
                    <a:pt x="1179" y="21"/>
                    <a:pt x="1213" y="24"/>
                    <a:pt x="1247" y="28"/>
                  </a:cubicBezTo>
                  <a:cubicBezTo>
                    <a:pt x="1281" y="31"/>
                    <a:pt x="1316" y="35"/>
                    <a:pt x="1351" y="35"/>
                  </a:cubicBezTo>
                  <a:cubicBezTo>
                    <a:pt x="1381" y="35"/>
                    <a:pt x="1410" y="32"/>
                    <a:pt x="1437" y="25"/>
                  </a:cubicBezTo>
                  <a:lnTo>
                    <a:pt x="1433" y="3"/>
                  </a:lnTo>
                  <a:cubicBezTo>
                    <a:pt x="1406" y="11"/>
                    <a:pt x="1379" y="13"/>
                    <a:pt x="1351" y="13"/>
                  </a:cubicBezTo>
                  <a:cubicBezTo>
                    <a:pt x="1317" y="13"/>
                    <a:pt x="1283" y="9"/>
                    <a:pt x="1249" y="6"/>
                  </a:cubicBezTo>
                  <a:cubicBezTo>
                    <a:pt x="1214" y="3"/>
                    <a:pt x="1180" y="1"/>
                    <a:pt x="1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9" name="Google Shape;4859;p85"/>
            <p:cNvSpPr/>
            <p:nvPr/>
          </p:nvSpPr>
          <p:spPr>
            <a:xfrm>
              <a:off x="2149266" y="2801268"/>
              <a:ext cx="37476" cy="7979"/>
            </a:xfrm>
            <a:custGeom>
              <a:avLst/>
              <a:gdLst/>
              <a:ahLst/>
              <a:cxnLst/>
              <a:rect l="l" t="t" r="r" b="b"/>
              <a:pathLst>
                <a:path w="1254" h="267" extrusionOk="0">
                  <a:moveTo>
                    <a:pt x="202" y="1"/>
                  </a:moveTo>
                  <a:cubicBezTo>
                    <a:pt x="177" y="1"/>
                    <a:pt x="153" y="4"/>
                    <a:pt x="129" y="9"/>
                  </a:cubicBezTo>
                  <a:cubicBezTo>
                    <a:pt x="105" y="12"/>
                    <a:pt x="79" y="16"/>
                    <a:pt x="55" y="16"/>
                  </a:cubicBezTo>
                  <a:cubicBezTo>
                    <a:pt x="38" y="16"/>
                    <a:pt x="22" y="14"/>
                    <a:pt x="7" y="9"/>
                  </a:cubicBezTo>
                  <a:lnTo>
                    <a:pt x="0" y="29"/>
                  </a:lnTo>
                  <a:cubicBezTo>
                    <a:pt x="18" y="36"/>
                    <a:pt x="37" y="38"/>
                    <a:pt x="57" y="38"/>
                  </a:cubicBezTo>
                  <a:cubicBezTo>
                    <a:pt x="82" y="38"/>
                    <a:pt x="108" y="34"/>
                    <a:pt x="134" y="29"/>
                  </a:cubicBezTo>
                  <a:cubicBezTo>
                    <a:pt x="160" y="24"/>
                    <a:pt x="186" y="22"/>
                    <a:pt x="213" y="22"/>
                  </a:cubicBezTo>
                  <a:cubicBezTo>
                    <a:pt x="491" y="22"/>
                    <a:pt x="776" y="114"/>
                    <a:pt x="1052" y="206"/>
                  </a:cubicBezTo>
                  <a:cubicBezTo>
                    <a:pt x="1118" y="228"/>
                    <a:pt x="1183" y="249"/>
                    <a:pt x="1248" y="267"/>
                  </a:cubicBezTo>
                  <a:lnTo>
                    <a:pt x="1253" y="248"/>
                  </a:lnTo>
                  <a:cubicBezTo>
                    <a:pt x="1189" y="229"/>
                    <a:pt x="1126" y="208"/>
                    <a:pt x="1059" y="185"/>
                  </a:cubicBezTo>
                  <a:cubicBezTo>
                    <a:pt x="781" y="95"/>
                    <a:pt x="495" y="1"/>
                    <a:pt x="213" y="1"/>
                  </a:cubicBezTo>
                  <a:cubicBezTo>
                    <a:pt x="209" y="1"/>
                    <a:pt x="205"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0" name="Google Shape;4860;p85"/>
            <p:cNvSpPr/>
            <p:nvPr/>
          </p:nvSpPr>
          <p:spPr>
            <a:xfrm>
              <a:off x="2150163" y="2805990"/>
              <a:ext cx="30333" cy="13837"/>
            </a:xfrm>
            <a:custGeom>
              <a:avLst/>
              <a:gdLst/>
              <a:ahLst/>
              <a:cxnLst/>
              <a:rect l="l" t="t" r="r" b="b"/>
              <a:pathLst>
                <a:path w="1015" h="463" extrusionOk="0">
                  <a:moveTo>
                    <a:pt x="2" y="1"/>
                  </a:moveTo>
                  <a:lnTo>
                    <a:pt x="0" y="21"/>
                  </a:lnTo>
                  <a:cubicBezTo>
                    <a:pt x="321" y="51"/>
                    <a:pt x="640" y="244"/>
                    <a:pt x="923" y="414"/>
                  </a:cubicBezTo>
                  <a:cubicBezTo>
                    <a:pt x="950" y="431"/>
                    <a:pt x="977" y="447"/>
                    <a:pt x="1003" y="463"/>
                  </a:cubicBezTo>
                  <a:lnTo>
                    <a:pt x="1014" y="443"/>
                  </a:lnTo>
                  <a:cubicBezTo>
                    <a:pt x="988" y="428"/>
                    <a:pt x="960" y="412"/>
                    <a:pt x="935" y="396"/>
                  </a:cubicBezTo>
                  <a:cubicBezTo>
                    <a:pt x="650" y="225"/>
                    <a:pt x="327" y="29"/>
                    <a:pt x="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1" name="Google Shape;4861;p85"/>
            <p:cNvSpPr/>
            <p:nvPr/>
          </p:nvSpPr>
          <p:spPr>
            <a:xfrm>
              <a:off x="2148818" y="2809427"/>
              <a:ext cx="28032" cy="22234"/>
            </a:xfrm>
            <a:custGeom>
              <a:avLst/>
              <a:gdLst/>
              <a:ahLst/>
              <a:cxnLst/>
              <a:rect l="l" t="t" r="r" b="b"/>
              <a:pathLst>
                <a:path w="938" h="744" extrusionOk="0">
                  <a:moveTo>
                    <a:pt x="5" y="1"/>
                  </a:moveTo>
                  <a:lnTo>
                    <a:pt x="0" y="22"/>
                  </a:lnTo>
                  <a:cubicBezTo>
                    <a:pt x="26" y="27"/>
                    <a:pt x="60" y="59"/>
                    <a:pt x="92" y="89"/>
                  </a:cubicBezTo>
                  <a:cubicBezTo>
                    <a:pt x="109" y="106"/>
                    <a:pt x="129" y="122"/>
                    <a:pt x="150" y="137"/>
                  </a:cubicBezTo>
                  <a:cubicBezTo>
                    <a:pt x="399" y="306"/>
                    <a:pt x="667" y="495"/>
                    <a:pt x="922" y="743"/>
                  </a:cubicBezTo>
                  <a:lnTo>
                    <a:pt x="937" y="727"/>
                  </a:lnTo>
                  <a:cubicBezTo>
                    <a:pt x="680" y="480"/>
                    <a:pt x="413" y="289"/>
                    <a:pt x="161" y="120"/>
                  </a:cubicBezTo>
                  <a:cubicBezTo>
                    <a:pt x="142" y="106"/>
                    <a:pt x="123" y="90"/>
                    <a:pt x="106" y="73"/>
                  </a:cubicBezTo>
                  <a:cubicBezTo>
                    <a:pt x="72" y="40"/>
                    <a:pt x="37" y="7"/>
                    <a:pt x="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2" name="Google Shape;4862;p85"/>
            <p:cNvSpPr/>
            <p:nvPr/>
          </p:nvSpPr>
          <p:spPr>
            <a:xfrm>
              <a:off x="2118395" y="2739884"/>
              <a:ext cx="10460" cy="36908"/>
            </a:xfrm>
            <a:custGeom>
              <a:avLst/>
              <a:gdLst/>
              <a:ahLst/>
              <a:cxnLst/>
              <a:rect l="l" t="t" r="r" b="b"/>
              <a:pathLst>
                <a:path w="350" h="1235" extrusionOk="0">
                  <a:moveTo>
                    <a:pt x="328" y="1"/>
                  </a:moveTo>
                  <a:cubicBezTo>
                    <a:pt x="311" y="52"/>
                    <a:pt x="290" y="104"/>
                    <a:pt x="271" y="156"/>
                  </a:cubicBezTo>
                  <a:cubicBezTo>
                    <a:pt x="139" y="504"/>
                    <a:pt x="1" y="865"/>
                    <a:pt x="10" y="1234"/>
                  </a:cubicBezTo>
                  <a:lnTo>
                    <a:pt x="32" y="1233"/>
                  </a:lnTo>
                  <a:cubicBezTo>
                    <a:pt x="20" y="869"/>
                    <a:pt x="157" y="510"/>
                    <a:pt x="290" y="163"/>
                  </a:cubicBezTo>
                  <a:cubicBezTo>
                    <a:pt x="310" y="111"/>
                    <a:pt x="330" y="59"/>
                    <a:pt x="349" y="9"/>
                  </a:cubicBezTo>
                  <a:lnTo>
                    <a:pt x="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3" name="Google Shape;4863;p85"/>
            <p:cNvSpPr/>
            <p:nvPr/>
          </p:nvSpPr>
          <p:spPr>
            <a:xfrm>
              <a:off x="2122399" y="2764958"/>
              <a:ext cx="4632" cy="12103"/>
            </a:xfrm>
            <a:custGeom>
              <a:avLst/>
              <a:gdLst/>
              <a:ahLst/>
              <a:cxnLst/>
              <a:rect l="l" t="t" r="r" b="b"/>
              <a:pathLst>
                <a:path w="155" h="405" extrusionOk="0">
                  <a:moveTo>
                    <a:pt x="133" y="1"/>
                  </a:moveTo>
                  <a:lnTo>
                    <a:pt x="106" y="67"/>
                  </a:lnTo>
                  <a:cubicBezTo>
                    <a:pt x="61" y="177"/>
                    <a:pt x="15" y="291"/>
                    <a:pt x="0" y="402"/>
                  </a:cubicBezTo>
                  <a:lnTo>
                    <a:pt x="22" y="404"/>
                  </a:lnTo>
                  <a:cubicBezTo>
                    <a:pt x="33" y="295"/>
                    <a:pt x="81" y="185"/>
                    <a:pt x="125" y="74"/>
                  </a:cubicBezTo>
                  <a:cubicBezTo>
                    <a:pt x="136" y="54"/>
                    <a:pt x="144" y="31"/>
                    <a:pt x="154" y="9"/>
                  </a:cubicBezTo>
                  <a:lnTo>
                    <a:pt x="1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4" name="Google Shape;4864;p85"/>
            <p:cNvSpPr/>
            <p:nvPr/>
          </p:nvSpPr>
          <p:spPr>
            <a:xfrm>
              <a:off x="2154646" y="2765765"/>
              <a:ext cx="5917" cy="14972"/>
            </a:xfrm>
            <a:custGeom>
              <a:avLst/>
              <a:gdLst/>
              <a:ahLst/>
              <a:cxnLst/>
              <a:rect l="l" t="t" r="r" b="b"/>
              <a:pathLst>
                <a:path w="198" h="501" extrusionOk="0">
                  <a:moveTo>
                    <a:pt x="19" y="0"/>
                  </a:moveTo>
                  <a:lnTo>
                    <a:pt x="1" y="11"/>
                  </a:lnTo>
                  <a:cubicBezTo>
                    <a:pt x="12" y="32"/>
                    <a:pt x="24" y="55"/>
                    <a:pt x="35" y="80"/>
                  </a:cubicBezTo>
                  <a:cubicBezTo>
                    <a:pt x="102" y="208"/>
                    <a:pt x="177" y="354"/>
                    <a:pt x="167" y="499"/>
                  </a:cubicBezTo>
                  <a:lnTo>
                    <a:pt x="188" y="500"/>
                  </a:lnTo>
                  <a:cubicBezTo>
                    <a:pt x="197" y="351"/>
                    <a:pt x="121" y="201"/>
                    <a:pt x="55" y="70"/>
                  </a:cubicBezTo>
                  <a:cubicBezTo>
                    <a:pt x="42" y="45"/>
                    <a:pt x="31" y="22"/>
                    <a:pt x="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5" name="Google Shape;4865;p85"/>
            <p:cNvSpPr/>
            <p:nvPr/>
          </p:nvSpPr>
          <p:spPr>
            <a:xfrm>
              <a:off x="2161250" y="2762149"/>
              <a:ext cx="3467" cy="18170"/>
            </a:xfrm>
            <a:custGeom>
              <a:avLst/>
              <a:gdLst/>
              <a:ahLst/>
              <a:cxnLst/>
              <a:rect l="l" t="t" r="r" b="b"/>
              <a:pathLst>
                <a:path w="116" h="608" extrusionOk="0">
                  <a:moveTo>
                    <a:pt x="21" y="1"/>
                  </a:moveTo>
                  <a:lnTo>
                    <a:pt x="0" y="5"/>
                  </a:lnTo>
                  <a:cubicBezTo>
                    <a:pt x="4" y="20"/>
                    <a:pt x="6" y="37"/>
                    <a:pt x="11" y="56"/>
                  </a:cubicBezTo>
                  <a:cubicBezTo>
                    <a:pt x="43" y="217"/>
                    <a:pt x="94" y="456"/>
                    <a:pt x="36" y="598"/>
                  </a:cubicBezTo>
                  <a:lnTo>
                    <a:pt x="56" y="608"/>
                  </a:lnTo>
                  <a:cubicBezTo>
                    <a:pt x="115" y="458"/>
                    <a:pt x="64" y="214"/>
                    <a:pt x="31" y="52"/>
                  </a:cubicBezTo>
                  <a:cubicBezTo>
                    <a:pt x="27" y="34"/>
                    <a:pt x="25" y="1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6" name="Google Shape;4866;p85"/>
            <p:cNvSpPr/>
            <p:nvPr/>
          </p:nvSpPr>
          <p:spPr>
            <a:xfrm>
              <a:off x="1613811" y="2590040"/>
              <a:ext cx="172197" cy="21338"/>
            </a:xfrm>
            <a:custGeom>
              <a:avLst/>
              <a:gdLst/>
              <a:ahLst/>
              <a:cxnLst/>
              <a:rect l="l" t="t" r="r" b="b"/>
              <a:pathLst>
                <a:path w="5762" h="714" extrusionOk="0">
                  <a:moveTo>
                    <a:pt x="0" y="1"/>
                  </a:moveTo>
                  <a:lnTo>
                    <a:pt x="0" y="713"/>
                  </a:lnTo>
                  <a:lnTo>
                    <a:pt x="5761" y="461"/>
                  </a:lnTo>
                  <a:lnTo>
                    <a:pt x="57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7" name="Google Shape;4867;p85"/>
            <p:cNvSpPr/>
            <p:nvPr/>
          </p:nvSpPr>
          <p:spPr>
            <a:xfrm>
              <a:off x="1192308" y="2583674"/>
              <a:ext cx="172227" cy="17064"/>
            </a:xfrm>
            <a:custGeom>
              <a:avLst/>
              <a:gdLst/>
              <a:ahLst/>
              <a:cxnLst/>
              <a:rect l="l" t="t" r="r" b="b"/>
              <a:pathLst>
                <a:path w="5763" h="571" extrusionOk="0">
                  <a:moveTo>
                    <a:pt x="1" y="1"/>
                  </a:moveTo>
                  <a:lnTo>
                    <a:pt x="1" y="570"/>
                  </a:lnTo>
                  <a:lnTo>
                    <a:pt x="5762" y="570"/>
                  </a:lnTo>
                  <a:lnTo>
                    <a:pt x="5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8" name="Google Shape;4868;p85"/>
            <p:cNvSpPr/>
            <p:nvPr/>
          </p:nvSpPr>
          <p:spPr>
            <a:xfrm>
              <a:off x="1654933" y="2478030"/>
              <a:ext cx="14883" cy="122708"/>
            </a:xfrm>
            <a:custGeom>
              <a:avLst/>
              <a:gdLst/>
              <a:ahLst/>
              <a:cxnLst/>
              <a:rect l="l" t="t" r="r" b="b"/>
              <a:pathLst>
                <a:path w="498" h="4106" extrusionOk="0">
                  <a:moveTo>
                    <a:pt x="497" y="1"/>
                  </a:moveTo>
                  <a:lnTo>
                    <a:pt x="0" y="74"/>
                  </a:lnTo>
                  <a:lnTo>
                    <a:pt x="126" y="3820"/>
                  </a:lnTo>
                  <a:lnTo>
                    <a:pt x="497" y="4105"/>
                  </a:lnTo>
                  <a:lnTo>
                    <a:pt x="4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9" name="Google Shape;4869;p85"/>
            <p:cNvSpPr/>
            <p:nvPr/>
          </p:nvSpPr>
          <p:spPr>
            <a:xfrm>
              <a:off x="1733143" y="2478299"/>
              <a:ext cx="14972" cy="122618"/>
            </a:xfrm>
            <a:custGeom>
              <a:avLst/>
              <a:gdLst/>
              <a:ahLst/>
              <a:cxnLst/>
              <a:rect l="l" t="t" r="r" b="b"/>
              <a:pathLst>
                <a:path w="501" h="4103" extrusionOk="0">
                  <a:moveTo>
                    <a:pt x="500" y="1"/>
                  </a:moveTo>
                  <a:lnTo>
                    <a:pt x="0" y="56"/>
                  </a:lnTo>
                  <a:lnTo>
                    <a:pt x="0" y="3805"/>
                  </a:lnTo>
                  <a:lnTo>
                    <a:pt x="361" y="4103"/>
                  </a:lnTo>
                  <a:lnTo>
                    <a:pt x="5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0" name="Google Shape;4870;p85"/>
            <p:cNvSpPr/>
            <p:nvPr/>
          </p:nvSpPr>
          <p:spPr>
            <a:xfrm>
              <a:off x="1231846" y="2478030"/>
              <a:ext cx="14853" cy="114161"/>
            </a:xfrm>
            <a:custGeom>
              <a:avLst/>
              <a:gdLst/>
              <a:ahLst/>
              <a:cxnLst/>
              <a:rect l="l" t="t" r="r" b="b"/>
              <a:pathLst>
                <a:path w="497" h="3820" extrusionOk="0">
                  <a:moveTo>
                    <a:pt x="497" y="1"/>
                  </a:moveTo>
                  <a:lnTo>
                    <a:pt x="0" y="74"/>
                  </a:lnTo>
                  <a:lnTo>
                    <a:pt x="127" y="3820"/>
                  </a:lnTo>
                  <a:lnTo>
                    <a:pt x="497" y="3820"/>
                  </a:lnTo>
                  <a:lnTo>
                    <a:pt x="4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1" name="Google Shape;4871;p85"/>
            <p:cNvSpPr/>
            <p:nvPr/>
          </p:nvSpPr>
          <p:spPr>
            <a:xfrm>
              <a:off x="1310026" y="2478299"/>
              <a:ext cx="14972" cy="113892"/>
            </a:xfrm>
            <a:custGeom>
              <a:avLst/>
              <a:gdLst/>
              <a:ahLst/>
              <a:cxnLst/>
              <a:rect l="l" t="t" r="r" b="b"/>
              <a:pathLst>
                <a:path w="501" h="3811" extrusionOk="0">
                  <a:moveTo>
                    <a:pt x="501" y="1"/>
                  </a:moveTo>
                  <a:lnTo>
                    <a:pt x="1" y="56"/>
                  </a:lnTo>
                  <a:lnTo>
                    <a:pt x="1" y="3805"/>
                  </a:lnTo>
                  <a:lnTo>
                    <a:pt x="372" y="3811"/>
                  </a:lnTo>
                  <a:lnTo>
                    <a:pt x="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2" name="Google Shape;4872;p85"/>
            <p:cNvSpPr/>
            <p:nvPr/>
          </p:nvSpPr>
          <p:spPr>
            <a:xfrm>
              <a:off x="1073036" y="3115063"/>
              <a:ext cx="1469744" cy="200887"/>
            </a:xfrm>
            <a:custGeom>
              <a:avLst/>
              <a:gdLst/>
              <a:ahLst/>
              <a:cxnLst/>
              <a:rect l="l" t="t" r="r" b="b"/>
              <a:pathLst>
                <a:path w="49180" h="6722" extrusionOk="0">
                  <a:moveTo>
                    <a:pt x="3249" y="3575"/>
                  </a:moveTo>
                  <a:lnTo>
                    <a:pt x="3249" y="3575"/>
                  </a:lnTo>
                  <a:cubicBezTo>
                    <a:pt x="3249" y="3575"/>
                    <a:pt x="3248" y="3576"/>
                    <a:pt x="3248" y="3577"/>
                  </a:cubicBezTo>
                  <a:lnTo>
                    <a:pt x="3248" y="3577"/>
                  </a:lnTo>
                  <a:lnTo>
                    <a:pt x="3248" y="3577"/>
                  </a:lnTo>
                  <a:cubicBezTo>
                    <a:pt x="3248" y="3576"/>
                    <a:pt x="3249" y="3575"/>
                    <a:pt x="3249" y="3575"/>
                  </a:cubicBezTo>
                  <a:close/>
                  <a:moveTo>
                    <a:pt x="8302" y="0"/>
                  </a:moveTo>
                  <a:cubicBezTo>
                    <a:pt x="8144" y="0"/>
                    <a:pt x="7986" y="1"/>
                    <a:pt x="7827" y="2"/>
                  </a:cubicBezTo>
                  <a:cubicBezTo>
                    <a:pt x="5188" y="47"/>
                    <a:pt x="2513" y="305"/>
                    <a:pt x="0" y="1143"/>
                  </a:cubicBezTo>
                  <a:lnTo>
                    <a:pt x="24" y="1225"/>
                  </a:lnTo>
                  <a:cubicBezTo>
                    <a:pt x="2263" y="574"/>
                    <a:pt x="4596" y="393"/>
                    <a:pt x="6914" y="393"/>
                  </a:cubicBezTo>
                  <a:cubicBezTo>
                    <a:pt x="7219" y="393"/>
                    <a:pt x="7523" y="396"/>
                    <a:pt x="7826" y="401"/>
                  </a:cubicBezTo>
                  <a:cubicBezTo>
                    <a:pt x="10451" y="450"/>
                    <a:pt x="13068" y="720"/>
                    <a:pt x="15671" y="1077"/>
                  </a:cubicBezTo>
                  <a:cubicBezTo>
                    <a:pt x="18280" y="1421"/>
                    <a:pt x="20863" y="1866"/>
                    <a:pt x="23482" y="2285"/>
                  </a:cubicBezTo>
                  <a:cubicBezTo>
                    <a:pt x="26109" y="2685"/>
                    <a:pt x="28763" y="2840"/>
                    <a:pt x="31412" y="2880"/>
                  </a:cubicBezTo>
                  <a:cubicBezTo>
                    <a:pt x="31835" y="2886"/>
                    <a:pt x="32259" y="2889"/>
                    <a:pt x="32682" y="2889"/>
                  </a:cubicBezTo>
                  <a:cubicBezTo>
                    <a:pt x="33583" y="2889"/>
                    <a:pt x="34483" y="2876"/>
                    <a:pt x="35382" y="2856"/>
                  </a:cubicBezTo>
                  <a:cubicBezTo>
                    <a:pt x="36221" y="2835"/>
                    <a:pt x="37058" y="2803"/>
                    <a:pt x="37894" y="2773"/>
                  </a:cubicBezTo>
                  <a:lnTo>
                    <a:pt x="37894" y="2773"/>
                  </a:lnTo>
                  <a:cubicBezTo>
                    <a:pt x="37030" y="2892"/>
                    <a:pt x="36163" y="2999"/>
                    <a:pt x="35292" y="3095"/>
                  </a:cubicBezTo>
                  <a:cubicBezTo>
                    <a:pt x="33988" y="3235"/>
                    <a:pt x="32679" y="3355"/>
                    <a:pt x="31367" y="3456"/>
                  </a:cubicBezTo>
                  <a:lnTo>
                    <a:pt x="29401" y="3595"/>
                  </a:lnTo>
                  <a:cubicBezTo>
                    <a:pt x="28747" y="3636"/>
                    <a:pt x="28115" y="3685"/>
                    <a:pt x="27474" y="3685"/>
                  </a:cubicBezTo>
                  <a:cubicBezTo>
                    <a:pt x="27466" y="3685"/>
                    <a:pt x="27459" y="3685"/>
                    <a:pt x="27452" y="3685"/>
                  </a:cubicBezTo>
                  <a:cubicBezTo>
                    <a:pt x="27398" y="3685"/>
                    <a:pt x="27345" y="3685"/>
                    <a:pt x="27292" y="3685"/>
                  </a:cubicBezTo>
                  <a:cubicBezTo>
                    <a:pt x="26040" y="3685"/>
                    <a:pt x="24778" y="3634"/>
                    <a:pt x="23517" y="3579"/>
                  </a:cubicBezTo>
                  <a:lnTo>
                    <a:pt x="19570" y="3401"/>
                  </a:lnTo>
                  <a:lnTo>
                    <a:pt x="11670" y="3017"/>
                  </a:lnTo>
                  <a:cubicBezTo>
                    <a:pt x="10351" y="2957"/>
                    <a:pt x="9035" y="2905"/>
                    <a:pt x="7714" y="2886"/>
                  </a:cubicBezTo>
                  <a:cubicBezTo>
                    <a:pt x="7180" y="2884"/>
                    <a:pt x="6648" y="2872"/>
                    <a:pt x="6114" y="2872"/>
                  </a:cubicBezTo>
                  <a:cubicBezTo>
                    <a:pt x="5326" y="2872"/>
                    <a:pt x="4535" y="2898"/>
                    <a:pt x="3737" y="3024"/>
                  </a:cubicBezTo>
                  <a:cubicBezTo>
                    <a:pt x="3569" y="3056"/>
                    <a:pt x="3401" y="3094"/>
                    <a:pt x="3227" y="3173"/>
                  </a:cubicBezTo>
                  <a:cubicBezTo>
                    <a:pt x="3142" y="3218"/>
                    <a:pt x="3045" y="3263"/>
                    <a:pt x="2969" y="3392"/>
                  </a:cubicBezTo>
                  <a:cubicBezTo>
                    <a:pt x="2950" y="3426"/>
                    <a:pt x="2938" y="3462"/>
                    <a:pt x="2931" y="3500"/>
                  </a:cubicBezTo>
                  <a:cubicBezTo>
                    <a:pt x="2927" y="3525"/>
                    <a:pt x="2926" y="3549"/>
                    <a:pt x="2928" y="3575"/>
                  </a:cubicBezTo>
                  <a:lnTo>
                    <a:pt x="2932" y="3604"/>
                  </a:lnTo>
                  <a:cubicBezTo>
                    <a:pt x="2931" y="3617"/>
                    <a:pt x="2950" y="3676"/>
                    <a:pt x="2964" y="3709"/>
                  </a:cubicBezTo>
                  <a:cubicBezTo>
                    <a:pt x="2978" y="3737"/>
                    <a:pt x="2994" y="3764"/>
                    <a:pt x="3011" y="3789"/>
                  </a:cubicBezTo>
                  <a:cubicBezTo>
                    <a:pt x="3155" y="3967"/>
                    <a:pt x="3317" y="4041"/>
                    <a:pt x="3473" y="4122"/>
                  </a:cubicBezTo>
                  <a:cubicBezTo>
                    <a:pt x="3629" y="4193"/>
                    <a:pt x="3787" y="4255"/>
                    <a:pt x="3949" y="4309"/>
                  </a:cubicBezTo>
                  <a:cubicBezTo>
                    <a:pt x="4592" y="4516"/>
                    <a:pt x="5239" y="4662"/>
                    <a:pt x="5890" y="4794"/>
                  </a:cubicBezTo>
                  <a:cubicBezTo>
                    <a:pt x="7190" y="5055"/>
                    <a:pt x="8499" y="5247"/>
                    <a:pt x="9808" y="5422"/>
                  </a:cubicBezTo>
                  <a:cubicBezTo>
                    <a:pt x="12428" y="5759"/>
                    <a:pt x="15055" y="6036"/>
                    <a:pt x="17691" y="6213"/>
                  </a:cubicBezTo>
                  <a:cubicBezTo>
                    <a:pt x="19007" y="6307"/>
                    <a:pt x="20323" y="6388"/>
                    <a:pt x="21641" y="6465"/>
                  </a:cubicBezTo>
                  <a:cubicBezTo>
                    <a:pt x="22959" y="6530"/>
                    <a:pt x="24278" y="6581"/>
                    <a:pt x="25597" y="6625"/>
                  </a:cubicBezTo>
                  <a:cubicBezTo>
                    <a:pt x="27494" y="6685"/>
                    <a:pt x="29391" y="6722"/>
                    <a:pt x="31290" y="6722"/>
                  </a:cubicBezTo>
                  <a:cubicBezTo>
                    <a:pt x="32033" y="6722"/>
                    <a:pt x="32775" y="6716"/>
                    <a:pt x="33518" y="6704"/>
                  </a:cubicBezTo>
                  <a:cubicBezTo>
                    <a:pt x="36162" y="6638"/>
                    <a:pt x="38804" y="6491"/>
                    <a:pt x="41431" y="6188"/>
                  </a:cubicBezTo>
                  <a:cubicBezTo>
                    <a:pt x="44052" y="5866"/>
                    <a:pt x="46673" y="5397"/>
                    <a:pt x="49180" y="4554"/>
                  </a:cubicBezTo>
                  <a:lnTo>
                    <a:pt x="49153" y="4472"/>
                  </a:lnTo>
                  <a:cubicBezTo>
                    <a:pt x="46611" y="5167"/>
                    <a:pt x="44003" y="5537"/>
                    <a:pt x="41385" y="5762"/>
                  </a:cubicBezTo>
                  <a:cubicBezTo>
                    <a:pt x="38768" y="5996"/>
                    <a:pt x="36137" y="6067"/>
                    <a:pt x="33510" y="6067"/>
                  </a:cubicBezTo>
                  <a:cubicBezTo>
                    <a:pt x="33265" y="6068"/>
                    <a:pt x="33019" y="6069"/>
                    <a:pt x="32774" y="6069"/>
                  </a:cubicBezTo>
                  <a:cubicBezTo>
                    <a:pt x="30390" y="6069"/>
                    <a:pt x="28005" y="6005"/>
                    <a:pt x="25622" y="5901"/>
                  </a:cubicBezTo>
                  <a:cubicBezTo>
                    <a:pt x="24307" y="5846"/>
                    <a:pt x="22993" y="5775"/>
                    <a:pt x="21679" y="5703"/>
                  </a:cubicBezTo>
                  <a:lnTo>
                    <a:pt x="17737" y="5489"/>
                  </a:lnTo>
                  <a:cubicBezTo>
                    <a:pt x="15111" y="5315"/>
                    <a:pt x="12482" y="5166"/>
                    <a:pt x="9865" y="4906"/>
                  </a:cubicBezTo>
                  <a:cubicBezTo>
                    <a:pt x="8557" y="4778"/>
                    <a:pt x="7250" y="4631"/>
                    <a:pt x="5957" y="4418"/>
                  </a:cubicBezTo>
                  <a:cubicBezTo>
                    <a:pt x="5313" y="4309"/>
                    <a:pt x="4666" y="4191"/>
                    <a:pt x="4052" y="3995"/>
                  </a:cubicBezTo>
                  <a:cubicBezTo>
                    <a:pt x="3759" y="3899"/>
                    <a:pt x="3417" y="3777"/>
                    <a:pt x="3263" y="3601"/>
                  </a:cubicBezTo>
                  <a:lnTo>
                    <a:pt x="3248" y="3577"/>
                  </a:lnTo>
                  <a:lnTo>
                    <a:pt x="3248" y="3577"/>
                  </a:lnTo>
                  <a:cubicBezTo>
                    <a:pt x="3248" y="3578"/>
                    <a:pt x="3247" y="3579"/>
                    <a:pt x="3246" y="3579"/>
                  </a:cubicBezTo>
                  <a:cubicBezTo>
                    <a:pt x="3245" y="3579"/>
                    <a:pt x="3243" y="3576"/>
                    <a:pt x="3242" y="3565"/>
                  </a:cubicBezTo>
                  <a:lnTo>
                    <a:pt x="3240" y="3546"/>
                  </a:lnTo>
                  <a:cubicBezTo>
                    <a:pt x="3240" y="3546"/>
                    <a:pt x="3238" y="3543"/>
                    <a:pt x="3242" y="3539"/>
                  </a:cubicBezTo>
                  <a:cubicBezTo>
                    <a:pt x="3246" y="3520"/>
                    <a:pt x="3300" y="3479"/>
                    <a:pt x="3360" y="3449"/>
                  </a:cubicBezTo>
                  <a:cubicBezTo>
                    <a:pt x="3485" y="3389"/>
                    <a:pt x="3639" y="3350"/>
                    <a:pt x="3794" y="3318"/>
                  </a:cubicBezTo>
                  <a:cubicBezTo>
                    <a:pt x="4422" y="3199"/>
                    <a:pt x="5083" y="3171"/>
                    <a:pt x="5737" y="3149"/>
                  </a:cubicBezTo>
                  <a:cubicBezTo>
                    <a:pt x="6082" y="3138"/>
                    <a:pt x="6429" y="3132"/>
                    <a:pt x="6776" y="3132"/>
                  </a:cubicBezTo>
                  <a:cubicBezTo>
                    <a:pt x="7086" y="3132"/>
                    <a:pt x="7397" y="3136"/>
                    <a:pt x="7708" y="3146"/>
                  </a:cubicBezTo>
                  <a:cubicBezTo>
                    <a:pt x="9022" y="3180"/>
                    <a:pt x="10337" y="3245"/>
                    <a:pt x="11652" y="3320"/>
                  </a:cubicBezTo>
                  <a:cubicBezTo>
                    <a:pt x="14282" y="3472"/>
                    <a:pt x="16907" y="3702"/>
                    <a:pt x="19536" y="3913"/>
                  </a:cubicBezTo>
                  <a:cubicBezTo>
                    <a:pt x="22164" y="4124"/>
                    <a:pt x="24788" y="4352"/>
                    <a:pt x="27447" y="4411"/>
                  </a:cubicBezTo>
                  <a:cubicBezTo>
                    <a:pt x="27565" y="4415"/>
                    <a:pt x="27684" y="4416"/>
                    <a:pt x="27802" y="4416"/>
                  </a:cubicBezTo>
                  <a:cubicBezTo>
                    <a:pt x="28354" y="4416"/>
                    <a:pt x="28909" y="4383"/>
                    <a:pt x="29445" y="4352"/>
                  </a:cubicBezTo>
                  <a:lnTo>
                    <a:pt x="31425" y="4224"/>
                  </a:lnTo>
                  <a:cubicBezTo>
                    <a:pt x="32742" y="4129"/>
                    <a:pt x="34059" y="4015"/>
                    <a:pt x="35374" y="3883"/>
                  </a:cubicBezTo>
                  <a:cubicBezTo>
                    <a:pt x="36691" y="3746"/>
                    <a:pt x="38003" y="3595"/>
                    <a:pt x="39319" y="3389"/>
                  </a:cubicBezTo>
                  <a:cubicBezTo>
                    <a:pt x="39648" y="3337"/>
                    <a:pt x="39976" y="3281"/>
                    <a:pt x="40310" y="3215"/>
                  </a:cubicBezTo>
                  <a:cubicBezTo>
                    <a:pt x="40475" y="3181"/>
                    <a:pt x="40642" y="3146"/>
                    <a:pt x="40812" y="3102"/>
                  </a:cubicBezTo>
                  <a:cubicBezTo>
                    <a:pt x="40898" y="3079"/>
                    <a:pt x="40983" y="3056"/>
                    <a:pt x="41077" y="3026"/>
                  </a:cubicBezTo>
                  <a:cubicBezTo>
                    <a:pt x="41174" y="2986"/>
                    <a:pt x="41249" y="2980"/>
                    <a:pt x="41426" y="2857"/>
                  </a:cubicBezTo>
                  <a:cubicBezTo>
                    <a:pt x="41463" y="2827"/>
                    <a:pt x="41495" y="2794"/>
                    <a:pt x="41524" y="2758"/>
                  </a:cubicBezTo>
                  <a:cubicBezTo>
                    <a:pt x="41574" y="2672"/>
                    <a:pt x="41618" y="2617"/>
                    <a:pt x="41612" y="2456"/>
                  </a:cubicBezTo>
                  <a:cubicBezTo>
                    <a:pt x="41596" y="2294"/>
                    <a:pt x="41543" y="2241"/>
                    <a:pt x="41480" y="2166"/>
                  </a:cubicBezTo>
                  <a:cubicBezTo>
                    <a:pt x="41444" y="2133"/>
                    <a:pt x="41407" y="2103"/>
                    <a:pt x="41365" y="2080"/>
                  </a:cubicBezTo>
                  <a:cubicBezTo>
                    <a:pt x="41295" y="2042"/>
                    <a:pt x="41220" y="2016"/>
                    <a:pt x="41142" y="1999"/>
                  </a:cubicBezTo>
                  <a:cubicBezTo>
                    <a:pt x="41090" y="1987"/>
                    <a:pt x="41038" y="1976"/>
                    <a:pt x="40985" y="1970"/>
                  </a:cubicBezTo>
                  <a:lnTo>
                    <a:pt x="40851" y="1951"/>
                  </a:lnTo>
                  <a:cubicBezTo>
                    <a:pt x="40674" y="1929"/>
                    <a:pt x="40502" y="1917"/>
                    <a:pt x="40330" y="1905"/>
                  </a:cubicBezTo>
                  <a:cubicBezTo>
                    <a:pt x="39989" y="1889"/>
                    <a:pt x="39656" y="1884"/>
                    <a:pt x="39320" y="1882"/>
                  </a:cubicBezTo>
                  <a:cubicBezTo>
                    <a:pt x="36908" y="1895"/>
                    <a:pt x="34533" y="2007"/>
                    <a:pt x="32152" y="2007"/>
                  </a:cubicBezTo>
                  <a:cubicBezTo>
                    <a:pt x="31909" y="2007"/>
                    <a:pt x="31666" y="2005"/>
                    <a:pt x="31423" y="2003"/>
                  </a:cubicBezTo>
                  <a:cubicBezTo>
                    <a:pt x="28804" y="1982"/>
                    <a:pt x="26187" y="1819"/>
                    <a:pt x="23585" y="1517"/>
                  </a:cubicBezTo>
                  <a:cubicBezTo>
                    <a:pt x="20990" y="1172"/>
                    <a:pt x="18372" y="744"/>
                    <a:pt x="15748" y="459"/>
                  </a:cubicBezTo>
                  <a:cubicBezTo>
                    <a:pt x="13277" y="192"/>
                    <a:pt x="10792" y="0"/>
                    <a:pt x="8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3" name="Google Shape;4873;p85"/>
            <p:cNvSpPr/>
            <p:nvPr/>
          </p:nvSpPr>
          <p:spPr>
            <a:xfrm>
              <a:off x="1170432" y="3318462"/>
              <a:ext cx="656394" cy="111202"/>
            </a:xfrm>
            <a:custGeom>
              <a:avLst/>
              <a:gdLst/>
              <a:ahLst/>
              <a:cxnLst/>
              <a:rect l="l" t="t" r="r" b="b"/>
              <a:pathLst>
                <a:path w="21964" h="3721" extrusionOk="0">
                  <a:moveTo>
                    <a:pt x="10935" y="1"/>
                  </a:moveTo>
                  <a:cubicBezTo>
                    <a:pt x="10702" y="1"/>
                    <a:pt x="10468" y="1"/>
                    <a:pt x="10234" y="3"/>
                  </a:cubicBezTo>
                  <a:cubicBezTo>
                    <a:pt x="8278" y="8"/>
                    <a:pt x="6322" y="73"/>
                    <a:pt x="4366" y="195"/>
                  </a:cubicBezTo>
                  <a:cubicBezTo>
                    <a:pt x="3390" y="266"/>
                    <a:pt x="2412" y="330"/>
                    <a:pt x="1440" y="482"/>
                  </a:cubicBezTo>
                  <a:cubicBezTo>
                    <a:pt x="1196" y="519"/>
                    <a:pt x="954" y="569"/>
                    <a:pt x="716" y="634"/>
                  </a:cubicBezTo>
                  <a:cubicBezTo>
                    <a:pt x="594" y="665"/>
                    <a:pt x="475" y="706"/>
                    <a:pt x="360" y="757"/>
                  </a:cubicBezTo>
                  <a:cubicBezTo>
                    <a:pt x="248" y="812"/>
                    <a:pt x="119" y="864"/>
                    <a:pt x="41" y="1006"/>
                  </a:cubicBezTo>
                  <a:cubicBezTo>
                    <a:pt x="1" y="1089"/>
                    <a:pt x="12" y="1167"/>
                    <a:pt x="56" y="1243"/>
                  </a:cubicBezTo>
                  <a:cubicBezTo>
                    <a:pt x="98" y="1309"/>
                    <a:pt x="156" y="1351"/>
                    <a:pt x="213" y="1387"/>
                  </a:cubicBezTo>
                  <a:cubicBezTo>
                    <a:pt x="328" y="1455"/>
                    <a:pt x="448" y="1495"/>
                    <a:pt x="569" y="1531"/>
                  </a:cubicBezTo>
                  <a:cubicBezTo>
                    <a:pt x="808" y="1601"/>
                    <a:pt x="1051" y="1642"/>
                    <a:pt x="1294" y="1681"/>
                  </a:cubicBezTo>
                  <a:cubicBezTo>
                    <a:pt x="5187" y="2177"/>
                    <a:pt x="9119" y="2141"/>
                    <a:pt x="12953" y="2769"/>
                  </a:cubicBezTo>
                  <a:cubicBezTo>
                    <a:pt x="13430" y="2848"/>
                    <a:pt x="13906" y="2940"/>
                    <a:pt x="14370" y="3059"/>
                  </a:cubicBezTo>
                  <a:lnTo>
                    <a:pt x="14449" y="3080"/>
                  </a:lnTo>
                  <a:cubicBezTo>
                    <a:pt x="14393" y="3090"/>
                    <a:pt x="14338" y="3100"/>
                    <a:pt x="14281" y="3108"/>
                  </a:cubicBezTo>
                  <a:cubicBezTo>
                    <a:pt x="13330" y="3238"/>
                    <a:pt x="12352" y="3296"/>
                    <a:pt x="11380" y="3353"/>
                  </a:cubicBezTo>
                  <a:cubicBezTo>
                    <a:pt x="9430" y="3451"/>
                    <a:pt x="7478" y="3544"/>
                    <a:pt x="5524" y="3564"/>
                  </a:cubicBezTo>
                  <a:lnTo>
                    <a:pt x="5523" y="3607"/>
                  </a:lnTo>
                  <a:cubicBezTo>
                    <a:pt x="6834" y="3688"/>
                    <a:pt x="8147" y="3721"/>
                    <a:pt x="9461" y="3721"/>
                  </a:cubicBezTo>
                  <a:cubicBezTo>
                    <a:pt x="10105" y="3721"/>
                    <a:pt x="10750" y="3713"/>
                    <a:pt x="11394" y="3699"/>
                  </a:cubicBezTo>
                  <a:cubicBezTo>
                    <a:pt x="12374" y="3670"/>
                    <a:pt x="13351" y="3647"/>
                    <a:pt x="14340" y="3530"/>
                  </a:cubicBezTo>
                  <a:cubicBezTo>
                    <a:pt x="14464" y="3514"/>
                    <a:pt x="14588" y="3495"/>
                    <a:pt x="14716" y="3469"/>
                  </a:cubicBezTo>
                  <a:cubicBezTo>
                    <a:pt x="14780" y="3456"/>
                    <a:pt x="14843" y="3441"/>
                    <a:pt x="14911" y="3422"/>
                  </a:cubicBezTo>
                  <a:cubicBezTo>
                    <a:pt x="14983" y="3394"/>
                    <a:pt x="15044" y="3391"/>
                    <a:pt x="15162" y="3299"/>
                  </a:cubicBezTo>
                  <a:cubicBezTo>
                    <a:pt x="15210" y="3256"/>
                    <a:pt x="15242" y="3199"/>
                    <a:pt x="15252" y="3136"/>
                  </a:cubicBezTo>
                  <a:cubicBezTo>
                    <a:pt x="15264" y="3027"/>
                    <a:pt x="15225" y="2972"/>
                    <a:pt x="15189" y="2923"/>
                  </a:cubicBezTo>
                  <a:cubicBezTo>
                    <a:pt x="15149" y="2878"/>
                    <a:pt x="15101" y="2842"/>
                    <a:pt x="15048" y="2817"/>
                  </a:cubicBezTo>
                  <a:cubicBezTo>
                    <a:pt x="14981" y="2786"/>
                    <a:pt x="14912" y="2760"/>
                    <a:pt x="14842" y="2738"/>
                  </a:cubicBezTo>
                  <a:lnTo>
                    <a:pt x="14481" y="2639"/>
                  </a:lnTo>
                  <a:cubicBezTo>
                    <a:pt x="13997" y="2512"/>
                    <a:pt x="13514" y="2416"/>
                    <a:pt x="13028" y="2331"/>
                  </a:cubicBezTo>
                  <a:cubicBezTo>
                    <a:pt x="11080" y="2005"/>
                    <a:pt x="9119" y="1907"/>
                    <a:pt x="7164" y="1817"/>
                  </a:cubicBezTo>
                  <a:cubicBezTo>
                    <a:pt x="5212" y="1716"/>
                    <a:pt x="3248" y="1759"/>
                    <a:pt x="1316" y="1532"/>
                  </a:cubicBezTo>
                  <a:cubicBezTo>
                    <a:pt x="1077" y="1498"/>
                    <a:pt x="836" y="1460"/>
                    <a:pt x="606" y="1396"/>
                  </a:cubicBezTo>
                  <a:cubicBezTo>
                    <a:pt x="493" y="1363"/>
                    <a:pt x="379" y="1327"/>
                    <a:pt x="282" y="1271"/>
                  </a:cubicBezTo>
                  <a:cubicBezTo>
                    <a:pt x="183" y="1216"/>
                    <a:pt x="119" y="1137"/>
                    <a:pt x="159" y="1063"/>
                  </a:cubicBezTo>
                  <a:cubicBezTo>
                    <a:pt x="260" y="899"/>
                    <a:pt x="532" y="825"/>
                    <a:pt x="751" y="763"/>
                  </a:cubicBezTo>
                  <a:cubicBezTo>
                    <a:pt x="984" y="703"/>
                    <a:pt x="1223" y="661"/>
                    <a:pt x="1463" y="625"/>
                  </a:cubicBezTo>
                  <a:cubicBezTo>
                    <a:pt x="2425" y="488"/>
                    <a:pt x="3403" y="436"/>
                    <a:pt x="4378" y="408"/>
                  </a:cubicBezTo>
                  <a:cubicBezTo>
                    <a:pt x="5411" y="379"/>
                    <a:pt x="6445" y="373"/>
                    <a:pt x="7480" y="373"/>
                  </a:cubicBezTo>
                  <a:cubicBezTo>
                    <a:pt x="8270" y="373"/>
                    <a:pt x="9060" y="377"/>
                    <a:pt x="9850" y="377"/>
                  </a:cubicBezTo>
                  <a:cubicBezTo>
                    <a:pt x="9978" y="377"/>
                    <a:pt x="10107" y="376"/>
                    <a:pt x="10235" y="376"/>
                  </a:cubicBezTo>
                  <a:lnTo>
                    <a:pt x="16099" y="368"/>
                  </a:lnTo>
                  <a:cubicBezTo>
                    <a:pt x="18052" y="343"/>
                    <a:pt x="20011" y="356"/>
                    <a:pt x="21963" y="199"/>
                  </a:cubicBezTo>
                  <a:lnTo>
                    <a:pt x="21961" y="158"/>
                  </a:lnTo>
                  <a:cubicBezTo>
                    <a:pt x="21757" y="161"/>
                    <a:pt x="21553" y="162"/>
                    <a:pt x="21350" y="162"/>
                  </a:cubicBezTo>
                  <a:cubicBezTo>
                    <a:pt x="20577" y="162"/>
                    <a:pt x="19804" y="144"/>
                    <a:pt x="19030" y="124"/>
                  </a:cubicBezTo>
                  <a:lnTo>
                    <a:pt x="16099" y="62"/>
                  </a:lnTo>
                  <a:cubicBezTo>
                    <a:pt x="14379" y="35"/>
                    <a:pt x="12657" y="1"/>
                    <a:pt x="10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4" name="Google Shape;4874;p85"/>
            <p:cNvSpPr/>
            <p:nvPr/>
          </p:nvSpPr>
          <p:spPr>
            <a:xfrm>
              <a:off x="1985913" y="3075914"/>
              <a:ext cx="409036" cy="15152"/>
            </a:xfrm>
            <a:custGeom>
              <a:avLst/>
              <a:gdLst/>
              <a:ahLst/>
              <a:cxnLst/>
              <a:rect l="l" t="t" r="r" b="b"/>
              <a:pathLst>
                <a:path w="13687" h="507" extrusionOk="0">
                  <a:moveTo>
                    <a:pt x="13687" y="1"/>
                  </a:moveTo>
                  <a:lnTo>
                    <a:pt x="13687" y="1"/>
                  </a:lnTo>
                  <a:cubicBezTo>
                    <a:pt x="9130" y="47"/>
                    <a:pt x="4572" y="97"/>
                    <a:pt x="17" y="109"/>
                  </a:cubicBezTo>
                  <a:lnTo>
                    <a:pt x="1" y="333"/>
                  </a:lnTo>
                  <a:cubicBezTo>
                    <a:pt x="1290" y="462"/>
                    <a:pt x="2603" y="506"/>
                    <a:pt x="3923" y="506"/>
                  </a:cubicBezTo>
                  <a:cubicBezTo>
                    <a:pt x="6721" y="506"/>
                    <a:pt x="9553" y="306"/>
                    <a:pt x="12272" y="287"/>
                  </a:cubicBezTo>
                  <a:cubicBezTo>
                    <a:pt x="12736" y="283"/>
                    <a:pt x="13198" y="281"/>
                    <a:pt x="13661" y="280"/>
                  </a:cubicBezTo>
                  <a:lnTo>
                    <a:pt x="136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5" name="Google Shape;4875;p85"/>
            <p:cNvSpPr/>
            <p:nvPr/>
          </p:nvSpPr>
          <p:spPr>
            <a:xfrm>
              <a:off x="1981281" y="3145815"/>
              <a:ext cx="407093" cy="9264"/>
            </a:xfrm>
            <a:custGeom>
              <a:avLst/>
              <a:gdLst/>
              <a:ahLst/>
              <a:cxnLst/>
              <a:rect l="l" t="t" r="r" b="b"/>
              <a:pathLst>
                <a:path w="13622" h="310" extrusionOk="0">
                  <a:moveTo>
                    <a:pt x="13622" y="0"/>
                  </a:moveTo>
                  <a:cubicBezTo>
                    <a:pt x="12671" y="5"/>
                    <a:pt x="11721" y="10"/>
                    <a:pt x="10772" y="20"/>
                  </a:cubicBezTo>
                  <a:cubicBezTo>
                    <a:pt x="8489" y="41"/>
                    <a:pt x="6157" y="163"/>
                    <a:pt x="3836" y="163"/>
                  </a:cubicBezTo>
                  <a:cubicBezTo>
                    <a:pt x="2557" y="163"/>
                    <a:pt x="1283" y="126"/>
                    <a:pt x="21" y="15"/>
                  </a:cubicBezTo>
                  <a:lnTo>
                    <a:pt x="0" y="309"/>
                  </a:lnTo>
                  <a:cubicBezTo>
                    <a:pt x="4542" y="293"/>
                    <a:pt x="9082" y="114"/>
                    <a:pt x="13622" y="5"/>
                  </a:cubicBezTo>
                  <a:lnTo>
                    <a:pt x="136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76" name="Google Shape;4876;p85"/>
          <p:cNvGrpSpPr/>
          <p:nvPr/>
        </p:nvGrpSpPr>
        <p:grpSpPr>
          <a:xfrm>
            <a:off x="3311602" y="1896182"/>
            <a:ext cx="2739555" cy="1126462"/>
            <a:chOff x="3266600" y="2364325"/>
            <a:chExt cx="2322050" cy="897150"/>
          </a:xfrm>
        </p:grpSpPr>
        <p:sp>
          <p:nvSpPr>
            <p:cNvPr id="4877" name="Google Shape;4877;p85"/>
            <p:cNvSpPr/>
            <p:nvPr/>
          </p:nvSpPr>
          <p:spPr>
            <a:xfrm>
              <a:off x="3332450" y="2831825"/>
              <a:ext cx="65525" cy="381925"/>
            </a:xfrm>
            <a:custGeom>
              <a:avLst/>
              <a:gdLst/>
              <a:ahLst/>
              <a:cxnLst/>
              <a:rect l="l" t="t" r="r" b="b"/>
              <a:pathLst>
                <a:path w="2621" h="15277" extrusionOk="0">
                  <a:moveTo>
                    <a:pt x="1" y="0"/>
                  </a:moveTo>
                  <a:lnTo>
                    <a:pt x="1" y="0"/>
                  </a:lnTo>
                  <a:cubicBezTo>
                    <a:pt x="827" y="3049"/>
                    <a:pt x="1824" y="6999"/>
                    <a:pt x="1921" y="8537"/>
                  </a:cubicBezTo>
                  <a:cubicBezTo>
                    <a:pt x="1970" y="9300"/>
                    <a:pt x="2231" y="15027"/>
                    <a:pt x="2250" y="15276"/>
                  </a:cubicBezTo>
                  <a:lnTo>
                    <a:pt x="2621" y="15276"/>
                  </a:lnTo>
                  <a:cubicBezTo>
                    <a:pt x="2464" y="13192"/>
                    <a:pt x="2164" y="9226"/>
                    <a:pt x="2121" y="8642"/>
                  </a:cubicBezTo>
                  <a:cubicBezTo>
                    <a:pt x="1967" y="6607"/>
                    <a:pt x="362" y="786"/>
                    <a:pt x="152" y="13"/>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8" name="Google Shape;4878;p85"/>
            <p:cNvSpPr/>
            <p:nvPr/>
          </p:nvSpPr>
          <p:spPr>
            <a:xfrm>
              <a:off x="3381750" y="2922075"/>
              <a:ext cx="41725" cy="130225"/>
            </a:xfrm>
            <a:custGeom>
              <a:avLst/>
              <a:gdLst/>
              <a:ahLst/>
              <a:cxnLst/>
              <a:rect l="l" t="t" r="r" b="b"/>
              <a:pathLst>
                <a:path w="1669" h="5209" extrusionOk="0">
                  <a:moveTo>
                    <a:pt x="1633" y="0"/>
                  </a:moveTo>
                  <a:cubicBezTo>
                    <a:pt x="1038" y="1137"/>
                    <a:pt x="306" y="2743"/>
                    <a:pt x="1" y="4927"/>
                  </a:cubicBezTo>
                  <a:lnTo>
                    <a:pt x="67" y="5209"/>
                  </a:lnTo>
                  <a:cubicBezTo>
                    <a:pt x="378" y="3008"/>
                    <a:pt x="981" y="1519"/>
                    <a:pt x="1668" y="133"/>
                  </a:cubicBezTo>
                  <a:lnTo>
                    <a:pt x="1633" y="0"/>
                  </a:lnTo>
                  <a:close/>
                </a:path>
              </a:pathLst>
            </a:custGeom>
            <a:solidFill>
              <a:srgbClr val="5C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9" name="Google Shape;4879;p85"/>
            <p:cNvSpPr/>
            <p:nvPr/>
          </p:nvSpPr>
          <p:spPr>
            <a:xfrm>
              <a:off x="3271175" y="2869975"/>
              <a:ext cx="94500" cy="88275"/>
            </a:xfrm>
            <a:custGeom>
              <a:avLst/>
              <a:gdLst/>
              <a:ahLst/>
              <a:cxnLst/>
              <a:rect l="l" t="t" r="r" b="b"/>
              <a:pathLst>
                <a:path w="3780" h="3531" extrusionOk="0">
                  <a:moveTo>
                    <a:pt x="0" y="0"/>
                  </a:moveTo>
                  <a:lnTo>
                    <a:pt x="14" y="119"/>
                  </a:lnTo>
                  <a:cubicBezTo>
                    <a:pt x="1146" y="752"/>
                    <a:pt x="2401" y="1455"/>
                    <a:pt x="3779" y="3530"/>
                  </a:cubicBezTo>
                  <a:lnTo>
                    <a:pt x="3727" y="3177"/>
                  </a:lnTo>
                  <a:cubicBezTo>
                    <a:pt x="2493" y="1415"/>
                    <a:pt x="954" y="48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0" name="Google Shape;4880;p85"/>
            <p:cNvSpPr/>
            <p:nvPr/>
          </p:nvSpPr>
          <p:spPr>
            <a:xfrm>
              <a:off x="3295625" y="2834550"/>
              <a:ext cx="36750" cy="79900"/>
            </a:xfrm>
            <a:custGeom>
              <a:avLst/>
              <a:gdLst/>
              <a:ahLst/>
              <a:cxnLst/>
              <a:rect l="l" t="t" r="r" b="b"/>
              <a:pathLst>
                <a:path w="1470" h="3196" extrusionOk="0">
                  <a:moveTo>
                    <a:pt x="0" y="1"/>
                  </a:moveTo>
                  <a:lnTo>
                    <a:pt x="0" y="1"/>
                  </a:lnTo>
                  <a:cubicBezTo>
                    <a:pt x="130" y="737"/>
                    <a:pt x="428" y="1957"/>
                    <a:pt x="1269" y="3102"/>
                  </a:cubicBezTo>
                  <a:lnTo>
                    <a:pt x="1469" y="3195"/>
                  </a:lnTo>
                  <a:cubicBezTo>
                    <a:pt x="645" y="2068"/>
                    <a:pt x="257" y="917"/>
                    <a:pt x="68" y="3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1" name="Google Shape;4881;p85"/>
            <p:cNvSpPr/>
            <p:nvPr/>
          </p:nvSpPr>
          <p:spPr>
            <a:xfrm>
              <a:off x="3297725" y="2975250"/>
              <a:ext cx="88050" cy="113750"/>
            </a:xfrm>
            <a:custGeom>
              <a:avLst/>
              <a:gdLst/>
              <a:ahLst/>
              <a:cxnLst/>
              <a:rect l="l" t="t" r="r" b="b"/>
              <a:pathLst>
                <a:path w="3522" h="4550" extrusionOk="0">
                  <a:moveTo>
                    <a:pt x="1" y="1"/>
                  </a:moveTo>
                  <a:lnTo>
                    <a:pt x="2" y="133"/>
                  </a:lnTo>
                  <a:cubicBezTo>
                    <a:pt x="1105" y="1044"/>
                    <a:pt x="2408" y="2407"/>
                    <a:pt x="3522" y="4549"/>
                  </a:cubicBezTo>
                  <a:lnTo>
                    <a:pt x="3463" y="4111"/>
                  </a:lnTo>
                  <a:cubicBezTo>
                    <a:pt x="2351" y="1967"/>
                    <a:pt x="933" y="71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2" name="Google Shape;4882;p85"/>
            <p:cNvSpPr/>
            <p:nvPr/>
          </p:nvSpPr>
          <p:spPr>
            <a:xfrm>
              <a:off x="3324475" y="2944600"/>
              <a:ext cx="30900" cy="90050"/>
            </a:xfrm>
            <a:custGeom>
              <a:avLst/>
              <a:gdLst/>
              <a:ahLst/>
              <a:cxnLst/>
              <a:rect l="l" t="t" r="r" b="b"/>
              <a:pathLst>
                <a:path w="1236" h="3602" extrusionOk="0">
                  <a:moveTo>
                    <a:pt x="0" y="1"/>
                  </a:moveTo>
                  <a:lnTo>
                    <a:pt x="0" y="1"/>
                  </a:lnTo>
                  <a:cubicBezTo>
                    <a:pt x="80" y="750"/>
                    <a:pt x="298" y="2077"/>
                    <a:pt x="1052" y="3473"/>
                  </a:cubicBezTo>
                  <a:lnTo>
                    <a:pt x="1235" y="3602"/>
                  </a:lnTo>
                  <a:cubicBezTo>
                    <a:pt x="637" y="2494"/>
                    <a:pt x="238" y="1291"/>
                    <a:pt x="60" y="4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3" name="Google Shape;4883;p85"/>
            <p:cNvSpPr/>
            <p:nvPr/>
          </p:nvSpPr>
          <p:spPr>
            <a:xfrm>
              <a:off x="3266600" y="2992750"/>
              <a:ext cx="67875" cy="20300"/>
            </a:xfrm>
            <a:custGeom>
              <a:avLst/>
              <a:gdLst/>
              <a:ahLst/>
              <a:cxnLst/>
              <a:rect l="l" t="t" r="r" b="b"/>
              <a:pathLst>
                <a:path w="2715" h="812" extrusionOk="0">
                  <a:moveTo>
                    <a:pt x="0" y="1"/>
                  </a:moveTo>
                  <a:lnTo>
                    <a:pt x="32" y="47"/>
                  </a:lnTo>
                  <a:cubicBezTo>
                    <a:pt x="723" y="81"/>
                    <a:pt x="1709" y="324"/>
                    <a:pt x="2715" y="811"/>
                  </a:cubicBezTo>
                  <a:lnTo>
                    <a:pt x="2592" y="584"/>
                  </a:lnTo>
                  <a:cubicBezTo>
                    <a:pt x="1566" y="84"/>
                    <a:pt x="569" y="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4" name="Google Shape;4884;p85"/>
            <p:cNvSpPr/>
            <p:nvPr/>
          </p:nvSpPr>
          <p:spPr>
            <a:xfrm>
              <a:off x="3390675" y="2975325"/>
              <a:ext cx="54800" cy="30375"/>
            </a:xfrm>
            <a:custGeom>
              <a:avLst/>
              <a:gdLst/>
              <a:ahLst/>
              <a:cxnLst/>
              <a:rect l="l" t="t" r="r" b="b"/>
              <a:pathLst>
                <a:path w="2192" h="1215" extrusionOk="0">
                  <a:moveTo>
                    <a:pt x="2191" y="1"/>
                  </a:moveTo>
                  <a:lnTo>
                    <a:pt x="2191" y="1"/>
                  </a:lnTo>
                  <a:cubicBezTo>
                    <a:pt x="1691" y="99"/>
                    <a:pt x="831" y="330"/>
                    <a:pt x="52" y="975"/>
                  </a:cubicBezTo>
                  <a:lnTo>
                    <a:pt x="1" y="1215"/>
                  </a:lnTo>
                  <a:cubicBezTo>
                    <a:pt x="767" y="584"/>
                    <a:pt x="1576" y="193"/>
                    <a:pt x="2174" y="50"/>
                  </a:cubicBezTo>
                  <a:lnTo>
                    <a:pt x="2191" y="1"/>
                  </a:lnTo>
                  <a:close/>
                </a:path>
              </a:pathLst>
            </a:custGeom>
            <a:solidFill>
              <a:srgbClr val="5C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5" name="Google Shape;4885;p85"/>
            <p:cNvSpPr/>
            <p:nvPr/>
          </p:nvSpPr>
          <p:spPr>
            <a:xfrm>
              <a:off x="3388750" y="2899300"/>
              <a:ext cx="17425" cy="72800"/>
            </a:xfrm>
            <a:custGeom>
              <a:avLst/>
              <a:gdLst/>
              <a:ahLst/>
              <a:cxnLst/>
              <a:rect l="l" t="t" r="r" b="b"/>
              <a:pathLst>
                <a:path w="697" h="2912" extrusionOk="0">
                  <a:moveTo>
                    <a:pt x="42" y="1"/>
                  </a:moveTo>
                  <a:lnTo>
                    <a:pt x="1" y="38"/>
                  </a:lnTo>
                  <a:cubicBezTo>
                    <a:pt x="301" y="807"/>
                    <a:pt x="573" y="1831"/>
                    <a:pt x="459" y="2911"/>
                  </a:cubicBezTo>
                  <a:lnTo>
                    <a:pt x="579" y="2797"/>
                  </a:lnTo>
                  <a:cubicBezTo>
                    <a:pt x="696" y="1701"/>
                    <a:pt x="316" y="636"/>
                    <a:pt x="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6" name="Google Shape;4886;p85"/>
            <p:cNvSpPr/>
            <p:nvPr/>
          </p:nvSpPr>
          <p:spPr>
            <a:xfrm>
              <a:off x="3324200" y="2788325"/>
              <a:ext cx="258850" cy="435425"/>
            </a:xfrm>
            <a:custGeom>
              <a:avLst/>
              <a:gdLst/>
              <a:ahLst/>
              <a:cxnLst/>
              <a:rect l="l" t="t" r="r" b="b"/>
              <a:pathLst>
                <a:path w="10354" h="17417" extrusionOk="0">
                  <a:moveTo>
                    <a:pt x="10354" y="1"/>
                  </a:moveTo>
                  <a:lnTo>
                    <a:pt x="10354" y="1"/>
                  </a:lnTo>
                  <a:cubicBezTo>
                    <a:pt x="10354" y="1"/>
                    <a:pt x="8050" y="4314"/>
                    <a:pt x="5721" y="5335"/>
                  </a:cubicBezTo>
                  <a:cubicBezTo>
                    <a:pt x="2131" y="6912"/>
                    <a:pt x="0" y="13365"/>
                    <a:pt x="895" y="17404"/>
                  </a:cubicBezTo>
                  <a:cubicBezTo>
                    <a:pt x="934" y="17412"/>
                    <a:pt x="986" y="17416"/>
                    <a:pt x="1052" y="17416"/>
                  </a:cubicBezTo>
                  <a:cubicBezTo>
                    <a:pt x="1972" y="17416"/>
                    <a:pt x="5387" y="16629"/>
                    <a:pt x="5387" y="16629"/>
                  </a:cubicBezTo>
                  <a:cubicBezTo>
                    <a:pt x="4596" y="13446"/>
                    <a:pt x="4653" y="8196"/>
                    <a:pt x="7219" y="6032"/>
                  </a:cubicBezTo>
                  <a:cubicBezTo>
                    <a:pt x="9885" y="3783"/>
                    <a:pt x="10354" y="1"/>
                    <a:pt x="103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7" name="Google Shape;4887;p85"/>
            <p:cNvSpPr/>
            <p:nvPr/>
          </p:nvSpPr>
          <p:spPr>
            <a:xfrm>
              <a:off x="5091875" y="2592025"/>
              <a:ext cx="496775" cy="236775"/>
            </a:xfrm>
            <a:custGeom>
              <a:avLst/>
              <a:gdLst/>
              <a:ahLst/>
              <a:cxnLst/>
              <a:rect l="l" t="t" r="r" b="b"/>
              <a:pathLst>
                <a:path w="19871" h="9471" extrusionOk="0">
                  <a:moveTo>
                    <a:pt x="8383" y="1"/>
                  </a:moveTo>
                  <a:cubicBezTo>
                    <a:pt x="8351" y="1"/>
                    <a:pt x="8318" y="1"/>
                    <a:pt x="8285" y="2"/>
                  </a:cubicBezTo>
                  <a:cubicBezTo>
                    <a:pt x="5465" y="52"/>
                    <a:pt x="232" y="3032"/>
                    <a:pt x="143" y="4398"/>
                  </a:cubicBezTo>
                  <a:cubicBezTo>
                    <a:pt x="0" y="6577"/>
                    <a:pt x="1977" y="7025"/>
                    <a:pt x="1977" y="7025"/>
                  </a:cubicBezTo>
                  <a:cubicBezTo>
                    <a:pt x="1144" y="7556"/>
                    <a:pt x="1326" y="9471"/>
                    <a:pt x="4689" y="9471"/>
                  </a:cubicBezTo>
                  <a:cubicBezTo>
                    <a:pt x="5484" y="9471"/>
                    <a:pt x="6457" y="9364"/>
                    <a:pt x="7636" y="9106"/>
                  </a:cubicBezTo>
                  <a:cubicBezTo>
                    <a:pt x="8764" y="8860"/>
                    <a:pt x="9652" y="8784"/>
                    <a:pt x="10434" y="8784"/>
                  </a:cubicBezTo>
                  <a:cubicBezTo>
                    <a:pt x="11668" y="8784"/>
                    <a:pt x="12635" y="8973"/>
                    <a:pt x="13857" y="8973"/>
                  </a:cubicBezTo>
                  <a:cubicBezTo>
                    <a:pt x="14586" y="8973"/>
                    <a:pt x="15405" y="8906"/>
                    <a:pt x="16427" y="8692"/>
                  </a:cubicBezTo>
                  <a:cubicBezTo>
                    <a:pt x="19871" y="7971"/>
                    <a:pt x="15576" y="5913"/>
                    <a:pt x="15576" y="5913"/>
                  </a:cubicBezTo>
                  <a:cubicBezTo>
                    <a:pt x="16962" y="4196"/>
                    <a:pt x="14413" y="3842"/>
                    <a:pt x="14413" y="3842"/>
                  </a:cubicBezTo>
                  <a:cubicBezTo>
                    <a:pt x="14701" y="2940"/>
                    <a:pt x="13097" y="2811"/>
                    <a:pt x="12154" y="2811"/>
                  </a:cubicBezTo>
                  <a:cubicBezTo>
                    <a:pt x="11776" y="2811"/>
                    <a:pt x="11504" y="2832"/>
                    <a:pt x="11504" y="2832"/>
                  </a:cubicBezTo>
                  <a:cubicBezTo>
                    <a:pt x="12345" y="2032"/>
                    <a:pt x="11132" y="1"/>
                    <a:pt x="8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8" name="Google Shape;4888;p85"/>
            <p:cNvSpPr/>
            <p:nvPr/>
          </p:nvSpPr>
          <p:spPr>
            <a:xfrm>
              <a:off x="5180500" y="2660225"/>
              <a:ext cx="126050" cy="575550"/>
            </a:xfrm>
            <a:custGeom>
              <a:avLst/>
              <a:gdLst/>
              <a:ahLst/>
              <a:cxnLst/>
              <a:rect l="l" t="t" r="r" b="b"/>
              <a:pathLst>
                <a:path w="5042" h="23022" extrusionOk="0">
                  <a:moveTo>
                    <a:pt x="5041" y="1"/>
                  </a:moveTo>
                  <a:lnTo>
                    <a:pt x="4932" y="10"/>
                  </a:lnTo>
                  <a:cubicBezTo>
                    <a:pt x="4501" y="1282"/>
                    <a:pt x="1359" y="10476"/>
                    <a:pt x="1027" y="13539"/>
                  </a:cubicBezTo>
                  <a:cubicBezTo>
                    <a:pt x="931" y="14403"/>
                    <a:pt x="314" y="20121"/>
                    <a:pt x="1" y="23022"/>
                  </a:cubicBezTo>
                  <a:lnTo>
                    <a:pt x="628" y="23022"/>
                  </a:lnTo>
                  <a:cubicBezTo>
                    <a:pt x="665" y="22677"/>
                    <a:pt x="1273" y="14512"/>
                    <a:pt x="1380" y="13382"/>
                  </a:cubicBezTo>
                  <a:cubicBezTo>
                    <a:pt x="1599" y="11073"/>
                    <a:pt x="3368" y="4949"/>
                    <a:pt x="5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9" name="Google Shape;4889;p85"/>
            <p:cNvSpPr/>
            <p:nvPr/>
          </p:nvSpPr>
          <p:spPr>
            <a:xfrm>
              <a:off x="5131000" y="2720725"/>
              <a:ext cx="116250" cy="130225"/>
            </a:xfrm>
            <a:custGeom>
              <a:avLst/>
              <a:gdLst/>
              <a:ahLst/>
              <a:cxnLst/>
              <a:rect l="l" t="t" r="r" b="b"/>
              <a:pathLst>
                <a:path w="4650" h="5209" extrusionOk="0">
                  <a:moveTo>
                    <a:pt x="24" y="0"/>
                  </a:moveTo>
                  <a:lnTo>
                    <a:pt x="1" y="202"/>
                  </a:lnTo>
                  <a:cubicBezTo>
                    <a:pt x="1611" y="1197"/>
                    <a:pt x="3344" y="2611"/>
                    <a:pt x="4469" y="5209"/>
                  </a:cubicBezTo>
                  <a:lnTo>
                    <a:pt x="4649" y="4870"/>
                  </a:lnTo>
                  <a:cubicBezTo>
                    <a:pt x="3514" y="2197"/>
                    <a:pt x="1408" y="762"/>
                    <a:pt x="24" y="0"/>
                  </a:cubicBezTo>
                  <a:close/>
                </a:path>
              </a:pathLst>
            </a:custGeom>
            <a:solidFill>
              <a:srgbClr val="87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0" name="Google Shape;4890;p85"/>
            <p:cNvSpPr/>
            <p:nvPr/>
          </p:nvSpPr>
          <p:spPr>
            <a:xfrm>
              <a:off x="5244225" y="2721925"/>
              <a:ext cx="177300" cy="140600"/>
            </a:xfrm>
            <a:custGeom>
              <a:avLst/>
              <a:gdLst/>
              <a:ahLst/>
              <a:cxnLst/>
              <a:rect l="l" t="t" r="r" b="b"/>
              <a:pathLst>
                <a:path w="7092" h="5624" extrusionOk="0">
                  <a:moveTo>
                    <a:pt x="7092" y="0"/>
                  </a:moveTo>
                  <a:lnTo>
                    <a:pt x="7092" y="0"/>
                  </a:lnTo>
                  <a:cubicBezTo>
                    <a:pt x="5301" y="791"/>
                    <a:pt x="2425" y="2292"/>
                    <a:pt x="110" y="5073"/>
                  </a:cubicBezTo>
                  <a:lnTo>
                    <a:pt x="0" y="5624"/>
                  </a:lnTo>
                  <a:cubicBezTo>
                    <a:pt x="2283" y="2898"/>
                    <a:pt x="4929" y="1221"/>
                    <a:pt x="7058" y="191"/>
                  </a:cubicBezTo>
                  <a:lnTo>
                    <a:pt x="7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1" name="Google Shape;4891;p85"/>
            <p:cNvSpPr/>
            <p:nvPr/>
          </p:nvSpPr>
          <p:spPr>
            <a:xfrm>
              <a:off x="5306475" y="2664075"/>
              <a:ext cx="72550" cy="129575"/>
            </a:xfrm>
            <a:custGeom>
              <a:avLst/>
              <a:gdLst/>
              <a:ahLst/>
              <a:cxnLst/>
              <a:rect l="l" t="t" r="r" b="b"/>
              <a:pathLst>
                <a:path w="2902" h="5183" extrusionOk="0">
                  <a:moveTo>
                    <a:pt x="2902" y="1"/>
                  </a:moveTo>
                  <a:lnTo>
                    <a:pt x="2774" y="51"/>
                  </a:lnTo>
                  <a:cubicBezTo>
                    <a:pt x="2240" y="1946"/>
                    <a:pt x="1294" y="3698"/>
                    <a:pt x="1" y="5183"/>
                  </a:cubicBezTo>
                  <a:lnTo>
                    <a:pt x="368" y="5032"/>
                  </a:lnTo>
                  <a:cubicBezTo>
                    <a:pt x="1976" y="3197"/>
                    <a:pt x="2608" y="1214"/>
                    <a:pt x="29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2" name="Google Shape;4892;p85"/>
            <p:cNvSpPr/>
            <p:nvPr/>
          </p:nvSpPr>
          <p:spPr>
            <a:xfrm>
              <a:off x="5282750" y="2791625"/>
              <a:ext cx="174375" cy="28075"/>
            </a:xfrm>
            <a:custGeom>
              <a:avLst/>
              <a:gdLst/>
              <a:ahLst/>
              <a:cxnLst/>
              <a:rect l="l" t="t" r="r" b="b"/>
              <a:pathLst>
                <a:path w="6975" h="1123" extrusionOk="0">
                  <a:moveTo>
                    <a:pt x="5475" y="1"/>
                  </a:moveTo>
                  <a:cubicBezTo>
                    <a:pt x="3897" y="1"/>
                    <a:pt x="2015" y="175"/>
                    <a:pt x="250" y="856"/>
                  </a:cubicBezTo>
                  <a:lnTo>
                    <a:pt x="1" y="1122"/>
                  </a:lnTo>
                  <a:cubicBezTo>
                    <a:pt x="1967" y="389"/>
                    <a:pt x="4077" y="162"/>
                    <a:pt x="5987" y="162"/>
                  </a:cubicBezTo>
                  <a:cubicBezTo>
                    <a:pt x="6268" y="162"/>
                    <a:pt x="6544" y="167"/>
                    <a:pt x="6815" y="176"/>
                  </a:cubicBezTo>
                  <a:lnTo>
                    <a:pt x="6975" y="49"/>
                  </a:lnTo>
                  <a:cubicBezTo>
                    <a:pt x="6522" y="21"/>
                    <a:pt x="6016" y="1"/>
                    <a:pt x="5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3" name="Google Shape;4893;p85"/>
            <p:cNvSpPr/>
            <p:nvPr/>
          </p:nvSpPr>
          <p:spPr>
            <a:xfrm>
              <a:off x="5206425" y="2682200"/>
              <a:ext cx="32550" cy="114200"/>
            </a:xfrm>
            <a:custGeom>
              <a:avLst/>
              <a:gdLst/>
              <a:ahLst/>
              <a:cxnLst/>
              <a:rect l="l" t="t" r="r" b="b"/>
              <a:pathLst>
                <a:path w="1302" h="4568" extrusionOk="0">
                  <a:moveTo>
                    <a:pt x="1228" y="0"/>
                  </a:moveTo>
                  <a:cubicBezTo>
                    <a:pt x="714" y="1014"/>
                    <a:pt x="0" y="2690"/>
                    <a:pt x="188" y="4393"/>
                  </a:cubicBezTo>
                  <a:lnTo>
                    <a:pt x="399" y="4567"/>
                  </a:lnTo>
                  <a:cubicBezTo>
                    <a:pt x="222" y="2892"/>
                    <a:pt x="736" y="1283"/>
                    <a:pt x="1302" y="59"/>
                  </a:cubicBezTo>
                  <a:lnTo>
                    <a:pt x="1228" y="0"/>
                  </a:lnTo>
                  <a:close/>
                </a:path>
              </a:pathLst>
            </a:custGeom>
            <a:solidFill>
              <a:srgbClr val="87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4" name="Google Shape;4894;p85"/>
            <p:cNvSpPr/>
            <p:nvPr/>
          </p:nvSpPr>
          <p:spPr>
            <a:xfrm>
              <a:off x="5091875" y="2592025"/>
              <a:ext cx="352450" cy="181025"/>
            </a:xfrm>
            <a:custGeom>
              <a:avLst/>
              <a:gdLst/>
              <a:ahLst/>
              <a:cxnLst/>
              <a:rect l="l" t="t" r="r" b="b"/>
              <a:pathLst>
                <a:path w="14098" h="7241" extrusionOk="0">
                  <a:moveTo>
                    <a:pt x="8386" y="1"/>
                  </a:moveTo>
                  <a:cubicBezTo>
                    <a:pt x="8353" y="1"/>
                    <a:pt x="8319" y="1"/>
                    <a:pt x="8285" y="2"/>
                  </a:cubicBezTo>
                  <a:cubicBezTo>
                    <a:pt x="5465" y="52"/>
                    <a:pt x="232" y="3033"/>
                    <a:pt x="143" y="4398"/>
                  </a:cubicBezTo>
                  <a:cubicBezTo>
                    <a:pt x="0" y="6577"/>
                    <a:pt x="1977" y="7025"/>
                    <a:pt x="1977" y="7025"/>
                  </a:cubicBezTo>
                  <a:cubicBezTo>
                    <a:pt x="1889" y="7082"/>
                    <a:pt x="1811" y="7154"/>
                    <a:pt x="1747" y="7239"/>
                  </a:cubicBezTo>
                  <a:cubicBezTo>
                    <a:pt x="1781" y="7240"/>
                    <a:pt x="1814" y="7241"/>
                    <a:pt x="1848" y="7241"/>
                  </a:cubicBezTo>
                  <a:cubicBezTo>
                    <a:pt x="2910" y="7241"/>
                    <a:pt x="4076" y="6556"/>
                    <a:pt x="4076" y="6556"/>
                  </a:cubicBezTo>
                  <a:cubicBezTo>
                    <a:pt x="4279" y="6848"/>
                    <a:pt x="4558" y="6965"/>
                    <a:pt x="4874" y="6965"/>
                  </a:cubicBezTo>
                  <a:cubicBezTo>
                    <a:pt x="6131" y="6965"/>
                    <a:pt x="7979" y="5119"/>
                    <a:pt x="7979" y="5119"/>
                  </a:cubicBezTo>
                  <a:cubicBezTo>
                    <a:pt x="8012" y="5831"/>
                    <a:pt x="8924" y="6354"/>
                    <a:pt x="10057" y="6354"/>
                  </a:cubicBezTo>
                  <a:cubicBezTo>
                    <a:pt x="10997" y="6354"/>
                    <a:pt x="12091" y="5994"/>
                    <a:pt x="12963" y="5084"/>
                  </a:cubicBezTo>
                  <a:cubicBezTo>
                    <a:pt x="13421" y="4605"/>
                    <a:pt x="13802" y="3910"/>
                    <a:pt x="14098" y="3135"/>
                  </a:cubicBezTo>
                  <a:cubicBezTo>
                    <a:pt x="13619" y="2864"/>
                    <a:pt x="12750" y="2811"/>
                    <a:pt x="12150" y="2811"/>
                  </a:cubicBezTo>
                  <a:cubicBezTo>
                    <a:pt x="11774" y="2811"/>
                    <a:pt x="11504" y="2832"/>
                    <a:pt x="11504" y="2832"/>
                  </a:cubicBezTo>
                  <a:cubicBezTo>
                    <a:pt x="12345" y="2034"/>
                    <a:pt x="11133" y="1"/>
                    <a:pt x="8386" y="1"/>
                  </a:cubicBezTo>
                  <a:close/>
                </a:path>
              </a:pathLst>
            </a:custGeom>
            <a:solidFill>
              <a:srgbClr val="5C463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5" name="Google Shape;4895;p85"/>
            <p:cNvSpPr/>
            <p:nvPr/>
          </p:nvSpPr>
          <p:spPr>
            <a:xfrm>
              <a:off x="5323600" y="2715100"/>
              <a:ext cx="212375" cy="102450"/>
            </a:xfrm>
            <a:custGeom>
              <a:avLst/>
              <a:gdLst/>
              <a:ahLst/>
              <a:cxnLst/>
              <a:rect l="l" t="t" r="r" b="b"/>
              <a:pathLst>
                <a:path w="8495" h="4098" extrusionOk="0">
                  <a:moveTo>
                    <a:pt x="4220" y="1"/>
                  </a:moveTo>
                  <a:cubicBezTo>
                    <a:pt x="2392" y="1"/>
                    <a:pt x="0" y="49"/>
                    <a:pt x="0" y="942"/>
                  </a:cubicBezTo>
                  <a:cubicBezTo>
                    <a:pt x="0" y="1836"/>
                    <a:pt x="2638" y="4097"/>
                    <a:pt x="4466" y="4097"/>
                  </a:cubicBezTo>
                  <a:cubicBezTo>
                    <a:pt x="6293" y="4097"/>
                    <a:pt x="8494" y="3823"/>
                    <a:pt x="8494" y="2930"/>
                  </a:cubicBezTo>
                  <a:cubicBezTo>
                    <a:pt x="8494" y="2036"/>
                    <a:pt x="6047" y="1"/>
                    <a:pt x="4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6" name="Google Shape;4896;p85"/>
            <p:cNvSpPr/>
            <p:nvPr/>
          </p:nvSpPr>
          <p:spPr>
            <a:xfrm>
              <a:off x="3716750" y="2677425"/>
              <a:ext cx="723850" cy="464525"/>
            </a:xfrm>
            <a:custGeom>
              <a:avLst/>
              <a:gdLst/>
              <a:ahLst/>
              <a:cxnLst/>
              <a:rect l="l" t="t" r="r" b="b"/>
              <a:pathLst>
                <a:path w="28954" h="18581" extrusionOk="0">
                  <a:moveTo>
                    <a:pt x="28954" y="0"/>
                  </a:moveTo>
                  <a:cubicBezTo>
                    <a:pt x="28954" y="1"/>
                    <a:pt x="22207" y="4366"/>
                    <a:pt x="17504" y="4366"/>
                  </a:cubicBezTo>
                  <a:cubicBezTo>
                    <a:pt x="17387" y="4366"/>
                    <a:pt x="17271" y="4364"/>
                    <a:pt x="17156" y="4358"/>
                  </a:cubicBezTo>
                  <a:cubicBezTo>
                    <a:pt x="17013" y="4351"/>
                    <a:pt x="16869" y="4348"/>
                    <a:pt x="16724" y="4348"/>
                  </a:cubicBezTo>
                  <a:cubicBezTo>
                    <a:pt x="12074" y="4348"/>
                    <a:pt x="6208" y="7811"/>
                    <a:pt x="4673" y="10025"/>
                  </a:cubicBezTo>
                  <a:cubicBezTo>
                    <a:pt x="3089" y="12308"/>
                    <a:pt x="494" y="16139"/>
                    <a:pt x="246" y="17036"/>
                  </a:cubicBezTo>
                  <a:cubicBezTo>
                    <a:pt x="0" y="17931"/>
                    <a:pt x="10662" y="18580"/>
                    <a:pt x="10662" y="18580"/>
                  </a:cubicBezTo>
                  <a:cubicBezTo>
                    <a:pt x="11363" y="15773"/>
                    <a:pt x="14986" y="10425"/>
                    <a:pt x="21086" y="9076"/>
                  </a:cubicBezTo>
                  <a:cubicBezTo>
                    <a:pt x="27186" y="7728"/>
                    <a:pt x="28954" y="1"/>
                    <a:pt x="28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7" name="Google Shape;4897;p85"/>
            <p:cNvSpPr/>
            <p:nvPr/>
          </p:nvSpPr>
          <p:spPr>
            <a:xfrm>
              <a:off x="4085300" y="2920450"/>
              <a:ext cx="434750" cy="299050"/>
            </a:xfrm>
            <a:custGeom>
              <a:avLst/>
              <a:gdLst/>
              <a:ahLst/>
              <a:cxnLst/>
              <a:rect l="l" t="t" r="r" b="b"/>
              <a:pathLst>
                <a:path w="17390" h="11962" extrusionOk="0">
                  <a:moveTo>
                    <a:pt x="17390" y="1"/>
                  </a:moveTo>
                  <a:cubicBezTo>
                    <a:pt x="17390" y="1"/>
                    <a:pt x="13394" y="2585"/>
                    <a:pt x="10609" y="2585"/>
                  </a:cubicBezTo>
                  <a:cubicBezTo>
                    <a:pt x="10540" y="2585"/>
                    <a:pt x="10471" y="2584"/>
                    <a:pt x="10403" y="2580"/>
                  </a:cubicBezTo>
                  <a:cubicBezTo>
                    <a:pt x="10319" y="2576"/>
                    <a:pt x="10233" y="2574"/>
                    <a:pt x="10147" y="2574"/>
                  </a:cubicBezTo>
                  <a:cubicBezTo>
                    <a:pt x="7393" y="2574"/>
                    <a:pt x="3922" y="4624"/>
                    <a:pt x="3012" y="5935"/>
                  </a:cubicBezTo>
                  <a:cubicBezTo>
                    <a:pt x="2074" y="7287"/>
                    <a:pt x="294" y="10874"/>
                    <a:pt x="147" y="11405"/>
                  </a:cubicBezTo>
                  <a:cubicBezTo>
                    <a:pt x="0" y="11936"/>
                    <a:pt x="6826" y="11962"/>
                    <a:pt x="6826" y="11962"/>
                  </a:cubicBezTo>
                  <a:cubicBezTo>
                    <a:pt x="7241" y="10301"/>
                    <a:pt x="9119" y="6172"/>
                    <a:pt x="12731" y="5374"/>
                  </a:cubicBezTo>
                  <a:cubicBezTo>
                    <a:pt x="16342" y="4575"/>
                    <a:pt x="17390" y="1"/>
                    <a:pt x="17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8" name="Google Shape;4898;p85"/>
            <p:cNvSpPr/>
            <p:nvPr/>
          </p:nvSpPr>
          <p:spPr>
            <a:xfrm>
              <a:off x="4163550" y="3069900"/>
              <a:ext cx="43300" cy="144450"/>
            </a:xfrm>
            <a:custGeom>
              <a:avLst/>
              <a:gdLst/>
              <a:ahLst/>
              <a:cxnLst/>
              <a:rect l="l" t="t" r="r" b="b"/>
              <a:pathLst>
                <a:path w="1732" h="5778" extrusionOk="0">
                  <a:moveTo>
                    <a:pt x="1" y="0"/>
                  </a:moveTo>
                  <a:lnTo>
                    <a:pt x="1" y="0"/>
                  </a:lnTo>
                  <a:cubicBezTo>
                    <a:pt x="1" y="1"/>
                    <a:pt x="1170" y="4415"/>
                    <a:pt x="1042" y="5778"/>
                  </a:cubicBezTo>
                  <a:lnTo>
                    <a:pt x="1731" y="5732"/>
                  </a:lnTo>
                  <a:cubicBezTo>
                    <a:pt x="1376" y="2700"/>
                    <a:pt x="1" y="1"/>
                    <a:pt x="1" y="0"/>
                  </a:cubicBezTo>
                  <a:close/>
                </a:path>
              </a:pathLst>
            </a:custGeom>
            <a:solidFill>
              <a:srgbClr val="A5B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9" name="Google Shape;4899;p85"/>
            <p:cNvSpPr/>
            <p:nvPr/>
          </p:nvSpPr>
          <p:spPr>
            <a:xfrm>
              <a:off x="4151975" y="3084475"/>
              <a:ext cx="48150" cy="131850"/>
            </a:xfrm>
            <a:custGeom>
              <a:avLst/>
              <a:gdLst/>
              <a:ahLst/>
              <a:cxnLst/>
              <a:rect l="l" t="t" r="r" b="b"/>
              <a:pathLst>
                <a:path w="1926" h="5274" extrusionOk="0">
                  <a:moveTo>
                    <a:pt x="1" y="0"/>
                  </a:moveTo>
                  <a:cubicBezTo>
                    <a:pt x="1" y="1"/>
                    <a:pt x="1333" y="3994"/>
                    <a:pt x="1282" y="5273"/>
                  </a:cubicBezTo>
                  <a:lnTo>
                    <a:pt x="1925" y="5155"/>
                  </a:lnTo>
                  <a:cubicBezTo>
                    <a:pt x="1436" y="2379"/>
                    <a:pt x="1" y="1"/>
                    <a:pt x="1" y="0"/>
                  </a:cubicBezTo>
                  <a:close/>
                </a:path>
              </a:pathLst>
            </a:custGeom>
            <a:solidFill>
              <a:srgbClr val="A5B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0" name="Google Shape;4900;p85"/>
            <p:cNvSpPr/>
            <p:nvPr/>
          </p:nvSpPr>
          <p:spPr>
            <a:xfrm>
              <a:off x="4137900" y="3106125"/>
              <a:ext cx="48250" cy="113725"/>
            </a:xfrm>
            <a:custGeom>
              <a:avLst/>
              <a:gdLst/>
              <a:ahLst/>
              <a:cxnLst/>
              <a:rect l="l" t="t" r="r" b="b"/>
              <a:pathLst>
                <a:path w="1930" h="4549" extrusionOk="0">
                  <a:moveTo>
                    <a:pt x="1" y="0"/>
                  </a:moveTo>
                  <a:cubicBezTo>
                    <a:pt x="1" y="1"/>
                    <a:pt x="1342" y="3437"/>
                    <a:pt x="1297" y="4549"/>
                  </a:cubicBezTo>
                  <a:lnTo>
                    <a:pt x="1930" y="4412"/>
                  </a:lnTo>
                  <a:cubicBezTo>
                    <a:pt x="1441" y="2022"/>
                    <a:pt x="1" y="1"/>
                    <a:pt x="1" y="0"/>
                  </a:cubicBezTo>
                  <a:close/>
                </a:path>
              </a:pathLst>
            </a:custGeom>
            <a:solidFill>
              <a:srgbClr val="A5B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1" name="Google Shape;4901;p85"/>
            <p:cNvSpPr/>
            <p:nvPr/>
          </p:nvSpPr>
          <p:spPr>
            <a:xfrm>
              <a:off x="4122150" y="3118350"/>
              <a:ext cx="50925" cy="104550"/>
            </a:xfrm>
            <a:custGeom>
              <a:avLst/>
              <a:gdLst/>
              <a:ahLst/>
              <a:cxnLst/>
              <a:rect l="l" t="t" r="r" b="b"/>
              <a:pathLst>
                <a:path w="2037" h="4182" extrusionOk="0">
                  <a:moveTo>
                    <a:pt x="0" y="0"/>
                  </a:moveTo>
                  <a:cubicBezTo>
                    <a:pt x="0" y="1"/>
                    <a:pt x="1428" y="3149"/>
                    <a:pt x="1409" y="4181"/>
                  </a:cubicBezTo>
                  <a:lnTo>
                    <a:pt x="2037" y="4035"/>
                  </a:lnTo>
                  <a:cubicBezTo>
                    <a:pt x="1489" y="1837"/>
                    <a:pt x="0" y="1"/>
                    <a:pt x="0" y="0"/>
                  </a:cubicBezTo>
                  <a:close/>
                </a:path>
              </a:pathLst>
            </a:custGeom>
            <a:solidFill>
              <a:srgbClr val="A5B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2" name="Google Shape;4902;p85"/>
            <p:cNvSpPr/>
            <p:nvPr/>
          </p:nvSpPr>
          <p:spPr>
            <a:xfrm>
              <a:off x="4192175" y="3088775"/>
              <a:ext cx="27700" cy="124500"/>
            </a:xfrm>
            <a:custGeom>
              <a:avLst/>
              <a:gdLst/>
              <a:ahLst/>
              <a:cxnLst/>
              <a:rect l="l" t="t" r="r" b="b"/>
              <a:pathLst>
                <a:path w="1108" h="4980" extrusionOk="0">
                  <a:moveTo>
                    <a:pt x="0" y="1"/>
                  </a:moveTo>
                  <a:cubicBezTo>
                    <a:pt x="0" y="1"/>
                    <a:pt x="709" y="3780"/>
                    <a:pt x="475" y="4980"/>
                  </a:cubicBezTo>
                  <a:lnTo>
                    <a:pt x="1108" y="4846"/>
                  </a:lnTo>
                  <a:cubicBezTo>
                    <a:pt x="1049" y="2248"/>
                    <a:pt x="0" y="1"/>
                    <a:pt x="0" y="1"/>
                  </a:cubicBezTo>
                  <a:close/>
                </a:path>
              </a:pathLst>
            </a:custGeom>
            <a:solidFill>
              <a:srgbClr val="A5B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3" name="Google Shape;4903;p85"/>
            <p:cNvSpPr/>
            <p:nvPr/>
          </p:nvSpPr>
          <p:spPr>
            <a:xfrm>
              <a:off x="3722625" y="2364325"/>
              <a:ext cx="791525" cy="850025"/>
            </a:xfrm>
            <a:custGeom>
              <a:avLst/>
              <a:gdLst/>
              <a:ahLst/>
              <a:cxnLst/>
              <a:rect l="l" t="t" r="r" b="b"/>
              <a:pathLst>
                <a:path w="31661" h="34001" extrusionOk="0">
                  <a:moveTo>
                    <a:pt x="31660" y="0"/>
                  </a:moveTo>
                  <a:lnTo>
                    <a:pt x="31660" y="0"/>
                  </a:lnTo>
                  <a:cubicBezTo>
                    <a:pt x="31660" y="1"/>
                    <a:pt x="24333" y="8071"/>
                    <a:pt x="18330" y="8953"/>
                  </a:cubicBezTo>
                  <a:cubicBezTo>
                    <a:pt x="8607" y="10380"/>
                    <a:pt x="1" y="24161"/>
                    <a:pt x="541" y="33773"/>
                  </a:cubicBezTo>
                  <a:cubicBezTo>
                    <a:pt x="1019" y="33944"/>
                    <a:pt x="2480" y="34001"/>
                    <a:pt x="4215" y="34001"/>
                  </a:cubicBezTo>
                  <a:cubicBezTo>
                    <a:pt x="7684" y="34001"/>
                    <a:pt x="12249" y="33773"/>
                    <a:pt x="12249" y="33773"/>
                  </a:cubicBezTo>
                  <a:cubicBezTo>
                    <a:pt x="11779" y="26481"/>
                    <a:pt x="14367" y="14784"/>
                    <a:pt x="21572" y="11394"/>
                  </a:cubicBezTo>
                  <a:cubicBezTo>
                    <a:pt x="28777" y="8004"/>
                    <a:pt x="31660" y="1"/>
                    <a:pt x="3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4" name="Google Shape;4904;p85"/>
            <p:cNvSpPr/>
            <p:nvPr/>
          </p:nvSpPr>
          <p:spPr>
            <a:xfrm>
              <a:off x="3623725" y="2629625"/>
              <a:ext cx="544500" cy="584750"/>
            </a:xfrm>
            <a:custGeom>
              <a:avLst/>
              <a:gdLst/>
              <a:ahLst/>
              <a:cxnLst/>
              <a:rect l="l" t="t" r="r" b="b"/>
              <a:pathLst>
                <a:path w="21780" h="23390" extrusionOk="0">
                  <a:moveTo>
                    <a:pt x="21780" y="0"/>
                  </a:moveTo>
                  <a:cubicBezTo>
                    <a:pt x="21780" y="1"/>
                    <a:pt x="16741" y="5552"/>
                    <a:pt x="12609" y="6158"/>
                  </a:cubicBezTo>
                  <a:cubicBezTo>
                    <a:pt x="5921" y="7139"/>
                    <a:pt x="0" y="16621"/>
                    <a:pt x="373" y="23233"/>
                  </a:cubicBezTo>
                  <a:cubicBezTo>
                    <a:pt x="701" y="23351"/>
                    <a:pt x="1701" y="23390"/>
                    <a:pt x="2889" y="23390"/>
                  </a:cubicBezTo>
                  <a:cubicBezTo>
                    <a:pt x="5277" y="23390"/>
                    <a:pt x="8427" y="23232"/>
                    <a:pt x="8427" y="23232"/>
                  </a:cubicBezTo>
                  <a:cubicBezTo>
                    <a:pt x="8102" y="18216"/>
                    <a:pt x="9883" y="10169"/>
                    <a:pt x="14839" y="7836"/>
                  </a:cubicBezTo>
                  <a:cubicBezTo>
                    <a:pt x="19797" y="5504"/>
                    <a:pt x="21780" y="1"/>
                    <a:pt x="21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5" name="Google Shape;4905;p85"/>
            <p:cNvSpPr/>
            <p:nvPr/>
          </p:nvSpPr>
          <p:spPr>
            <a:xfrm>
              <a:off x="4067150" y="2442600"/>
              <a:ext cx="516775" cy="346825"/>
            </a:xfrm>
            <a:custGeom>
              <a:avLst/>
              <a:gdLst/>
              <a:ahLst/>
              <a:cxnLst/>
              <a:rect l="l" t="t" r="r" b="b"/>
              <a:pathLst>
                <a:path w="20671" h="13873" extrusionOk="0">
                  <a:moveTo>
                    <a:pt x="11001" y="0"/>
                  </a:moveTo>
                  <a:cubicBezTo>
                    <a:pt x="10701" y="0"/>
                    <a:pt x="10382" y="18"/>
                    <a:pt x="10043" y="56"/>
                  </a:cubicBezTo>
                  <a:cubicBezTo>
                    <a:pt x="6486" y="464"/>
                    <a:pt x="7836" y="2448"/>
                    <a:pt x="7836" y="2448"/>
                  </a:cubicBezTo>
                  <a:cubicBezTo>
                    <a:pt x="7836" y="2448"/>
                    <a:pt x="2928" y="4025"/>
                    <a:pt x="2072" y="5093"/>
                  </a:cubicBezTo>
                  <a:cubicBezTo>
                    <a:pt x="1216" y="6160"/>
                    <a:pt x="4189" y="6822"/>
                    <a:pt x="4189" y="6822"/>
                  </a:cubicBezTo>
                  <a:cubicBezTo>
                    <a:pt x="4189" y="6822"/>
                    <a:pt x="2522" y="7025"/>
                    <a:pt x="1262" y="8907"/>
                  </a:cubicBezTo>
                  <a:cubicBezTo>
                    <a:pt x="0" y="10789"/>
                    <a:pt x="4143" y="11807"/>
                    <a:pt x="4143" y="11807"/>
                  </a:cubicBezTo>
                  <a:cubicBezTo>
                    <a:pt x="3146" y="12663"/>
                    <a:pt x="7198" y="13873"/>
                    <a:pt x="9935" y="13873"/>
                  </a:cubicBezTo>
                  <a:cubicBezTo>
                    <a:pt x="10286" y="13873"/>
                    <a:pt x="10616" y="13853"/>
                    <a:pt x="10911" y="13810"/>
                  </a:cubicBezTo>
                  <a:cubicBezTo>
                    <a:pt x="14378" y="13300"/>
                    <a:pt x="18694" y="11576"/>
                    <a:pt x="18914" y="9366"/>
                  </a:cubicBezTo>
                  <a:cubicBezTo>
                    <a:pt x="19056" y="7949"/>
                    <a:pt x="18014" y="7738"/>
                    <a:pt x="18014" y="7738"/>
                  </a:cubicBezTo>
                  <a:cubicBezTo>
                    <a:pt x="18014" y="7738"/>
                    <a:pt x="20671" y="6466"/>
                    <a:pt x="20446" y="5245"/>
                  </a:cubicBezTo>
                  <a:cubicBezTo>
                    <a:pt x="20311" y="4513"/>
                    <a:pt x="19689" y="4366"/>
                    <a:pt x="19214" y="4366"/>
                  </a:cubicBezTo>
                  <a:cubicBezTo>
                    <a:pt x="18897" y="4366"/>
                    <a:pt x="18645" y="4431"/>
                    <a:pt x="18645" y="4431"/>
                  </a:cubicBezTo>
                  <a:cubicBezTo>
                    <a:pt x="18645" y="4431"/>
                    <a:pt x="19860" y="3210"/>
                    <a:pt x="18825" y="1990"/>
                  </a:cubicBezTo>
                  <a:cubicBezTo>
                    <a:pt x="18381" y="1466"/>
                    <a:pt x="17622" y="1317"/>
                    <a:pt x="16900" y="1317"/>
                  </a:cubicBezTo>
                  <a:cubicBezTo>
                    <a:pt x="15939" y="1317"/>
                    <a:pt x="15043" y="1582"/>
                    <a:pt x="15043" y="1582"/>
                  </a:cubicBezTo>
                  <a:cubicBezTo>
                    <a:pt x="15043" y="1582"/>
                    <a:pt x="13861" y="0"/>
                    <a:pt x="11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6" name="Google Shape;4906;p85"/>
            <p:cNvSpPr/>
            <p:nvPr/>
          </p:nvSpPr>
          <p:spPr>
            <a:xfrm>
              <a:off x="4289450" y="3111225"/>
              <a:ext cx="132925" cy="105950"/>
            </a:xfrm>
            <a:custGeom>
              <a:avLst/>
              <a:gdLst/>
              <a:ahLst/>
              <a:cxnLst/>
              <a:rect l="l" t="t" r="r" b="b"/>
              <a:pathLst>
                <a:path w="5317" h="4238" extrusionOk="0">
                  <a:moveTo>
                    <a:pt x="3188" y="0"/>
                  </a:moveTo>
                  <a:cubicBezTo>
                    <a:pt x="2604" y="0"/>
                    <a:pt x="2265" y="376"/>
                    <a:pt x="2265" y="376"/>
                  </a:cubicBezTo>
                  <a:cubicBezTo>
                    <a:pt x="2265" y="376"/>
                    <a:pt x="2149" y="246"/>
                    <a:pt x="1816" y="246"/>
                  </a:cubicBezTo>
                  <a:cubicBezTo>
                    <a:pt x="1660" y="246"/>
                    <a:pt x="1458" y="275"/>
                    <a:pt x="1198" y="358"/>
                  </a:cubicBezTo>
                  <a:cubicBezTo>
                    <a:pt x="435" y="602"/>
                    <a:pt x="518" y="1607"/>
                    <a:pt x="518" y="1607"/>
                  </a:cubicBezTo>
                  <a:cubicBezTo>
                    <a:pt x="1" y="2297"/>
                    <a:pt x="116" y="4020"/>
                    <a:pt x="1356" y="4237"/>
                  </a:cubicBezTo>
                  <a:lnTo>
                    <a:pt x="4683" y="4128"/>
                  </a:lnTo>
                  <a:cubicBezTo>
                    <a:pt x="5317" y="3745"/>
                    <a:pt x="4722" y="2688"/>
                    <a:pt x="4722" y="2688"/>
                  </a:cubicBezTo>
                  <a:cubicBezTo>
                    <a:pt x="4722" y="2688"/>
                    <a:pt x="5149" y="816"/>
                    <a:pt x="3943" y="198"/>
                  </a:cubicBezTo>
                  <a:cubicBezTo>
                    <a:pt x="3660" y="53"/>
                    <a:pt x="3407" y="0"/>
                    <a:pt x="3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7" name="Google Shape;4907;p85"/>
            <p:cNvSpPr/>
            <p:nvPr/>
          </p:nvSpPr>
          <p:spPr>
            <a:xfrm>
              <a:off x="4295950" y="3115425"/>
              <a:ext cx="126425" cy="101750"/>
            </a:xfrm>
            <a:custGeom>
              <a:avLst/>
              <a:gdLst/>
              <a:ahLst/>
              <a:cxnLst/>
              <a:rect l="l" t="t" r="r" b="b"/>
              <a:pathLst>
                <a:path w="5057" h="4070" extrusionOk="0">
                  <a:moveTo>
                    <a:pt x="3620" y="1"/>
                  </a:moveTo>
                  <a:lnTo>
                    <a:pt x="3620" y="1"/>
                  </a:lnTo>
                  <a:cubicBezTo>
                    <a:pt x="3888" y="1250"/>
                    <a:pt x="3273" y="2523"/>
                    <a:pt x="2108" y="2985"/>
                  </a:cubicBezTo>
                  <a:cubicBezTo>
                    <a:pt x="1817" y="3099"/>
                    <a:pt x="1516" y="3154"/>
                    <a:pt x="1218" y="3154"/>
                  </a:cubicBezTo>
                  <a:cubicBezTo>
                    <a:pt x="794" y="3154"/>
                    <a:pt x="376" y="3043"/>
                    <a:pt x="1" y="2840"/>
                  </a:cubicBezTo>
                  <a:lnTo>
                    <a:pt x="1" y="2840"/>
                  </a:lnTo>
                  <a:cubicBezTo>
                    <a:pt x="101" y="3420"/>
                    <a:pt x="442" y="3955"/>
                    <a:pt x="1096" y="4069"/>
                  </a:cubicBezTo>
                  <a:lnTo>
                    <a:pt x="4423" y="3961"/>
                  </a:lnTo>
                  <a:cubicBezTo>
                    <a:pt x="5057" y="3577"/>
                    <a:pt x="4462" y="2522"/>
                    <a:pt x="4462" y="2522"/>
                  </a:cubicBezTo>
                  <a:cubicBezTo>
                    <a:pt x="4462" y="2522"/>
                    <a:pt x="4889" y="648"/>
                    <a:pt x="3683" y="31"/>
                  </a:cubicBezTo>
                  <a:cubicBezTo>
                    <a:pt x="3663" y="21"/>
                    <a:pt x="3642" y="10"/>
                    <a:pt x="3620" y="1"/>
                  </a:cubicBezTo>
                  <a:close/>
                </a:path>
              </a:pathLst>
            </a:custGeom>
            <a:solidFill>
              <a:srgbClr val="5C463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8" name="Google Shape;4908;p85"/>
            <p:cNvSpPr/>
            <p:nvPr/>
          </p:nvSpPr>
          <p:spPr>
            <a:xfrm>
              <a:off x="5146825" y="3092975"/>
              <a:ext cx="205225" cy="124200"/>
            </a:xfrm>
            <a:custGeom>
              <a:avLst/>
              <a:gdLst/>
              <a:ahLst/>
              <a:cxnLst/>
              <a:rect l="l" t="t" r="r" b="b"/>
              <a:pathLst>
                <a:path w="8209" h="4968" extrusionOk="0">
                  <a:moveTo>
                    <a:pt x="5297" y="1"/>
                  </a:moveTo>
                  <a:cubicBezTo>
                    <a:pt x="4287" y="1"/>
                    <a:pt x="4007" y="337"/>
                    <a:pt x="4007" y="337"/>
                  </a:cubicBezTo>
                  <a:cubicBezTo>
                    <a:pt x="4007" y="337"/>
                    <a:pt x="3557" y="17"/>
                    <a:pt x="2867" y="17"/>
                  </a:cubicBezTo>
                  <a:cubicBezTo>
                    <a:pt x="2458" y="17"/>
                    <a:pt x="1964" y="130"/>
                    <a:pt x="1431" y="489"/>
                  </a:cubicBezTo>
                  <a:cubicBezTo>
                    <a:pt x="0" y="1455"/>
                    <a:pt x="954" y="3440"/>
                    <a:pt x="954" y="3440"/>
                  </a:cubicBezTo>
                  <a:cubicBezTo>
                    <a:pt x="954" y="3440"/>
                    <a:pt x="477" y="4507"/>
                    <a:pt x="1288" y="4864"/>
                  </a:cubicBezTo>
                  <a:lnTo>
                    <a:pt x="5868" y="4967"/>
                  </a:lnTo>
                  <a:cubicBezTo>
                    <a:pt x="7970" y="4712"/>
                    <a:pt x="8208" y="2524"/>
                    <a:pt x="7205" y="1660"/>
                  </a:cubicBezTo>
                  <a:cubicBezTo>
                    <a:pt x="7205" y="1660"/>
                    <a:pt x="7348" y="185"/>
                    <a:pt x="5868" y="33"/>
                  </a:cubicBezTo>
                  <a:cubicBezTo>
                    <a:pt x="5656" y="10"/>
                    <a:pt x="5466" y="1"/>
                    <a:pt x="5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9" name="Google Shape;4909;p85"/>
            <p:cNvSpPr/>
            <p:nvPr/>
          </p:nvSpPr>
          <p:spPr>
            <a:xfrm>
              <a:off x="4375600" y="3092975"/>
              <a:ext cx="193675" cy="124200"/>
            </a:xfrm>
            <a:custGeom>
              <a:avLst/>
              <a:gdLst/>
              <a:ahLst/>
              <a:cxnLst/>
              <a:rect l="l" t="t" r="r" b="b"/>
              <a:pathLst>
                <a:path w="7747" h="4968" extrusionOk="0">
                  <a:moveTo>
                    <a:pt x="2747" y="1"/>
                  </a:moveTo>
                  <a:cubicBezTo>
                    <a:pt x="2587" y="1"/>
                    <a:pt x="2408" y="10"/>
                    <a:pt x="2208" y="33"/>
                  </a:cubicBezTo>
                  <a:cubicBezTo>
                    <a:pt x="813" y="185"/>
                    <a:pt x="946" y="1660"/>
                    <a:pt x="946" y="1660"/>
                  </a:cubicBezTo>
                  <a:cubicBezTo>
                    <a:pt x="0" y="2524"/>
                    <a:pt x="227" y="4712"/>
                    <a:pt x="2208" y="4967"/>
                  </a:cubicBezTo>
                  <a:lnTo>
                    <a:pt x="6530" y="4864"/>
                  </a:lnTo>
                  <a:cubicBezTo>
                    <a:pt x="7296" y="4507"/>
                    <a:pt x="6845" y="3440"/>
                    <a:pt x="6845" y="3440"/>
                  </a:cubicBezTo>
                  <a:cubicBezTo>
                    <a:pt x="6845" y="3440"/>
                    <a:pt x="7747" y="1455"/>
                    <a:pt x="6396" y="489"/>
                  </a:cubicBezTo>
                  <a:cubicBezTo>
                    <a:pt x="5893" y="130"/>
                    <a:pt x="5427" y="17"/>
                    <a:pt x="5040" y="17"/>
                  </a:cubicBezTo>
                  <a:cubicBezTo>
                    <a:pt x="4390" y="17"/>
                    <a:pt x="3964" y="337"/>
                    <a:pt x="3964" y="337"/>
                  </a:cubicBezTo>
                  <a:cubicBezTo>
                    <a:pt x="3964" y="337"/>
                    <a:pt x="3699" y="1"/>
                    <a:pt x="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0" name="Google Shape;4910;p85"/>
            <p:cNvSpPr/>
            <p:nvPr/>
          </p:nvSpPr>
          <p:spPr>
            <a:xfrm>
              <a:off x="4390475" y="3099475"/>
              <a:ext cx="178800" cy="117700"/>
            </a:xfrm>
            <a:custGeom>
              <a:avLst/>
              <a:gdLst/>
              <a:ahLst/>
              <a:cxnLst/>
              <a:rect l="l" t="t" r="r" b="b"/>
              <a:pathLst>
                <a:path w="7152" h="4708" extrusionOk="0">
                  <a:moveTo>
                    <a:pt x="5420" y="0"/>
                  </a:moveTo>
                  <a:cubicBezTo>
                    <a:pt x="5018" y="995"/>
                    <a:pt x="3895" y="2088"/>
                    <a:pt x="2362" y="2843"/>
                  </a:cubicBezTo>
                  <a:cubicBezTo>
                    <a:pt x="1554" y="3243"/>
                    <a:pt x="741" y="3493"/>
                    <a:pt x="1" y="3600"/>
                  </a:cubicBezTo>
                  <a:cubicBezTo>
                    <a:pt x="256" y="4150"/>
                    <a:pt x="777" y="4599"/>
                    <a:pt x="1613" y="4707"/>
                  </a:cubicBezTo>
                  <a:lnTo>
                    <a:pt x="5935" y="4606"/>
                  </a:lnTo>
                  <a:cubicBezTo>
                    <a:pt x="6701" y="4250"/>
                    <a:pt x="6250" y="3181"/>
                    <a:pt x="6250" y="3181"/>
                  </a:cubicBezTo>
                  <a:cubicBezTo>
                    <a:pt x="6250" y="3181"/>
                    <a:pt x="7152" y="1197"/>
                    <a:pt x="5801" y="231"/>
                  </a:cubicBezTo>
                  <a:cubicBezTo>
                    <a:pt x="5680" y="143"/>
                    <a:pt x="5552" y="66"/>
                    <a:pt x="5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1" name="Google Shape;4911;p85"/>
            <p:cNvSpPr/>
            <p:nvPr/>
          </p:nvSpPr>
          <p:spPr>
            <a:xfrm>
              <a:off x="4674175" y="2589850"/>
              <a:ext cx="643975" cy="311400"/>
            </a:xfrm>
            <a:custGeom>
              <a:avLst/>
              <a:gdLst/>
              <a:ahLst/>
              <a:cxnLst/>
              <a:rect l="l" t="t" r="r" b="b"/>
              <a:pathLst>
                <a:path w="25759" h="12456" extrusionOk="0">
                  <a:moveTo>
                    <a:pt x="16753" y="1"/>
                  </a:moveTo>
                  <a:lnTo>
                    <a:pt x="0" y="355"/>
                  </a:lnTo>
                  <a:lnTo>
                    <a:pt x="25553" y="12456"/>
                  </a:lnTo>
                  <a:lnTo>
                    <a:pt x="25759" y="11760"/>
                  </a:lnTo>
                  <a:lnTo>
                    <a:pt x="167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2" name="Google Shape;4912;p85"/>
            <p:cNvSpPr/>
            <p:nvPr/>
          </p:nvSpPr>
          <p:spPr>
            <a:xfrm>
              <a:off x="4669050" y="2607275"/>
              <a:ext cx="643950" cy="293975"/>
            </a:xfrm>
            <a:custGeom>
              <a:avLst/>
              <a:gdLst/>
              <a:ahLst/>
              <a:cxnLst/>
              <a:rect l="l" t="t" r="r" b="b"/>
              <a:pathLst>
                <a:path w="25758" h="11759" extrusionOk="0">
                  <a:moveTo>
                    <a:pt x="16752" y="1"/>
                  </a:moveTo>
                  <a:lnTo>
                    <a:pt x="0" y="353"/>
                  </a:lnTo>
                  <a:lnTo>
                    <a:pt x="7310" y="11759"/>
                  </a:lnTo>
                  <a:lnTo>
                    <a:pt x="25758" y="11759"/>
                  </a:lnTo>
                  <a:lnTo>
                    <a:pt x="16752" y="1"/>
                  </a:lnTo>
                  <a:close/>
                </a:path>
              </a:pathLst>
            </a:custGeom>
            <a:solidFill>
              <a:srgbClr val="5C463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3" name="Google Shape;4913;p85"/>
            <p:cNvSpPr/>
            <p:nvPr/>
          </p:nvSpPr>
          <p:spPr>
            <a:xfrm>
              <a:off x="4529875" y="2906850"/>
              <a:ext cx="371550" cy="317925"/>
            </a:xfrm>
            <a:custGeom>
              <a:avLst/>
              <a:gdLst/>
              <a:ahLst/>
              <a:cxnLst/>
              <a:rect l="l" t="t" r="r" b="b"/>
              <a:pathLst>
                <a:path w="14862" h="12717" extrusionOk="0">
                  <a:moveTo>
                    <a:pt x="901" y="0"/>
                  </a:moveTo>
                  <a:lnTo>
                    <a:pt x="1" y="12717"/>
                  </a:lnTo>
                  <a:lnTo>
                    <a:pt x="14861" y="12717"/>
                  </a:lnTo>
                  <a:lnTo>
                    <a:pt x="148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4" name="Google Shape;4914;p85"/>
            <p:cNvSpPr/>
            <p:nvPr/>
          </p:nvSpPr>
          <p:spPr>
            <a:xfrm>
              <a:off x="4545600" y="2850925"/>
              <a:ext cx="382200" cy="171975"/>
            </a:xfrm>
            <a:custGeom>
              <a:avLst/>
              <a:gdLst/>
              <a:ahLst/>
              <a:cxnLst/>
              <a:rect l="l" t="t" r="r" b="b"/>
              <a:pathLst>
                <a:path w="15288" h="6879" extrusionOk="0">
                  <a:moveTo>
                    <a:pt x="427" y="1"/>
                  </a:moveTo>
                  <a:lnTo>
                    <a:pt x="1" y="6052"/>
                  </a:lnTo>
                  <a:lnTo>
                    <a:pt x="13782" y="6878"/>
                  </a:lnTo>
                  <a:lnTo>
                    <a:pt x="15288" y="241"/>
                  </a:lnTo>
                  <a:lnTo>
                    <a:pt x="427" y="1"/>
                  </a:lnTo>
                  <a:close/>
                </a:path>
              </a:pathLst>
            </a:custGeom>
            <a:solidFill>
              <a:srgbClr val="5C463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5" name="Google Shape;4915;p85"/>
            <p:cNvSpPr/>
            <p:nvPr/>
          </p:nvSpPr>
          <p:spPr>
            <a:xfrm>
              <a:off x="4532775" y="3179350"/>
              <a:ext cx="363750" cy="10750"/>
            </a:xfrm>
            <a:custGeom>
              <a:avLst/>
              <a:gdLst/>
              <a:ahLst/>
              <a:cxnLst/>
              <a:rect l="l" t="t" r="r" b="b"/>
              <a:pathLst>
                <a:path w="14550" h="430" extrusionOk="0">
                  <a:moveTo>
                    <a:pt x="12" y="0"/>
                  </a:moveTo>
                  <a:lnTo>
                    <a:pt x="0" y="185"/>
                  </a:lnTo>
                  <a:lnTo>
                    <a:pt x="14550" y="429"/>
                  </a:lnTo>
                  <a:lnTo>
                    <a:pt x="14550" y="245"/>
                  </a:lnTo>
                  <a:lnTo>
                    <a:pt x="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6" name="Google Shape;4916;p85"/>
            <p:cNvSpPr/>
            <p:nvPr/>
          </p:nvSpPr>
          <p:spPr>
            <a:xfrm>
              <a:off x="4536075" y="3132500"/>
              <a:ext cx="362000" cy="10725"/>
            </a:xfrm>
            <a:custGeom>
              <a:avLst/>
              <a:gdLst/>
              <a:ahLst/>
              <a:cxnLst/>
              <a:rect l="l" t="t" r="r" b="b"/>
              <a:pathLst>
                <a:path w="14480" h="429" extrusionOk="0">
                  <a:moveTo>
                    <a:pt x="14" y="1"/>
                  </a:moveTo>
                  <a:lnTo>
                    <a:pt x="0" y="185"/>
                  </a:lnTo>
                  <a:lnTo>
                    <a:pt x="14480" y="428"/>
                  </a:lnTo>
                  <a:lnTo>
                    <a:pt x="14480" y="244"/>
                  </a:lnTo>
                  <a:lnTo>
                    <a:pt x="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7" name="Google Shape;4917;p85"/>
            <p:cNvSpPr/>
            <p:nvPr/>
          </p:nvSpPr>
          <p:spPr>
            <a:xfrm>
              <a:off x="4539375" y="3085700"/>
              <a:ext cx="360250" cy="10675"/>
            </a:xfrm>
            <a:custGeom>
              <a:avLst/>
              <a:gdLst/>
              <a:ahLst/>
              <a:cxnLst/>
              <a:rect l="l" t="t" r="r" b="b"/>
              <a:pathLst>
                <a:path w="14410" h="427" extrusionOk="0">
                  <a:moveTo>
                    <a:pt x="14" y="1"/>
                  </a:moveTo>
                  <a:lnTo>
                    <a:pt x="1" y="184"/>
                  </a:lnTo>
                  <a:lnTo>
                    <a:pt x="14409" y="427"/>
                  </a:lnTo>
                  <a:lnTo>
                    <a:pt x="14409" y="242"/>
                  </a:lnTo>
                  <a:lnTo>
                    <a:pt x="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8" name="Google Shape;4918;p85"/>
            <p:cNvSpPr/>
            <p:nvPr/>
          </p:nvSpPr>
          <p:spPr>
            <a:xfrm>
              <a:off x="4542725" y="3038850"/>
              <a:ext cx="358425" cy="10650"/>
            </a:xfrm>
            <a:custGeom>
              <a:avLst/>
              <a:gdLst/>
              <a:ahLst/>
              <a:cxnLst/>
              <a:rect l="l" t="t" r="r" b="b"/>
              <a:pathLst>
                <a:path w="14337" h="426" extrusionOk="0">
                  <a:moveTo>
                    <a:pt x="13" y="1"/>
                  </a:moveTo>
                  <a:lnTo>
                    <a:pt x="0" y="186"/>
                  </a:lnTo>
                  <a:lnTo>
                    <a:pt x="14337" y="426"/>
                  </a:lnTo>
                  <a:lnTo>
                    <a:pt x="14337" y="241"/>
                  </a:lnTo>
                  <a:lnTo>
                    <a:pt x="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9" name="Google Shape;4919;p85"/>
            <p:cNvSpPr/>
            <p:nvPr/>
          </p:nvSpPr>
          <p:spPr>
            <a:xfrm>
              <a:off x="4546025" y="2992025"/>
              <a:ext cx="355400" cy="10600"/>
            </a:xfrm>
            <a:custGeom>
              <a:avLst/>
              <a:gdLst/>
              <a:ahLst/>
              <a:cxnLst/>
              <a:rect l="l" t="t" r="r" b="b"/>
              <a:pathLst>
                <a:path w="14216" h="424" extrusionOk="0">
                  <a:moveTo>
                    <a:pt x="13" y="0"/>
                  </a:moveTo>
                  <a:lnTo>
                    <a:pt x="1" y="185"/>
                  </a:lnTo>
                  <a:lnTo>
                    <a:pt x="14215" y="423"/>
                  </a:lnTo>
                  <a:lnTo>
                    <a:pt x="14215" y="240"/>
                  </a:lnTo>
                  <a:lnTo>
                    <a:pt x="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0" name="Google Shape;4920;p85"/>
            <p:cNvSpPr/>
            <p:nvPr/>
          </p:nvSpPr>
          <p:spPr>
            <a:xfrm>
              <a:off x="4890125" y="2632200"/>
              <a:ext cx="335550" cy="592575"/>
            </a:xfrm>
            <a:custGeom>
              <a:avLst/>
              <a:gdLst/>
              <a:ahLst/>
              <a:cxnLst/>
              <a:rect l="l" t="t" r="r" b="b"/>
              <a:pathLst>
                <a:path w="13422" h="23703" extrusionOk="0">
                  <a:moveTo>
                    <a:pt x="6666" y="0"/>
                  </a:moveTo>
                  <a:lnTo>
                    <a:pt x="1" y="10986"/>
                  </a:lnTo>
                  <a:lnTo>
                    <a:pt x="1" y="23703"/>
                  </a:lnTo>
                  <a:lnTo>
                    <a:pt x="13422" y="23703"/>
                  </a:lnTo>
                  <a:lnTo>
                    <a:pt x="13422" y="8750"/>
                  </a:lnTo>
                  <a:lnTo>
                    <a:pt x="66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1" name="Google Shape;4921;p85"/>
            <p:cNvSpPr/>
            <p:nvPr/>
          </p:nvSpPr>
          <p:spPr>
            <a:xfrm>
              <a:off x="4999525" y="2836975"/>
              <a:ext cx="226150" cy="387800"/>
            </a:xfrm>
            <a:custGeom>
              <a:avLst/>
              <a:gdLst/>
              <a:ahLst/>
              <a:cxnLst/>
              <a:rect l="l" t="t" r="r" b="b"/>
              <a:pathLst>
                <a:path w="9046" h="15512" extrusionOk="0">
                  <a:moveTo>
                    <a:pt x="8615" y="0"/>
                  </a:moveTo>
                  <a:cubicBezTo>
                    <a:pt x="8441" y="1879"/>
                    <a:pt x="7995" y="3871"/>
                    <a:pt x="7252" y="5867"/>
                  </a:cubicBezTo>
                  <a:cubicBezTo>
                    <a:pt x="5608" y="10294"/>
                    <a:pt x="2880" y="13758"/>
                    <a:pt x="1" y="15512"/>
                  </a:cubicBezTo>
                  <a:lnTo>
                    <a:pt x="9046" y="15512"/>
                  </a:lnTo>
                  <a:lnTo>
                    <a:pt x="9046" y="559"/>
                  </a:lnTo>
                  <a:lnTo>
                    <a:pt x="8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2" name="Google Shape;4922;p85"/>
            <p:cNvSpPr/>
            <p:nvPr/>
          </p:nvSpPr>
          <p:spPr>
            <a:xfrm>
              <a:off x="4890125" y="3181675"/>
              <a:ext cx="335550" cy="5875"/>
            </a:xfrm>
            <a:custGeom>
              <a:avLst/>
              <a:gdLst/>
              <a:ahLst/>
              <a:cxnLst/>
              <a:rect l="l" t="t" r="r" b="b"/>
              <a:pathLst>
                <a:path w="13422" h="235" extrusionOk="0">
                  <a:moveTo>
                    <a:pt x="1" y="1"/>
                  </a:moveTo>
                  <a:lnTo>
                    <a:pt x="1" y="185"/>
                  </a:lnTo>
                  <a:lnTo>
                    <a:pt x="13422" y="235"/>
                  </a:lnTo>
                  <a:lnTo>
                    <a:pt x="13422" y="5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3" name="Google Shape;4923;p85"/>
            <p:cNvSpPr/>
            <p:nvPr/>
          </p:nvSpPr>
          <p:spPr>
            <a:xfrm>
              <a:off x="4890125" y="3134800"/>
              <a:ext cx="335550" cy="5875"/>
            </a:xfrm>
            <a:custGeom>
              <a:avLst/>
              <a:gdLst/>
              <a:ahLst/>
              <a:cxnLst/>
              <a:rect l="l" t="t" r="r" b="b"/>
              <a:pathLst>
                <a:path w="13422" h="235" extrusionOk="0">
                  <a:moveTo>
                    <a:pt x="1" y="1"/>
                  </a:moveTo>
                  <a:lnTo>
                    <a:pt x="1" y="185"/>
                  </a:lnTo>
                  <a:lnTo>
                    <a:pt x="13422" y="235"/>
                  </a:lnTo>
                  <a:lnTo>
                    <a:pt x="13422" y="5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4" name="Google Shape;4924;p85"/>
            <p:cNvSpPr/>
            <p:nvPr/>
          </p:nvSpPr>
          <p:spPr>
            <a:xfrm>
              <a:off x="4890125" y="3087925"/>
              <a:ext cx="335550" cy="5875"/>
            </a:xfrm>
            <a:custGeom>
              <a:avLst/>
              <a:gdLst/>
              <a:ahLst/>
              <a:cxnLst/>
              <a:rect l="l" t="t" r="r" b="b"/>
              <a:pathLst>
                <a:path w="13422" h="235" extrusionOk="0">
                  <a:moveTo>
                    <a:pt x="1" y="1"/>
                  </a:moveTo>
                  <a:lnTo>
                    <a:pt x="1" y="185"/>
                  </a:lnTo>
                  <a:lnTo>
                    <a:pt x="13422" y="235"/>
                  </a:lnTo>
                  <a:lnTo>
                    <a:pt x="13422" y="50"/>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5" name="Google Shape;4925;p85"/>
            <p:cNvSpPr/>
            <p:nvPr/>
          </p:nvSpPr>
          <p:spPr>
            <a:xfrm>
              <a:off x="4890125" y="3041050"/>
              <a:ext cx="335550" cy="5875"/>
            </a:xfrm>
            <a:custGeom>
              <a:avLst/>
              <a:gdLst/>
              <a:ahLst/>
              <a:cxnLst/>
              <a:rect l="l" t="t" r="r" b="b"/>
              <a:pathLst>
                <a:path w="13422" h="235" extrusionOk="0">
                  <a:moveTo>
                    <a:pt x="1" y="1"/>
                  </a:moveTo>
                  <a:lnTo>
                    <a:pt x="1" y="184"/>
                  </a:lnTo>
                  <a:lnTo>
                    <a:pt x="13422" y="234"/>
                  </a:lnTo>
                  <a:lnTo>
                    <a:pt x="13422" y="50"/>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6" name="Google Shape;4926;p85"/>
            <p:cNvSpPr/>
            <p:nvPr/>
          </p:nvSpPr>
          <p:spPr>
            <a:xfrm>
              <a:off x="4890125" y="2994175"/>
              <a:ext cx="335550" cy="5875"/>
            </a:xfrm>
            <a:custGeom>
              <a:avLst/>
              <a:gdLst/>
              <a:ahLst/>
              <a:cxnLst/>
              <a:rect l="l" t="t" r="r" b="b"/>
              <a:pathLst>
                <a:path w="13422" h="235" extrusionOk="0">
                  <a:moveTo>
                    <a:pt x="1" y="1"/>
                  </a:moveTo>
                  <a:lnTo>
                    <a:pt x="1" y="184"/>
                  </a:lnTo>
                  <a:lnTo>
                    <a:pt x="13422" y="234"/>
                  </a:lnTo>
                  <a:lnTo>
                    <a:pt x="13422" y="50"/>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7" name="Google Shape;4927;p85"/>
            <p:cNvSpPr/>
            <p:nvPr/>
          </p:nvSpPr>
          <p:spPr>
            <a:xfrm>
              <a:off x="4890125" y="2946000"/>
              <a:ext cx="335550" cy="5875"/>
            </a:xfrm>
            <a:custGeom>
              <a:avLst/>
              <a:gdLst/>
              <a:ahLst/>
              <a:cxnLst/>
              <a:rect l="l" t="t" r="r" b="b"/>
              <a:pathLst>
                <a:path w="13422" h="235" extrusionOk="0">
                  <a:moveTo>
                    <a:pt x="1" y="0"/>
                  </a:moveTo>
                  <a:lnTo>
                    <a:pt x="1" y="183"/>
                  </a:lnTo>
                  <a:lnTo>
                    <a:pt x="13422" y="234"/>
                  </a:lnTo>
                  <a:lnTo>
                    <a:pt x="13422" y="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8" name="Google Shape;4928;p85"/>
            <p:cNvSpPr/>
            <p:nvPr/>
          </p:nvSpPr>
          <p:spPr>
            <a:xfrm>
              <a:off x="4892850" y="2897800"/>
              <a:ext cx="332825" cy="5875"/>
            </a:xfrm>
            <a:custGeom>
              <a:avLst/>
              <a:gdLst/>
              <a:ahLst/>
              <a:cxnLst/>
              <a:rect l="l" t="t" r="r" b="b"/>
              <a:pathLst>
                <a:path w="13313" h="235" extrusionOk="0">
                  <a:moveTo>
                    <a:pt x="112" y="1"/>
                  </a:moveTo>
                  <a:lnTo>
                    <a:pt x="1" y="185"/>
                  </a:lnTo>
                  <a:lnTo>
                    <a:pt x="13313" y="235"/>
                  </a:lnTo>
                  <a:lnTo>
                    <a:pt x="13313" y="50"/>
                  </a:lnTo>
                  <a:lnTo>
                    <a:pt x="1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9" name="Google Shape;4929;p85"/>
            <p:cNvSpPr/>
            <p:nvPr/>
          </p:nvSpPr>
          <p:spPr>
            <a:xfrm>
              <a:off x="4922000" y="2849750"/>
              <a:ext cx="303675" cy="5750"/>
            </a:xfrm>
            <a:custGeom>
              <a:avLst/>
              <a:gdLst/>
              <a:ahLst/>
              <a:cxnLst/>
              <a:rect l="l" t="t" r="r" b="b"/>
              <a:pathLst>
                <a:path w="12147" h="230" extrusionOk="0">
                  <a:moveTo>
                    <a:pt x="113" y="0"/>
                  </a:moveTo>
                  <a:lnTo>
                    <a:pt x="1" y="185"/>
                  </a:lnTo>
                  <a:lnTo>
                    <a:pt x="12147" y="229"/>
                  </a:lnTo>
                  <a:lnTo>
                    <a:pt x="12147" y="48"/>
                  </a:lnTo>
                  <a:lnTo>
                    <a:pt x="12145" y="45"/>
                  </a:lnTo>
                  <a:lnTo>
                    <a:pt x="1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0" name="Google Shape;4930;p85"/>
            <p:cNvSpPr/>
            <p:nvPr/>
          </p:nvSpPr>
          <p:spPr>
            <a:xfrm>
              <a:off x="4951150" y="2801675"/>
              <a:ext cx="240725" cy="5525"/>
            </a:xfrm>
            <a:custGeom>
              <a:avLst/>
              <a:gdLst/>
              <a:ahLst/>
              <a:cxnLst/>
              <a:rect l="l" t="t" r="r" b="b"/>
              <a:pathLst>
                <a:path w="9629" h="221" extrusionOk="0">
                  <a:moveTo>
                    <a:pt x="113" y="0"/>
                  </a:moveTo>
                  <a:lnTo>
                    <a:pt x="1" y="183"/>
                  </a:lnTo>
                  <a:lnTo>
                    <a:pt x="9628" y="220"/>
                  </a:lnTo>
                  <a:lnTo>
                    <a:pt x="9487" y="36"/>
                  </a:lnTo>
                  <a:lnTo>
                    <a:pt x="1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1" name="Google Shape;4931;p85"/>
            <p:cNvSpPr/>
            <p:nvPr/>
          </p:nvSpPr>
          <p:spPr>
            <a:xfrm>
              <a:off x="4980350" y="2753600"/>
              <a:ext cx="174225" cy="5250"/>
            </a:xfrm>
            <a:custGeom>
              <a:avLst/>
              <a:gdLst/>
              <a:ahLst/>
              <a:cxnLst/>
              <a:rect l="l" t="t" r="r" b="b"/>
              <a:pathLst>
                <a:path w="6969" h="210" extrusionOk="0">
                  <a:moveTo>
                    <a:pt x="111" y="1"/>
                  </a:moveTo>
                  <a:lnTo>
                    <a:pt x="0" y="184"/>
                  </a:lnTo>
                  <a:lnTo>
                    <a:pt x="6968" y="210"/>
                  </a:lnTo>
                  <a:lnTo>
                    <a:pt x="6825" y="25"/>
                  </a:lnTo>
                  <a:lnTo>
                    <a:pt x="1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2" name="Google Shape;4932;p85"/>
            <p:cNvSpPr/>
            <p:nvPr/>
          </p:nvSpPr>
          <p:spPr>
            <a:xfrm>
              <a:off x="5009500" y="2705500"/>
              <a:ext cx="107775" cy="5050"/>
            </a:xfrm>
            <a:custGeom>
              <a:avLst/>
              <a:gdLst/>
              <a:ahLst/>
              <a:cxnLst/>
              <a:rect l="l" t="t" r="r" b="b"/>
              <a:pathLst>
                <a:path w="4311" h="202" extrusionOk="0">
                  <a:moveTo>
                    <a:pt x="113" y="0"/>
                  </a:moveTo>
                  <a:lnTo>
                    <a:pt x="0" y="185"/>
                  </a:lnTo>
                  <a:lnTo>
                    <a:pt x="4310" y="202"/>
                  </a:lnTo>
                  <a:lnTo>
                    <a:pt x="4167" y="16"/>
                  </a:lnTo>
                  <a:lnTo>
                    <a:pt x="113" y="0"/>
                  </a:lnTo>
                  <a:close/>
                </a:path>
              </a:pathLst>
            </a:custGeom>
            <a:solidFill>
              <a:srgbClr val="A4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3" name="Google Shape;4933;p85"/>
            <p:cNvSpPr/>
            <p:nvPr/>
          </p:nvSpPr>
          <p:spPr>
            <a:xfrm>
              <a:off x="4890125" y="2632200"/>
              <a:ext cx="335550" cy="592575"/>
            </a:xfrm>
            <a:custGeom>
              <a:avLst/>
              <a:gdLst/>
              <a:ahLst/>
              <a:cxnLst/>
              <a:rect l="l" t="t" r="r" b="b"/>
              <a:pathLst>
                <a:path w="13422" h="23703" extrusionOk="0">
                  <a:moveTo>
                    <a:pt x="6666" y="0"/>
                  </a:moveTo>
                  <a:lnTo>
                    <a:pt x="1" y="10986"/>
                  </a:lnTo>
                  <a:lnTo>
                    <a:pt x="1" y="23703"/>
                  </a:lnTo>
                  <a:lnTo>
                    <a:pt x="1803" y="23703"/>
                  </a:lnTo>
                  <a:lnTo>
                    <a:pt x="1803" y="15001"/>
                  </a:lnTo>
                  <a:lnTo>
                    <a:pt x="8468" y="4015"/>
                  </a:lnTo>
                  <a:lnTo>
                    <a:pt x="13422" y="10429"/>
                  </a:lnTo>
                  <a:lnTo>
                    <a:pt x="13422" y="8750"/>
                  </a:lnTo>
                  <a:lnTo>
                    <a:pt x="6666" y="0"/>
                  </a:lnTo>
                  <a:close/>
                </a:path>
              </a:pathLst>
            </a:custGeom>
            <a:solidFill>
              <a:srgbClr val="5C463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4" name="Google Shape;4934;p85"/>
            <p:cNvSpPr/>
            <p:nvPr/>
          </p:nvSpPr>
          <p:spPr>
            <a:xfrm>
              <a:off x="4435475" y="2598700"/>
              <a:ext cx="664650" cy="382400"/>
            </a:xfrm>
            <a:custGeom>
              <a:avLst/>
              <a:gdLst/>
              <a:ahLst/>
              <a:cxnLst/>
              <a:rect l="l" t="t" r="r" b="b"/>
              <a:pathLst>
                <a:path w="26586" h="15296" extrusionOk="0">
                  <a:moveTo>
                    <a:pt x="9322" y="1"/>
                  </a:moveTo>
                  <a:lnTo>
                    <a:pt x="0" y="14941"/>
                  </a:lnTo>
                  <a:lnTo>
                    <a:pt x="354" y="15295"/>
                  </a:lnTo>
                  <a:lnTo>
                    <a:pt x="18802" y="15295"/>
                  </a:lnTo>
                  <a:lnTo>
                    <a:pt x="26585" y="411"/>
                  </a:lnTo>
                  <a:lnTo>
                    <a:pt x="93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5" name="Google Shape;4935;p85"/>
            <p:cNvSpPr/>
            <p:nvPr/>
          </p:nvSpPr>
          <p:spPr>
            <a:xfrm>
              <a:off x="4435475" y="2589850"/>
              <a:ext cx="657525" cy="382400"/>
            </a:xfrm>
            <a:custGeom>
              <a:avLst/>
              <a:gdLst/>
              <a:ahLst/>
              <a:cxnLst/>
              <a:rect l="l" t="t" r="r" b="b"/>
              <a:pathLst>
                <a:path w="26301" h="15296" extrusionOk="0">
                  <a:moveTo>
                    <a:pt x="8970" y="1"/>
                  </a:moveTo>
                  <a:lnTo>
                    <a:pt x="0" y="15295"/>
                  </a:lnTo>
                  <a:lnTo>
                    <a:pt x="18450" y="15295"/>
                  </a:lnTo>
                  <a:lnTo>
                    <a:pt x="263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6" name="Google Shape;4936;p85"/>
            <p:cNvSpPr/>
            <p:nvPr/>
          </p:nvSpPr>
          <p:spPr>
            <a:xfrm>
              <a:off x="4684125" y="2589850"/>
              <a:ext cx="408875" cy="382400"/>
            </a:xfrm>
            <a:custGeom>
              <a:avLst/>
              <a:gdLst/>
              <a:ahLst/>
              <a:cxnLst/>
              <a:rect l="l" t="t" r="r" b="b"/>
              <a:pathLst>
                <a:path w="16355" h="15296" extrusionOk="0">
                  <a:moveTo>
                    <a:pt x="14212" y="1"/>
                  </a:moveTo>
                  <a:lnTo>
                    <a:pt x="0" y="15295"/>
                  </a:lnTo>
                  <a:lnTo>
                    <a:pt x="8504" y="15295"/>
                  </a:lnTo>
                  <a:lnTo>
                    <a:pt x="163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7" name="Google Shape;4937;p85"/>
            <p:cNvSpPr/>
            <p:nvPr/>
          </p:nvSpPr>
          <p:spPr>
            <a:xfrm>
              <a:off x="4435475" y="2589850"/>
              <a:ext cx="368925" cy="382400"/>
            </a:xfrm>
            <a:custGeom>
              <a:avLst/>
              <a:gdLst/>
              <a:ahLst/>
              <a:cxnLst/>
              <a:rect l="l" t="t" r="r" b="b"/>
              <a:pathLst>
                <a:path w="14757" h="15296" extrusionOk="0">
                  <a:moveTo>
                    <a:pt x="8970" y="1"/>
                  </a:moveTo>
                  <a:lnTo>
                    <a:pt x="0" y="15295"/>
                  </a:lnTo>
                  <a:lnTo>
                    <a:pt x="543" y="15295"/>
                  </a:lnTo>
                  <a:lnTo>
                    <a:pt x="147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8" name="Google Shape;4938;p85"/>
            <p:cNvSpPr/>
            <p:nvPr/>
          </p:nvSpPr>
          <p:spPr>
            <a:xfrm>
              <a:off x="4322100" y="2590525"/>
              <a:ext cx="44525" cy="645250"/>
            </a:xfrm>
            <a:custGeom>
              <a:avLst/>
              <a:gdLst/>
              <a:ahLst/>
              <a:cxnLst/>
              <a:rect l="l" t="t" r="r" b="b"/>
              <a:pathLst>
                <a:path w="1781" h="25810" extrusionOk="0">
                  <a:moveTo>
                    <a:pt x="1608" y="0"/>
                  </a:moveTo>
                  <a:cubicBezTo>
                    <a:pt x="1433" y="1423"/>
                    <a:pt x="1" y="11793"/>
                    <a:pt x="282" y="15213"/>
                  </a:cubicBezTo>
                  <a:cubicBezTo>
                    <a:pt x="361" y="16179"/>
                    <a:pt x="887" y="22567"/>
                    <a:pt x="1153" y="25810"/>
                  </a:cubicBezTo>
                  <a:lnTo>
                    <a:pt x="1780" y="25810"/>
                  </a:lnTo>
                  <a:cubicBezTo>
                    <a:pt x="1748" y="25425"/>
                    <a:pt x="722" y="16302"/>
                    <a:pt x="604" y="15039"/>
                  </a:cubicBezTo>
                  <a:cubicBezTo>
                    <a:pt x="362" y="12460"/>
                    <a:pt x="1073" y="5601"/>
                    <a:pt x="1757" y="71"/>
                  </a:cubicBezTo>
                  <a:lnTo>
                    <a:pt x="1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9" name="Google Shape;4939;p85"/>
            <p:cNvSpPr/>
            <p:nvPr/>
          </p:nvSpPr>
          <p:spPr>
            <a:xfrm>
              <a:off x="4204350" y="2624975"/>
              <a:ext cx="140000" cy="145500"/>
            </a:xfrm>
            <a:custGeom>
              <a:avLst/>
              <a:gdLst/>
              <a:ahLst/>
              <a:cxnLst/>
              <a:rect l="l" t="t" r="r" b="b"/>
              <a:pathLst>
                <a:path w="5600" h="5820" extrusionOk="0">
                  <a:moveTo>
                    <a:pt x="1" y="0"/>
                  </a:moveTo>
                  <a:lnTo>
                    <a:pt x="7" y="97"/>
                  </a:lnTo>
                  <a:cubicBezTo>
                    <a:pt x="2079" y="1266"/>
                    <a:pt x="3842" y="2917"/>
                    <a:pt x="5488" y="5819"/>
                  </a:cubicBezTo>
                  <a:lnTo>
                    <a:pt x="5600" y="5441"/>
                  </a:lnTo>
                  <a:cubicBezTo>
                    <a:pt x="3929" y="2454"/>
                    <a:pt x="1537" y="85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0" name="Google Shape;4940;p85"/>
            <p:cNvSpPr/>
            <p:nvPr/>
          </p:nvSpPr>
          <p:spPr>
            <a:xfrm>
              <a:off x="4339950" y="2664650"/>
              <a:ext cx="149275" cy="154075"/>
            </a:xfrm>
            <a:custGeom>
              <a:avLst/>
              <a:gdLst/>
              <a:ahLst/>
              <a:cxnLst/>
              <a:rect l="l" t="t" r="r" b="b"/>
              <a:pathLst>
                <a:path w="5971" h="6163" extrusionOk="0">
                  <a:moveTo>
                    <a:pt x="5938" y="1"/>
                  </a:moveTo>
                  <a:cubicBezTo>
                    <a:pt x="4306" y="885"/>
                    <a:pt x="1759" y="2440"/>
                    <a:pt x="0" y="5549"/>
                  </a:cubicBezTo>
                  <a:lnTo>
                    <a:pt x="2" y="6163"/>
                  </a:lnTo>
                  <a:cubicBezTo>
                    <a:pt x="1737" y="3119"/>
                    <a:pt x="4049" y="1245"/>
                    <a:pt x="5970" y="91"/>
                  </a:cubicBezTo>
                  <a:lnTo>
                    <a:pt x="59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1" name="Google Shape;4941;p85"/>
            <p:cNvSpPr/>
            <p:nvPr/>
          </p:nvSpPr>
          <p:spPr>
            <a:xfrm>
              <a:off x="4388475" y="2597025"/>
              <a:ext cx="46650" cy="144750"/>
            </a:xfrm>
            <a:custGeom>
              <a:avLst/>
              <a:gdLst/>
              <a:ahLst/>
              <a:cxnLst/>
              <a:rect l="l" t="t" r="r" b="b"/>
              <a:pathLst>
                <a:path w="1866" h="5790" extrusionOk="0">
                  <a:moveTo>
                    <a:pt x="1865" y="0"/>
                  </a:moveTo>
                  <a:lnTo>
                    <a:pt x="1747" y="57"/>
                  </a:lnTo>
                  <a:cubicBezTo>
                    <a:pt x="1625" y="1683"/>
                    <a:pt x="1211" y="3772"/>
                    <a:pt x="1" y="5790"/>
                  </a:cubicBezTo>
                  <a:lnTo>
                    <a:pt x="338" y="5622"/>
                  </a:lnTo>
                  <a:cubicBezTo>
                    <a:pt x="1579" y="3572"/>
                    <a:pt x="1813" y="1355"/>
                    <a:pt x="1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2" name="Google Shape;4942;p85"/>
            <p:cNvSpPr/>
            <p:nvPr/>
          </p:nvSpPr>
          <p:spPr>
            <a:xfrm>
              <a:off x="4173775" y="2676950"/>
              <a:ext cx="129600" cy="35600"/>
            </a:xfrm>
            <a:custGeom>
              <a:avLst/>
              <a:gdLst/>
              <a:ahLst/>
              <a:cxnLst/>
              <a:rect l="l" t="t" r="r" b="b"/>
              <a:pathLst>
                <a:path w="5184" h="1424" extrusionOk="0">
                  <a:moveTo>
                    <a:pt x="1" y="1"/>
                  </a:moveTo>
                  <a:lnTo>
                    <a:pt x="49" y="102"/>
                  </a:lnTo>
                  <a:cubicBezTo>
                    <a:pt x="1559" y="161"/>
                    <a:pt x="3474" y="459"/>
                    <a:pt x="5183" y="1424"/>
                  </a:cubicBezTo>
                  <a:lnTo>
                    <a:pt x="5080" y="1148"/>
                  </a:lnTo>
                  <a:cubicBezTo>
                    <a:pt x="3330" y="147"/>
                    <a:pt x="1265" y="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3" name="Google Shape;4943;p85"/>
            <p:cNvSpPr/>
            <p:nvPr/>
          </p:nvSpPr>
          <p:spPr>
            <a:xfrm>
              <a:off x="4380375" y="2734100"/>
              <a:ext cx="88800" cy="22000"/>
            </a:xfrm>
            <a:custGeom>
              <a:avLst/>
              <a:gdLst/>
              <a:ahLst/>
              <a:cxnLst/>
              <a:rect l="l" t="t" r="r" b="b"/>
              <a:pathLst>
                <a:path w="3552" h="880" extrusionOk="0">
                  <a:moveTo>
                    <a:pt x="3552" y="1"/>
                  </a:moveTo>
                  <a:lnTo>
                    <a:pt x="3552" y="1"/>
                  </a:lnTo>
                  <a:cubicBezTo>
                    <a:pt x="2677" y="35"/>
                    <a:pt x="1440" y="148"/>
                    <a:pt x="120" y="562"/>
                  </a:cubicBezTo>
                  <a:lnTo>
                    <a:pt x="0" y="879"/>
                  </a:lnTo>
                  <a:cubicBezTo>
                    <a:pt x="1206" y="476"/>
                    <a:pt x="2512" y="193"/>
                    <a:pt x="3495" y="118"/>
                  </a:cubicBezTo>
                  <a:lnTo>
                    <a:pt x="35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4" name="Google Shape;4944;p85"/>
            <p:cNvSpPr/>
            <p:nvPr/>
          </p:nvSpPr>
          <p:spPr>
            <a:xfrm>
              <a:off x="5031175" y="2959875"/>
              <a:ext cx="108175" cy="255550"/>
            </a:xfrm>
            <a:custGeom>
              <a:avLst/>
              <a:gdLst/>
              <a:ahLst/>
              <a:cxnLst/>
              <a:rect l="l" t="t" r="r" b="b"/>
              <a:pathLst>
                <a:path w="4327" h="10222" extrusionOk="0">
                  <a:moveTo>
                    <a:pt x="378" y="1"/>
                  </a:moveTo>
                  <a:lnTo>
                    <a:pt x="1" y="10222"/>
                  </a:lnTo>
                  <a:lnTo>
                    <a:pt x="4326" y="10222"/>
                  </a:lnTo>
                  <a:lnTo>
                    <a:pt x="4139" y="484"/>
                  </a:lnTo>
                  <a:lnTo>
                    <a:pt x="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5" name="Google Shape;4945;p85"/>
            <p:cNvSpPr/>
            <p:nvPr/>
          </p:nvSpPr>
          <p:spPr>
            <a:xfrm>
              <a:off x="5040825" y="2969525"/>
              <a:ext cx="96525" cy="233750"/>
            </a:xfrm>
            <a:custGeom>
              <a:avLst/>
              <a:gdLst/>
              <a:ahLst/>
              <a:cxnLst/>
              <a:rect l="l" t="t" r="r" b="b"/>
              <a:pathLst>
                <a:path w="3861" h="9350" extrusionOk="0">
                  <a:moveTo>
                    <a:pt x="336" y="1"/>
                  </a:moveTo>
                  <a:lnTo>
                    <a:pt x="1" y="9350"/>
                  </a:lnTo>
                  <a:lnTo>
                    <a:pt x="3860" y="9350"/>
                  </a:lnTo>
                  <a:lnTo>
                    <a:pt x="3693" y="442"/>
                  </a:lnTo>
                  <a:lnTo>
                    <a:pt x="3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6" name="Google Shape;4946;p85"/>
            <p:cNvSpPr/>
            <p:nvPr/>
          </p:nvSpPr>
          <p:spPr>
            <a:xfrm>
              <a:off x="5045725" y="3096350"/>
              <a:ext cx="86725" cy="95125"/>
            </a:xfrm>
            <a:custGeom>
              <a:avLst/>
              <a:gdLst/>
              <a:ahLst/>
              <a:cxnLst/>
              <a:rect l="l" t="t" r="r" b="b"/>
              <a:pathLst>
                <a:path w="3469" h="3805" extrusionOk="0">
                  <a:moveTo>
                    <a:pt x="3398" y="1"/>
                  </a:moveTo>
                  <a:lnTo>
                    <a:pt x="71" y="1811"/>
                  </a:lnTo>
                  <a:lnTo>
                    <a:pt x="0" y="3805"/>
                  </a:lnTo>
                  <a:lnTo>
                    <a:pt x="3469" y="3805"/>
                  </a:lnTo>
                  <a:lnTo>
                    <a:pt x="33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7" name="Google Shape;4947;p85"/>
            <p:cNvSpPr/>
            <p:nvPr/>
          </p:nvSpPr>
          <p:spPr>
            <a:xfrm>
              <a:off x="4005000" y="2702500"/>
              <a:ext cx="50100" cy="511425"/>
            </a:xfrm>
            <a:custGeom>
              <a:avLst/>
              <a:gdLst/>
              <a:ahLst/>
              <a:cxnLst/>
              <a:rect l="l" t="t" r="r" b="b"/>
              <a:pathLst>
                <a:path w="2004" h="20457" extrusionOk="0">
                  <a:moveTo>
                    <a:pt x="231" y="0"/>
                  </a:moveTo>
                  <a:lnTo>
                    <a:pt x="125" y="46"/>
                  </a:lnTo>
                  <a:cubicBezTo>
                    <a:pt x="128" y="1423"/>
                    <a:pt x="1" y="11800"/>
                    <a:pt x="621" y="15289"/>
                  </a:cubicBezTo>
                  <a:cubicBezTo>
                    <a:pt x="801" y="16296"/>
                    <a:pt x="745" y="16764"/>
                    <a:pt x="1404" y="20457"/>
                  </a:cubicBezTo>
                  <a:lnTo>
                    <a:pt x="2003" y="20435"/>
                  </a:lnTo>
                  <a:cubicBezTo>
                    <a:pt x="1922" y="19988"/>
                    <a:pt x="1136" y="16378"/>
                    <a:pt x="885" y="15059"/>
                  </a:cubicBezTo>
                  <a:cubicBezTo>
                    <a:pt x="384" y="12420"/>
                    <a:pt x="247" y="5435"/>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8" name="Google Shape;4948;p85"/>
            <p:cNvSpPr/>
            <p:nvPr/>
          </p:nvSpPr>
          <p:spPr>
            <a:xfrm>
              <a:off x="3902100" y="2836750"/>
              <a:ext cx="111325" cy="121925"/>
            </a:xfrm>
            <a:custGeom>
              <a:avLst/>
              <a:gdLst/>
              <a:ahLst/>
              <a:cxnLst/>
              <a:rect l="l" t="t" r="r" b="b"/>
              <a:pathLst>
                <a:path w="4453" h="4877" extrusionOk="0">
                  <a:moveTo>
                    <a:pt x="0" y="0"/>
                  </a:moveTo>
                  <a:lnTo>
                    <a:pt x="10" y="77"/>
                  </a:lnTo>
                  <a:cubicBezTo>
                    <a:pt x="1333" y="857"/>
                    <a:pt x="2915" y="2217"/>
                    <a:pt x="4403" y="4876"/>
                  </a:cubicBezTo>
                  <a:lnTo>
                    <a:pt x="4452" y="4484"/>
                  </a:lnTo>
                  <a:cubicBezTo>
                    <a:pt x="2937" y="1758"/>
                    <a:pt x="1109" y="56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9" name="Google Shape;4949;p85"/>
            <p:cNvSpPr/>
            <p:nvPr/>
          </p:nvSpPr>
          <p:spPr>
            <a:xfrm>
              <a:off x="4012275" y="2746600"/>
              <a:ext cx="116125" cy="190775"/>
            </a:xfrm>
            <a:custGeom>
              <a:avLst/>
              <a:gdLst/>
              <a:ahLst/>
              <a:cxnLst/>
              <a:rect l="l" t="t" r="r" b="b"/>
              <a:pathLst>
                <a:path w="4645" h="7631" extrusionOk="0">
                  <a:moveTo>
                    <a:pt x="4612" y="1"/>
                  </a:moveTo>
                  <a:cubicBezTo>
                    <a:pt x="3240" y="1302"/>
                    <a:pt x="1166" y="3572"/>
                    <a:pt x="0" y="7018"/>
                  </a:cubicBezTo>
                  <a:lnTo>
                    <a:pt x="68" y="7630"/>
                  </a:lnTo>
                  <a:cubicBezTo>
                    <a:pt x="1226" y="4246"/>
                    <a:pt x="3043" y="1851"/>
                    <a:pt x="4644" y="213"/>
                  </a:cubicBezTo>
                  <a:lnTo>
                    <a:pt x="46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0" name="Google Shape;4950;p85"/>
            <p:cNvSpPr/>
            <p:nvPr/>
          </p:nvSpPr>
          <p:spPr>
            <a:xfrm>
              <a:off x="4047225" y="2698450"/>
              <a:ext cx="28175" cy="152350"/>
            </a:xfrm>
            <a:custGeom>
              <a:avLst/>
              <a:gdLst/>
              <a:ahLst/>
              <a:cxnLst/>
              <a:rect l="l" t="t" r="r" b="b"/>
              <a:pathLst>
                <a:path w="1127" h="6094" extrusionOk="0">
                  <a:moveTo>
                    <a:pt x="951" y="1"/>
                  </a:moveTo>
                  <a:lnTo>
                    <a:pt x="856" y="87"/>
                  </a:lnTo>
                  <a:cubicBezTo>
                    <a:pt x="940" y="1682"/>
                    <a:pt x="825" y="3823"/>
                    <a:pt x="1" y="6094"/>
                  </a:cubicBezTo>
                  <a:lnTo>
                    <a:pt x="276" y="5852"/>
                  </a:lnTo>
                  <a:cubicBezTo>
                    <a:pt x="1127" y="3534"/>
                    <a:pt x="1068" y="1316"/>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1" name="Google Shape;4951;p85"/>
            <p:cNvSpPr/>
            <p:nvPr/>
          </p:nvSpPr>
          <p:spPr>
            <a:xfrm>
              <a:off x="3960275" y="2781825"/>
              <a:ext cx="18525" cy="121075"/>
            </a:xfrm>
            <a:custGeom>
              <a:avLst/>
              <a:gdLst/>
              <a:ahLst/>
              <a:cxnLst/>
              <a:rect l="l" t="t" r="r" b="b"/>
              <a:pathLst>
                <a:path w="741" h="4843" extrusionOk="0">
                  <a:moveTo>
                    <a:pt x="238" y="1"/>
                  </a:moveTo>
                  <a:cubicBezTo>
                    <a:pt x="113" y="1108"/>
                    <a:pt x="1" y="2934"/>
                    <a:pt x="545" y="4684"/>
                  </a:cubicBezTo>
                  <a:lnTo>
                    <a:pt x="741" y="4843"/>
                  </a:lnTo>
                  <a:cubicBezTo>
                    <a:pt x="208" y="3112"/>
                    <a:pt x="193" y="1382"/>
                    <a:pt x="305" y="48"/>
                  </a:cubicBezTo>
                  <a:lnTo>
                    <a:pt x="2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2" name="Google Shape;4952;p85"/>
            <p:cNvSpPr/>
            <p:nvPr/>
          </p:nvSpPr>
          <p:spPr>
            <a:xfrm>
              <a:off x="3706525" y="2815325"/>
              <a:ext cx="735575" cy="404525"/>
            </a:xfrm>
            <a:custGeom>
              <a:avLst/>
              <a:gdLst/>
              <a:ahLst/>
              <a:cxnLst/>
              <a:rect l="l" t="t" r="r" b="b"/>
              <a:pathLst>
                <a:path w="29423" h="16181" extrusionOk="0">
                  <a:moveTo>
                    <a:pt x="29181" y="0"/>
                  </a:moveTo>
                  <a:cubicBezTo>
                    <a:pt x="29181" y="1"/>
                    <a:pt x="27420" y="4193"/>
                    <a:pt x="20463" y="4193"/>
                  </a:cubicBezTo>
                  <a:cubicBezTo>
                    <a:pt x="19203" y="4193"/>
                    <a:pt x="17772" y="4055"/>
                    <a:pt x="16151" y="3731"/>
                  </a:cubicBezTo>
                  <a:cubicBezTo>
                    <a:pt x="15569" y="3614"/>
                    <a:pt x="14997" y="3559"/>
                    <a:pt x="14435" y="3559"/>
                  </a:cubicBezTo>
                  <a:cubicBezTo>
                    <a:pt x="5969" y="3559"/>
                    <a:pt x="0" y="16005"/>
                    <a:pt x="0" y="16005"/>
                  </a:cubicBezTo>
                  <a:lnTo>
                    <a:pt x="18554" y="16181"/>
                  </a:lnTo>
                  <a:cubicBezTo>
                    <a:pt x="17473" y="13021"/>
                    <a:pt x="20115" y="8748"/>
                    <a:pt x="22758" y="8274"/>
                  </a:cubicBezTo>
                  <a:cubicBezTo>
                    <a:pt x="24859" y="7896"/>
                    <a:pt x="29423" y="3934"/>
                    <a:pt x="29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3" name="Google Shape;4953;p85"/>
            <p:cNvSpPr/>
            <p:nvPr/>
          </p:nvSpPr>
          <p:spPr>
            <a:xfrm>
              <a:off x="3370225" y="2507700"/>
              <a:ext cx="708550" cy="712850"/>
            </a:xfrm>
            <a:custGeom>
              <a:avLst/>
              <a:gdLst/>
              <a:ahLst/>
              <a:cxnLst/>
              <a:rect l="l" t="t" r="r" b="b"/>
              <a:pathLst>
                <a:path w="28342" h="28514" extrusionOk="0">
                  <a:moveTo>
                    <a:pt x="27197" y="0"/>
                  </a:moveTo>
                  <a:cubicBezTo>
                    <a:pt x="23454" y="0"/>
                    <a:pt x="19743" y="1106"/>
                    <a:pt x="17699" y="7168"/>
                  </a:cubicBezTo>
                  <a:cubicBezTo>
                    <a:pt x="16116" y="11864"/>
                    <a:pt x="10239" y="13696"/>
                    <a:pt x="6396" y="15459"/>
                  </a:cubicBezTo>
                  <a:cubicBezTo>
                    <a:pt x="2552" y="17222"/>
                    <a:pt x="0" y="24037"/>
                    <a:pt x="1140" y="28310"/>
                  </a:cubicBezTo>
                  <a:lnTo>
                    <a:pt x="17173" y="28513"/>
                  </a:lnTo>
                  <a:cubicBezTo>
                    <a:pt x="17173" y="28513"/>
                    <a:pt x="16032" y="23021"/>
                    <a:pt x="18194" y="20715"/>
                  </a:cubicBezTo>
                  <a:cubicBezTo>
                    <a:pt x="20356" y="18409"/>
                    <a:pt x="22506" y="12781"/>
                    <a:pt x="22217" y="8575"/>
                  </a:cubicBezTo>
                  <a:cubicBezTo>
                    <a:pt x="21768" y="2032"/>
                    <a:pt x="28342" y="31"/>
                    <a:pt x="28342" y="31"/>
                  </a:cubicBezTo>
                  <a:cubicBezTo>
                    <a:pt x="27961" y="12"/>
                    <a:pt x="27579" y="0"/>
                    <a:pt x="27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4" name="Google Shape;4954;p85"/>
            <p:cNvSpPr/>
            <p:nvPr/>
          </p:nvSpPr>
          <p:spPr>
            <a:xfrm>
              <a:off x="3666550" y="2905875"/>
              <a:ext cx="294450" cy="316225"/>
            </a:xfrm>
            <a:custGeom>
              <a:avLst/>
              <a:gdLst/>
              <a:ahLst/>
              <a:cxnLst/>
              <a:rect l="l" t="t" r="r" b="b"/>
              <a:pathLst>
                <a:path w="11778" h="12649" extrusionOk="0">
                  <a:moveTo>
                    <a:pt x="11777" y="1"/>
                  </a:moveTo>
                  <a:cubicBezTo>
                    <a:pt x="11777" y="1"/>
                    <a:pt x="9052" y="3003"/>
                    <a:pt x="6818" y="3331"/>
                  </a:cubicBezTo>
                  <a:cubicBezTo>
                    <a:pt x="3202" y="3862"/>
                    <a:pt x="1" y="8987"/>
                    <a:pt x="202" y="12563"/>
                  </a:cubicBezTo>
                  <a:cubicBezTo>
                    <a:pt x="380" y="12627"/>
                    <a:pt x="1070" y="12648"/>
                    <a:pt x="1911" y="12648"/>
                  </a:cubicBezTo>
                  <a:cubicBezTo>
                    <a:pt x="3592" y="12648"/>
                    <a:pt x="5877" y="12563"/>
                    <a:pt x="5877" y="12563"/>
                  </a:cubicBezTo>
                  <a:cubicBezTo>
                    <a:pt x="5702" y="9850"/>
                    <a:pt x="5615" y="5900"/>
                    <a:pt x="8295" y="4639"/>
                  </a:cubicBezTo>
                  <a:cubicBezTo>
                    <a:pt x="10974" y="3377"/>
                    <a:pt x="11777" y="1"/>
                    <a:pt x="11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5" name="Google Shape;4955;p85"/>
            <p:cNvSpPr/>
            <p:nvPr/>
          </p:nvSpPr>
          <p:spPr>
            <a:xfrm>
              <a:off x="4071075" y="2998800"/>
              <a:ext cx="333900" cy="223375"/>
            </a:xfrm>
            <a:custGeom>
              <a:avLst/>
              <a:gdLst/>
              <a:ahLst/>
              <a:cxnLst/>
              <a:rect l="l" t="t" r="r" b="b"/>
              <a:pathLst>
                <a:path w="13356" h="8935" extrusionOk="0">
                  <a:moveTo>
                    <a:pt x="13355" y="0"/>
                  </a:moveTo>
                  <a:lnTo>
                    <a:pt x="13355" y="0"/>
                  </a:lnTo>
                  <a:cubicBezTo>
                    <a:pt x="13355" y="0"/>
                    <a:pt x="11642" y="1190"/>
                    <a:pt x="9803" y="1190"/>
                  </a:cubicBezTo>
                  <a:cubicBezTo>
                    <a:pt x="9586" y="1190"/>
                    <a:pt x="9367" y="1174"/>
                    <a:pt x="9150" y="1137"/>
                  </a:cubicBezTo>
                  <a:cubicBezTo>
                    <a:pt x="8847" y="1086"/>
                    <a:pt x="8540" y="1061"/>
                    <a:pt x="8231" y="1061"/>
                  </a:cubicBezTo>
                  <a:cubicBezTo>
                    <a:pt x="4266" y="1061"/>
                    <a:pt x="0" y="5121"/>
                    <a:pt x="333" y="8837"/>
                  </a:cubicBezTo>
                  <a:cubicBezTo>
                    <a:pt x="655" y="8910"/>
                    <a:pt x="1533" y="8934"/>
                    <a:pt x="2535" y="8934"/>
                  </a:cubicBezTo>
                  <a:cubicBezTo>
                    <a:pt x="4376" y="8934"/>
                    <a:pt x="6635" y="8854"/>
                    <a:pt x="6635" y="8854"/>
                  </a:cubicBezTo>
                  <a:cubicBezTo>
                    <a:pt x="6436" y="6367"/>
                    <a:pt x="7578" y="2611"/>
                    <a:pt x="10299" y="2206"/>
                  </a:cubicBezTo>
                  <a:cubicBezTo>
                    <a:pt x="12544" y="1874"/>
                    <a:pt x="13355" y="0"/>
                    <a:pt x="13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6" name="Google Shape;4956;p85"/>
            <p:cNvSpPr/>
            <p:nvPr/>
          </p:nvSpPr>
          <p:spPr>
            <a:xfrm>
              <a:off x="3721400" y="3002725"/>
              <a:ext cx="308975" cy="219375"/>
            </a:xfrm>
            <a:custGeom>
              <a:avLst/>
              <a:gdLst/>
              <a:ahLst/>
              <a:cxnLst/>
              <a:rect l="l" t="t" r="r" b="b"/>
              <a:pathLst>
                <a:path w="12359" h="8775" extrusionOk="0">
                  <a:moveTo>
                    <a:pt x="12358" y="0"/>
                  </a:moveTo>
                  <a:cubicBezTo>
                    <a:pt x="12358" y="0"/>
                    <a:pt x="9539" y="2055"/>
                    <a:pt x="7302" y="2177"/>
                  </a:cubicBezTo>
                  <a:cubicBezTo>
                    <a:pt x="3518" y="2384"/>
                    <a:pt x="0" y="6125"/>
                    <a:pt x="220" y="8714"/>
                  </a:cubicBezTo>
                  <a:cubicBezTo>
                    <a:pt x="412" y="8760"/>
                    <a:pt x="989" y="8775"/>
                    <a:pt x="1668" y="8775"/>
                  </a:cubicBezTo>
                  <a:cubicBezTo>
                    <a:pt x="2996" y="8775"/>
                    <a:pt x="4713" y="8717"/>
                    <a:pt x="4713" y="8717"/>
                  </a:cubicBezTo>
                  <a:cubicBezTo>
                    <a:pt x="4609" y="6831"/>
                    <a:pt x="5719" y="3719"/>
                    <a:pt x="8465" y="2910"/>
                  </a:cubicBezTo>
                  <a:cubicBezTo>
                    <a:pt x="11135" y="2124"/>
                    <a:pt x="12358" y="0"/>
                    <a:pt x="12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7" name="Google Shape;4957;p85"/>
            <p:cNvSpPr/>
            <p:nvPr/>
          </p:nvSpPr>
          <p:spPr>
            <a:xfrm>
              <a:off x="3905550" y="2943450"/>
              <a:ext cx="264375" cy="278650"/>
            </a:xfrm>
            <a:custGeom>
              <a:avLst/>
              <a:gdLst/>
              <a:ahLst/>
              <a:cxnLst/>
              <a:rect l="l" t="t" r="r" b="b"/>
              <a:pathLst>
                <a:path w="10575" h="11146" extrusionOk="0">
                  <a:moveTo>
                    <a:pt x="10575" y="1"/>
                  </a:moveTo>
                  <a:lnTo>
                    <a:pt x="10575" y="1"/>
                  </a:lnTo>
                  <a:cubicBezTo>
                    <a:pt x="10574" y="1"/>
                    <a:pt x="8824" y="1914"/>
                    <a:pt x="6886" y="1914"/>
                  </a:cubicBezTo>
                  <a:cubicBezTo>
                    <a:pt x="3440" y="1914"/>
                    <a:pt x="1" y="6666"/>
                    <a:pt x="250" y="11031"/>
                  </a:cubicBezTo>
                  <a:cubicBezTo>
                    <a:pt x="493" y="11117"/>
                    <a:pt x="1198" y="11145"/>
                    <a:pt x="2023" y="11145"/>
                  </a:cubicBezTo>
                  <a:cubicBezTo>
                    <a:pt x="3622" y="11145"/>
                    <a:pt x="5671" y="11039"/>
                    <a:pt x="5671" y="11039"/>
                  </a:cubicBezTo>
                  <a:cubicBezTo>
                    <a:pt x="5171" y="7890"/>
                    <a:pt x="5725" y="3628"/>
                    <a:pt x="8098" y="2811"/>
                  </a:cubicBezTo>
                  <a:cubicBezTo>
                    <a:pt x="10213" y="2083"/>
                    <a:pt x="10575" y="1"/>
                    <a:pt x="10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8" name="Google Shape;4958;p85"/>
            <p:cNvSpPr/>
            <p:nvPr/>
          </p:nvSpPr>
          <p:spPr>
            <a:xfrm>
              <a:off x="4557425" y="3015400"/>
              <a:ext cx="138600" cy="148200"/>
            </a:xfrm>
            <a:custGeom>
              <a:avLst/>
              <a:gdLst/>
              <a:ahLst/>
              <a:cxnLst/>
              <a:rect l="l" t="t" r="r" b="b"/>
              <a:pathLst>
                <a:path w="5544" h="5928" extrusionOk="0">
                  <a:moveTo>
                    <a:pt x="385" y="1"/>
                  </a:moveTo>
                  <a:lnTo>
                    <a:pt x="0" y="5927"/>
                  </a:lnTo>
                  <a:lnTo>
                    <a:pt x="5159" y="5927"/>
                  </a:lnTo>
                  <a:lnTo>
                    <a:pt x="5544" y="1"/>
                  </a:lnTo>
                  <a:close/>
                </a:path>
              </a:pathLst>
            </a:custGeom>
            <a:solidFill>
              <a:srgbClr val="B02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9" name="Google Shape;4959;p85"/>
            <p:cNvSpPr/>
            <p:nvPr/>
          </p:nvSpPr>
          <p:spPr>
            <a:xfrm>
              <a:off x="4094375" y="2437175"/>
              <a:ext cx="492850" cy="260025"/>
            </a:xfrm>
            <a:custGeom>
              <a:avLst/>
              <a:gdLst/>
              <a:ahLst/>
              <a:cxnLst/>
              <a:rect l="l" t="t" r="r" b="b"/>
              <a:pathLst>
                <a:path w="19714" h="10401" extrusionOk="0">
                  <a:moveTo>
                    <a:pt x="9918" y="1"/>
                  </a:moveTo>
                  <a:cubicBezTo>
                    <a:pt x="9616" y="1"/>
                    <a:pt x="9297" y="18"/>
                    <a:pt x="8961" y="57"/>
                  </a:cubicBezTo>
                  <a:cubicBezTo>
                    <a:pt x="5403" y="464"/>
                    <a:pt x="6399" y="2596"/>
                    <a:pt x="6399" y="2596"/>
                  </a:cubicBezTo>
                  <a:cubicBezTo>
                    <a:pt x="6399" y="2596"/>
                    <a:pt x="1602" y="4130"/>
                    <a:pt x="747" y="5199"/>
                  </a:cubicBezTo>
                  <a:cubicBezTo>
                    <a:pt x="76" y="6036"/>
                    <a:pt x="1716" y="6831"/>
                    <a:pt x="2754" y="7062"/>
                  </a:cubicBezTo>
                  <a:cubicBezTo>
                    <a:pt x="2754" y="7062"/>
                    <a:pt x="1996" y="7174"/>
                    <a:pt x="906" y="8237"/>
                  </a:cubicBezTo>
                  <a:cubicBezTo>
                    <a:pt x="0" y="9099"/>
                    <a:pt x="485" y="10063"/>
                    <a:pt x="2180" y="10063"/>
                  </a:cubicBezTo>
                  <a:cubicBezTo>
                    <a:pt x="3006" y="10063"/>
                    <a:pt x="4119" y="9835"/>
                    <a:pt x="5500" y="9254"/>
                  </a:cubicBezTo>
                  <a:cubicBezTo>
                    <a:pt x="5500" y="9254"/>
                    <a:pt x="6739" y="10400"/>
                    <a:pt x="9810" y="10400"/>
                  </a:cubicBezTo>
                  <a:cubicBezTo>
                    <a:pt x="10259" y="10400"/>
                    <a:pt x="10747" y="10376"/>
                    <a:pt x="11276" y="10320"/>
                  </a:cubicBezTo>
                  <a:cubicBezTo>
                    <a:pt x="15424" y="9878"/>
                    <a:pt x="13977" y="8086"/>
                    <a:pt x="13977" y="8086"/>
                  </a:cubicBezTo>
                  <a:lnTo>
                    <a:pt x="13977" y="8086"/>
                  </a:lnTo>
                  <a:cubicBezTo>
                    <a:pt x="14410" y="8164"/>
                    <a:pt x="14824" y="8199"/>
                    <a:pt x="15214" y="8199"/>
                  </a:cubicBezTo>
                  <a:cubicBezTo>
                    <a:pt x="18055" y="8199"/>
                    <a:pt x="19713" y="6344"/>
                    <a:pt x="19551" y="5465"/>
                  </a:cubicBezTo>
                  <a:cubicBezTo>
                    <a:pt x="19388" y="4585"/>
                    <a:pt x="18588" y="4462"/>
                    <a:pt x="18154" y="4462"/>
                  </a:cubicBezTo>
                  <a:cubicBezTo>
                    <a:pt x="17985" y="4462"/>
                    <a:pt x="17871" y="4480"/>
                    <a:pt x="17871" y="4480"/>
                  </a:cubicBezTo>
                  <a:cubicBezTo>
                    <a:pt x="17871" y="4480"/>
                    <a:pt x="18867" y="3387"/>
                    <a:pt x="17830" y="2167"/>
                  </a:cubicBezTo>
                  <a:cubicBezTo>
                    <a:pt x="17327" y="1574"/>
                    <a:pt x="16440" y="1422"/>
                    <a:pt x="15659" y="1422"/>
                  </a:cubicBezTo>
                  <a:cubicBezTo>
                    <a:pt x="14831" y="1422"/>
                    <a:pt x="14123" y="1593"/>
                    <a:pt x="14123" y="1593"/>
                  </a:cubicBezTo>
                  <a:cubicBezTo>
                    <a:pt x="14123" y="1593"/>
                    <a:pt x="12808" y="1"/>
                    <a:pt x="9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0" name="Google Shape;4960;p85"/>
            <p:cNvSpPr/>
            <p:nvPr/>
          </p:nvSpPr>
          <p:spPr>
            <a:xfrm>
              <a:off x="4220650" y="2437175"/>
              <a:ext cx="345400" cy="148300"/>
            </a:xfrm>
            <a:custGeom>
              <a:avLst/>
              <a:gdLst/>
              <a:ahLst/>
              <a:cxnLst/>
              <a:rect l="l" t="t" r="r" b="b"/>
              <a:pathLst>
                <a:path w="13816" h="5932" extrusionOk="0">
                  <a:moveTo>
                    <a:pt x="4867" y="1"/>
                  </a:moveTo>
                  <a:cubicBezTo>
                    <a:pt x="4565" y="1"/>
                    <a:pt x="4246" y="18"/>
                    <a:pt x="3910" y="57"/>
                  </a:cubicBezTo>
                  <a:cubicBezTo>
                    <a:pt x="352" y="464"/>
                    <a:pt x="1348" y="2596"/>
                    <a:pt x="1348" y="2596"/>
                  </a:cubicBezTo>
                  <a:cubicBezTo>
                    <a:pt x="1348" y="2596"/>
                    <a:pt x="781" y="2778"/>
                    <a:pt x="1" y="3059"/>
                  </a:cubicBezTo>
                  <a:cubicBezTo>
                    <a:pt x="121" y="3250"/>
                    <a:pt x="1328" y="5002"/>
                    <a:pt x="5200" y="5754"/>
                  </a:cubicBezTo>
                  <a:cubicBezTo>
                    <a:pt x="5842" y="5879"/>
                    <a:pt x="6363" y="5931"/>
                    <a:pt x="6784" y="5931"/>
                  </a:cubicBezTo>
                  <a:cubicBezTo>
                    <a:pt x="9048" y="5931"/>
                    <a:pt x="8438" y="4411"/>
                    <a:pt x="8438" y="4411"/>
                  </a:cubicBezTo>
                  <a:lnTo>
                    <a:pt x="8438" y="4411"/>
                  </a:lnTo>
                  <a:cubicBezTo>
                    <a:pt x="9478" y="4946"/>
                    <a:pt x="10465" y="5151"/>
                    <a:pt x="11330" y="5151"/>
                  </a:cubicBezTo>
                  <a:cubicBezTo>
                    <a:pt x="12302" y="5151"/>
                    <a:pt x="13120" y="4892"/>
                    <a:pt x="13686" y="4547"/>
                  </a:cubicBezTo>
                  <a:cubicBezTo>
                    <a:pt x="13475" y="4479"/>
                    <a:pt x="13262" y="4462"/>
                    <a:pt x="13100" y="4462"/>
                  </a:cubicBezTo>
                  <a:cubicBezTo>
                    <a:pt x="12933" y="4462"/>
                    <a:pt x="12820" y="4480"/>
                    <a:pt x="12820" y="4480"/>
                  </a:cubicBezTo>
                  <a:cubicBezTo>
                    <a:pt x="12820" y="4480"/>
                    <a:pt x="13816" y="3387"/>
                    <a:pt x="12779" y="2167"/>
                  </a:cubicBezTo>
                  <a:cubicBezTo>
                    <a:pt x="12276" y="1574"/>
                    <a:pt x="11389" y="1422"/>
                    <a:pt x="10608" y="1422"/>
                  </a:cubicBezTo>
                  <a:cubicBezTo>
                    <a:pt x="9780" y="1422"/>
                    <a:pt x="9072" y="1593"/>
                    <a:pt x="9072" y="1593"/>
                  </a:cubicBezTo>
                  <a:cubicBezTo>
                    <a:pt x="9072" y="1593"/>
                    <a:pt x="7757" y="1"/>
                    <a:pt x="4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1" name="Google Shape;4961;p85"/>
            <p:cNvSpPr/>
            <p:nvPr/>
          </p:nvSpPr>
          <p:spPr>
            <a:xfrm>
              <a:off x="4443975" y="2717375"/>
              <a:ext cx="49675" cy="28000"/>
            </a:xfrm>
            <a:custGeom>
              <a:avLst/>
              <a:gdLst/>
              <a:ahLst/>
              <a:cxnLst/>
              <a:rect l="l" t="t" r="r" b="b"/>
              <a:pathLst>
                <a:path w="1987" h="1120" extrusionOk="0">
                  <a:moveTo>
                    <a:pt x="1590" y="1"/>
                  </a:moveTo>
                  <a:cubicBezTo>
                    <a:pt x="1403" y="1"/>
                    <a:pt x="1137" y="67"/>
                    <a:pt x="825" y="213"/>
                  </a:cubicBezTo>
                  <a:cubicBezTo>
                    <a:pt x="271" y="470"/>
                    <a:pt x="0" y="811"/>
                    <a:pt x="59" y="984"/>
                  </a:cubicBezTo>
                  <a:cubicBezTo>
                    <a:pt x="88" y="1073"/>
                    <a:pt x="204" y="1119"/>
                    <a:pt x="369" y="1119"/>
                  </a:cubicBezTo>
                  <a:cubicBezTo>
                    <a:pt x="448" y="1119"/>
                    <a:pt x="539" y="1109"/>
                    <a:pt x="637" y="1087"/>
                  </a:cubicBezTo>
                  <a:cubicBezTo>
                    <a:pt x="1005" y="1005"/>
                    <a:pt x="1511" y="751"/>
                    <a:pt x="1752" y="456"/>
                  </a:cubicBezTo>
                  <a:cubicBezTo>
                    <a:pt x="1986" y="171"/>
                    <a:pt x="1889" y="1"/>
                    <a:pt x="1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2" name="Google Shape;4962;p85"/>
            <p:cNvSpPr/>
            <p:nvPr/>
          </p:nvSpPr>
          <p:spPr>
            <a:xfrm>
              <a:off x="3375350" y="2591525"/>
              <a:ext cx="320650" cy="626975"/>
            </a:xfrm>
            <a:custGeom>
              <a:avLst/>
              <a:gdLst/>
              <a:ahLst/>
              <a:cxnLst/>
              <a:rect l="l" t="t" r="r" b="b"/>
              <a:pathLst>
                <a:path w="12826" h="25079" extrusionOk="0">
                  <a:moveTo>
                    <a:pt x="10303" y="0"/>
                  </a:moveTo>
                  <a:cubicBezTo>
                    <a:pt x="10694" y="2035"/>
                    <a:pt x="9763" y="5171"/>
                    <a:pt x="5290" y="8037"/>
                  </a:cubicBezTo>
                  <a:cubicBezTo>
                    <a:pt x="1480" y="10477"/>
                    <a:pt x="0" y="17008"/>
                    <a:pt x="781" y="25079"/>
                  </a:cubicBezTo>
                  <a:lnTo>
                    <a:pt x="10125" y="15734"/>
                  </a:lnTo>
                  <a:cubicBezTo>
                    <a:pt x="9945" y="15327"/>
                    <a:pt x="8983" y="11801"/>
                    <a:pt x="10904" y="7731"/>
                  </a:cubicBezTo>
                  <a:cubicBezTo>
                    <a:pt x="12826" y="3663"/>
                    <a:pt x="10303" y="0"/>
                    <a:pt x="10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3" name="Google Shape;4963;p85"/>
            <p:cNvSpPr/>
            <p:nvPr/>
          </p:nvSpPr>
          <p:spPr>
            <a:xfrm>
              <a:off x="3441725" y="2757600"/>
              <a:ext cx="377900" cy="456800"/>
            </a:xfrm>
            <a:custGeom>
              <a:avLst/>
              <a:gdLst/>
              <a:ahLst/>
              <a:cxnLst/>
              <a:rect l="l" t="t" r="r" b="b"/>
              <a:pathLst>
                <a:path w="15116" h="18272" extrusionOk="0">
                  <a:moveTo>
                    <a:pt x="15116" y="1"/>
                  </a:moveTo>
                  <a:lnTo>
                    <a:pt x="15116" y="1"/>
                  </a:lnTo>
                  <a:cubicBezTo>
                    <a:pt x="14830" y="779"/>
                    <a:pt x="12904" y="4180"/>
                    <a:pt x="7988" y="6064"/>
                  </a:cubicBezTo>
                  <a:cubicBezTo>
                    <a:pt x="3073" y="7948"/>
                    <a:pt x="0" y="13520"/>
                    <a:pt x="1761" y="18271"/>
                  </a:cubicBezTo>
                  <a:lnTo>
                    <a:pt x="10591" y="18190"/>
                  </a:lnTo>
                  <a:cubicBezTo>
                    <a:pt x="10591" y="18190"/>
                    <a:pt x="6636" y="11143"/>
                    <a:pt x="10446" y="8522"/>
                  </a:cubicBezTo>
                  <a:cubicBezTo>
                    <a:pt x="14256" y="5900"/>
                    <a:pt x="15116" y="1"/>
                    <a:pt x="15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4" name="Google Shape;4964;p85"/>
            <p:cNvSpPr/>
            <p:nvPr/>
          </p:nvSpPr>
          <p:spPr>
            <a:xfrm>
              <a:off x="3429900" y="2965250"/>
              <a:ext cx="206150" cy="249150"/>
            </a:xfrm>
            <a:custGeom>
              <a:avLst/>
              <a:gdLst/>
              <a:ahLst/>
              <a:cxnLst/>
              <a:rect l="l" t="t" r="r" b="b"/>
              <a:pathLst>
                <a:path w="8246" h="9966" extrusionOk="0">
                  <a:moveTo>
                    <a:pt x="8246" y="1"/>
                  </a:moveTo>
                  <a:cubicBezTo>
                    <a:pt x="8089" y="425"/>
                    <a:pt x="7040" y="2280"/>
                    <a:pt x="4359" y="3308"/>
                  </a:cubicBezTo>
                  <a:cubicBezTo>
                    <a:pt x="1677" y="4336"/>
                    <a:pt x="1" y="7373"/>
                    <a:pt x="962" y="9965"/>
                  </a:cubicBezTo>
                  <a:lnTo>
                    <a:pt x="5777" y="9921"/>
                  </a:lnTo>
                  <a:cubicBezTo>
                    <a:pt x="5777" y="9921"/>
                    <a:pt x="3620" y="6078"/>
                    <a:pt x="5698" y="4648"/>
                  </a:cubicBezTo>
                  <a:cubicBezTo>
                    <a:pt x="7776" y="3219"/>
                    <a:pt x="8246" y="1"/>
                    <a:pt x="8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5" name="Google Shape;4965;p85"/>
            <p:cNvSpPr/>
            <p:nvPr/>
          </p:nvSpPr>
          <p:spPr>
            <a:xfrm>
              <a:off x="3737625" y="2638725"/>
              <a:ext cx="42025" cy="575025"/>
            </a:xfrm>
            <a:custGeom>
              <a:avLst/>
              <a:gdLst/>
              <a:ahLst/>
              <a:cxnLst/>
              <a:rect l="l" t="t" r="r" b="b"/>
              <a:pathLst>
                <a:path w="1681" h="23001" extrusionOk="0">
                  <a:moveTo>
                    <a:pt x="1680" y="1"/>
                  </a:moveTo>
                  <a:lnTo>
                    <a:pt x="1470" y="21"/>
                  </a:lnTo>
                  <a:cubicBezTo>
                    <a:pt x="1300" y="1185"/>
                    <a:pt x="1" y="9947"/>
                    <a:pt x="117" y="13011"/>
                  </a:cubicBezTo>
                  <a:cubicBezTo>
                    <a:pt x="151" y="13891"/>
                    <a:pt x="380" y="19862"/>
                    <a:pt x="502" y="23000"/>
                  </a:cubicBezTo>
                  <a:lnTo>
                    <a:pt x="1023" y="23000"/>
                  </a:lnTo>
                  <a:cubicBezTo>
                    <a:pt x="1010" y="22625"/>
                    <a:pt x="439" y="14003"/>
                    <a:pt x="380" y="12853"/>
                  </a:cubicBezTo>
                  <a:cubicBezTo>
                    <a:pt x="265" y="10539"/>
                    <a:pt x="1017" y="4591"/>
                    <a:pt x="1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6" name="Google Shape;4966;p85"/>
            <p:cNvSpPr/>
            <p:nvPr/>
          </p:nvSpPr>
          <p:spPr>
            <a:xfrm>
              <a:off x="3666950" y="2774625"/>
              <a:ext cx="78350" cy="196050"/>
            </a:xfrm>
            <a:custGeom>
              <a:avLst/>
              <a:gdLst/>
              <a:ahLst/>
              <a:cxnLst/>
              <a:rect l="l" t="t" r="r" b="b"/>
              <a:pathLst>
                <a:path w="3134" h="7842" extrusionOk="0">
                  <a:moveTo>
                    <a:pt x="30" y="1"/>
                  </a:moveTo>
                  <a:lnTo>
                    <a:pt x="0" y="199"/>
                  </a:lnTo>
                  <a:cubicBezTo>
                    <a:pt x="1195" y="2287"/>
                    <a:pt x="2289" y="4528"/>
                    <a:pt x="3086" y="7841"/>
                  </a:cubicBezTo>
                  <a:lnTo>
                    <a:pt x="3134" y="7418"/>
                  </a:lnTo>
                  <a:cubicBezTo>
                    <a:pt x="2348" y="4131"/>
                    <a:pt x="1052" y="171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7" name="Google Shape;4967;p85"/>
            <p:cNvSpPr/>
            <p:nvPr/>
          </p:nvSpPr>
          <p:spPr>
            <a:xfrm>
              <a:off x="3753625" y="2696200"/>
              <a:ext cx="118475" cy="132875"/>
            </a:xfrm>
            <a:custGeom>
              <a:avLst/>
              <a:gdLst/>
              <a:ahLst/>
              <a:cxnLst/>
              <a:rect l="l" t="t" r="r" b="b"/>
              <a:pathLst>
                <a:path w="4739" h="5315" extrusionOk="0">
                  <a:moveTo>
                    <a:pt x="4738" y="0"/>
                  </a:moveTo>
                  <a:cubicBezTo>
                    <a:pt x="3477" y="731"/>
                    <a:pt x="1462" y="2130"/>
                    <a:pt x="17" y="4782"/>
                  </a:cubicBezTo>
                  <a:lnTo>
                    <a:pt x="0" y="5315"/>
                  </a:lnTo>
                  <a:cubicBezTo>
                    <a:pt x="1602" y="2192"/>
                    <a:pt x="3251" y="1132"/>
                    <a:pt x="4738" y="177"/>
                  </a:cubicBezTo>
                  <a:lnTo>
                    <a:pt x="47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8" name="Google Shape;4968;p85"/>
            <p:cNvSpPr/>
            <p:nvPr/>
          </p:nvSpPr>
          <p:spPr>
            <a:xfrm>
              <a:off x="3793300" y="2642850"/>
              <a:ext cx="38575" cy="120325"/>
            </a:xfrm>
            <a:custGeom>
              <a:avLst/>
              <a:gdLst/>
              <a:ahLst/>
              <a:cxnLst/>
              <a:rect l="l" t="t" r="r" b="b"/>
              <a:pathLst>
                <a:path w="1543" h="4813" extrusionOk="0">
                  <a:moveTo>
                    <a:pt x="1542" y="1"/>
                  </a:moveTo>
                  <a:lnTo>
                    <a:pt x="1451" y="45"/>
                  </a:lnTo>
                  <a:cubicBezTo>
                    <a:pt x="1331" y="1379"/>
                    <a:pt x="976" y="3114"/>
                    <a:pt x="1" y="4812"/>
                  </a:cubicBezTo>
                  <a:lnTo>
                    <a:pt x="265" y="4671"/>
                  </a:lnTo>
                  <a:cubicBezTo>
                    <a:pt x="1262" y="2948"/>
                    <a:pt x="1481" y="1111"/>
                    <a:pt x="1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9" name="Google Shape;4969;p85"/>
            <p:cNvSpPr/>
            <p:nvPr/>
          </p:nvSpPr>
          <p:spPr>
            <a:xfrm>
              <a:off x="3746825" y="2854650"/>
              <a:ext cx="105700" cy="171250"/>
            </a:xfrm>
            <a:custGeom>
              <a:avLst/>
              <a:gdLst/>
              <a:ahLst/>
              <a:cxnLst/>
              <a:rect l="l" t="t" r="r" b="b"/>
              <a:pathLst>
                <a:path w="4228" h="6850" extrusionOk="0">
                  <a:moveTo>
                    <a:pt x="4207" y="1"/>
                  </a:moveTo>
                  <a:cubicBezTo>
                    <a:pt x="3014" y="1078"/>
                    <a:pt x="1223" y="2962"/>
                    <a:pt x="12" y="6191"/>
                  </a:cubicBezTo>
                  <a:lnTo>
                    <a:pt x="0" y="6849"/>
                  </a:lnTo>
                  <a:cubicBezTo>
                    <a:pt x="1214" y="3625"/>
                    <a:pt x="2824" y="1573"/>
                    <a:pt x="4227" y="201"/>
                  </a:cubicBezTo>
                  <a:lnTo>
                    <a:pt x="42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0" name="Google Shape;4970;p85"/>
            <p:cNvSpPr/>
            <p:nvPr/>
          </p:nvSpPr>
          <p:spPr>
            <a:xfrm>
              <a:off x="3780700" y="2808600"/>
              <a:ext cx="28950" cy="135500"/>
            </a:xfrm>
            <a:custGeom>
              <a:avLst/>
              <a:gdLst/>
              <a:ahLst/>
              <a:cxnLst/>
              <a:rect l="l" t="t" r="r" b="b"/>
              <a:pathLst>
                <a:path w="1158" h="5420" extrusionOk="0">
                  <a:moveTo>
                    <a:pt x="1146" y="0"/>
                  </a:moveTo>
                  <a:lnTo>
                    <a:pt x="1069" y="66"/>
                  </a:lnTo>
                  <a:cubicBezTo>
                    <a:pt x="1039" y="1435"/>
                    <a:pt x="812" y="3358"/>
                    <a:pt x="0" y="5419"/>
                  </a:cubicBezTo>
                  <a:lnTo>
                    <a:pt x="236" y="5225"/>
                  </a:lnTo>
                  <a:cubicBezTo>
                    <a:pt x="1068" y="3126"/>
                    <a:pt x="1157" y="1126"/>
                    <a:pt x="1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1" name="Google Shape;4971;p85"/>
            <p:cNvSpPr/>
            <p:nvPr/>
          </p:nvSpPr>
          <p:spPr>
            <a:xfrm>
              <a:off x="3806500" y="2881050"/>
              <a:ext cx="92175" cy="30500"/>
            </a:xfrm>
            <a:custGeom>
              <a:avLst/>
              <a:gdLst/>
              <a:ahLst/>
              <a:cxnLst/>
              <a:rect l="l" t="t" r="r" b="b"/>
              <a:pathLst>
                <a:path w="3687" h="1220" extrusionOk="0">
                  <a:moveTo>
                    <a:pt x="3686" y="0"/>
                  </a:moveTo>
                  <a:lnTo>
                    <a:pt x="3686" y="0"/>
                  </a:lnTo>
                  <a:cubicBezTo>
                    <a:pt x="2888" y="11"/>
                    <a:pt x="1497" y="126"/>
                    <a:pt x="137" y="877"/>
                  </a:cubicBezTo>
                  <a:lnTo>
                    <a:pt x="0" y="1220"/>
                  </a:lnTo>
                  <a:cubicBezTo>
                    <a:pt x="1336" y="486"/>
                    <a:pt x="2683" y="120"/>
                    <a:pt x="3648" y="68"/>
                  </a:cubicBezTo>
                  <a:lnTo>
                    <a:pt x="36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2" name="Google Shape;4972;p85"/>
            <p:cNvSpPr/>
            <p:nvPr/>
          </p:nvSpPr>
          <p:spPr>
            <a:xfrm>
              <a:off x="3644175" y="2854850"/>
              <a:ext cx="82100" cy="45625"/>
            </a:xfrm>
            <a:custGeom>
              <a:avLst/>
              <a:gdLst/>
              <a:ahLst/>
              <a:cxnLst/>
              <a:rect l="l" t="t" r="r" b="b"/>
              <a:pathLst>
                <a:path w="3284" h="1825" extrusionOk="0">
                  <a:moveTo>
                    <a:pt x="1" y="1"/>
                  </a:moveTo>
                  <a:lnTo>
                    <a:pt x="35" y="75"/>
                  </a:lnTo>
                  <a:cubicBezTo>
                    <a:pt x="901" y="287"/>
                    <a:pt x="2102" y="876"/>
                    <a:pt x="3283" y="1825"/>
                  </a:cubicBezTo>
                  <a:lnTo>
                    <a:pt x="3169" y="1465"/>
                  </a:lnTo>
                  <a:cubicBezTo>
                    <a:pt x="1967" y="494"/>
                    <a:pt x="719" y="14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3" name="Google Shape;4973;p85"/>
            <p:cNvSpPr/>
            <p:nvPr/>
          </p:nvSpPr>
          <p:spPr>
            <a:xfrm>
              <a:off x="3693975" y="2740375"/>
              <a:ext cx="17675" cy="109550"/>
            </a:xfrm>
            <a:custGeom>
              <a:avLst/>
              <a:gdLst/>
              <a:ahLst/>
              <a:cxnLst/>
              <a:rect l="l" t="t" r="r" b="b"/>
              <a:pathLst>
                <a:path w="707" h="4382" extrusionOk="0">
                  <a:moveTo>
                    <a:pt x="642" y="0"/>
                  </a:moveTo>
                  <a:cubicBezTo>
                    <a:pt x="362" y="957"/>
                    <a:pt x="1" y="2560"/>
                    <a:pt x="347" y="4211"/>
                  </a:cubicBezTo>
                  <a:lnTo>
                    <a:pt x="533" y="4381"/>
                  </a:lnTo>
                  <a:cubicBezTo>
                    <a:pt x="198" y="2755"/>
                    <a:pt x="411" y="1214"/>
                    <a:pt x="707" y="56"/>
                  </a:cubicBezTo>
                  <a:lnTo>
                    <a:pt x="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4" name="Google Shape;4974;p85"/>
            <p:cNvSpPr/>
            <p:nvPr/>
          </p:nvSpPr>
          <p:spPr>
            <a:xfrm>
              <a:off x="3942025" y="3048050"/>
              <a:ext cx="74700" cy="148800"/>
            </a:xfrm>
            <a:custGeom>
              <a:avLst/>
              <a:gdLst/>
              <a:ahLst/>
              <a:cxnLst/>
              <a:rect l="l" t="t" r="r" b="b"/>
              <a:pathLst>
                <a:path w="2988" h="5952" extrusionOk="0">
                  <a:moveTo>
                    <a:pt x="19" y="1"/>
                  </a:moveTo>
                  <a:lnTo>
                    <a:pt x="0" y="127"/>
                  </a:lnTo>
                  <a:cubicBezTo>
                    <a:pt x="1169" y="1640"/>
                    <a:pt x="2209" y="3348"/>
                    <a:pt x="2935" y="5952"/>
                  </a:cubicBezTo>
                  <a:lnTo>
                    <a:pt x="2987" y="5583"/>
                  </a:lnTo>
                  <a:cubicBezTo>
                    <a:pt x="2271" y="2988"/>
                    <a:pt x="1023" y="1233"/>
                    <a:pt x="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5" name="Google Shape;4975;p85"/>
            <p:cNvSpPr/>
            <p:nvPr/>
          </p:nvSpPr>
          <p:spPr>
            <a:xfrm>
              <a:off x="3983400" y="3043100"/>
              <a:ext cx="32425" cy="92475"/>
            </a:xfrm>
            <a:custGeom>
              <a:avLst/>
              <a:gdLst/>
              <a:ahLst/>
              <a:cxnLst/>
              <a:rect l="l" t="t" r="r" b="b"/>
              <a:pathLst>
                <a:path w="1297" h="3699" extrusionOk="0">
                  <a:moveTo>
                    <a:pt x="33" y="0"/>
                  </a:moveTo>
                  <a:lnTo>
                    <a:pt x="0" y="80"/>
                  </a:lnTo>
                  <a:cubicBezTo>
                    <a:pt x="506" y="943"/>
                    <a:pt x="1043" y="2163"/>
                    <a:pt x="1206" y="3698"/>
                  </a:cubicBezTo>
                  <a:lnTo>
                    <a:pt x="1297" y="3467"/>
                  </a:lnTo>
                  <a:cubicBezTo>
                    <a:pt x="1135" y="1903"/>
                    <a:pt x="477" y="697"/>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6" name="Google Shape;4976;p85"/>
            <p:cNvSpPr/>
            <p:nvPr/>
          </p:nvSpPr>
          <p:spPr>
            <a:xfrm>
              <a:off x="4015300" y="3014625"/>
              <a:ext cx="77750" cy="160150"/>
            </a:xfrm>
            <a:custGeom>
              <a:avLst/>
              <a:gdLst/>
              <a:ahLst/>
              <a:cxnLst/>
              <a:rect l="l" t="t" r="r" b="b"/>
              <a:pathLst>
                <a:path w="3110" h="6406" extrusionOk="0">
                  <a:moveTo>
                    <a:pt x="3085" y="1"/>
                  </a:moveTo>
                  <a:cubicBezTo>
                    <a:pt x="2127" y="1118"/>
                    <a:pt x="733" y="3000"/>
                    <a:pt x="1" y="5866"/>
                  </a:cubicBezTo>
                  <a:lnTo>
                    <a:pt x="56" y="6406"/>
                  </a:lnTo>
                  <a:cubicBezTo>
                    <a:pt x="790" y="3557"/>
                    <a:pt x="1988" y="1431"/>
                    <a:pt x="3110" y="124"/>
                  </a:cubicBezTo>
                  <a:lnTo>
                    <a:pt x="3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7" name="Google Shape;4977;p85"/>
            <p:cNvSpPr/>
            <p:nvPr/>
          </p:nvSpPr>
          <p:spPr>
            <a:xfrm>
              <a:off x="3919200" y="3123875"/>
              <a:ext cx="79950" cy="18175"/>
            </a:xfrm>
            <a:custGeom>
              <a:avLst/>
              <a:gdLst/>
              <a:ahLst/>
              <a:cxnLst/>
              <a:rect l="l" t="t" r="r" b="b"/>
              <a:pathLst>
                <a:path w="3198" h="727" extrusionOk="0">
                  <a:moveTo>
                    <a:pt x="779" y="1"/>
                  </a:moveTo>
                  <a:cubicBezTo>
                    <a:pt x="482" y="1"/>
                    <a:pt x="217" y="19"/>
                    <a:pt x="1" y="39"/>
                  </a:cubicBezTo>
                  <a:lnTo>
                    <a:pt x="42" y="136"/>
                  </a:lnTo>
                  <a:cubicBezTo>
                    <a:pt x="183" y="128"/>
                    <a:pt x="337" y="123"/>
                    <a:pt x="500" y="123"/>
                  </a:cubicBezTo>
                  <a:cubicBezTo>
                    <a:pt x="1315" y="123"/>
                    <a:pt x="2359" y="249"/>
                    <a:pt x="3197" y="727"/>
                  </a:cubicBezTo>
                  <a:lnTo>
                    <a:pt x="3091" y="447"/>
                  </a:lnTo>
                  <a:cubicBezTo>
                    <a:pt x="2283" y="92"/>
                    <a:pt x="1449" y="1"/>
                    <a:pt x="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8" name="Google Shape;4978;p85"/>
            <p:cNvSpPr/>
            <p:nvPr/>
          </p:nvSpPr>
          <p:spPr>
            <a:xfrm>
              <a:off x="3968425" y="3005600"/>
              <a:ext cx="18175" cy="97900"/>
            </a:xfrm>
            <a:custGeom>
              <a:avLst/>
              <a:gdLst/>
              <a:ahLst/>
              <a:cxnLst/>
              <a:rect l="l" t="t" r="r" b="b"/>
              <a:pathLst>
                <a:path w="727" h="3916" extrusionOk="0">
                  <a:moveTo>
                    <a:pt x="662" y="0"/>
                  </a:moveTo>
                  <a:cubicBezTo>
                    <a:pt x="375" y="939"/>
                    <a:pt x="1" y="2463"/>
                    <a:pt x="327" y="3817"/>
                  </a:cubicBezTo>
                  <a:lnTo>
                    <a:pt x="508" y="3915"/>
                  </a:lnTo>
                  <a:cubicBezTo>
                    <a:pt x="195" y="2582"/>
                    <a:pt x="419" y="1154"/>
                    <a:pt x="727" y="33"/>
                  </a:cubicBezTo>
                  <a:lnTo>
                    <a:pt x="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9" name="Google Shape;4979;p85"/>
            <p:cNvSpPr/>
            <p:nvPr/>
          </p:nvSpPr>
          <p:spPr>
            <a:xfrm>
              <a:off x="4009900" y="3013675"/>
              <a:ext cx="11600" cy="200075"/>
            </a:xfrm>
            <a:custGeom>
              <a:avLst/>
              <a:gdLst/>
              <a:ahLst/>
              <a:cxnLst/>
              <a:rect l="l" t="t" r="r" b="b"/>
              <a:pathLst>
                <a:path w="464" h="8003" extrusionOk="0">
                  <a:moveTo>
                    <a:pt x="198" y="0"/>
                  </a:moveTo>
                  <a:cubicBezTo>
                    <a:pt x="80" y="993"/>
                    <a:pt x="0" y="1883"/>
                    <a:pt x="14" y="2435"/>
                  </a:cubicBezTo>
                  <a:cubicBezTo>
                    <a:pt x="26" y="2943"/>
                    <a:pt x="111" y="6301"/>
                    <a:pt x="152" y="8002"/>
                  </a:cubicBezTo>
                  <a:lnTo>
                    <a:pt x="463" y="8002"/>
                  </a:lnTo>
                  <a:cubicBezTo>
                    <a:pt x="458" y="7801"/>
                    <a:pt x="203" y="3008"/>
                    <a:pt x="178" y="2343"/>
                  </a:cubicBezTo>
                  <a:cubicBezTo>
                    <a:pt x="160" y="1831"/>
                    <a:pt x="228" y="997"/>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0" name="Google Shape;4980;p85"/>
            <p:cNvSpPr/>
            <p:nvPr/>
          </p:nvSpPr>
          <p:spPr>
            <a:xfrm>
              <a:off x="4028550" y="3102075"/>
              <a:ext cx="63000" cy="33325"/>
            </a:xfrm>
            <a:custGeom>
              <a:avLst/>
              <a:gdLst/>
              <a:ahLst/>
              <a:cxnLst/>
              <a:rect l="l" t="t" r="r" b="b"/>
              <a:pathLst>
                <a:path w="2520" h="1333" extrusionOk="0">
                  <a:moveTo>
                    <a:pt x="2520" y="1"/>
                  </a:moveTo>
                  <a:cubicBezTo>
                    <a:pt x="1646" y="161"/>
                    <a:pt x="814" y="495"/>
                    <a:pt x="71" y="979"/>
                  </a:cubicBezTo>
                  <a:lnTo>
                    <a:pt x="0" y="1333"/>
                  </a:lnTo>
                  <a:cubicBezTo>
                    <a:pt x="994" y="644"/>
                    <a:pt x="1800" y="312"/>
                    <a:pt x="2520" y="144"/>
                  </a:cubicBezTo>
                  <a:lnTo>
                    <a:pt x="25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1" name="Google Shape;4981;p85"/>
            <p:cNvSpPr/>
            <p:nvPr/>
          </p:nvSpPr>
          <p:spPr>
            <a:xfrm>
              <a:off x="4038000" y="3011125"/>
              <a:ext cx="15225" cy="90875"/>
            </a:xfrm>
            <a:custGeom>
              <a:avLst/>
              <a:gdLst/>
              <a:ahLst/>
              <a:cxnLst/>
              <a:rect l="l" t="t" r="r" b="b"/>
              <a:pathLst>
                <a:path w="609" h="3635" extrusionOk="0">
                  <a:moveTo>
                    <a:pt x="473" y="1"/>
                  </a:moveTo>
                  <a:cubicBezTo>
                    <a:pt x="482" y="1228"/>
                    <a:pt x="323" y="2451"/>
                    <a:pt x="0" y="3634"/>
                  </a:cubicBezTo>
                  <a:lnTo>
                    <a:pt x="187" y="3436"/>
                  </a:lnTo>
                  <a:cubicBezTo>
                    <a:pt x="543" y="2153"/>
                    <a:pt x="608" y="950"/>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2" name="Google Shape;4982;p85"/>
            <p:cNvSpPr/>
            <p:nvPr/>
          </p:nvSpPr>
          <p:spPr>
            <a:xfrm>
              <a:off x="4056600" y="3037900"/>
              <a:ext cx="51950" cy="31950"/>
            </a:xfrm>
            <a:custGeom>
              <a:avLst/>
              <a:gdLst/>
              <a:ahLst/>
              <a:cxnLst/>
              <a:rect l="l" t="t" r="r" b="b"/>
              <a:pathLst>
                <a:path w="2078" h="1278" extrusionOk="0">
                  <a:moveTo>
                    <a:pt x="2078" y="1"/>
                  </a:moveTo>
                  <a:cubicBezTo>
                    <a:pt x="1462" y="205"/>
                    <a:pt x="749" y="527"/>
                    <a:pt x="67" y="1043"/>
                  </a:cubicBezTo>
                  <a:lnTo>
                    <a:pt x="1" y="1277"/>
                  </a:lnTo>
                  <a:cubicBezTo>
                    <a:pt x="713" y="740"/>
                    <a:pt x="1421" y="411"/>
                    <a:pt x="2078" y="133"/>
                  </a:cubicBezTo>
                  <a:lnTo>
                    <a:pt x="20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3" name="Google Shape;4983;p85"/>
            <p:cNvSpPr/>
            <p:nvPr/>
          </p:nvSpPr>
          <p:spPr>
            <a:xfrm>
              <a:off x="4012050" y="3034775"/>
              <a:ext cx="25400" cy="45025"/>
            </a:xfrm>
            <a:custGeom>
              <a:avLst/>
              <a:gdLst/>
              <a:ahLst/>
              <a:cxnLst/>
              <a:rect l="l" t="t" r="r" b="b"/>
              <a:pathLst>
                <a:path w="1016" h="1801" extrusionOk="0">
                  <a:moveTo>
                    <a:pt x="983" y="1"/>
                  </a:moveTo>
                  <a:cubicBezTo>
                    <a:pt x="588" y="465"/>
                    <a:pt x="257" y="982"/>
                    <a:pt x="0" y="1536"/>
                  </a:cubicBezTo>
                  <a:lnTo>
                    <a:pt x="19" y="1801"/>
                  </a:lnTo>
                  <a:cubicBezTo>
                    <a:pt x="328" y="1133"/>
                    <a:pt x="679" y="555"/>
                    <a:pt x="1015" y="99"/>
                  </a:cubicBezTo>
                  <a:lnTo>
                    <a:pt x="9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4" name="Google Shape;4984;p85"/>
            <p:cNvSpPr/>
            <p:nvPr/>
          </p:nvSpPr>
          <p:spPr>
            <a:xfrm>
              <a:off x="3934600" y="3099575"/>
              <a:ext cx="28350" cy="27375"/>
            </a:xfrm>
            <a:custGeom>
              <a:avLst/>
              <a:gdLst/>
              <a:ahLst/>
              <a:cxnLst/>
              <a:rect l="l" t="t" r="r" b="b"/>
              <a:pathLst>
                <a:path w="1134" h="1095" extrusionOk="0">
                  <a:moveTo>
                    <a:pt x="73" y="1"/>
                  </a:moveTo>
                  <a:lnTo>
                    <a:pt x="0" y="29"/>
                  </a:lnTo>
                  <a:cubicBezTo>
                    <a:pt x="226" y="376"/>
                    <a:pt x="536" y="764"/>
                    <a:pt x="946" y="1094"/>
                  </a:cubicBezTo>
                  <a:lnTo>
                    <a:pt x="1134" y="1088"/>
                  </a:lnTo>
                  <a:cubicBezTo>
                    <a:pt x="739" y="770"/>
                    <a:pt x="382" y="405"/>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5" name="Google Shape;4985;p85"/>
            <p:cNvSpPr/>
            <p:nvPr/>
          </p:nvSpPr>
          <p:spPr>
            <a:xfrm>
              <a:off x="3723050" y="2512500"/>
              <a:ext cx="85900" cy="104275"/>
            </a:xfrm>
            <a:custGeom>
              <a:avLst/>
              <a:gdLst/>
              <a:ahLst/>
              <a:cxnLst/>
              <a:rect l="l" t="t" r="r" b="b"/>
              <a:pathLst>
                <a:path w="3436" h="4171" extrusionOk="0">
                  <a:moveTo>
                    <a:pt x="3435" y="0"/>
                  </a:moveTo>
                  <a:cubicBezTo>
                    <a:pt x="3435" y="0"/>
                    <a:pt x="2762" y="1098"/>
                    <a:pt x="1859" y="1349"/>
                  </a:cubicBezTo>
                  <a:cubicBezTo>
                    <a:pt x="956" y="1600"/>
                    <a:pt x="277" y="2723"/>
                    <a:pt x="1" y="4170"/>
                  </a:cubicBezTo>
                  <a:cubicBezTo>
                    <a:pt x="1" y="4170"/>
                    <a:pt x="1131" y="2384"/>
                    <a:pt x="2171" y="2217"/>
                  </a:cubicBezTo>
                  <a:cubicBezTo>
                    <a:pt x="3211" y="2049"/>
                    <a:pt x="3435" y="0"/>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6" name="Google Shape;4986;p85"/>
            <p:cNvSpPr/>
            <p:nvPr/>
          </p:nvSpPr>
          <p:spPr>
            <a:xfrm>
              <a:off x="4030850" y="2418650"/>
              <a:ext cx="137075" cy="67400"/>
            </a:xfrm>
            <a:custGeom>
              <a:avLst/>
              <a:gdLst/>
              <a:ahLst/>
              <a:cxnLst/>
              <a:rect l="l" t="t" r="r" b="b"/>
              <a:pathLst>
                <a:path w="5483" h="2696" extrusionOk="0">
                  <a:moveTo>
                    <a:pt x="5483" y="1"/>
                  </a:moveTo>
                  <a:cubicBezTo>
                    <a:pt x="5482" y="1"/>
                    <a:pt x="4499" y="675"/>
                    <a:pt x="3507" y="675"/>
                  </a:cubicBezTo>
                  <a:cubicBezTo>
                    <a:pt x="3407" y="675"/>
                    <a:pt x="3306" y="668"/>
                    <a:pt x="3206" y="653"/>
                  </a:cubicBezTo>
                  <a:cubicBezTo>
                    <a:pt x="3115" y="639"/>
                    <a:pt x="3023" y="632"/>
                    <a:pt x="2930" y="632"/>
                  </a:cubicBezTo>
                  <a:cubicBezTo>
                    <a:pt x="1921" y="632"/>
                    <a:pt x="837" y="1445"/>
                    <a:pt x="0" y="2696"/>
                  </a:cubicBezTo>
                  <a:cubicBezTo>
                    <a:pt x="0" y="2696"/>
                    <a:pt x="1577" y="1648"/>
                    <a:pt x="2767" y="1648"/>
                  </a:cubicBezTo>
                  <a:cubicBezTo>
                    <a:pt x="2910" y="1648"/>
                    <a:pt x="3048" y="1663"/>
                    <a:pt x="3177" y="1697"/>
                  </a:cubicBezTo>
                  <a:cubicBezTo>
                    <a:pt x="3264" y="1721"/>
                    <a:pt x="3351" y="1731"/>
                    <a:pt x="3437" y="1731"/>
                  </a:cubicBezTo>
                  <a:cubicBezTo>
                    <a:pt x="4528" y="1731"/>
                    <a:pt x="5482" y="1"/>
                    <a:pt x="54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7" name="Google Shape;4987;p85"/>
            <p:cNvSpPr/>
            <p:nvPr/>
          </p:nvSpPr>
          <p:spPr>
            <a:xfrm>
              <a:off x="3557475" y="3089425"/>
              <a:ext cx="15350" cy="124975"/>
            </a:xfrm>
            <a:custGeom>
              <a:avLst/>
              <a:gdLst/>
              <a:ahLst/>
              <a:cxnLst/>
              <a:rect l="l" t="t" r="r" b="b"/>
              <a:pathLst>
                <a:path w="614" h="4999" extrusionOk="0">
                  <a:moveTo>
                    <a:pt x="0" y="1"/>
                  </a:moveTo>
                  <a:lnTo>
                    <a:pt x="0" y="4875"/>
                  </a:lnTo>
                  <a:lnTo>
                    <a:pt x="614" y="4998"/>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8" name="Google Shape;4988;p85"/>
            <p:cNvSpPr/>
            <p:nvPr/>
          </p:nvSpPr>
          <p:spPr>
            <a:xfrm>
              <a:off x="3335725" y="3205450"/>
              <a:ext cx="2031800" cy="56025"/>
            </a:xfrm>
            <a:custGeom>
              <a:avLst/>
              <a:gdLst/>
              <a:ahLst/>
              <a:cxnLst/>
              <a:rect l="l" t="t" r="r" b="b"/>
              <a:pathLst>
                <a:path w="81272" h="2241" extrusionOk="0">
                  <a:moveTo>
                    <a:pt x="1" y="0"/>
                  </a:moveTo>
                  <a:lnTo>
                    <a:pt x="1" y="2240"/>
                  </a:lnTo>
                  <a:lnTo>
                    <a:pt x="81272" y="2240"/>
                  </a:lnTo>
                  <a:lnTo>
                    <a:pt x="812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9" name="Google Shape;4989;p85"/>
            <p:cNvSpPr/>
            <p:nvPr/>
          </p:nvSpPr>
          <p:spPr>
            <a:xfrm>
              <a:off x="3335700" y="3205575"/>
              <a:ext cx="917900" cy="30850"/>
            </a:xfrm>
            <a:custGeom>
              <a:avLst/>
              <a:gdLst/>
              <a:ahLst/>
              <a:cxnLst/>
              <a:rect l="l" t="t" r="r" b="b"/>
              <a:pathLst>
                <a:path w="36716" h="1234" extrusionOk="0">
                  <a:moveTo>
                    <a:pt x="0" y="0"/>
                  </a:moveTo>
                  <a:lnTo>
                    <a:pt x="0" y="1049"/>
                  </a:lnTo>
                  <a:cubicBezTo>
                    <a:pt x="1179" y="1166"/>
                    <a:pt x="4082" y="1233"/>
                    <a:pt x="7850" y="1233"/>
                  </a:cubicBezTo>
                  <a:cubicBezTo>
                    <a:pt x="16371" y="1233"/>
                    <a:pt x="29311" y="890"/>
                    <a:pt x="36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0" name="Google Shape;4990;p85"/>
            <p:cNvSpPr/>
            <p:nvPr/>
          </p:nvSpPr>
          <p:spPr>
            <a:xfrm>
              <a:off x="4562675" y="3016950"/>
              <a:ext cx="131850" cy="139500"/>
            </a:xfrm>
            <a:custGeom>
              <a:avLst/>
              <a:gdLst/>
              <a:ahLst/>
              <a:cxnLst/>
              <a:rect l="l" t="t" r="r" b="b"/>
              <a:pathLst>
                <a:path w="5274" h="5580" extrusionOk="0">
                  <a:moveTo>
                    <a:pt x="367" y="0"/>
                  </a:moveTo>
                  <a:lnTo>
                    <a:pt x="1" y="5579"/>
                  </a:lnTo>
                  <a:lnTo>
                    <a:pt x="4908" y="5579"/>
                  </a:lnTo>
                  <a:lnTo>
                    <a:pt x="5274" y="0"/>
                  </a:lnTo>
                  <a:close/>
                </a:path>
              </a:pathLst>
            </a:custGeom>
            <a:solidFill>
              <a:srgbClr val="EFD6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1" name="Google Shape;4991;p85"/>
            <p:cNvSpPr/>
            <p:nvPr/>
          </p:nvSpPr>
          <p:spPr>
            <a:xfrm>
              <a:off x="4567100" y="3021600"/>
              <a:ext cx="123050" cy="130150"/>
            </a:xfrm>
            <a:custGeom>
              <a:avLst/>
              <a:gdLst/>
              <a:ahLst/>
              <a:cxnLst/>
              <a:rect l="l" t="t" r="r" b="b"/>
              <a:pathLst>
                <a:path w="4922" h="5206" extrusionOk="0">
                  <a:moveTo>
                    <a:pt x="342" y="0"/>
                  </a:moveTo>
                  <a:lnTo>
                    <a:pt x="1" y="5206"/>
                  </a:lnTo>
                  <a:lnTo>
                    <a:pt x="4580" y="5206"/>
                  </a:lnTo>
                  <a:lnTo>
                    <a:pt x="4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2" name="Google Shape;4992;p85"/>
            <p:cNvSpPr/>
            <p:nvPr/>
          </p:nvSpPr>
          <p:spPr>
            <a:xfrm>
              <a:off x="4572750" y="3029525"/>
              <a:ext cx="82125" cy="118700"/>
            </a:xfrm>
            <a:custGeom>
              <a:avLst/>
              <a:gdLst/>
              <a:ahLst/>
              <a:cxnLst/>
              <a:rect l="l" t="t" r="r" b="b"/>
              <a:pathLst>
                <a:path w="3285" h="4748" extrusionOk="0">
                  <a:moveTo>
                    <a:pt x="491" y="0"/>
                  </a:moveTo>
                  <a:lnTo>
                    <a:pt x="1" y="4747"/>
                  </a:lnTo>
                  <a:lnTo>
                    <a:pt x="3285" y="4747"/>
                  </a:lnTo>
                  <a:lnTo>
                    <a:pt x="2905" y="216"/>
                  </a:lnTo>
                  <a:lnTo>
                    <a:pt x="4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3" name="Google Shape;4993;p85"/>
            <p:cNvSpPr/>
            <p:nvPr/>
          </p:nvSpPr>
          <p:spPr>
            <a:xfrm>
              <a:off x="4759800" y="3205450"/>
              <a:ext cx="607725" cy="28025"/>
            </a:xfrm>
            <a:custGeom>
              <a:avLst/>
              <a:gdLst/>
              <a:ahLst/>
              <a:cxnLst/>
              <a:rect l="l" t="t" r="r" b="b"/>
              <a:pathLst>
                <a:path w="24309" h="1121" extrusionOk="0">
                  <a:moveTo>
                    <a:pt x="1" y="0"/>
                  </a:moveTo>
                  <a:lnTo>
                    <a:pt x="24309" y="1120"/>
                  </a:lnTo>
                  <a:lnTo>
                    <a:pt x="24309" y="0"/>
                  </a:lnTo>
                  <a:close/>
                </a:path>
              </a:pathLst>
            </a:custGeom>
            <a:solidFill>
              <a:srgbClr val="5C463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4" name="Google Shape;4994;p85"/>
            <p:cNvSpPr/>
            <p:nvPr/>
          </p:nvSpPr>
          <p:spPr>
            <a:xfrm>
              <a:off x="4610800" y="3019900"/>
              <a:ext cx="15350" cy="133700"/>
            </a:xfrm>
            <a:custGeom>
              <a:avLst/>
              <a:gdLst/>
              <a:ahLst/>
              <a:cxnLst/>
              <a:rect l="l" t="t" r="r" b="b"/>
              <a:pathLst>
                <a:path w="614" h="5348" extrusionOk="0">
                  <a:moveTo>
                    <a:pt x="369" y="1"/>
                  </a:moveTo>
                  <a:lnTo>
                    <a:pt x="0" y="5347"/>
                  </a:lnTo>
                  <a:lnTo>
                    <a:pt x="246" y="5347"/>
                  </a:lnTo>
                  <a:lnTo>
                    <a:pt x="6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5" name="Google Shape;4995;p85"/>
            <p:cNvSpPr/>
            <p:nvPr/>
          </p:nvSpPr>
          <p:spPr>
            <a:xfrm>
              <a:off x="4571225" y="3064100"/>
              <a:ext cx="119075" cy="7700"/>
            </a:xfrm>
            <a:custGeom>
              <a:avLst/>
              <a:gdLst/>
              <a:ahLst/>
              <a:cxnLst/>
              <a:rect l="l" t="t" r="r" b="b"/>
              <a:pathLst>
                <a:path w="4763" h="308" extrusionOk="0">
                  <a:moveTo>
                    <a:pt x="0" y="0"/>
                  </a:moveTo>
                  <a:lnTo>
                    <a:pt x="0" y="246"/>
                  </a:lnTo>
                  <a:lnTo>
                    <a:pt x="4763" y="308"/>
                  </a:lnTo>
                  <a:lnTo>
                    <a:pt x="4763" y="6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6" name="Google Shape;4996;p85"/>
            <p:cNvSpPr/>
            <p:nvPr/>
          </p:nvSpPr>
          <p:spPr>
            <a:xfrm>
              <a:off x="4728275" y="3015400"/>
              <a:ext cx="111275" cy="148200"/>
            </a:xfrm>
            <a:custGeom>
              <a:avLst/>
              <a:gdLst/>
              <a:ahLst/>
              <a:cxnLst/>
              <a:rect l="l" t="t" r="r" b="b"/>
              <a:pathLst>
                <a:path w="4451" h="5928" extrusionOk="0">
                  <a:moveTo>
                    <a:pt x="310" y="1"/>
                  </a:moveTo>
                  <a:lnTo>
                    <a:pt x="0" y="5927"/>
                  </a:lnTo>
                  <a:lnTo>
                    <a:pt x="4141" y="5927"/>
                  </a:lnTo>
                  <a:lnTo>
                    <a:pt x="4450" y="1"/>
                  </a:lnTo>
                  <a:close/>
                </a:path>
              </a:pathLst>
            </a:custGeom>
            <a:solidFill>
              <a:srgbClr val="B02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7" name="Google Shape;4997;p85"/>
            <p:cNvSpPr/>
            <p:nvPr/>
          </p:nvSpPr>
          <p:spPr>
            <a:xfrm>
              <a:off x="4732500" y="3016950"/>
              <a:ext cx="105850" cy="139500"/>
            </a:xfrm>
            <a:custGeom>
              <a:avLst/>
              <a:gdLst/>
              <a:ahLst/>
              <a:cxnLst/>
              <a:rect l="l" t="t" r="r" b="b"/>
              <a:pathLst>
                <a:path w="4234" h="5580" extrusionOk="0">
                  <a:moveTo>
                    <a:pt x="294" y="0"/>
                  </a:moveTo>
                  <a:lnTo>
                    <a:pt x="1" y="5579"/>
                  </a:lnTo>
                  <a:lnTo>
                    <a:pt x="3940" y="5579"/>
                  </a:lnTo>
                  <a:lnTo>
                    <a:pt x="4234" y="0"/>
                  </a:lnTo>
                  <a:close/>
                </a:path>
              </a:pathLst>
            </a:custGeom>
            <a:solidFill>
              <a:srgbClr val="EFD6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8" name="Google Shape;4998;p85"/>
            <p:cNvSpPr/>
            <p:nvPr/>
          </p:nvSpPr>
          <p:spPr>
            <a:xfrm>
              <a:off x="4736050" y="3021600"/>
              <a:ext cx="98775" cy="130150"/>
            </a:xfrm>
            <a:custGeom>
              <a:avLst/>
              <a:gdLst/>
              <a:ahLst/>
              <a:cxnLst/>
              <a:rect l="l" t="t" r="r" b="b"/>
              <a:pathLst>
                <a:path w="3951" h="5206" extrusionOk="0">
                  <a:moveTo>
                    <a:pt x="275" y="0"/>
                  </a:moveTo>
                  <a:lnTo>
                    <a:pt x="0" y="5206"/>
                  </a:lnTo>
                  <a:lnTo>
                    <a:pt x="3676" y="5206"/>
                  </a:lnTo>
                  <a:lnTo>
                    <a:pt x="39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9" name="Google Shape;4999;p85"/>
            <p:cNvSpPr/>
            <p:nvPr/>
          </p:nvSpPr>
          <p:spPr>
            <a:xfrm>
              <a:off x="4740625" y="3029525"/>
              <a:ext cx="65900" cy="118700"/>
            </a:xfrm>
            <a:custGeom>
              <a:avLst/>
              <a:gdLst/>
              <a:ahLst/>
              <a:cxnLst/>
              <a:rect l="l" t="t" r="r" b="b"/>
              <a:pathLst>
                <a:path w="2636" h="4748" extrusionOk="0">
                  <a:moveTo>
                    <a:pt x="394" y="0"/>
                  </a:moveTo>
                  <a:lnTo>
                    <a:pt x="0" y="4747"/>
                  </a:lnTo>
                  <a:lnTo>
                    <a:pt x="2635" y="4747"/>
                  </a:lnTo>
                  <a:lnTo>
                    <a:pt x="2330" y="216"/>
                  </a:lnTo>
                  <a:lnTo>
                    <a:pt x="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0" name="Google Shape;5000;p85"/>
            <p:cNvSpPr/>
            <p:nvPr/>
          </p:nvSpPr>
          <p:spPr>
            <a:xfrm>
              <a:off x="4771100" y="3019900"/>
              <a:ext cx="12375" cy="133700"/>
            </a:xfrm>
            <a:custGeom>
              <a:avLst/>
              <a:gdLst/>
              <a:ahLst/>
              <a:cxnLst/>
              <a:rect l="l" t="t" r="r" b="b"/>
              <a:pathLst>
                <a:path w="495" h="5348" extrusionOk="0">
                  <a:moveTo>
                    <a:pt x="298" y="1"/>
                  </a:moveTo>
                  <a:lnTo>
                    <a:pt x="1" y="5347"/>
                  </a:lnTo>
                  <a:lnTo>
                    <a:pt x="198" y="5347"/>
                  </a:lnTo>
                  <a:lnTo>
                    <a:pt x="4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1" name="Google Shape;5001;p85"/>
            <p:cNvSpPr/>
            <p:nvPr/>
          </p:nvSpPr>
          <p:spPr>
            <a:xfrm>
              <a:off x="4739350" y="3064100"/>
              <a:ext cx="95575" cy="7700"/>
            </a:xfrm>
            <a:custGeom>
              <a:avLst/>
              <a:gdLst/>
              <a:ahLst/>
              <a:cxnLst/>
              <a:rect l="l" t="t" r="r" b="b"/>
              <a:pathLst>
                <a:path w="3823" h="308" extrusionOk="0">
                  <a:moveTo>
                    <a:pt x="0" y="0"/>
                  </a:moveTo>
                  <a:lnTo>
                    <a:pt x="0" y="246"/>
                  </a:lnTo>
                  <a:lnTo>
                    <a:pt x="3823" y="308"/>
                  </a:lnTo>
                  <a:lnTo>
                    <a:pt x="3823" y="6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2" name="Google Shape;5002;p85"/>
            <p:cNvSpPr/>
            <p:nvPr/>
          </p:nvSpPr>
          <p:spPr>
            <a:xfrm>
              <a:off x="4147525" y="2620350"/>
              <a:ext cx="79575" cy="62525"/>
            </a:xfrm>
            <a:custGeom>
              <a:avLst/>
              <a:gdLst/>
              <a:ahLst/>
              <a:cxnLst/>
              <a:rect l="l" t="t" r="r" b="b"/>
              <a:pathLst>
                <a:path w="3183" h="2501" extrusionOk="0">
                  <a:moveTo>
                    <a:pt x="3183" y="1"/>
                  </a:moveTo>
                  <a:cubicBezTo>
                    <a:pt x="3183" y="1"/>
                    <a:pt x="1929" y="948"/>
                    <a:pt x="889" y="1091"/>
                  </a:cubicBezTo>
                  <a:cubicBezTo>
                    <a:pt x="422" y="1154"/>
                    <a:pt x="0" y="2500"/>
                    <a:pt x="0" y="2500"/>
                  </a:cubicBezTo>
                  <a:cubicBezTo>
                    <a:pt x="1074" y="2190"/>
                    <a:pt x="2526" y="2028"/>
                    <a:pt x="3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3" name="Google Shape;5003;p85"/>
            <p:cNvSpPr/>
            <p:nvPr/>
          </p:nvSpPr>
          <p:spPr>
            <a:xfrm>
              <a:off x="4146975" y="2981175"/>
              <a:ext cx="85775" cy="53675"/>
            </a:xfrm>
            <a:custGeom>
              <a:avLst/>
              <a:gdLst/>
              <a:ahLst/>
              <a:cxnLst/>
              <a:rect l="l" t="t" r="r" b="b"/>
              <a:pathLst>
                <a:path w="3431" h="2147" extrusionOk="0">
                  <a:moveTo>
                    <a:pt x="3431" y="1"/>
                  </a:moveTo>
                  <a:lnTo>
                    <a:pt x="3431" y="1"/>
                  </a:lnTo>
                  <a:cubicBezTo>
                    <a:pt x="3431" y="1"/>
                    <a:pt x="2085" y="810"/>
                    <a:pt x="1034" y="839"/>
                  </a:cubicBezTo>
                  <a:cubicBezTo>
                    <a:pt x="564" y="854"/>
                    <a:pt x="1" y="2146"/>
                    <a:pt x="1" y="2146"/>
                  </a:cubicBezTo>
                  <a:cubicBezTo>
                    <a:pt x="1102" y="1953"/>
                    <a:pt x="2562" y="1947"/>
                    <a:pt x="3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4" name="Google Shape;5004;p85"/>
            <p:cNvSpPr/>
            <p:nvPr/>
          </p:nvSpPr>
          <p:spPr>
            <a:xfrm>
              <a:off x="3539500" y="2828475"/>
              <a:ext cx="56950" cy="88200"/>
            </a:xfrm>
            <a:custGeom>
              <a:avLst/>
              <a:gdLst/>
              <a:ahLst/>
              <a:cxnLst/>
              <a:rect l="l" t="t" r="r" b="b"/>
              <a:pathLst>
                <a:path w="2278" h="3528" extrusionOk="0">
                  <a:moveTo>
                    <a:pt x="2111" y="0"/>
                  </a:moveTo>
                  <a:lnTo>
                    <a:pt x="2111" y="0"/>
                  </a:lnTo>
                  <a:cubicBezTo>
                    <a:pt x="2111" y="1"/>
                    <a:pt x="1316" y="1356"/>
                    <a:pt x="408" y="1885"/>
                  </a:cubicBezTo>
                  <a:cubicBezTo>
                    <a:pt x="1" y="2122"/>
                    <a:pt x="124" y="3528"/>
                    <a:pt x="124" y="3528"/>
                  </a:cubicBezTo>
                  <a:cubicBezTo>
                    <a:pt x="997" y="2829"/>
                    <a:pt x="2277" y="2126"/>
                    <a:pt x="2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5" name="Google Shape;5005;p85"/>
            <p:cNvSpPr/>
            <p:nvPr/>
          </p:nvSpPr>
          <p:spPr>
            <a:xfrm>
              <a:off x="3975675" y="2923150"/>
              <a:ext cx="51000" cy="42800"/>
            </a:xfrm>
            <a:custGeom>
              <a:avLst/>
              <a:gdLst/>
              <a:ahLst/>
              <a:cxnLst/>
              <a:rect l="l" t="t" r="r" b="b"/>
              <a:pathLst>
                <a:path w="2040" h="1712" extrusionOk="0">
                  <a:moveTo>
                    <a:pt x="2040" y="1"/>
                  </a:moveTo>
                  <a:lnTo>
                    <a:pt x="2040" y="1"/>
                  </a:lnTo>
                  <a:cubicBezTo>
                    <a:pt x="588" y="184"/>
                    <a:pt x="325" y="1073"/>
                    <a:pt x="0" y="1711"/>
                  </a:cubicBezTo>
                  <a:cubicBezTo>
                    <a:pt x="0" y="1711"/>
                    <a:pt x="961" y="1597"/>
                    <a:pt x="1055" y="1314"/>
                  </a:cubicBezTo>
                  <a:cubicBezTo>
                    <a:pt x="1261" y="677"/>
                    <a:pt x="204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6" name="Google Shape;5006;p85"/>
            <p:cNvSpPr/>
            <p:nvPr/>
          </p:nvSpPr>
          <p:spPr>
            <a:xfrm>
              <a:off x="4098575" y="2840175"/>
              <a:ext cx="51000" cy="42825"/>
            </a:xfrm>
            <a:custGeom>
              <a:avLst/>
              <a:gdLst/>
              <a:ahLst/>
              <a:cxnLst/>
              <a:rect l="l" t="t" r="r" b="b"/>
              <a:pathLst>
                <a:path w="2040" h="1713" extrusionOk="0">
                  <a:moveTo>
                    <a:pt x="2040" y="0"/>
                  </a:moveTo>
                  <a:lnTo>
                    <a:pt x="2040" y="0"/>
                  </a:lnTo>
                  <a:cubicBezTo>
                    <a:pt x="588" y="183"/>
                    <a:pt x="325" y="1074"/>
                    <a:pt x="0" y="1712"/>
                  </a:cubicBezTo>
                  <a:cubicBezTo>
                    <a:pt x="0" y="1712"/>
                    <a:pt x="962" y="1598"/>
                    <a:pt x="1055" y="1314"/>
                  </a:cubicBezTo>
                  <a:cubicBezTo>
                    <a:pt x="1261" y="678"/>
                    <a:pt x="204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7" name="Google Shape;5007;p85"/>
            <p:cNvSpPr/>
            <p:nvPr/>
          </p:nvSpPr>
          <p:spPr>
            <a:xfrm>
              <a:off x="4544525" y="2589850"/>
              <a:ext cx="155350" cy="196375"/>
            </a:xfrm>
            <a:custGeom>
              <a:avLst/>
              <a:gdLst/>
              <a:ahLst/>
              <a:cxnLst/>
              <a:rect l="l" t="t" r="r" b="b"/>
              <a:pathLst>
                <a:path w="6214" h="7855" extrusionOk="0">
                  <a:moveTo>
                    <a:pt x="4608" y="1"/>
                  </a:moveTo>
                  <a:lnTo>
                    <a:pt x="1" y="7855"/>
                  </a:lnTo>
                  <a:cubicBezTo>
                    <a:pt x="1114" y="7189"/>
                    <a:pt x="2297" y="6195"/>
                    <a:pt x="3383" y="4948"/>
                  </a:cubicBezTo>
                  <a:cubicBezTo>
                    <a:pt x="4849" y="3267"/>
                    <a:pt x="5837" y="1476"/>
                    <a:pt x="6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8" name="Google Shape;5008;p85"/>
            <p:cNvSpPr/>
            <p:nvPr/>
          </p:nvSpPr>
          <p:spPr>
            <a:xfrm>
              <a:off x="4832875" y="2589850"/>
              <a:ext cx="209150" cy="382400"/>
            </a:xfrm>
            <a:custGeom>
              <a:avLst/>
              <a:gdLst/>
              <a:ahLst/>
              <a:cxnLst/>
              <a:rect l="l" t="t" r="r" b="b"/>
              <a:pathLst>
                <a:path w="8366" h="15296" extrusionOk="0">
                  <a:moveTo>
                    <a:pt x="8211" y="1"/>
                  </a:moveTo>
                  <a:lnTo>
                    <a:pt x="0" y="15295"/>
                  </a:lnTo>
                  <a:lnTo>
                    <a:pt x="154" y="15295"/>
                  </a:lnTo>
                  <a:lnTo>
                    <a:pt x="8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9" name="Google Shape;5009;p85"/>
            <p:cNvSpPr/>
            <p:nvPr/>
          </p:nvSpPr>
          <p:spPr>
            <a:xfrm>
              <a:off x="4781925" y="2589850"/>
              <a:ext cx="209125" cy="382400"/>
            </a:xfrm>
            <a:custGeom>
              <a:avLst/>
              <a:gdLst/>
              <a:ahLst/>
              <a:cxnLst/>
              <a:rect l="l" t="t" r="r" b="b"/>
              <a:pathLst>
                <a:path w="8365" h="15296" extrusionOk="0">
                  <a:moveTo>
                    <a:pt x="8213" y="1"/>
                  </a:moveTo>
                  <a:lnTo>
                    <a:pt x="0" y="15295"/>
                  </a:lnTo>
                  <a:lnTo>
                    <a:pt x="154" y="15295"/>
                  </a:lnTo>
                  <a:lnTo>
                    <a:pt x="8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0" name="Google Shape;5010;p85"/>
            <p:cNvSpPr/>
            <p:nvPr/>
          </p:nvSpPr>
          <p:spPr>
            <a:xfrm>
              <a:off x="4730975" y="2589850"/>
              <a:ext cx="209175" cy="382400"/>
            </a:xfrm>
            <a:custGeom>
              <a:avLst/>
              <a:gdLst/>
              <a:ahLst/>
              <a:cxnLst/>
              <a:rect l="l" t="t" r="r" b="b"/>
              <a:pathLst>
                <a:path w="8367" h="15296" extrusionOk="0">
                  <a:moveTo>
                    <a:pt x="8212" y="1"/>
                  </a:moveTo>
                  <a:lnTo>
                    <a:pt x="0" y="15295"/>
                  </a:lnTo>
                  <a:lnTo>
                    <a:pt x="154" y="15295"/>
                  </a:lnTo>
                  <a:lnTo>
                    <a:pt x="83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1" name="Google Shape;5011;p85"/>
            <p:cNvSpPr/>
            <p:nvPr/>
          </p:nvSpPr>
          <p:spPr>
            <a:xfrm>
              <a:off x="4680000" y="2589850"/>
              <a:ext cx="209200" cy="382400"/>
            </a:xfrm>
            <a:custGeom>
              <a:avLst/>
              <a:gdLst/>
              <a:ahLst/>
              <a:cxnLst/>
              <a:rect l="l" t="t" r="r" b="b"/>
              <a:pathLst>
                <a:path w="8368" h="15296" extrusionOk="0">
                  <a:moveTo>
                    <a:pt x="8213" y="1"/>
                  </a:moveTo>
                  <a:lnTo>
                    <a:pt x="1" y="15295"/>
                  </a:lnTo>
                  <a:lnTo>
                    <a:pt x="155" y="15295"/>
                  </a:lnTo>
                  <a:lnTo>
                    <a:pt x="83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2" name="Google Shape;5012;p85"/>
            <p:cNvSpPr/>
            <p:nvPr/>
          </p:nvSpPr>
          <p:spPr>
            <a:xfrm>
              <a:off x="4629050" y="2589850"/>
              <a:ext cx="209200" cy="382400"/>
            </a:xfrm>
            <a:custGeom>
              <a:avLst/>
              <a:gdLst/>
              <a:ahLst/>
              <a:cxnLst/>
              <a:rect l="l" t="t" r="r" b="b"/>
              <a:pathLst>
                <a:path w="8368" h="15296" extrusionOk="0">
                  <a:moveTo>
                    <a:pt x="8213" y="1"/>
                  </a:moveTo>
                  <a:lnTo>
                    <a:pt x="1" y="15295"/>
                  </a:lnTo>
                  <a:lnTo>
                    <a:pt x="155" y="15295"/>
                  </a:lnTo>
                  <a:lnTo>
                    <a:pt x="83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3" name="Google Shape;5013;p85"/>
            <p:cNvSpPr/>
            <p:nvPr/>
          </p:nvSpPr>
          <p:spPr>
            <a:xfrm>
              <a:off x="4578100" y="2589850"/>
              <a:ext cx="209175" cy="382400"/>
            </a:xfrm>
            <a:custGeom>
              <a:avLst/>
              <a:gdLst/>
              <a:ahLst/>
              <a:cxnLst/>
              <a:rect l="l" t="t" r="r" b="b"/>
              <a:pathLst>
                <a:path w="8367" h="15296" extrusionOk="0">
                  <a:moveTo>
                    <a:pt x="8213" y="1"/>
                  </a:moveTo>
                  <a:lnTo>
                    <a:pt x="1" y="15295"/>
                  </a:lnTo>
                  <a:lnTo>
                    <a:pt x="154" y="15295"/>
                  </a:lnTo>
                  <a:lnTo>
                    <a:pt x="83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4" name="Google Shape;5014;p85"/>
            <p:cNvSpPr/>
            <p:nvPr/>
          </p:nvSpPr>
          <p:spPr>
            <a:xfrm>
              <a:off x="4527200" y="2589850"/>
              <a:ext cx="209125" cy="382400"/>
            </a:xfrm>
            <a:custGeom>
              <a:avLst/>
              <a:gdLst/>
              <a:ahLst/>
              <a:cxnLst/>
              <a:rect l="l" t="t" r="r" b="b"/>
              <a:pathLst>
                <a:path w="8365" h="15296" extrusionOk="0">
                  <a:moveTo>
                    <a:pt x="8211" y="1"/>
                  </a:moveTo>
                  <a:lnTo>
                    <a:pt x="0" y="15295"/>
                  </a:lnTo>
                  <a:lnTo>
                    <a:pt x="152" y="15295"/>
                  </a:lnTo>
                  <a:lnTo>
                    <a:pt x="8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5" name="Google Shape;5015;p85"/>
            <p:cNvSpPr/>
            <p:nvPr/>
          </p:nvSpPr>
          <p:spPr>
            <a:xfrm>
              <a:off x="4476225" y="2589850"/>
              <a:ext cx="209150" cy="382400"/>
            </a:xfrm>
            <a:custGeom>
              <a:avLst/>
              <a:gdLst/>
              <a:ahLst/>
              <a:cxnLst/>
              <a:rect l="l" t="t" r="r" b="b"/>
              <a:pathLst>
                <a:path w="8366" h="15296" extrusionOk="0">
                  <a:moveTo>
                    <a:pt x="8212" y="1"/>
                  </a:moveTo>
                  <a:lnTo>
                    <a:pt x="1" y="15295"/>
                  </a:lnTo>
                  <a:lnTo>
                    <a:pt x="155" y="15295"/>
                  </a:lnTo>
                  <a:lnTo>
                    <a:pt x="83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6" name="Google Shape;5016;p85"/>
            <p:cNvSpPr/>
            <p:nvPr/>
          </p:nvSpPr>
          <p:spPr>
            <a:xfrm>
              <a:off x="4477550" y="2475725"/>
              <a:ext cx="1325" cy="325"/>
            </a:xfrm>
            <a:custGeom>
              <a:avLst/>
              <a:gdLst/>
              <a:ahLst/>
              <a:cxnLst/>
              <a:rect l="l" t="t" r="r" b="b"/>
              <a:pathLst>
                <a:path w="53" h="13" extrusionOk="0">
                  <a:moveTo>
                    <a:pt x="53" y="1"/>
                  </a:moveTo>
                  <a:lnTo>
                    <a:pt x="0" y="4"/>
                  </a:lnTo>
                  <a:lnTo>
                    <a:pt x="8" y="13"/>
                  </a:lnTo>
                  <a:cubicBezTo>
                    <a:pt x="8" y="13"/>
                    <a:pt x="25" y="8"/>
                    <a:pt x="53" y="1"/>
                  </a:cubicBezTo>
                  <a:close/>
                </a:path>
              </a:pathLst>
            </a:custGeom>
            <a:solidFill>
              <a:srgbClr val="FFD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7" name="Google Shape;5017;p85"/>
            <p:cNvSpPr/>
            <p:nvPr/>
          </p:nvSpPr>
          <p:spPr>
            <a:xfrm>
              <a:off x="4063275" y="2443050"/>
              <a:ext cx="300850" cy="346375"/>
            </a:xfrm>
            <a:custGeom>
              <a:avLst/>
              <a:gdLst/>
              <a:ahLst/>
              <a:cxnLst/>
              <a:rect l="l" t="t" r="r" b="b"/>
              <a:pathLst>
                <a:path w="12034" h="13855" extrusionOk="0">
                  <a:moveTo>
                    <a:pt x="10509" y="0"/>
                  </a:moveTo>
                  <a:lnTo>
                    <a:pt x="10509" y="0"/>
                  </a:lnTo>
                  <a:cubicBezTo>
                    <a:pt x="10358" y="9"/>
                    <a:pt x="10205" y="22"/>
                    <a:pt x="10045" y="40"/>
                  </a:cubicBezTo>
                  <a:cubicBezTo>
                    <a:pt x="6487" y="448"/>
                    <a:pt x="7837" y="2430"/>
                    <a:pt x="7837" y="2430"/>
                  </a:cubicBezTo>
                  <a:cubicBezTo>
                    <a:pt x="7837" y="2430"/>
                    <a:pt x="2929" y="4007"/>
                    <a:pt x="2074" y="5076"/>
                  </a:cubicBezTo>
                  <a:cubicBezTo>
                    <a:pt x="1217" y="6144"/>
                    <a:pt x="3727" y="6870"/>
                    <a:pt x="3727" y="6870"/>
                  </a:cubicBezTo>
                  <a:cubicBezTo>
                    <a:pt x="3727" y="6870"/>
                    <a:pt x="2523" y="7008"/>
                    <a:pt x="1261" y="8891"/>
                  </a:cubicBezTo>
                  <a:cubicBezTo>
                    <a:pt x="0" y="10772"/>
                    <a:pt x="4144" y="11789"/>
                    <a:pt x="4144" y="11789"/>
                  </a:cubicBezTo>
                  <a:cubicBezTo>
                    <a:pt x="3146" y="12645"/>
                    <a:pt x="7199" y="13855"/>
                    <a:pt x="9936" y="13855"/>
                  </a:cubicBezTo>
                  <a:cubicBezTo>
                    <a:pt x="10287" y="13855"/>
                    <a:pt x="10617" y="13835"/>
                    <a:pt x="10912" y="13792"/>
                  </a:cubicBezTo>
                  <a:cubicBezTo>
                    <a:pt x="11278" y="13738"/>
                    <a:pt x="11655" y="13670"/>
                    <a:pt x="12033" y="13590"/>
                  </a:cubicBezTo>
                  <a:lnTo>
                    <a:pt x="12033" y="13590"/>
                  </a:lnTo>
                  <a:cubicBezTo>
                    <a:pt x="11855" y="13603"/>
                    <a:pt x="11667" y="13609"/>
                    <a:pt x="11473" y="13609"/>
                  </a:cubicBezTo>
                  <a:cubicBezTo>
                    <a:pt x="8735" y="13609"/>
                    <a:pt x="4682" y="12399"/>
                    <a:pt x="5681" y="11543"/>
                  </a:cubicBezTo>
                  <a:cubicBezTo>
                    <a:pt x="5681" y="11543"/>
                    <a:pt x="1538" y="10524"/>
                    <a:pt x="2798" y="8643"/>
                  </a:cubicBezTo>
                  <a:cubicBezTo>
                    <a:pt x="4059" y="6762"/>
                    <a:pt x="5725" y="6559"/>
                    <a:pt x="5725" y="6559"/>
                  </a:cubicBezTo>
                  <a:cubicBezTo>
                    <a:pt x="5725" y="6559"/>
                    <a:pt x="2753" y="5898"/>
                    <a:pt x="3609" y="4830"/>
                  </a:cubicBezTo>
                  <a:cubicBezTo>
                    <a:pt x="4465" y="3761"/>
                    <a:pt x="8116" y="3161"/>
                    <a:pt x="8116" y="3161"/>
                  </a:cubicBezTo>
                  <a:cubicBezTo>
                    <a:pt x="8116" y="3161"/>
                    <a:pt x="8325" y="645"/>
                    <a:pt x="10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8" name="Google Shape;5018;p85"/>
            <p:cNvSpPr/>
            <p:nvPr/>
          </p:nvSpPr>
          <p:spPr>
            <a:xfrm>
              <a:off x="4552650" y="2549125"/>
              <a:ext cx="13900" cy="3150"/>
            </a:xfrm>
            <a:custGeom>
              <a:avLst/>
              <a:gdLst/>
              <a:ahLst/>
              <a:cxnLst/>
              <a:rect l="l" t="t" r="r" b="b"/>
              <a:pathLst>
                <a:path w="556" h="126" extrusionOk="0">
                  <a:moveTo>
                    <a:pt x="97" y="1"/>
                  </a:moveTo>
                  <a:cubicBezTo>
                    <a:pt x="66" y="44"/>
                    <a:pt x="36" y="86"/>
                    <a:pt x="0" y="126"/>
                  </a:cubicBezTo>
                  <a:cubicBezTo>
                    <a:pt x="94" y="113"/>
                    <a:pt x="188" y="107"/>
                    <a:pt x="282" y="107"/>
                  </a:cubicBezTo>
                  <a:cubicBezTo>
                    <a:pt x="374" y="107"/>
                    <a:pt x="465" y="113"/>
                    <a:pt x="556" y="124"/>
                  </a:cubicBezTo>
                  <a:cubicBezTo>
                    <a:pt x="409" y="61"/>
                    <a:pt x="256" y="19"/>
                    <a:pt x="97" y="1"/>
                  </a:cubicBezTo>
                  <a:close/>
                </a:path>
              </a:pathLst>
            </a:custGeom>
            <a:solidFill>
              <a:srgbClr val="FFD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9" name="Google Shape;5019;p85"/>
            <p:cNvSpPr/>
            <p:nvPr/>
          </p:nvSpPr>
          <p:spPr>
            <a:xfrm>
              <a:off x="4225575" y="2661350"/>
              <a:ext cx="68050" cy="35375"/>
            </a:xfrm>
            <a:custGeom>
              <a:avLst/>
              <a:gdLst/>
              <a:ahLst/>
              <a:cxnLst/>
              <a:rect l="l" t="t" r="r" b="b"/>
              <a:pathLst>
                <a:path w="2722" h="1415" extrusionOk="0">
                  <a:moveTo>
                    <a:pt x="295" y="0"/>
                  </a:moveTo>
                  <a:cubicBezTo>
                    <a:pt x="195" y="54"/>
                    <a:pt x="99" y="103"/>
                    <a:pt x="1" y="154"/>
                  </a:cubicBezTo>
                  <a:cubicBezTo>
                    <a:pt x="467" y="514"/>
                    <a:pt x="1345" y="1059"/>
                    <a:pt x="2722" y="1414"/>
                  </a:cubicBezTo>
                  <a:cubicBezTo>
                    <a:pt x="1022" y="830"/>
                    <a:pt x="295" y="0"/>
                    <a:pt x="295" y="0"/>
                  </a:cubicBezTo>
                  <a:close/>
                </a:path>
              </a:pathLst>
            </a:custGeom>
            <a:solidFill>
              <a:srgbClr val="FFD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0" name="Google Shape;5020;p85"/>
            <p:cNvSpPr/>
            <p:nvPr/>
          </p:nvSpPr>
          <p:spPr>
            <a:xfrm>
              <a:off x="4454575" y="2472700"/>
              <a:ext cx="64725" cy="7400"/>
            </a:xfrm>
            <a:custGeom>
              <a:avLst/>
              <a:gdLst/>
              <a:ahLst/>
              <a:cxnLst/>
              <a:rect l="l" t="t" r="r" b="b"/>
              <a:pathLst>
                <a:path w="2589" h="296" extrusionOk="0">
                  <a:moveTo>
                    <a:pt x="1249" y="1"/>
                  </a:moveTo>
                  <a:cubicBezTo>
                    <a:pt x="743" y="1"/>
                    <a:pt x="282" y="65"/>
                    <a:pt x="1" y="114"/>
                  </a:cubicBezTo>
                  <a:cubicBezTo>
                    <a:pt x="62" y="171"/>
                    <a:pt x="121" y="231"/>
                    <a:pt x="176" y="295"/>
                  </a:cubicBezTo>
                  <a:cubicBezTo>
                    <a:pt x="176" y="295"/>
                    <a:pt x="885" y="123"/>
                    <a:pt x="1714" y="123"/>
                  </a:cubicBezTo>
                  <a:cubicBezTo>
                    <a:pt x="1999" y="123"/>
                    <a:pt x="2298" y="144"/>
                    <a:pt x="2588" y="198"/>
                  </a:cubicBezTo>
                  <a:cubicBezTo>
                    <a:pt x="2167" y="49"/>
                    <a:pt x="1690" y="1"/>
                    <a:pt x="1249" y="1"/>
                  </a:cubicBezTo>
                  <a:close/>
                </a:path>
              </a:pathLst>
            </a:custGeom>
            <a:solidFill>
              <a:srgbClr val="FFD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1" name="Google Shape;5021;p85"/>
            <p:cNvSpPr/>
            <p:nvPr/>
          </p:nvSpPr>
          <p:spPr>
            <a:xfrm>
              <a:off x="4096250" y="2437175"/>
              <a:ext cx="296650" cy="250425"/>
            </a:xfrm>
            <a:custGeom>
              <a:avLst/>
              <a:gdLst/>
              <a:ahLst/>
              <a:cxnLst/>
              <a:rect l="l" t="t" r="r" b="b"/>
              <a:pathLst>
                <a:path w="11866" h="10017" extrusionOk="0">
                  <a:moveTo>
                    <a:pt x="9843" y="1"/>
                  </a:moveTo>
                  <a:cubicBezTo>
                    <a:pt x="9541" y="1"/>
                    <a:pt x="9222" y="18"/>
                    <a:pt x="8886" y="57"/>
                  </a:cubicBezTo>
                  <a:cubicBezTo>
                    <a:pt x="5328" y="464"/>
                    <a:pt x="6324" y="2596"/>
                    <a:pt x="6324" y="2596"/>
                  </a:cubicBezTo>
                  <a:cubicBezTo>
                    <a:pt x="6324" y="2596"/>
                    <a:pt x="1527" y="4130"/>
                    <a:pt x="672" y="5199"/>
                  </a:cubicBezTo>
                  <a:cubicBezTo>
                    <a:pt x="1" y="6036"/>
                    <a:pt x="1641" y="6831"/>
                    <a:pt x="2679" y="7062"/>
                  </a:cubicBezTo>
                  <a:cubicBezTo>
                    <a:pt x="2679" y="7062"/>
                    <a:pt x="1921" y="7174"/>
                    <a:pt x="831" y="8237"/>
                  </a:cubicBezTo>
                  <a:cubicBezTo>
                    <a:pt x="42" y="8987"/>
                    <a:pt x="309" y="9815"/>
                    <a:pt x="1510" y="10016"/>
                  </a:cubicBezTo>
                  <a:cubicBezTo>
                    <a:pt x="715" y="9703"/>
                    <a:pt x="618" y="9003"/>
                    <a:pt x="1293" y="8360"/>
                  </a:cubicBezTo>
                  <a:cubicBezTo>
                    <a:pt x="2382" y="7297"/>
                    <a:pt x="3140" y="7185"/>
                    <a:pt x="3140" y="7185"/>
                  </a:cubicBezTo>
                  <a:cubicBezTo>
                    <a:pt x="2102" y="6954"/>
                    <a:pt x="462" y="6159"/>
                    <a:pt x="1133" y="5320"/>
                  </a:cubicBezTo>
                  <a:cubicBezTo>
                    <a:pt x="1988" y="4253"/>
                    <a:pt x="6786" y="2719"/>
                    <a:pt x="6786" y="2719"/>
                  </a:cubicBezTo>
                  <a:cubicBezTo>
                    <a:pt x="6786" y="2719"/>
                    <a:pt x="5789" y="587"/>
                    <a:pt x="9347" y="180"/>
                  </a:cubicBezTo>
                  <a:cubicBezTo>
                    <a:pt x="9683" y="141"/>
                    <a:pt x="10002" y="123"/>
                    <a:pt x="10304" y="123"/>
                  </a:cubicBezTo>
                  <a:cubicBezTo>
                    <a:pt x="10888" y="123"/>
                    <a:pt x="11408" y="189"/>
                    <a:pt x="11865" y="293"/>
                  </a:cubicBezTo>
                  <a:cubicBezTo>
                    <a:pt x="11305" y="120"/>
                    <a:pt x="10633" y="1"/>
                    <a:pt x="9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2" name="Google Shape;5022;p85"/>
            <p:cNvSpPr/>
            <p:nvPr/>
          </p:nvSpPr>
          <p:spPr>
            <a:xfrm>
              <a:off x="4242000" y="2621250"/>
              <a:ext cx="153050" cy="104700"/>
            </a:xfrm>
            <a:custGeom>
              <a:avLst/>
              <a:gdLst/>
              <a:ahLst/>
              <a:cxnLst/>
              <a:rect l="l" t="t" r="r" b="b"/>
              <a:pathLst>
                <a:path w="6122" h="4188" extrusionOk="0">
                  <a:moveTo>
                    <a:pt x="6121" y="0"/>
                  </a:moveTo>
                  <a:lnTo>
                    <a:pt x="6121" y="0"/>
                  </a:lnTo>
                  <a:cubicBezTo>
                    <a:pt x="6121" y="0"/>
                    <a:pt x="4826" y="1114"/>
                    <a:pt x="3497" y="1178"/>
                  </a:cubicBezTo>
                  <a:cubicBezTo>
                    <a:pt x="1910" y="1255"/>
                    <a:pt x="861" y="2387"/>
                    <a:pt x="1" y="4187"/>
                  </a:cubicBezTo>
                  <a:cubicBezTo>
                    <a:pt x="1" y="4187"/>
                    <a:pt x="2193" y="2832"/>
                    <a:pt x="3643" y="2438"/>
                  </a:cubicBezTo>
                  <a:cubicBezTo>
                    <a:pt x="5504" y="1932"/>
                    <a:pt x="6121" y="0"/>
                    <a:pt x="6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3" name="Google Shape;5023;p85"/>
            <p:cNvSpPr/>
            <p:nvPr/>
          </p:nvSpPr>
          <p:spPr>
            <a:xfrm>
              <a:off x="4073850" y="2437275"/>
              <a:ext cx="155000" cy="179025"/>
            </a:xfrm>
            <a:custGeom>
              <a:avLst/>
              <a:gdLst/>
              <a:ahLst/>
              <a:cxnLst/>
              <a:rect l="l" t="t" r="r" b="b"/>
              <a:pathLst>
                <a:path w="6200" h="7161" extrusionOk="0">
                  <a:moveTo>
                    <a:pt x="5830" y="0"/>
                  </a:moveTo>
                  <a:lnTo>
                    <a:pt x="5830" y="0"/>
                  </a:lnTo>
                  <a:cubicBezTo>
                    <a:pt x="5493" y="1440"/>
                    <a:pt x="4238" y="1946"/>
                    <a:pt x="2155" y="3337"/>
                  </a:cubicBezTo>
                  <a:cubicBezTo>
                    <a:pt x="0" y="4775"/>
                    <a:pt x="1117" y="6461"/>
                    <a:pt x="3244" y="7161"/>
                  </a:cubicBezTo>
                  <a:lnTo>
                    <a:pt x="3293" y="5970"/>
                  </a:lnTo>
                  <a:cubicBezTo>
                    <a:pt x="2649" y="4750"/>
                    <a:pt x="4744" y="3555"/>
                    <a:pt x="5468" y="2535"/>
                  </a:cubicBezTo>
                  <a:cubicBezTo>
                    <a:pt x="6199" y="1506"/>
                    <a:pt x="5830"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4" name="Google Shape;5024;p85"/>
            <p:cNvSpPr/>
            <p:nvPr/>
          </p:nvSpPr>
          <p:spPr>
            <a:xfrm>
              <a:off x="4198550" y="2379050"/>
              <a:ext cx="151700" cy="179000"/>
            </a:xfrm>
            <a:custGeom>
              <a:avLst/>
              <a:gdLst/>
              <a:ahLst/>
              <a:cxnLst/>
              <a:rect l="l" t="t" r="r" b="b"/>
              <a:pathLst>
                <a:path w="6068" h="7160" extrusionOk="0">
                  <a:moveTo>
                    <a:pt x="5830" y="0"/>
                  </a:moveTo>
                  <a:cubicBezTo>
                    <a:pt x="5492" y="1439"/>
                    <a:pt x="4237" y="1945"/>
                    <a:pt x="2156" y="3335"/>
                  </a:cubicBezTo>
                  <a:cubicBezTo>
                    <a:pt x="0" y="4774"/>
                    <a:pt x="1119" y="6461"/>
                    <a:pt x="3245" y="7159"/>
                  </a:cubicBezTo>
                  <a:cubicBezTo>
                    <a:pt x="2080" y="4783"/>
                    <a:pt x="3603" y="5606"/>
                    <a:pt x="5337" y="3165"/>
                  </a:cubicBezTo>
                  <a:cubicBezTo>
                    <a:pt x="6067" y="2137"/>
                    <a:pt x="5830" y="1"/>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5" name="Google Shape;5025;p85"/>
            <p:cNvSpPr/>
            <p:nvPr/>
          </p:nvSpPr>
          <p:spPr>
            <a:xfrm>
              <a:off x="4460400" y="2474500"/>
              <a:ext cx="975" cy="200"/>
            </a:xfrm>
            <a:custGeom>
              <a:avLst/>
              <a:gdLst/>
              <a:ahLst/>
              <a:cxnLst/>
              <a:rect l="l" t="t" r="r" b="b"/>
              <a:pathLst>
                <a:path w="39" h="8" extrusionOk="0">
                  <a:moveTo>
                    <a:pt x="39" y="0"/>
                  </a:moveTo>
                  <a:lnTo>
                    <a:pt x="0" y="5"/>
                  </a:lnTo>
                  <a:lnTo>
                    <a:pt x="3" y="8"/>
                  </a:lnTo>
                  <a:lnTo>
                    <a:pt x="39" y="0"/>
                  </a:lnTo>
                  <a:close/>
                </a:path>
              </a:pathLst>
            </a:custGeom>
            <a:solidFill>
              <a:srgbClr val="FFD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6" name="Google Shape;5026;p85"/>
            <p:cNvSpPr/>
            <p:nvPr/>
          </p:nvSpPr>
          <p:spPr>
            <a:xfrm>
              <a:off x="4213625" y="2439200"/>
              <a:ext cx="198925" cy="148300"/>
            </a:xfrm>
            <a:custGeom>
              <a:avLst/>
              <a:gdLst/>
              <a:ahLst/>
              <a:cxnLst/>
              <a:rect l="l" t="t" r="r" b="b"/>
              <a:pathLst>
                <a:path w="7957" h="5932" extrusionOk="0">
                  <a:moveTo>
                    <a:pt x="4000" y="0"/>
                  </a:moveTo>
                  <a:lnTo>
                    <a:pt x="4000" y="0"/>
                  </a:lnTo>
                  <a:cubicBezTo>
                    <a:pt x="674" y="462"/>
                    <a:pt x="1631" y="2515"/>
                    <a:pt x="1631" y="2515"/>
                  </a:cubicBezTo>
                  <a:cubicBezTo>
                    <a:pt x="1631" y="2515"/>
                    <a:pt x="780" y="2800"/>
                    <a:pt x="0" y="3081"/>
                  </a:cubicBezTo>
                  <a:cubicBezTo>
                    <a:pt x="120" y="3270"/>
                    <a:pt x="1506" y="5061"/>
                    <a:pt x="5380" y="5813"/>
                  </a:cubicBezTo>
                  <a:cubicBezTo>
                    <a:pt x="5820" y="5899"/>
                    <a:pt x="6216" y="5931"/>
                    <a:pt x="6566" y="5931"/>
                  </a:cubicBezTo>
                  <a:cubicBezTo>
                    <a:pt x="7173" y="5931"/>
                    <a:pt x="7641" y="5833"/>
                    <a:pt x="7956" y="5742"/>
                  </a:cubicBezTo>
                  <a:lnTo>
                    <a:pt x="7956" y="5742"/>
                  </a:lnTo>
                  <a:cubicBezTo>
                    <a:pt x="7842" y="5752"/>
                    <a:pt x="7719" y="5758"/>
                    <a:pt x="7586" y="5758"/>
                  </a:cubicBezTo>
                  <a:cubicBezTo>
                    <a:pt x="7165" y="5758"/>
                    <a:pt x="6646" y="5705"/>
                    <a:pt x="6004" y="5581"/>
                  </a:cubicBezTo>
                  <a:cubicBezTo>
                    <a:pt x="2132" y="4829"/>
                    <a:pt x="925" y="3077"/>
                    <a:pt x="805" y="2887"/>
                  </a:cubicBezTo>
                  <a:cubicBezTo>
                    <a:pt x="1585" y="2604"/>
                    <a:pt x="2152" y="2423"/>
                    <a:pt x="2152" y="2423"/>
                  </a:cubicBezTo>
                  <a:cubicBezTo>
                    <a:pt x="2152" y="2423"/>
                    <a:pt x="1300" y="596"/>
                    <a:pt x="4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7" name="Google Shape;5027;p85"/>
            <p:cNvSpPr/>
            <p:nvPr/>
          </p:nvSpPr>
          <p:spPr>
            <a:xfrm>
              <a:off x="4444675" y="2545125"/>
              <a:ext cx="88225" cy="20825"/>
            </a:xfrm>
            <a:custGeom>
              <a:avLst/>
              <a:gdLst/>
              <a:ahLst/>
              <a:cxnLst/>
              <a:rect l="l" t="t" r="r" b="b"/>
              <a:pathLst>
                <a:path w="3529" h="833" extrusionOk="0">
                  <a:moveTo>
                    <a:pt x="0" y="1"/>
                  </a:moveTo>
                  <a:lnTo>
                    <a:pt x="0" y="1"/>
                  </a:lnTo>
                  <a:cubicBezTo>
                    <a:pt x="43" y="118"/>
                    <a:pt x="68" y="241"/>
                    <a:pt x="74" y="366"/>
                  </a:cubicBezTo>
                  <a:cubicBezTo>
                    <a:pt x="893" y="699"/>
                    <a:pt x="1670" y="833"/>
                    <a:pt x="2368" y="833"/>
                  </a:cubicBezTo>
                  <a:cubicBezTo>
                    <a:pt x="2786" y="833"/>
                    <a:pt x="3175" y="785"/>
                    <a:pt x="3529" y="702"/>
                  </a:cubicBezTo>
                  <a:lnTo>
                    <a:pt x="3529" y="702"/>
                  </a:lnTo>
                  <a:cubicBezTo>
                    <a:pt x="3325" y="727"/>
                    <a:pt x="3113" y="740"/>
                    <a:pt x="2893" y="740"/>
                  </a:cubicBezTo>
                  <a:cubicBezTo>
                    <a:pt x="2027" y="740"/>
                    <a:pt x="1040" y="5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8" name="Google Shape;5028;p85"/>
            <p:cNvSpPr/>
            <p:nvPr/>
          </p:nvSpPr>
          <p:spPr>
            <a:xfrm>
              <a:off x="5059650" y="2987150"/>
              <a:ext cx="61425" cy="105850"/>
            </a:xfrm>
            <a:custGeom>
              <a:avLst/>
              <a:gdLst/>
              <a:ahLst/>
              <a:cxnLst/>
              <a:rect l="l" t="t" r="r" b="b"/>
              <a:pathLst>
                <a:path w="2457" h="4234" extrusionOk="0">
                  <a:moveTo>
                    <a:pt x="214" y="0"/>
                  </a:moveTo>
                  <a:lnTo>
                    <a:pt x="0" y="4213"/>
                  </a:lnTo>
                  <a:lnTo>
                    <a:pt x="2457" y="4233"/>
                  </a:lnTo>
                  <a:lnTo>
                    <a:pt x="2457" y="4233"/>
                  </a:lnTo>
                  <a:lnTo>
                    <a:pt x="2350" y="217"/>
                  </a:lnTo>
                  <a:lnTo>
                    <a:pt x="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9" name="Google Shape;5029;p85"/>
            <p:cNvSpPr/>
            <p:nvPr/>
          </p:nvSpPr>
          <p:spPr>
            <a:xfrm>
              <a:off x="5062375" y="2993400"/>
              <a:ext cx="52175" cy="93900"/>
            </a:xfrm>
            <a:custGeom>
              <a:avLst/>
              <a:gdLst/>
              <a:ahLst/>
              <a:cxnLst/>
              <a:rect l="l" t="t" r="r" b="b"/>
              <a:pathLst>
                <a:path w="2087" h="3756" extrusionOk="0">
                  <a:moveTo>
                    <a:pt x="182" y="1"/>
                  </a:moveTo>
                  <a:lnTo>
                    <a:pt x="0" y="3739"/>
                  </a:lnTo>
                  <a:lnTo>
                    <a:pt x="2086" y="3756"/>
                  </a:lnTo>
                  <a:lnTo>
                    <a:pt x="1995" y="193"/>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49510" y="946799"/>
            <a:ext cx="4574016" cy="666960"/>
          </a:xfrm>
          <a:prstGeom prst="rect">
            <a:avLst/>
          </a:prstGeom>
          <a:noFill/>
          <a:ln>
            <a:noFill/>
          </a:ln>
        </p:spPr>
        <p:txBody>
          <a:bodyPr spcFirstLastPara="1" wrap="square" lIns="68569" tIns="68569" rIns="68569" bIns="68569"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6000" dirty="0">
                <a:solidFill>
                  <a:srgbClr val="FFAA21"/>
                </a:solidFill>
                <a:latin typeface="Roboto" panose="020B0604020202020204" charset="0"/>
                <a:ea typeface="Roboto" panose="020B0604020202020204" charset="0"/>
              </a:rPr>
              <a:t>d</a:t>
            </a:r>
            <a:r>
              <a:rPr lang="en-US" sz="6000" dirty="0">
                <a:solidFill>
                  <a:srgbClr val="FFAA21"/>
                </a:solidFill>
                <a:latin typeface="Roboto" panose="020B0604020202020204" charset="0"/>
                <a:ea typeface="Roboto" panose="020B0604020202020204" charset="0"/>
              </a:rPr>
              <a:t>amage </a:t>
            </a:r>
            <a:r>
              <a:rPr lang="en-US" sz="4500" dirty="0">
                <a:solidFill>
                  <a:srgbClr val="FFAA21"/>
                </a:solidFill>
                <a:latin typeface="Roboto" panose="020B0604020202020204" charset="0"/>
                <a:ea typeface="Roboto" panose="020B0604020202020204" charset="0"/>
              </a:rPr>
              <a:t>(</a:t>
            </a:r>
            <a:r>
              <a:rPr lang="en-US" sz="4500" dirty="0" err="1">
                <a:solidFill>
                  <a:srgbClr val="FFAA21"/>
                </a:solidFill>
                <a:latin typeface="Roboto" panose="020B0604020202020204" charset="0"/>
                <a:ea typeface="Roboto" panose="020B0604020202020204" charset="0"/>
              </a:rPr>
              <a:t>n,v</a:t>
            </a:r>
            <a:r>
              <a:rPr lang="en-US" sz="4500" dirty="0">
                <a:solidFill>
                  <a:srgbClr val="FFAA21"/>
                </a:solidFill>
                <a:latin typeface="Roboto" panose="020B0604020202020204" charset="0"/>
                <a:ea typeface="Roboto" panose="020B0604020202020204" charset="0"/>
              </a:rPr>
              <a:t>)</a:t>
            </a:r>
          </a:p>
        </p:txBody>
      </p:sp>
      <p:sp>
        <p:nvSpPr>
          <p:cNvPr id="12" name="Rectangle 11"/>
          <p:cNvSpPr/>
          <p:nvPr/>
        </p:nvSpPr>
        <p:spPr>
          <a:xfrm>
            <a:off x="-320074" y="3431255"/>
            <a:ext cx="6461827" cy="646331"/>
          </a:xfrm>
          <a:prstGeom prst="rect">
            <a:avLst/>
          </a:prstGeom>
        </p:spPr>
        <p:txBody>
          <a:bodyPr wrap="square">
            <a:spAutoFit/>
          </a:bodyPr>
          <a:lstStyle/>
          <a:p>
            <a:pPr algn="ctr"/>
            <a:r>
              <a:rPr lang="en-US" sz="3600" dirty="0" err="1">
                <a:solidFill>
                  <a:schemeClr val="bg2">
                    <a:lumMod val="50000"/>
                  </a:schemeClr>
                </a:solidFill>
                <a:latin typeface="Roboto" panose="020B0604020202020204" charset="0"/>
                <a:ea typeface="Roboto" panose="020B0604020202020204" charset="0"/>
              </a:rPr>
              <a:t>t</a:t>
            </a:r>
            <a:r>
              <a:rPr lang="en-US" sz="3600" dirty="0" err="1">
                <a:solidFill>
                  <a:schemeClr val="bg2">
                    <a:lumMod val="50000"/>
                  </a:schemeClr>
                </a:solidFill>
                <a:latin typeface="Roboto" panose="020B0604020202020204" charset="0"/>
                <a:ea typeface="Roboto" panose="020B0604020202020204" charset="0"/>
              </a:rPr>
              <a:t>hiệt</a:t>
            </a:r>
            <a:r>
              <a:rPr lang="en-US" sz="3600" dirty="0">
                <a:solidFill>
                  <a:schemeClr val="bg2">
                    <a:lumMod val="50000"/>
                  </a:schemeClr>
                </a:solidFill>
                <a:latin typeface="Roboto" panose="020B0604020202020204" charset="0"/>
                <a:ea typeface="Roboto" panose="020B0604020202020204" charset="0"/>
              </a:rPr>
              <a:t> </a:t>
            </a:r>
            <a:r>
              <a:rPr lang="en-US" sz="3600" dirty="0" err="1">
                <a:solidFill>
                  <a:schemeClr val="bg2">
                    <a:lumMod val="50000"/>
                  </a:schemeClr>
                </a:solidFill>
                <a:latin typeface="Roboto" panose="020B0604020202020204" charset="0"/>
                <a:ea typeface="Roboto" panose="020B0604020202020204" charset="0"/>
              </a:rPr>
              <a:t>hại</a:t>
            </a:r>
            <a:r>
              <a:rPr lang="en-US" sz="3600" dirty="0">
                <a:solidFill>
                  <a:schemeClr val="bg2">
                    <a:lumMod val="50000"/>
                  </a:schemeClr>
                </a:solidFill>
                <a:latin typeface="Roboto" panose="020B0604020202020204" charset="0"/>
                <a:ea typeface="Roboto" panose="020B0604020202020204" charset="0"/>
              </a:rPr>
              <a:t>, </a:t>
            </a:r>
            <a:r>
              <a:rPr lang="en-US" sz="3600" dirty="0" err="1" smtClean="0">
                <a:solidFill>
                  <a:schemeClr val="bg2">
                    <a:lumMod val="50000"/>
                  </a:schemeClr>
                </a:solidFill>
                <a:latin typeface="Roboto" panose="020B0604020202020204" charset="0"/>
                <a:ea typeface="Roboto" panose="020B0604020202020204" charset="0"/>
              </a:rPr>
              <a:t>gây</a:t>
            </a:r>
            <a:r>
              <a:rPr lang="en-US" sz="3600" dirty="0" smtClean="0">
                <a:solidFill>
                  <a:schemeClr val="bg2">
                    <a:lumMod val="50000"/>
                  </a:schemeClr>
                </a:solidFill>
                <a:latin typeface="Roboto" panose="020B0604020202020204" charset="0"/>
                <a:ea typeface="Roboto" panose="020B0604020202020204" charset="0"/>
              </a:rPr>
              <a:t> </a:t>
            </a:r>
            <a:r>
              <a:rPr lang="en-US" sz="3600" dirty="0" err="1">
                <a:solidFill>
                  <a:schemeClr val="bg2">
                    <a:lumMod val="50000"/>
                  </a:schemeClr>
                </a:solidFill>
                <a:latin typeface="Roboto" panose="020B0604020202020204" charset="0"/>
                <a:ea typeface="Roboto" panose="020B0604020202020204" charset="0"/>
              </a:rPr>
              <a:t>tổn</a:t>
            </a:r>
            <a:r>
              <a:rPr lang="en-US" sz="3600" dirty="0">
                <a:solidFill>
                  <a:schemeClr val="bg2">
                    <a:lumMod val="50000"/>
                  </a:schemeClr>
                </a:solidFill>
                <a:latin typeface="Roboto" panose="020B0604020202020204" charset="0"/>
                <a:ea typeface="Roboto" panose="020B0604020202020204" charset="0"/>
              </a:rPr>
              <a:t> </a:t>
            </a:r>
            <a:r>
              <a:rPr lang="en-US" sz="3600" dirty="0" err="1">
                <a:solidFill>
                  <a:schemeClr val="bg2">
                    <a:lumMod val="50000"/>
                  </a:schemeClr>
                </a:solidFill>
                <a:latin typeface="Roboto" panose="020B0604020202020204" charset="0"/>
                <a:ea typeface="Roboto" panose="020B0604020202020204" charset="0"/>
              </a:rPr>
              <a:t>hại</a:t>
            </a:r>
            <a:endParaRPr lang="en-US" sz="3600" dirty="0">
              <a:solidFill>
                <a:schemeClr val="bg2">
                  <a:lumMod val="50000"/>
                </a:schemeClr>
              </a:solidFill>
              <a:latin typeface="Roboto" panose="020B0604020202020204" charset="0"/>
              <a:ea typeface="Roboto" panose="020B0604020202020204" charset="0"/>
            </a:endParaRPr>
          </a:p>
        </p:txBody>
      </p:sp>
      <p:sp>
        <p:nvSpPr>
          <p:cNvPr id="2" name="Rectangle 1"/>
          <p:cNvSpPr/>
          <p:nvPr/>
        </p:nvSpPr>
        <p:spPr>
          <a:xfrm>
            <a:off x="1691859" y="2595413"/>
            <a:ext cx="2411238" cy="646331"/>
          </a:xfrm>
          <a:prstGeom prst="rect">
            <a:avLst/>
          </a:prstGeom>
        </p:spPr>
        <p:txBody>
          <a:bodyPr wrap="none">
            <a:spAutoFit/>
          </a:bodyPr>
          <a:lstStyle/>
          <a:p>
            <a:pPr algn="ctr"/>
            <a:r>
              <a:rPr lang="en-US" sz="3600" b="1" dirty="0">
                <a:solidFill>
                  <a:schemeClr val="accent5">
                    <a:lumMod val="50000"/>
                  </a:schemeClr>
                </a:solidFill>
                <a:latin typeface="Roboto" panose="020B0604020202020204" charset="0"/>
                <a:ea typeface="Roboto" panose="020B0604020202020204" charset="0"/>
              </a:rPr>
              <a:t>/ˈ</a:t>
            </a:r>
            <a:r>
              <a:rPr lang="en-US" sz="3600" b="1" dirty="0" err="1">
                <a:solidFill>
                  <a:schemeClr val="accent5">
                    <a:lumMod val="50000"/>
                  </a:schemeClr>
                </a:solidFill>
                <a:latin typeface="Roboto" panose="020B0604020202020204" charset="0"/>
                <a:ea typeface="Roboto" panose="020B0604020202020204" charset="0"/>
              </a:rPr>
              <a:t>dæmɪdʒ</a:t>
            </a:r>
            <a:r>
              <a:rPr lang="en-US" sz="3600" b="1" dirty="0">
                <a:solidFill>
                  <a:schemeClr val="accent5">
                    <a:lumMod val="50000"/>
                  </a:schemeClr>
                </a:solidFill>
                <a:latin typeface="Roboto" panose="020B0604020202020204" charset="0"/>
                <a:ea typeface="Roboto" panose="020B0604020202020204" charset="0"/>
              </a:rPr>
              <a:t>/</a:t>
            </a:r>
          </a:p>
        </p:txBody>
      </p:sp>
      <p:pic>
        <p:nvPicPr>
          <p:cNvPr id="4"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68878" y="2135854"/>
            <a:ext cx="457200" cy="457200"/>
          </a:xfrm>
          <a:prstGeom prst="rect">
            <a:avLst/>
          </a:prstGeom>
        </p:spPr>
      </p:pic>
      <p:grpSp>
        <p:nvGrpSpPr>
          <p:cNvPr id="14" name="Google Shape;982;p52"/>
          <p:cNvGrpSpPr/>
          <p:nvPr/>
        </p:nvGrpSpPr>
        <p:grpSpPr>
          <a:xfrm>
            <a:off x="5353920" y="912890"/>
            <a:ext cx="3169615" cy="3156771"/>
            <a:chOff x="775625" y="1239725"/>
            <a:chExt cx="3605933" cy="2886850"/>
          </a:xfrm>
        </p:grpSpPr>
        <p:sp>
          <p:nvSpPr>
            <p:cNvPr id="16" name="Google Shape;983;p52"/>
            <p:cNvSpPr/>
            <p:nvPr/>
          </p:nvSpPr>
          <p:spPr>
            <a:xfrm>
              <a:off x="3010181" y="3486496"/>
              <a:ext cx="25659" cy="22548"/>
            </a:xfrm>
            <a:custGeom>
              <a:avLst/>
              <a:gdLst/>
              <a:ahLst/>
              <a:cxnLst/>
              <a:rect l="l" t="t" r="r" b="b"/>
              <a:pathLst>
                <a:path w="719" h="543" extrusionOk="0">
                  <a:moveTo>
                    <a:pt x="455" y="1"/>
                  </a:moveTo>
                  <a:cubicBezTo>
                    <a:pt x="455" y="1"/>
                    <a:pt x="148" y="90"/>
                    <a:pt x="1" y="405"/>
                  </a:cubicBezTo>
                  <a:cubicBezTo>
                    <a:pt x="1" y="405"/>
                    <a:pt x="204" y="509"/>
                    <a:pt x="420" y="538"/>
                  </a:cubicBezTo>
                  <a:cubicBezTo>
                    <a:pt x="445" y="541"/>
                    <a:pt x="468" y="542"/>
                    <a:pt x="489" y="542"/>
                  </a:cubicBezTo>
                  <a:cubicBezTo>
                    <a:pt x="595" y="542"/>
                    <a:pt x="666" y="507"/>
                    <a:pt x="718" y="472"/>
                  </a:cubicBezTo>
                  <a:lnTo>
                    <a:pt x="718" y="469"/>
                  </a:lnTo>
                  <a:cubicBezTo>
                    <a:pt x="643" y="220"/>
                    <a:pt x="474" y="10"/>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4;p52"/>
            <p:cNvSpPr/>
            <p:nvPr/>
          </p:nvSpPr>
          <p:spPr>
            <a:xfrm>
              <a:off x="1683556" y="1955419"/>
              <a:ext cx="109870" cy="41337"/>
            </a:xfrm>
            <a:custGeom>
              <a:avLst/>
              <a:gdLst/>
              <a:ahLst/>
              <a:cxnLst/>
              <a:rect l="l" t="t" r="r" b="b"/>
              <a:pathLst>
                <a:path w="2044" h="661" extrusionOk="0">
                  <a:moveTo>
                    <a:pt x="2043" y="1"/>
                  </a:moveTo>
                  <a:lnTo>
                    <a:pt x="1" y="232"/>
                  </a:lnTo>
                  <a:lnTo>
                    <a:pt x="1" y="661"/>
                  </a:lnTo>
                  <a:lnTo>
                    <a:pt x="2043" y="432"/>
                  </a:lnTo>
                  <a:lnTo>
                    <a:pt x="2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85;p52"/>
            <p:cNvSpPr/>
            <p:nvPr/>
          </p:nvSpPr>
          <p:spPr>
            <a:xfrm>
              <a:off x="1363192" y="1994193"/>
              <a:ext cx="104280" cy="30456"/>
            </a:xfrm>
            <a:custGeom>
              <a:avLst/>
              <a:gdLst/>
              <a:ahLst/>
              <a:cxnLst/>
              <a:rect l="l" t="t" r="r" b="b"/>
              <a:pathLst>
                <a:path w="1940" h="487" extrusionOk="0">
                  <a:moveTo>
                    <a:pt x="0" y="1"/>
                  </a:moveTo>
                  <a:lnTo>
                    <a:pt x="0" y="430"/>
                  </a:lnTo>
                  <a:lnTo>
                    <a:pt x="1940" y="487"/>
                  </a:lnTo>
                  <a:lnTo>
                    <a:pt x="1940" y="58"/>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6;p52"/>
            <p:cNvSpPr/>
            <p:nvPr/>
          </p:nvSpPr>
          <p:spPr>
            <a:xfrm>
              <a:off x="1375501" y="2008765"/>
              <a:ext cx="86219" cy="212315"/>
            </a:xfrm>
            <a:custGeom>
              <a:avLst/>
              <a:gdLst/>
              <a:ahLst/>
              <a:cxnLst/>
              <a:rect l="l" t="t" r="r" b="b"/>
              <a:pathLst>
                <a:path w="1604" h="3395" extrusionOk="0">
                  <a:moveTo>
                    <a:pt x="0" y="0"/>
                  </a:moveTo>
                  <a:lnTo>
                    <a:pt x="0" y="3395"/>
                  </a:lnTo>
                  <a:lnTo>
                    <a:pt x="1603" y="3150"/>
                  </a:lnTo>
                  <a:lnTo>
                    <a:pt x="1603" y="3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7;p52"/>
            <p:cNvSpPr/>
            <p:nvPr/>
          </p:nvSpPr>
          <p:spPr>
            <a:xfrm>
              <a:off x="1694790" y="1962674"/>
              <a:ext cx="86165" cy="227762"/>
            </a:xfrm>
            <a:custGeom>
              <a:avLst/>
              <a:gdLst/>
              <a:ahLst/>
              <a:cxnLst/>
              <a:rect l="l" t="t" r="r" b="b"/>
              <a:pathLst>
                <a:path w="1603" h="3642" extrusionOk="0">
                  <a:moveTo>
                    <a:pt x="1602" y="0"/>
                  </a:moveTo>
                  <a:lnTo>
                    <a:pt x="1" y="246"/>
                  </a:lnTo>
                  <a:lnTo>
                    <a:pt x="1" y="3641"/>
                  </a:lnTo>
                  <a:lnTo>
                    <a:pt x="1602" y="3395"/>
                  </a:lnTo>
                  <a:lnTo>
                    <a:pt x="1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88;p52"/>
            <p:cNvSpPr/>
            <p:nvPr/>
          </p:nvSpPr>
          <p:spPr>
            <a:xfrm>
              <a:off x="967790" y="3061730"/>
              <a:ext cx="60310" cy="212377"/>
            </a:xfrm>
            <a:custGeom>
              <a:avLst/>
              <a:gdLst/>
              <a:ahLst/>
              <a:cxnLst/>
              <a:rect l="l" t="t" r="r" b="b"/>
              <a:pathLst>
                <a:path w="1122" h="3396" extrusionOk="0">
                  <a:moveTo>
                    <a:pt x="0" y="0"/>
                  </a:moveTo>
                  <a:lnTo>
                    <a:pt x="0" y="3395"/>
                  </a:lnTo>
                  <a:lnTo>
                    <a:pt x="1122" y="3395"/>
                  </a:lnTo>
                  <a:lnTo>
                    <a:pt x="1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89;p52"/>
            <p:cNvSpPr/>
            <p:nvPr/>
          </p:nvSpPr>
          <p:spPr>
            <a:xfrm>
              <a:off x="2034612" y="2732213"/>
              <a:ext cx="20748" cy="120135"/>
            </a:xfrm>
            <a:custGeom>
              <a:avLst/>
              <a:gdLst/>
              <a:ahLst/>
              <a:cxnLst/>
              <a:rect l="l" t="t" r="r" b="b"/>
              <a:pathLst>
                <a:path w="386" h="1921" extrusionOk="0">
                  <a:moveTo>
                    <a:pt x="185" y="1"/>
                  </a:moveTo>
                  <a:lnTo>
                    <a:pt x="1" y="16"/>
                  </a:lnTo>
                  <a:lnTo>
                    <a:pt x="1" y="1874"/>
                  </a:lnTo>
                  <a:lnTo>
                    <a:pt x="385" y="1921"/>
                  </a:lnTo>
                  <a:lnTo>
                    <a:pt x="385" y="1921"/>
                  </a:lnTo>
                  <a:lnTo>
                    <a:pt x="1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90;p52"/>
            <p:cNvSpPr/>
            <p:nvPr/>
          </p:nvSpPr>
          <p:spPr>
            <a:xfrm>
              <a:off x="2034881" y="2613265"/>
              <a:ext cx="35262" cy="129640"/>
            </a:xfrm>
            <a:custGeom>
              <a:avLst/>
              <a:gdLst/>
              <a:ahLst/>
              <a:cxnLst/>
              <a:rect l="l" t="t" r="r" b="b"/>
              <a:pathLst>
                <a:path w="656" h="2073" extrusionOk="0">
                  <a:moveTo>
                    <a:pt x="284" y="0"/>
                  </a:moveTo>
                  <a:lnTo>
                    <a:pt x="0" y="1941"/>
                  </a:lnTo>
                  <a:lnTo>
                    <a:pt x="134" y="2072"/>
                  </a:lnTo>
                  <a:lnTo>
                    <a:pt x="656" y="46"/>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91;p52"/>
            <p:cNvSpPr/>
            <p:nvPr/>
          </p:nvSpPr>
          <p:spPr>
            <a:xfrm>
              <a:off x="2762311" y="1941410"/>
              <a:ext cx="54290" cy="61725"/>
            </a:xfrm>
            <a:custGeom>
              <a:avLst/>
              <a:gdLst/>
              <a:ahLst/>
              <a:cxnLst/>
              <a:rect l="l" t="t" r="r" b="b"/>
              <a:pathLst>
                <a:path w="1010" h="987" extrusionOk="0">
                  <a:moveTo>
                    <a:pt x="370" y="0"/>
                  </a:moveTo>
                  <a:lnTo>
                    <a:pt x="1" y="411"/>
                  </a:lnTo>
                  <a:lnTo>
                    <a:pt x="641" y="986"/>
                  </a:lnTo>
                  <a:lnTo>
                    <a:pt x="1010" y="576"/>
                  </a:lnTo>
                  <a:lnTo>
                    <a:pt x="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92;p52"/>
            <p:cNvSpPr/>
            <p:nvPr/>
          </p:nvSpPr>
          <p:spPr>
            <a:xfrm>
              <a:off x="2678135" y="1866864"/>
              <a:ext cx="50904" cy="43839"/>
            </a:xfrm>
            <a:custGeom>
              <a:avLst/>
              <a:gdLst/>
              <a:ahLst/>
              <a:cxnLst/>
              <a:rect l="l" t="t" r="r" b="b"/>
              <a:pathLst>
                <a:path w="947" h="701" extrusionOk="0">
                  <a:moveTo>
                    <a:pt x="847" y="0"/>
                  </a:moveTo>
                  <a:lnTo>
                    <a:pt x="1" y="157"/>
                  </a:lnTo>
                  <a:lnTo>
                    <a:pt x="101" y="700"/>
                  </a:lnTo>
                  <a:lnTo>
                    <a:pt x="947" y="543"/>
                  </a:lnTo>
                  <a:lnTo>
                    <a:pt x="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3;p52"/>
            <p:cNvSpPr/>
            <p:nvPr/>
          </p:nvSpPr>
          <p:spPr>
            <a:xfrm>
              <a:off x="2679318" y="1958609"/>
              <a:ext cx="50904" cy="43964"/>
            </a:xfrm>
            <a:custGeom>
              <a:avLst/>
              <a:gdLst/>
              <a:ahLst/>
              <a:cxnLst/>
              <a:rect l="l" t="t" r="r" b="b"/>
              <a:pathLst>
                <a:path w="947" h="703" extrusionOk="0">
                  <a:moveTo>
                    <a:pt x="845" y="1"/>
                  </a:moveTo>
                  <a:lnTo>
                    <a:pt x="0" y="158"/>
                  </a:lnTo>
                  <a:lnTo>
                    <a:pt x="100" y="702"/>
                  </a:lnTo>
                  <a:lnTo>
                    <a:pt x="946" y="545"/>
                  </a:lnTo>
                  <a:lnTo>
                    <a:pt x="845" y="1"/>
                  </a:lnTo>
                  <a:close/>
                </a:path>
              </a:pathLst>
            </a:custGeom>
            <a:solidFill>
              <a:srgbClr val="832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94;p52"/>
            <p:cNvSpPr/>
            <p:nvPr/>
          </p:nvSpPr>
          <p:spPr>
            <a:xfrm>
              <a:off x="2538325" y="2008765"/>
              <a:ext cx="85950" cy="63413"/>
            </a:xfrm>
            <a:custGeom>
              <a:avLst/>
              <a:gdLst/>
              <a:ahLst/>
              <a:cxnLst/>
              <a:rect l="l" t="t" r="r" b="b"/>
              <a:pathLst>
                <a:path w="1599" h="1014" extrusionOk="0">
                  <a:moveTo>
                    <a:pt x="1" y="0"/>
                  </a:moveTo>
                  <a:lnTo>
                    <a:pt x="1" y="1014"/>
                  </a:lnTo>
                  <a:lnTo>
                    <a:pt x="1599" y="1014"/>
                  </a:lnTo>
                  <a:lnTo>
                    <a:pt x="1599" y="0"/>
                  </a:lnTo>
                  <a:close/>
                </a:path>
              </a:pathLst>
            </a:custGeom>
            <a:solidFill>
              <a:srgbClr val="832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5;p52"/>
            <p:cNvSpPr/>
            <p:nvPr/>
          </p:nvSpPr>
          <p:spPr>
            <a:xfrm>
              <a:off x="2602721" y="2013580"/>
              <a:ext cx="163623" cy="78922"/>
            </a:xfrm>
            <a:custGeom>
              <a:avLst/>
              <a:gdLst/>
              <a:ahLst/>
              <a:cxnLst/>
              <a:rect l="l" t="t" r="r" b="b"/>
              <a:pathLst>
                <a:path w="3044" h="1262" extrusionOk="0">
                  <a:moveTo>
                    <a:pt x="2920" y="0"/>
                  </a:moveTo>
                  <a:lnTo>
                    <a:pt x="2321" y="62"/>
                  </a:lnTo>
                  <a:lnTo>
                    <a:pt x="2228" y="415"/>
                  </a:lnTo>
                  <a:lnTo>
                    <a:pt x="1553" y="354"/>
                  </a:lnTo>
                  <a:lnTo>
                    <a:pt x="1445" y="600"/>
                  </a:lnTo>
                  <a:lnTo>
                    <a:pt x="293" y="431"/>
                  </a:lnTo>
                  <a:lnTo>
                    <a:pt x="1" y="877"/>
                  </a:lnTo>
                  <a:lnTo>
                    <a:pt x="2182" y="1261"/>
                  </a:lnTo>
                  <a:lnTo>
                    <a:pt x="3043" y="1168"/>
                  </a:lnTo>
                  <a:cubicBezTo>
                    <a:pt x="3043" y="1121"/>
                    <a:pt x="2920" y="0"/>
                    <a:pt x="2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52"/>
            <p:cNvSpPr/>
            <p:nvPr/>
          </p:nvSpPr>
          <p:spPr>
            <a:xfrm>
              <a:off x="3797313" y="3382242"/>
              <a:ext cx="390404" cy="462840"/>
            </a:xfrm>
            <a:custGeom>
              <a:avLst/>
              <a:gdLst/>
              <a:ahLst/>
              <a:cxnLst/>
              <a:rect l="l" t="t" r="r" b="b"/>
              <a:pathLst>
                <a:path w="7263" h="7401" extrusionOk="0">
                  <a:moveTo>
                    <a:pt x="6495" y="1"/>
                  </a:moveTo>
                  <a:lnTo>
                    <a:pt x="385" y="99"/>
                  </a:lnTo>
                  <a:lnTo>
                    <a:pt x="1" y="7401"/>
                  </a:lnTo>
                  <a:lnTo>
                    <a:pt x="7263" y="7401"/>
                  </a:lnTo>
                  <a:lnTo>
                    <a:pt x="64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7;p52"/>
            <p:cNvSpPr/>
            <p:nvPr/>
          </p:nvSpPr>
          <p:spPr>
            <a:xfrm>
              <a:off x="3781940" y="3111761"/>
              <a:ext cx="380998" cy="491920"/>
            </a:xfrm>
            <a:custGeom>
              <a:avLst/>
              <a:gdLst/>
              <a:ahLst/>
              <a:cxnLst/>
              <a:rect l="l" t="t" r="r" b="b"/>
              <a:pathLst>
                <a:path w="7088" h="7866" extrusionOk="0">
                  <a:moveTo>
                    <a:pt x="210" y="0"/>
                  </a:moveTo>
                  <a:lnTo>
                    <a:pt x="1" y="7865"/>
                  </a:lnTo>
                  <a:lnTo>
                    <a:pt x="7087" y="7302"/>
                  </a:lnTo>
                  <a:lnTo>
                    <a:pt x="6726" y="3810"/>
                  </a:lnTo>
                  <a:lnTo>
                    <a:pt x="2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98;p52"/>
            <p:cNvSpPr/>
            <p:nvPr/>
          </p:nvSpPr>
          <p:spPr>
            <a:xfrm>
              <a:off x="3571123" y="2845846"/>
              <a:ext cx="658468" cy="634693"/>
            </a:xfrm>
            <a:custGeom>
              <a:avLst/>
              <a:gdLst/>
              <a:ahLst/>
              <a:cxnLst/>
              <a:rect l="l" t="t" r="r" b="b"/>
              <a:pathLst>
                <a:path w="12250" h="10149" extrusionOk="0">
                  <a:moveTo>
                    <a:pt x="0" y="1"/>
                  </a:moveTo>
                  <a:lnTo>
                    <a:pt x="2465" y="10148"/>
                  </a:lnTo>
                  <a:lnTo>
                    <a:pt x="12249" y="10148"/>
                  </a:lnTo>
                  <a:lnTo>
                    <a:pt x="81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9;p52"/>
            <p:cNvSpPr/>
            <p:nvPr/>
          </p:nvSpPr>
          <p:spPr>
            <a:xfrm>
              <a:off x="3571123" y="2845846"/>
              <a:ext cx="658468" cy="634693"/>
            </a:xfrm>
            <a:custGeom>
              <a:avLst/>
              <a:gdLst/>
              <a:ahLst/>
              <a:cxnLst/>
              <a:rect l="l" t="t" r="r" b="b"/>
              <a:pathLst>
                <a:path w="12250" h="10149" extrusionOk="0">
                  <a:moveTo>
                    <a:pt x="0" y="1"/>
                  </a:moveTo>
                  <a:lnTo>
                    <a:pt x="2465" y="10148"/>
                  </a:lnTo>
                  <a:lnTo>
                    <a:pt x="12249" y="10148"/>
                  </a:lnTo>
                  <a:lnTo>
                    <a:pt x="12115" y="9819"/>
                  </a:lnTo>
                  <a:lnTo>
                    <a:pt x="8030" y="9819"/>
                  </a:lnTo>
                  <a:lnTo>
                    <a:pt x="3421"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00;p52"/>
            <p:cNvSpPr/>
            <p:nvPr/>
          </p:nvSpPr>
          <p:spPr>
            <a:xfrm>
              <a:off x="853781" y="3460728"/>
              <a:ext cx="411852" cy="366470"/>
            </a:xfrm>
            <a:custGeom>
              <a:avLst/>
              <a:gdLst/>
              <a:ahLst/>
              <a:cxnLst/>
              <a:rect l="l" t="t" r="r" b="b"/>
              <a:pathLst>
                <a:path w="7662" h="5860" extrusionOk="0">
                  <a:moveTo>
                    <a:pt x="0" y="1"/>
                  </a:moveTo>
                  <a:lnTo>
                    <a:pt x="400" y="5860"/>
                  </a:lnTo>
                  <a:lnTo>
                    <a:pt x="7662" y="5860"/>
                  </a:lnTo>
                  <a:lnTo>
                    <a:pt x="72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01;p52"/>
            <p:cNvSpPr/>
            <p:nvPr/>
          </p:nvSpPr>
          <p:spPr>
            <a:xfrm>
              <a:off x="994720" y="3565793"/>
              <a:ext cx="431686" cy="261407"/>
            </a:xfrm>
            <a:custGeom>
              <a:avLst/>
              <a:gdLst/>
              <a:ahLst/>
              <a:cxnLst/>
              <a:rect l="l" t="t" r="r" b="b"/>
              <a:pathLst>
                <a:path w="8031" h="4180" extrusionOk="0">
                  <a:moveTo>
                    <a:pt x="1" y="1"/>
                  </a:moveTo>
                  <a:lnTo>
                    <a:pt x="768" y="4180"/>
                  </a:lnTo>
                  <a:lnTo>
                    <a:pt x="8030" y="4180"/>
                  </a:lnTo>
                  <a:lnTo>
                    <a:pt x="7263"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02;p52"/>
            <p:cNvSpPr/>
            <p:nvPr/>
          </p:nvSpPr>
          <p:spPr>
            <a:xfrm>
              <a:off x="866776" y="3465850"/>
              <a:ext cx="153893" cy="238321"/>
            </a:xfrm>
            <a:custGeom>
              <a:avLst/>
              <a:gdLst/>
              <a:ahLst/>
              <a:cxnLst/>
              <a:rect l="l" t="t" r="r" b="b"/>
              <a:pathLst>
                <a:path w="7518" h="3811" extrusionOk="0">
                  <a:moveTo>
                    <a:pt x="1" y="0"/>
                  </a:moveTo>
                  <a:lnTo>
                    <a:pt x="196" y="3810"/>
                  </a:lnTo>
                  <a:lnTo>
                    <a:pt x="7518" y="3810"/>
                  </a:lnTo>
                  <a:lnTo>
                    <a:pt x="7323"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03;p52"/>
            <p:cNvSpPr/>
            <p:nvPr/>
          </p:nvSpPr>
          <p:spPr>
            <a:xfrm>
              <a:off x="792181" y="3073925"/>
              <a:ext cx="473452" cy="566152"/>
            </a:xfrm>
            <a:custGeom>
              <a:avLst/>
              <a:gdLst/>
              <a:ahLst/>
              <a:cxnLst/>
              <a:rect l="l" t="t" r="r" b="b"/>
              <a:pathLst>
                <a:path w="8808" h="9053" extrusionOk="0">
                  <a:moveTo>
                    <a:pt x="8808" y="1"/>
                  </a:moveTo>
                  <a:lnTo>
                    <a:pt x="2340" y="1100"/>
                  </a:lnTo>
                  <a:lnTo>
                    <a:pt x="0" y="9053"/>
                  </a:lnTo>
                  <a:lnTo>
                    <a:pt x="0" y="9053"/>
                  </a:lnTo>
                  <a:lnTo>
                    <a:pt x="8030" y="8725"/>
                  </a:lnTo>
                  <a:lnTo>
                    <a:pt x="88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04;p52"/>
            <p:cNvSpPr/>
            <p:nvPr/>
          </p:nvSpPr>
          <p:spPr>
            <a:xfrm>
              <a:off x="792181" y="3137903"/>
              <a:ext cx="298756" cy="502176"/>
            </a:xfrm>
            <a:custGeom>
              <a:avLst/>
              <a:gdLst/>
              <a:ahLst/>
              <a:cxnLst/>
              <a:rect l="l" t="t" r="r" b="b"/>
              <a:pathLst>
                <a:path w="5558" h="8030" extrusionOk="0">
                  <a:moveTo>
                    <a:pt x="2791" y="1"/>
                  </a:moveTo>
                  <a:lnTo>
                    <a:pt x="2340" y="77"/>
                  </a:lnTo>
                  <a:lnTo>
                    <a:pt x="0" y="8030"/>
                  </a:lnTo>
                  <a:lnTo>
                    <a:pt x="5558" y="7804"/>
                  </a:lnTo>
                  <a:lnTo>
                    <a:pt x="2791" y="1"/>
                  </a:lnTo>
                  <a:close/>
                </a:path>
              </a:pathLst>
            </a:custGeom>
            <a:solidFill>
              <a:srgbClr val="F1EFD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05;p52"/>
            <p:cNvSpPr/>
            <p:nvPr/>
          </p:nvSpPr>
          <p:spPr>
            <a:xfrm>
              <a:off x="775625" y="3618326"/>
              <a:ext cx="433890" cy="35959"/>
            </a:xfrm>
            <a:custGeom>
              <a:avLst/>
              <a:gdLst/>
              <a:ahLst/>
              <a:cxnLst/>
              <a:rect l="l" t="t" r="r" b="b"/>
              <a:pathLst>
                <a:path w="8072" h="575" extrusionOk="0">
                  <a:moveTo>
                    <a:pt x="8072" y="0"/>
                  </a:moveTo>
                  <a:lnTo>
                    <a:pt x="1" y="288"/>
                  </a:lnTo>
                  <a:lnTo>
                    <a:pt x="1" y="574"/>
                  </a:lnTo>
                  <a:lnTo>
                    <a:pt x="8072" y="288"/>
                  </a:lnTo>
                  <a:lnTo>
                    <a:pt x="8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6;p52"/>
            <p:cNvSpPr/>
            <p:nvPr/>
          </p:nvSpPr>
          <p:spPr>
            <a:xfrm>
              <a:off x="2318478" y="2141284"/>
              <a:ext cx="64449" cy="56659"/>
            </a:xfrm>
            <a:custGeom>
              <a:avLst/>
              <a:gdLst/>
              <a:ahLst/>
              <a:cxnLst/>
              <a:rect l="l" t="t" r="r" b="b"/>
              <a:pathLst>
                <a:path w="1199" h="906" extrusionOk="0">
                  <a:moveTo>
                    <a:pt x="176" y="1"/>
                  </a:moveTo>
                  <a:lnTo>
                    <a:pt x="1" y="611"/>
                  </a:lnTo>
                  <a:lnTo>
                    <a:pt x="1022" y="905"/>
                  </a:lnTo>
                  <a:lnTo>
                    <a:pt x="1199" y="295"/>
                  </a:lnTo>
                  <a:lnTo>
                    <a:pt x="1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7;p52"/>
            <p:cNvSpPr/>
            <p:nvPr/>
          </p:nvSpPr>
          <p:spPr>
            <a:xfrm>
              <a:off x="2343957" y="2262485"/>
              <a:ext cx="65471" cy="60099"/>
            </a:xfrm>
            <a:custGeom>
              <a:avLst/>
              <a:gdLst/>
              <a:ahLst/>
              <a:cxnLst/>
              <a:rect l="l" t="t" r="r" b="b"/>
              <a:pathLst>
                <a:path w="1218" h="961" extrusionOk="0">
                  <a:moveTo>
                    <a:pt x="1002" y="1"/>
                  </a:moveTo>
                  <a:lnTo>
                    <a:pt x="0" y="362"/>
                  </a:lnTo>
                  <a:lnTo>
                    <a:pt x="216" y="961"/>
                  </a:lnTo>
                  <a:lnTo>
                    <a:pt x="1217" y="599"/>
                  </a:lnTo>
                  <a:lnTo>
                    <a:pt x="1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8;p52"/>
            <p:cNvSpPr/>
            <p:nvPr/>
          </p:nvSpPr>
          <p:spPr>
            <a:xfrm>
              <a:off x="969940" y="2679994"/>
              <a:ext cx="101753" cy="70230"/>
            </a:xfrm>
            <a:custGeom>
              <a:avLst/>
              <a:gdLst/>
              <a:ahLst/>
              <a:cxnLst/>
              <a:rect l="l" t="t" r="r" b="b"/>
              <a:pathLst>
                <a:path w="1893" h="1123" extrusionOk="0">
                  <a:moveTo>
                    <a:pt x="1760" y="1"/>
                  </a:moveTo>
                  <a:lnTo>
                    <a:pt x="0" y="271"/>
                  </a:lnTo>
                  <a:lnTo>
                    <a:pt x="131" y="1122"/>
                  </a:lnTo>
                  <a:lnTo>
                    <a:pt x="1892" y="851"/>
                  </a:lnTo>
                  <a:lnTo>
                    <a:pt x="1760" y="1"/>
                  </a:lnTo>
                  <a:close/>
                </a:path>
              </a:pathLst>
            </a:custGeom>
            <a:solidFill>
              <a:srgbClr val="734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9;p52"/>
            <p:cNvSpPr/>
            <p:nvPr/>
          </p:nvSpPr>
          <p:spPr>
            <a:xfrm>
              <a:off x="930485" y="2822770"/>
              <a:ext cx="106376" cy="97684"/>
            </a:xfrm>
            <a:custGeom>
              <a:avLst/>
              <a:gdLst/>
              <a:ahLst/>
              <a:cxnLst/>
              <a:rect l="l" t="t" r="r" b="b"/>
              <a:pathLst>
                <a:path w="1979" h="1562" extrusionOk="0">
                  <a:moveTo>
                    <a:pt x="382" y="0"/>
                  </a:moveTo>
                  <a:lnTo>
                    <a:pt x="1" y="773"/>
                  </a:lnTo>
                  <a:lnTo>
                    <a:pt x="1599" y="1562"/>
                  </a:lnTo>
                  <a:lnTo>
                    <a:pt x="1979" y="790"/>
                  </a:lnTo>
                  <a:lnTo>
                    <a:pt x="382" y="0"/>
                  </a:lnTo>
                  <a:close/>
                </a:path>
              </a:pathLst>
            </a:custGeom>
            <a:solidFill>
              <a:srgbClr val="734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10;p52"/>
            <p:cNvSpPr/>
            <p:nvPr/>
          </p:nvSpPr>
          <p:spPr>
            <a:xfrm>
              <a:off x="1601046" y="2061923"/>
              <a:ext cx="685721" cy="544827"/>
            </a:xfrm>
            <a:custGeom>
              <a:avLst/>
              <a:gdLst/>
              <a:ahLst/>
              <a:cxnLst/>
              <a:rect l="l" t="t" r="r" b="b"/>
              <a:pathLst>
                <a:path w="12757" h="8712" extrusionOk="0">
                  <a:moveTo>
                    <a:pt x="9041" y="1"/>
                  </a:moveTo>
                  <a:lnTo>
                    <a:pt x="0" y="4054"/>
                  </a:lnTo>
                  <a:lnTo>
                    <a:pt x="12382" y="8712"/>
                  </a:lnTo>
                  <a:lnTo>
                    <a:pt x="12757" y="8296"/>
                  </a:lnTo>
                  <a:lnTo>
                    <a:pt x="9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11;p52"/>
            <p:cNvSpPr/>
            <p:nvPr/>
          </p:nvSpPr>
          <p:spPr>
            <a:xfrm>
              <a:off x="1559442" y="2079559"/>
              <a:ext cx="707168" cy="649077"/>
            </a:xfrm>
            <a:custGeom>
              <a:avLst/>
              <a:gdLst/>
              <a:ahLst/>
              <a:cxnLst/>
              <a:rect l="l" t="t" r="r" b="b"/>
              <a:pathLst>
                <a:path w="13156" h="10379" extrusionOk="0">
                  <a:moveTo>
                    <a:pt x="9272" y="0"/>
                  </a:moveTo>
                  <a:lnTo>
                    <a:pt x="208" y="4001"/>
                  </a:lnTo>
                  <a:lnTo>
                    <a:pt x="1" y="10379"/>
                  </a:lnTo>
                  <a:lnTo>
                    <a:pt x="13156" y="8430"/>
                  </a:lnTo>
                  <a:lnTo>
                    <a:pt x="92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12;p52"/>
            <p:cNvSpPr/>
            <p:nvPr/>
          </p:nvSpPr>
          <p:spPr>
            <a:xfrm>
              <a:off x="2402923" y="2131778"/>
              <a:ext cx="128845" cy="722496"/>
            </a:xfrm>
            <a:custGeom>
              <a:avLst/>
              <a:gdLst/>
              <a:ahLst/>
              <a:cxnLst/>
              <a:rect l="l" t="t" r="r" b="b"/>
              <a:pathLst>
                <a:path w="2397" h="11553" extrusionOk="0">
                  <a:moveTo>
                    <a:pt x="2397" y="0"/>
                  </a:moveTo>
                  <a:lnTo>
                    <a:pt x="1106" y="307"/>
                  </a:lnTo>
                  <a:lnTo>
                    <a:pt x="0" y="11552"/>
                  </a:lnTo>
                  <a:lnTo>
                    <a:pt x="2304" y="11306"/>
                  </a:lnTo>
                  <a:lnTo>
                    <a:pt x="2397" y="0"/>
                  </a:ln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13;p52"/>
            <p:cNvSpPr/>
            <p:nvPr/>
          </p:nvSpPr>
          <p:spPr>
            <a:xfrm>
              <a:off x="2474521" y="2059359"/>
              <a:ext cx="332513" cy="658395"/>
            </a:xfrm>
            <a:custGeom>
              <a:avLst/>
              <a:gdLst/>
              <a:ahLst/>
              <a:cxnLst/>
              <a:rect l="l" t="t" r="r" b="b"/>
              <a:pathLst>
                <a:path w="6186" h="10528" extrusionOk="0">
                  <a:moveTo>
                    <a:pt x="328" y="0"/>
                  </a:moveTo>
                  <a:lnTo>
                    <a:pt x="0" y="943"/>
                  </a:lnTo>
                  <a:lnTo>
                    <a:pt x="718" y="10528"/>
                  </a:lnTo>
                  <a:lnTo>
                    <a:pt x="6185" y="2295"/>
                  </a:lnTo>
                  <a:lnTo>
                    <a:pt x="5367" y="123"/>
                  </a:lnTo>
                  <a:lnTo>
                    <a:pt x="3850" y="123"/>
                  </a:lnTo>
                  <a:lnTo>
                    <a:pt x="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14;p52"/>
            <p:cNvSpPr/>
            <p:nvPr/>
          </p:nvSpPr>
          <p:spPr>
            <a:xfrm>
              <a:off x="2339711" y="1631656"/>
              <a:ext cx="396855" cy="479850"/>
            </a:xfrm>
            <a:custGeom>
              <a:avLst/>
              <a:gdLst/>
              <a:ahLst/>
              <a:cxnLst/>
              <a:rect l="l" t="t" r="r" b="b"/>
              <a:pathLst>
                <a:path w="7383" h="7673" extrusionOk="0">
                  <a:moveTo>
                    <a:pt x="4854" y="0"/>
                  </a:moveTo>
                  <a:lnTo>
                    <a:pt x="1" y="2954"/>
                  </a:lnTo>
                  <a:lnTo>
                    <a:pt x="2820" y="7673"/>
                  </a:lnTo>
                  <a:lnTo>
                    <a:pt x="5060" y="6298"/>
                  </a:lnTo>
                  <a:lnTo>
                    <a:pt x="6184" y="6321"/>
                  </a:lnTo>
                  <a:lnTo>
                    <a:pt x="7383" y="5279"/>
                  </a:lnTo>
                  <a:lnTo>
                    <a:pt x="48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15;p52"/>
            <p:cNvSpPr/>
            <p:nvPr/>
          </p:nvSpPr>
          <p:spPr>
            <a:xfrm>
              <a:off x="2339711" y="1631656"/>
              <a:ext cx="277793" cy="479850"/>
            </a:xfrm>
            <a:custGeom>
              <a:avLst/>
              <a:gdLst/>
              <a:ahLst/>
              <a:cxnLst/>
              <a:rect l="l" t="t" r="r" b="b"/>
              <a:pathLst>
                <a:path w="5168" h="7673" extrusionOk="0">
                  <a:moveTo>
                    <a:pt x="4854" y="0"/>
                  </a:moveTo>
                  <a:lnTo>
                    <a:pt x="1" y="2954"/>
                  </a:lnTo>
                  <a:lnTo>
                    <a:pt x="2820" y="7673"/>
                  </a:lnTo>
                  <a:lnTo>
                    <a:pt x="4082" y="6898"/>
                  </a:lnTo>
                  <a:lnTo>
                    <a:pt x="2671" y="3031"/>
                  </a:lnTo>
                  <a:lnTo>
                    <a:pt x="3900" y="2538"/>
                  </a:lnTo>
                  <a:lnTo>
                    <a:pt x="5168" y="654"/>
                  </a:lnTo>
                  <a:lnTo>
                    <a:pt x="48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16;p52"/>
            <p:cNvSpPr/>
            <p:nvPr/>
          </p:nvSpPr>
          <p:spPr>
            <a:xfrm>
              <a:off x="2465652" y="2126025"/>
              <a:ext cx="270913" cy="1717780"/>
            </a:xfrm>
            <a:custGeom>
              <a:avLst/>
              <a:gdLst/>
              <a:ahLst/>
              <a:cxnLst/>
              <a:rect l="l" t="t" r="r" b="b"/>
              <a:pathLst>
                <a:path w="5040" h="27468" extrusionOk="0">
                  <a:moveTo>
                    <a:pt x="2336" y="0"/>
                  </a:moveTo>
                  <a:lnTo>
                    <a:pt x="985" y="491"/>
                  </a:lnTo>
                  <a:lnTo>
                    <a:pt x="923" y="8665"/>
                  </a:lnTo>
                  <a:lnTo>
                    <a:pt x="1" y="27160"/>
                  </a:lnTo>
                  <a:lnTo>
                    <a:pt x="4426" y="27468"/>
                  </a:lnTo>
                  <a:lnTo>
                    <a:pt x="5040" y="11983"/>
                  </a:lnTo>
                  <a:lnTo>
                    <a:pt x="2336" y="0"/>
                  </a:lnTo>
                  <a:close/>
                </a:path>
              </a:pathLst>
            </a:custGeom>
            <a:solidFill>
              <a:srgbClr val="684338">
                <a:alpha val="843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17;p52"/>
            <p:cNvSpPr/>
            <p:nvPr/>
          </p:nvSpPr>
          <p:spPr>
            <a:xfrm>
              <a:off x="2415716" y="3693747"/>
              <a:ext cx="109601" cy="110379"/>
            </a:xfrm>
            <a:custGeom>
              <a:avLst/>
              <a:gdLst/>
              <a:ahLst/>
              <a:cxnLst/>
              <a:rect l="l" t="t" r="r" b="b"/>
              <a:pathLst>
                <a:path w="2039" h="1765" extrusionOk="0">
                  <a:moveTo>
                    <a:pt x="1892" y="0"/>
                  </a:moveTo>
                  <a:lnTo>
                    <a:pt x="0" y="174"/>
                  </a:lnTo>
                  <a:lnTo>
                    <a:pt x="147" y="1765"/>
                  </a:lnTo>
                  <a:lnTo>
                    <a:pt x="2039" y="1591"/>
                  </a:lnTo>
                  <a:lnTo>
                    <a:pt x="18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18;p52"/>
            <p:cNvSpPr/>
            <p:nvPr/>
          </p:nvSpPr>
          <p:spPr>
            <a:xfrm>
              <a:off x="3449965" y="3144344"/>
              <a:ext cx="515379" cy="680283"/>
            </a:xfrm>
            <a:custGeom>
              <a:avLst/>
              <a:gdLst/>
              <a:ahLst/>
              <a:cxnLst/>
              <a:rect l="l" t="t" r="r" b="b"/>
              <a:pathLst>
                <a:path w="9588" h="10878" extrusionOk="0">
                  <a:moveTo>
                    <a:pt x="1967" y="1"/>
                  </a:moveTo>
                  <a:lnTo>
                    <a:pt x="1" y="10877"/>
                  </a:lnTo>
                  <a:lnTo>
                    <a:pt x="9587" y="10728"/>
                  </a:lnTo>
                  <a:lnTo>
                    <a:pt x="8727" y="308"/>
                  </a:lnTo>
                  <a:lnTo>
                    <a:pt x="1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19;p52"/>
            <p:cNvSpPr/>
            <p:nvPr/>
          </p:nvSpPr>
          <p:spPr>
            <a:xfrm>
              <a:off x="3295857" y="3144344"/>
              <a:ext cx="449263" cy="680283"/>
            </a:xfrm>
            <a:custGeom>
              <a:avLst/>
              <a:gdLst/>
              <a:ahLst/>
              <a:cxnLst/>
              <a:rect l="l" t="t" r="r" b="b"/>
              <a:pathLst>
                <a:path w="8358" h="10878" extrusionOk="0">
                  <a:moveTo>
                    <a:pt x="1967" y="1"/>
                  </a:moveTo>
                  <a:lnTo>
                    <a:pt x="1" y="10877"/>
                  </a:lnTo>
                  <a:lnTo>
                    <a:pt x="7866" y="10728"/>
                  </a:lnTo>
                  <a:lnTo>
                    <a:pt x="8358" y="161"/>
                  </a:lnTo>
                  <a:lnTo>
                    <a:pt x="1967"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20;p52"/>
            <p:cNvSpPr/>
            <p:nvPr/>
          </p:nvSpPr>
          <p:spPr>
            <a:xfrm>
              <a:off x="3720923" y="3108000"/>
              <a:ext cx="215458" cy="315877"/>
            </a:xfrm>
            <a:custGeom>
              <a:avLst/>
              <a:gdLst/>
              <a:ahLst/>
              <a:cxnLst/>
              <a:rect l="l" t="t" r="r" b="b"/>
              <a:pathLst>
                <a:path w="7235" h="5051" extrusionOk="0">
                  <a:moveTo>
                    <a:pt x="1199" y="0"/>
                  </a:moveTo>
                  <a:lnTo>
                    <a:pt x="0" y="5050"/>
                  </a:lnTo>
                  <a:lnTo>
                    <a:pt x="7235" y="4936"/>
                  </a:lnTo>
                  <a:lnTo>
                    <a:pt x="7036"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21;p52"/>
            <p:cNvSpPr/>
            <p:nvPr/>
          </p:nvSpPr>
          <p:spPr>
            <a:xfrm>
              <a:off x="3606922" y="3039592"/>
              <a:ext cx="387609" cy="313688"/>
            </a:xfrm>
            <a:custGeom>
              <a:avLst/>
              <a:gdLst/>
              <a:ahLst/>
              <a:cxnLst/>
              <a:rect l="l" t="t" r="r" b="b"/>
              <a:pathLst>
                <a:path w="7211" h="5016" extrusionOk="0">
                  <a:moveTo>
                    <a:pt x="71" y="1"/>
                  </a:moveTo>
                  <a:lnTo>
                    <a:pt x="0" y="5015"/>
                  </a:lnTo>
                  <a:lnTo>
                    <a:pt x="7210" y="4901"/>
                  </a:lnTo>
                  <a:lnTo>
                    <a:pt x="59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22;p52"/>
            <p:cNvSpPr/>
            <p:nvPr/>
          </p:nvSpPr>
          <p:spPr>
            <a:xfrm>
              <a:off x="3606922" y="3039592"/>
              <a:ext cx="387609" cy="313688"/>
            </a:xfrm>
            <a:custGeom>
              <a:avLst/>
              <a:gdLst/>
              <a:ahLst/>
              <a:cxnLst/>
              <a:rect l="l" t="t" r="r" b="b"/>
              <a:pathLst>
                <a:path w="7211" h="5016" extrusionOk="0">
                  <a:moveTo>
                    <a:pt x="71" y="1"/>
                  </a:moveTo>
                  <a:lnTo>
                    <a:pt x="0" y="5015"/>
                  </a:lnTo>
                  <a:lnTo>
                    <a:pt x="7210" y="4901"/>
                  </a:lnTo>
                  <a:lnTo>
                    <a:pt x="7090" y="4452"/>
                  </a:lnTo>
                  <a:cubicBezTo>
                    <a:pt x="6804" y="4532"/>
                    <a:pt x="6502" y="4572"/>
                    <a:pt x="6195" y="4572"/>
                  </a:cubicBezTo>
                  <a:cubicBezTo>
                    <a:pt x="5476" y="4572"/>
                    <a:pt x="4725" y="4350"/>
                    <a:pt x="4060" y="3891"/>
                  </a:cubicBezTo>
                  <a:cubicBezTo>
                    <a:pt x="2702" y="2955"/>
                    <a:pt x="2139" y="1336"/>
                    <a:pt x="2606" y="1"/>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23;p52"/>
            <p:cNvSpPr/>
            <p:nvPr/>
          </p:nvSpPr>
          <p:spPr>
            <a:xfrm>
              <a:off x="2660558" y="2126025"/>
              <a:ext cx="1023985" cy="1698581"/>
            </a:xfrm>
            <a:custGeom>
              <a:avLst/>
              <a:gdLst/>
              <a:ahLst/>
              <a:cxnLst/>
              <a:rect l="l" t="t" r="r" b="b"/>
              <a:pathLst>
                <a:path w="19050" h="27161" extrusionOk="0">
                  <a:moveTo>
                    <a:pt x="8316" y="0"/>
                  </a:moveTo>
                  <a:lnTo>
                    <a:pt x="3501" y="491"/>
                  </a:lnTo>
                  <a:lnTo>
                    <a:pt x="800" y="9463"/>
                  </a:lnTo>
                  <a:lnTo>
                    <a:pt x="0" y="27160"/>
                  </a:lnTo>
                  <a:lnTo>
                    <a:pt x="0" y="27160"/>
                  </a:lnTo>
                  <a:lnTo>
                    <a:pt x="19049" y="26707"/>
                  </a:lnTo>
                  <a:lnTo>
                    <a:pt x="18189" y="12167"/>
                  </a:lnTo>
                  <a:lnTo>
                    <a:pt x="83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24;p52"/>
            <p:cNvSpPr/>
            <p:nvPr/>
          </p:nvSpPr>
          <p:spPr>
            <a:xfrm>
              <a:off x="2670879" y="2126025"/>
              <a:ext cx="980983" cy="1431984"/>
            </a:xfrm>
            <a:custGeom>
              <a:avLst/>
              <a:gdLst/>
              <a:ahLst/>
              <a:cxnLst/>
              <a:rect l="l" t="t" r="r" b="b"/>
              <a:pathLst>
                <a:path w="18250" h="22898" extrusionOk="0">
                  <a:moveTo>
                    <a:pt x="8124" y="0"/>
                  </a:moveTo>
                  <a:lnTo>
                    <a:pt x="3309" y="491"/>
                  </a:lnTo>
                  <a:lnTo>
                    <a:pt x="608" y="9463"/>
                  </a:lnTo>
                  <a:lnTo>
                    <a:pt x="0" y="22898"/>
                  </a:lnTo>
                  <a:lnTo>
                    <a:pt x="18250" y="16431"/>
                  </a:lnTo>
                  <a:lnTo>
                    <a:pt x="17997" y="12167"/>
                  </a:lnTo>
                  <a:lnTo>
                    <a:pt x="81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25;p52"/>
            <p:cNvSpPr/>
            <p:nvPr/>
          </p:nvSpPr>
          <p:spPr>
            <a:xfrm>
              <a:off x="3369068" y="3656099"/>
              <a:ext cx="77672" cy="46841"/>
            </a:xfrm>
            <a:custGeom>
              <a:avLst/>
              <a:gdLst/>
              <a:ahLst/>
              <a:cxnLst/>
              <a:rect l="l" t="t" r="r" b="b"/>
              <a:pathLst>
                <a:path w="1445" h="749" extrusionOk="0">
                  <a:moveTo>
                    <a:pt x="0" y="1"/>
                  </a:moveTo>
                  <a:lnTo>
                    <a:pt x="0" y="748"/>
                  </a:lnTo>
                  <a:lnTo>
                    <a:pt x="1444" y="748"/>
                  </a:lnTo>
                  <a:lnTo>
                    <a:pt x="1444"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26;p52"/>
            <p:cNvSpPr/>
            <p:nvPr/>
          </p:nvSpPr>
          <p:spPr>
            <a:xfrm>
              <a:off x="3544141" y="3511691"/>
              <a:ext cx="77672" cy="46841"/>
            </a:xfrm>
            <a:custGeom>
              <a:avLst/>
              <a:gdLst/>
              <a:ahLst/>
              <a:cxnLst/>
              <a:rect l="l" t="t" r="r" b="b"/>
              <a:pathLst>
                <a:path w="1445" h="749" extrusionOk="0">
                  <a:moveTo>
                    <a:pt x="0" y="1"/>
                  </a:moveTo>
                  <a:lnTo>
                    <a:pt x="0" y="748"/>
                  </a:lnTo>
                  <a:lnTo>
                    <a:pt x="1444" y="748"/>
                  </a:lnTo>
                  <a:lnTo>
                    <a:pt x="1444"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27;p52"/>
            <p:cNvSpPr/>
            <p:nvPr/>
          </p:nvSpPr>
          <p:spPr>
            <a:xfrm>
              <a:off x="2849605" y="3632084"/>
              <a:ext cx="77726" cy="46903"/>
            </a:xfrm>
            <a:custGeom>
              <a:avLst/>
              <a:gdLst/>
              <a:ahLst/>
              <a:cxnLst/>
              <a:rect l="l" t="t" r="r" b="b"/>
              <a:pathLst>
                <a:path w="1446" h="750" extrusionOk="0">
                  <a:moveTo>
                    <a:pt x="1" y="0"/>
                  </a:moveTo>
                  <a:lnTo>
                    <a:pt x="1" y="749"/>
                  </a:lnTo>
                  <a:lnTo>
                    <a:pt x="1445" y="749"/>
                  </a:lnTo>
                  <a:lnTo>
                    <a:pt x="1445"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28;p52"/>
            <p:cNvSpPr/>
            <p:nvPr/>
          </p:nvSpPr>
          <p:spPr>
            <a:xfrm>
              <a:off x="2710871" y="3419452"/>
              <a:ext cx="77726" cy="46841"/>
            </a:xfrm>
            <a:custGeom>
              <a:avLst/>
              <a:gdLst/>
              <a:ahLst/>
              <a:cxnLst/>
              <a:rect l="l" t="t" r="r" b="b"/>
              <a:pathLst>
                <a:path w="1446" h="749" extrusionOk="0">
                  <a:moveTo>
                    <a:pt x="1" y="1"/>
                  </a:moveTo>
                  <a:lnTo>
                    <a:pt x="1" y="748"/>
                  </a:lnTo>
                  <a:lnTo>
                    <a:pt x="1445" y="748"/>
                  </a:lnTo>
                  <a:lnTo>
                    <a:pt x="1445"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29;p52"/>
            <p:cNvSpPr/>
            <p:nvPr/>
          </p:nvSpPr>
          <p:spPr>
            <a:xfrm>
              <a:off x="2829018" y="3200754"/>
              <a:ext cx="77619" cy="46778"/>
            </a:xfrm>
            <a:custGeom>
              <a:avLst/>
              <a:gdLst/>
              <a:ahLst/>
              <a:cxnLst/>
              <a:rect l="l" t="t" r="r" b="b"/>
              <a:pathLst>
                <a:path w="1444" h="748" extrusionOk="0">
                  <a:moveTo>
                    <a:pt x="1" y="0"/>
                  </a:moveTo>
                  <a:lnTo>
                    <a:pt x="1" y="748"/>
                  </a:lnTo>
                  <a:lnTo>
                    <a:pt x="1444" y="748"/>
                  </a:lnTo>
                  <a:lnTo>
                    <a:pt x="1444"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30;p52"/>
            <p:cNvSpPr/>
            <p:nvPr/>
          </p:nvSpPr>
          <p:spPr>
            <a:xfrm>
              <a:off x="2739574" y="3024895"/>
              <a:ext cx="77672" cy="46903"/>
            </a:xfrm>
            <a:custGeom>
              <a:avLst/>
              <a:gdLst/>
              <a:ahLst/>
              <a:cxnLst/>
              <a:rect l="l" t="t" r="r" b="b"/>
              <a:pathLst>
                <a:path w="1445" h="750" extrusionOk="0">
                  <a:moveTo>
                    <a:pt x="1" y="0"/>
                  </a:moveTo>
                  <a:lnTo>
                    <a:pt x="1" y="749"/>
                  </a:lnTo>
                  <a:lnTo>
                    <a:pt x="1445" y="749"/>
                  </a:lnTo>
                  <a:lnTo>
                    <a:pt x="1445"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1;p52"/>
            <p:cNvSpPr/>
            <p:nvPr/>
          </p:nvSpPr>
          <p:spPr>
            <a:xfrm>
              <a:off x="3096597" y="3496625"/>
              <a:ext cx="77619" cy="46841"/>
            </a:xfrm>
            <a:custGeom>
              <a:avLst/>
              <a:gdLst/>
              <a:ahLst/>
              <a:cxnLst/>
              <a:rect l="l" t="t" r="r" b="b"/>
              <a:pathLst>
                <a:path w="1444" h="749" extrusionOk="0">
                  <a:moveTo>
                    <a:pt x="1" y="1"/>
                  </a:moveTo>
                  <a:lnTo>
                    <a:pt x="1" y="748"/>
                  </a:lnTo>
                  <a:lnTo>
                    <a:pt x="1443" y="748"/>
                  </a:lnTo>
                  <a:lnTo>
                    <a:pt x="1443"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32;p52"/>
            <p:cNvSpPr/>
            <p:nvPr/>
          </p:nvSpPr>
          <p:spPr>
            <a:xfrm>
              <a:off x="3098747" y="3255726"/>
              <a:ext cx="77672" cy="46903"/>
            </a:xfrm>
            <a:custGeom>
              <a:avLst/>
              <a:gdLst/>
              <a:ahLst/>
              <a:cxnLst/>
              <a:rect l="l" t="t" r="r" b="b"/>
              <a:pathLst>
                <a:path w="1445" h="750" extrusionOk="0">
                  <a:moveTo>
                    <a:pt x="1" y="1"/>
                  </a:moveTo>
                  <a:lnTo>
                    <a:pt x="1" y="750"/>
                  </a:lnTo>
                  <a:lnTo>
                    <a:pt x="1445" y="750"/>
                  </a:lnTo>
                  <a:lnTo>
                    <a:pt x="1445"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3;p52"/>
            <p:cNvSpPr/>
            <p:nvPr/>
          </p:nvSpPr>
          <p:spPr>
            <a:xfrm>
              <a:off x="3548460" y="3178891"/>
              <a:ext cx="77672" cy="46841"/>
            </a:xfrm>
            <a:custGeom>
              <a:avLst/>
              <a:gdLst/>
              <a:ahLst/>
              <a:cxnLst/>
              <a:rect l="l" t="t" r="r" b="b"/>
              <a:pathLst>
                <a:path w="1445" h="749" extrusionOk="0">
                  <a:moveTo>
                    <a:pt x="0" y="1"/>
                  </a:moveTo>
                  <a:lnTo>
                    <a:pt x="0" y="748"/>
                  </a:lnTo>
                  <a:lnTo>
                    <a:pt x="1445" y="748"/>
                  </a:lnTo>
                  <a:lnTo>
                    <a:pt x="1445"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34;p52"/>
            <p:cNvSpPr/>
            <p:nvPr/>
          </p:nvSpPr>
          <p:spPr>
            <a:xfrm>
              <a:off x="3535324" y="2987434"/>
              <a:ext cx="77672" cy="46841"/>
            </a:xfrm>
            <a:custGeom>
              <a:avLst/>
              <a:gdLst/>
              <a:ahLst/>
              <a:cxnLst/>
              <a:rect l="l" t="t" r="r" b="b"/>
              <a:pathLst>
                <a:path w="1445" h="749" extrusionOk="0">
                  <a:moveTo>
                    <a:pt x="0" y="1"/>
                  </a:moveTo>
                  <a:lnTo>
                    <a:pt x="0" y="748"/>
                  </a:lnTo>
                  <a:lnTo>
                    <a:pt x="1445" y="748"/>
                  </a:lnTo>
                  <a:lnTo>
                    <a:pt x="1445"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35;p52"/>
            <p:cNvSpPr/>
            <p:nvPr/>
          </p:nvSpPr>
          <p:spPr>
            <a:xfrm>
              <a:off x="3309006" y="3055664"/>
              <a:ext cx="77672" cy="46778"/>
            </a:xfrm>
            <a:custGeom>
              <a:avLst/>
              <a:gdLst/>
              <a:ahLst/>
              <a:cxnLst/>
              <a:rect l="l" t="t" r="r" b="b"/>
              <a:pathLst>
                <a:path w="1445" h="748" extrusionOk="0">
                  <a:moveTo>
                    <a:pt x="0" y="0"/>
                  </a:moveTo>
                  <a:lnTo>
                    <a:pt x="0" y="748"/>
                  </a:lnTo>
                  <a:lnTo>
                    <a:pt x="1444" y="748"/>
                  </a:lnTo>
                  <a:lnTo>
                    <a:pt x="1444"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36;p52"/>
            <p:cNvSpPr/>
            <p:nvPr/>
          </p:nvSpPr>
          <p:spPr>
            <a:xfrm>
              <a:off x="3413360" y="3360478"/>
              <a:ext cx="77672" cy="46966"/>
            </a:xfrm>
            <a:custGeom>
              <a:avLst/>
              <a:gdLst/>
              <a:ahLst/>
              <a:cxnLst/>
              <a:rect l="l" t="t" r="r" b="b"/>
              <a:pathLst>
                <a:path w="1445" h="751" extrusionOk="0">
                  <a:moveTo>
                    <a:pt x="0" y="1"/>
                  </a:moveTo>
                  <a:lnTo>
                    <a:pt x="0" y="750"/>
                  </a:lnTo>
                  <a:lnTo>
                    <a:pt x="1445" y="750"/>
                  </a:lnTo>
                  <a:lnTo>
                    <a:pt x="1445"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37;p52"/>
            <p:cNvSpPr/>
            <p:nvPr/>
          </p:nvSpPr>
          <p:spPr>
            <a:xfrm>
              <a:off x="2132119" y="3122581"/>
              <a:ext cx="594556" cy="704610"/>
            </a:xfrm>
            <a:custGeom>
              <a:avLst/>
              <a:gdLst/>
              <a:ahLst/>
              <a:cxnLst/>
              <a:rect l="l" t="t" r="r" b="b"/>
              <a:pathLst>
                <a:path w="11061" h="11267" extrusionOk="0">
                  <a:moveTo>
                    <a:pt x="0" y="1"/>
                  </a:moveTo>
                  <a:lnTo>
                    <a:pt x="450" y="11267"/>
                  </a:lnTo>
                  <a:lnTo>
                    <a:pt x="3277" y="11267"/>
                  </a:lnTo>
                  <a:cubicBezTo>
                    <a:pt x="3277" y="11267"/>
                    <a:pt x="2785" y="5777"/>
                    <a:pt x="2989" y="5326"/>
                  </a:cubicBezTo>
                  <a:cubicBezTo>
                    <a:pt x="3146" y="4984"/>
                    <a:pt x="4291" y="4312"/>
                    <a:pt x="5587" y="4312"/>
                  </a:cubicBezTo>
                  <a:cubicBezTo>
                    <a:pt x="5999" y="4312"/>
                    <a:pt x="6426" y="4380"/>
                    <a:pt x="6841" y="4548"/>
                  </a:cubicBezTo>
                  <a:cubicBezTo>
                    <a:pt x="8562" y="5245"/>
                    <a:pt x="8767" y="11021"/>
                    <a:pt x="8767" y="11021"/>
                  </a:cubicBezTo>
                  <a:lnTo>
                    <a:pt x="11060" y="11021"/>
                  </a:lnTo>
                  <a:lnTo>
                    <a:pt x="10159" y="1599"/>
                  </a:lnTo>
                  <a:lnTo>
                    <a:pt x="7907" y="163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38;p52"/>
            <p:cNvSpPr/>
            <p:nvPr/>
          </p:nvSpPr>
          <p:spPr>
            <a:xfrm>
              <a:off x="2188237" y="3122581"/>
              <a:ext cx="602834" cy="704610"/>
            </a:xfrm>
            <a:custGeom>
              <a:avLst/>
              <a:gdLst/>
              <a:ahLst/>
              <a:cxnLst/>
              <a:rect l="l" t="t" r="r" b="b"/>
              <a:pathLst>
                <a:path w="11215" h="11267" extrusionOk="0">
                  <a:moveTo>
                    <a:pt x="1" y="1"/>
                  </a:moveTo>
                  <a:lnTo>
                    <a:pt x="452" y="11267"/>
                  </a:lnTo>
                  <a:lnTo>
                    <a:pt x="3277" y="11267"/>
                  </a:lnTo>
                  <a:cubicBezTo>
                    <a:pt x="3277" y="11267"/>
                    <a:pt x="2785" y="5777"/>
                    <a:pt x="2991" y="5326"/>
                  </a:cubicBezTo>
                  <a:cubicBezTo>
                    <a:pt x="3146" y="4984"/>
                    <a:pt x="4292" y="4312"/>
                    <a:pt x="5587" y="4312"/>
                  </a:cubicBezTo>
                  <a:cubicBezTo>
                    <a:pt x="5999" y="4312"/>
                    <a:pt x="6426" y="4380"/>
                    <a:pt x="6841" y="4548"/>
                  </a:cubicBezTo>
                  <a:cubicBezTo>
                    <a:pt x="8563" y="5245"/>
                    <a:pt x="8767" y="11021"/>
                    <a:pt x="8767" y="11021"/>
                  </a:cubicBezTo>
                  <a:lnTo>
                    <a:pt x="11214" y="11021"/>
                  </a:lnTo>
                  <a:lnTo>
                    <a:pt x="9710" y="2254"/>
                  </a:lnTo>
                  <a:lnTo>
                    <a:pt x="7458" y="229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39;p52"/>
            <p:cNvSpPr/>
            <p:nvPr/>
          </p:nvSpPr>
          <p:spPr>
            <a:xfrm>
              <a:off x="2711032" y="3312824"/>
              <a:ext cx="97400" cy="486792"/>
            </a:xfrm>
            <a:custGeom>
              <a:avLst/>
              <a:gdLst/>
              <a:ahLst/>
              <a:cxnLst/>
              <a:rect l="l" t="t" r="r" b="b"/>
              <a:pathLst>
                <a:path w="1812" h="7784" extrusionOk="0">
                  <a:moveTo>
                    <a:pt x="90" y="0"/>
                  </a:moveTo>
                  <a:lnTo>
                    <a:pt x="1" y="12"/>
                  </a:lnTo>
                  <a:lnTo>
                    <a:pt x="1442" y="7751"/>
                  </a:lnTo>
                  <a:lnTo>
                    <a:pt x="1811" y="7783"/>
                  </a:lnTo>
                  <a:lnTo>
                    <a:pt x="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40;p52"/>
            <p:cNvSpPr/>
            <p:nvPr/>
          </p:nvSpPr>
          <p:spPr>
            <a:xfrm>
              <a:off x="2202212" y="3155914"/>
              <a:ext cx="522636" cy="214754"/>
            </a:xfrm>
            <a:custGeom>
              <a:avLst/>
              <a:gdLst/>
              <a:ahLst/>
              <a:cxnLst/>
              <a:rect l="l" t="t" r="r" b="b"/>
              <a:pathLst>
                <a:path w="9723" h="3434" extrusionOk="0">
                  <a:moveTo>
                    <a:pt x="1" y="0"/>
                  </a:moveTo>
                  <a:lnTo>
                    <a:pt x="41" y="2404"/>
                  </a:lnTo>
                  <a:lnTo>
                    <a:pt x="9722" y="3433"/>
                  </a:lnTo>
                  <a:lnTo>
                    <a:pt x="9318" y="192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41;p52"/>
            <p:cNvSpPr/>
            <p:nvPr/>
          </p:nvSpPr>
          <p:spPr>
            <a:xfrm>
              <a:off x="1732417" y="2438531"/>
              <a:ext cx="471463" cy="704360"/>
            </a:xfrm>
            <a:custGeom>
              <a:avLst/>
              <a:gdLst/>
              <a:ahLst/>
              <a:cxnLst/>
              <a:rect l="l" t="t" r="r" b="b"/>
              <a:pathLst>
                <a:path w="8771" h="11263" extrusionOk="0">
                  <a:moveTo>
                    <a:pt x="984" y="1"/>
                  </a:moveTo>
                  <a:lnTo>
                    <a:pt x="1" y="10407"/>
                  </a:lnTo>
                  <a:lnTo>
                    <a:pt x="8770" y="11262"/>
                  </a:lnTo>
                  <a:lnTo>
                    <a:pt x="8770" y="11262"/>
                  </a:lnTo>
                  <a:lnTo>
                    <a:pt x="8742" y="472"/>
                  </a:lnTo>
                  <a:lnTo>
                    <a:pt x="7555" y="322"/>
                  </a:lnTo>
                  <a:lnTo>
                    <a:pt x="7047" y="3974"/>
                  </a:lnTo>
                  <a:lnTo>
                    <a:pt x="7047" y="5858"/>
                  </a:lnTo>
                  <a:lnTo>
                    <a:pt x="6432" y="6337"/>
                  </a:lnTo>
                  <a:lnTo>
                    <a:pt x="4262" y="5777"/>
                  </a:lnTo>
                  <a:lnTo>
                    <a:pt x="5040" y="553"/>
                  </a:lnTo>
                  <a:lnTo>
                    <a:pt x="9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42;p52"/>
            <p:cNvSpPr/>
            <p:nvPr/>
          </p:nvSpPr>
          <p:spPr>
            <a:xfrm>
              <a:off x="1890932" y="2112516"/>
              <a:ext cx="257689" cy="697606"/>
            </a:xfrm>
            <a:custGeom>
              <a:avLst/>
              <a:gdLst/>
              <a:ahLst/>
              <a:cxnLst/>
              <a:rect l="l" t="t" r="r" b="b"/>
              <a:pathLst>
                <a:path w="4794" h="11155" extrusionOk="0">
                  <a:moveTo>
                    <a:pt x="2797" y="1"/>
                  </a:moveTo>
                  <a:lnTo>
                    <a:pt x="522" y="1384"/>
                  </a:lnTo>
                  <a:lnTo>
                    <a:pt x="0" y="9956"/>
                  </a:lnTo>
                  <a:lnTo>
                    <a:pt x="616" y="11154"/>
                  </a:lnTo>
                  <a:lnTo>
                    <a:pt x="1045" y="9095"/>
                  </a:lnTo>
                  <a:lnTo>
                    <a:pt x="2274" y="9187"/>
                  </a:lnTo>
                  <a:lnTo>
                    <a:pt x="3472" y="7590"/>
                  </a:lnTo>
                  <a:lnTo>
                    <a:pt x="4732" y="7375"/>
                  </a:lnTo>
                  <a:lnTo>
                    <a:pt x="4794" y="5408"/>
                  </a:lnTo>
                  <a:cubicBezTo>
                    <a:pt x="4794" y="5408"/>
                    <a:pt x="2828" y="93"/>
                    <a:pt x="2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43;p52"/>
            <p:cNvSpPr/>
            <p:nvPr/>
          </p:nvSpPr>
          <p:spPr>
            <a:xfrm>
              <a:off x="1902489" y="2143348"/>
              <a:ext cx="163676" cy="407682"/>
            </a:xfrm>
            <a:custGeom>
              <a:avLst/>
              <a:gdLst/>
              <a:ahLst/>
              <a:cxnLst/>
              <a:rect l="l" t="t" r="r" b="b"/>
              <a:pathLst>
                <a:path w="3045" h="6519" extrusionOk="0">
                  <a:moveTo>
                    <a:pt x="2797" y="0"/>
                  </a:moveTo>
                  <a:lnTo>
                    <a:pt x="1" y="3701"/>
                  </a:lnTo>
                  <a:lnTo>
                    <a:pt x="90" y="6519"/>
                  </a:lnTo>
                  <a:lnTo>
                    <a:pt x="3045" y="766"/>
                  </a:lnTo>
                  <a:lnTo>
                    <a:pt x="2797" y="0"/>
                  </a:ln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44;p52"/>
            <p:cNvSpPr/>
            <p:nvPr/>
          </p:nvSpPr>
          <p:spPr>
            <a:xfrm>
              <a:off x="1970217" y="3098253"/>
              <a:ext cx="235866" cy="718681"/>
            </a:xfrm>
            <a:custGeom>
              <a:avLst/>
              <a:gdLst/>
              <a:ahLst/>
              <a:cxnLst/>
              <a:rect l="l" t="t" r="r" b="b"/>
              <a:pathLst>
                <a:path w="4388" h="11492" extrusionOk="0">
                  <a:moveTo>
                    <a:pt x="860" y="1"/>
                  </a:moveTo>
                  <a:lnTo>
                    <a:pt x="1" y="11491"/>
                  </a:lnTo>
                  <a:lnTo>
                    <a:pt x="4388" y="11405"/>
                  </a:lnTo>
                  <a:lnTo>
                    <a:pt x="4358" y="615"/>
                  </a:lnTo>
                  <a:lnTo>
                    <a:pt x="860" y="1"/>
                  </a:lnTo>
                  <a:close/>
                </a:path>
              </a:pathLst>
            </a:custGeom>
            <a:solidFill>
              <a:srgbClr val="4A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45;p52"/>
            <p:cNvSpPr/>
            <p:nvPr/>
          </p:nvSpPr>
          <p:spPr>
            <a:xfrm>
              <a:off x="1105933" y="2231028"/>
              <a:ext cx="905085" cy="987717"/>
            </a:xfrm>
            <a:custGeom>
              <a:avLst/>
              <a:gdLst/>
              <a:ahLst/>
              <a:cxnLst/>
              <a:rect l="l" t="t" r="r" b="b"/>
              <a:pathLst>
                <a:path w="16838" h="15794" extrusionOk="0">
                  <a:moveTo>
                    <a:pt x="15260" y="1"/>
                  </a:moveTo>
                  <a:lnTo>
                    <a:pt x="271" y="2219"/>
                  </a:lnTo>
                  <a:lnTo>
                    <a:pt x="1" y="8353"/>
                  </a:lnTo>
                  <a:lnTo>
                    <a:pt x="219" y="15794"/>
                  </a:lnTo>
                  <a:lnTo>
                    <a:pt x="16838" y="13099"/>
                  </a:lnTo>
                  <a:lnTo>
                    <a:pt x="14698" y="8178"/>
                  </a:lnTo>
                  <a:lnTo>
                    <a:pt x="152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46;p52"/>
            <p:cNvSpPr/>
            <p:nvPr/>
          </p:nvSpPr>
          <p:spPr>
            <a:xfrm>
              <a:off x="1700434" y="2701382"/>
              <a:ext cx="116643" cy="304495"/>
            </a:xfrm>
            <a:custGeom>
              <a:avLst/>
              <a:gdLst/>
              <a:ahLst/>
              <a:cxnLst/>
              <a:rect l="l" t="t" r="r" b="b"/>
              <a:pathLst>
                <a:path w="2170" h="4869" extrusionOk="0">
                  <a:moveTo>
                    <a:pt x="2092" y="0"/>
                  </a:moveTo>
                  <a:lnTo>
                    <a:pt x="0" y="365"/>
                  </a:lnTo>
                  <a:lnTo>
                    <a:pt x="76" y="4869"/>
                  </a:lnTo>
                  <a:lnTo>
                    <a:pt x="2169" y="4504"/>
                  </a:lnTo>
                  <a:lnTo>
                    <a:pt x="2092" y="0"/>
                  </a:lnTo>
                  <a:close/>
                </a:path>
              </a:pathLst>
            </a:custGeom>
            <a:solidFill>
              <a:srgbClr val="5E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47;p52"/>
            <p:cNvSpPr/>
            <p:nvPr/>
          </p:nvSpPr>
          <p:spPr>
            <a:xfrm>
              <a:off x="1700434" y="2701382"/>
              <a:ext cx="116643" cy="304495"/>
            </a:xfrm>
            <a:custGeom>
              <a:avLst/>
              <a:gdLst/>
              <a:ahLst/>
              <a:cxnLst/>
              <a:rect l="l" t="t" r="r" b="b"/>
              <a:pathLst>
                <a:path w="2170" h="4869" extrusionOk="0">
                  <a:moveTo>
                    <a:pt x="2092" y="0"/>
                  </a:moveTo>
                  <a:lnTo>
                    <a:pt x="0" y="365"/>
                  </a:lnTo>
                  <a:lnTo>
                    <a:pt x="76" y="4869"/>
                  </a:lnTo>
                  <a:lnTo>
                    <a:pt x="2169" y="4504"/>
                  </a:lnTo>
                  <a:lnTo>
                    <a:pt x="20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48;p52"/>
            <p:cNvSpPr/>
            <p:nvPr/>
          </p:nvSpPr>
          <p:spPr>
            <a:xfrm>
              <a:off x="1106202" y="2231028"/>
              <a:ext cx="819994" cy="532945"/>
            </a:xfrm>
            <a:custGeom>
              <a:avLst/>
              <a:gdLst/>
              <a:ahLst/>
              <a:cxnLst/>
              <a:rect l="l" t="t" r="r" b="b"/>
              <a:pathLst>
                <a:path w="15255" h="8522" extrusionOk="0">
                  <a:moveTo>
                    <a:pt x="15255" y="1"/>
                  </a:moveTo>
                  <a:lnTo>
                    <a:pt x="266" y="2219"/>
                  </a:lnTo>
                  <a:lnTo>
                    <a:pt x="0" y="8521"/>
                  </a:lnTo>
                  <a:lnTo>
                    <a:pt x="14904" y="5117"/>
                  </a:lnTo>
                  <a:lnTo>
                    <a:pt x="15255" y="1"/>
                  </a:ln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49;p52"/>
            <p:cNvSpPr/>
            <p:nvPr/>
          </p:nvSpPr>
          <p:spPr>
            <a:xfrm>
              <a:off x="1983225" y="3047221"/>
              <a:ext cx="27790" cy="8192"/>
            </a:xfrm>
            <a:custGeom>
              <a:avLst/>
              <a:gdLst/>
              <a:ahLst/>
              <a:cxnLst/>
              <a:rect l="l" t="t" r="r" b="b"/>
              <a:pathLst>
                <a:path w="517" h="131" extrusionOk="0">
                  <a:moveTo>
                    <a:pt x="495" y="0"/>
                  </a:moveTo>
                  <a:lnTo>
                    <a:pt x="0" y="131"/>
                  </a:lnTo>
                  <a:lnTo>
                    <a:pt x="517" y="48"/>
                  </a:lnTo>
                  <a:lnTo>
                    <a:pt x="495" y="0"/>
                  </a:lnTo>
                  <a:close/>
                </a:path>
              </a:pathLst>
            </a:custGeom>
            <a:solidFill>
              <a:srgbClr val="5E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50;p52"/>
            <p:cNvSpPr/>
            <p:nvPr/>
          </p:nvSpPr>
          <p:spPr>
            <a:xfrm>
              <a:off x="1117705" y="3048535"/>
              <a:ext cx="909976" cy="768398"/>
            </a:xfrm>
            <a:custGeom>
              <a:avLst/>
              <a:gdLst/>
              <a:ahLst/>
              <a:cxnLst/>
              <a:rect l="l" t="t" r="r" b="b"/>
              <a:pathLst>
                <a:path w="16929" h="12287" extrusionOk="0">
                  <a:moveTo>
                    <a:pt x="16777" y="1"/>
                  </a:moveTo>
                  <a:lnTo>
                    <a:pt x="0" y="2722"/>
                  </a:lnTo>
                  <a:lnTo>
                    <a:pt x="1488" y="12286"/>
                  </a:lnTo>
                  <a:lnTo>
                    <a:pt x="16928" y="12200"/>
                  </a:lnTo>
                  <a:lnTo>
                    <a:pt x="16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1;p52"/>
            <p:cNvSpPr/>
            <p:nvPr/>
          </p:nvSpPr>
          <p:spPr>
            <a:xfrm>
              <a:off x="1362224" y="3263543"/>
              <a:ext cx="380191" cy="556459"/>
            </a:xfrm>
            <a:custGeom>
              <a:avLst/>
              <a:gdLst/>
              <a:ahLst/>
              <a:cxnLst/>
              <a:rect l="l" t="t" r="r" b="b"/>
              <a:pathLst>
                <a:path w="7073" h="8898" extrusionOk="0">
                  <a:moveTo>
                    <a:pt x="3100" y="1"/>
                  </a:moveTo>
                  <a:cubicBezTo>
                    <a:pt x="1427" y="1"/>
                    <a:pt x="1" y="3315"/>
                    <a:pt x="407" y="8897"/>
                  </a:cubicBezTo>
                  <a:lnTo>
                    <a:pt x="7072" y="8897"/>
                  </a:lnTo>
                  <a:cubicBezTo>
                    <a:pt x="6327" y="2709"/>
                    <a:pt x="4613" y="1"/>
                    <a:pt x="3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52;p52"/>
            <p:cNvSpPr/>
            <p:nvPr/>
          </p:nvSpPr>
          <p:spPr>
            <a:xfrm>
              <a:off x="1399797" y="3287058"/>
              <a:ext cx="308432" cy="509368"/>
            </a:xfrm>
            <a:custGeom>
              <a:avLst/>
              <a:gdLst/>
              <a:ahLst/>
              <a:cxnLst/>
              <a:rect l="l" t="t" r="r" b="b"/>
              <a:pathLst>
                <a:path w="5738" h="8145" extrusionOk="0">
                  <a:moveTo>
                    <a:pt x="2515" y="0"/>
                  </a:moveTo>
                  <a:cubicBezTo>
                    <a:pt x="1158" y="0"/>
                    <a:pt x="0" y="3034"/>
                    <a:pt x="330" y="8145"/>
                  </a:cubicBezTo>
                  <a:lnTo>
                    <a:pt x="5738" y="8145"/>
                  </a:lnTo>
                  <a:cubicBezTo>
                    <a:pt x="5134" y="2479"/>
                    <a:pt x="3743" y="0"/>
                    <a:pt x="2515" y="0"/>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53;p52"/>
            <p:cNvSpPr/>
            <p:nvPr/>
          </p:nvSpPr>
          <p:spPr>
            <a:xfrm>
              <a:off x="1462741" y="3287120"/>
              <a:ext cx="245434" cy="509305"/>
            </a:xfrm>
            <a:custGeom>
              <a:avLst/>
              <a:gdLst/>
              <a:ahLst/>
              <a:cxnLst/>
              <a:rect l="l" t="t" r="r" b="b"/>
              <a:pathLst>
                <a:path w="4566" h="8144" extrusionOk="0">
                  <a:moveTo>
                    <a:pt x="1345" y="1"/>
                  </a:moveTo>
                  <a:cubicBezTo>
                    <a:pt x="900" y="1"/>
                    <a:pt x="476" y="328"/>
                    <a:pt x="119" y="948"/>
                  </a:cubicBezTo>
                  <a:cubicBezTo>
                    <a:pt x="0" y="2395"/>
                    <a:pt x="211" y="4089"/>
                    <a:pt x="795" y="5810"/>
                  </a:cubicBezTo>
                  <a:cubicBezTo>
                    <a:pt x="1068" y="6619"/>
                    <a:pt x="1415" y="7401"/>
                    <a:pt x="1834" y="8144"/>
                  </a:cubicBezTo>
                  <a:lnTo>
                    <a:pt x="4565" y="8144"/>
                  </a:lnTo>
                  <a:cubicBezTo>
                    <a:pt x="3962" y="2479"/>
                    <a:pt x="2572" y="1"/>
                    <a:pt x="1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54;p52"/>
            <p:cNvSpPr/>
            <p:nvPr/>
          </p:nvSpPr>
          <p:spPr>
            <a:xfrm>
              <a:off x="1114695" y="3070111"/>
              <a:ext cx="897398" cy="243396"/>
            </a:xfrm>
            <a:custGeom>
              <a:avLst/>
              <a:gdLst/>
              <a:ahLst/>
              <a:cxnLst/>
              <a:rect l="l" t="t" r="r" b="b"/>
              <a:pathLst>
                <a:path w="16695" h="3892" extrusionOk="0">
                  <a:moveTo>
                    <a:pt x="16449" y="0"/>
                  </a:moveTo>
                  <a:lnTo>
                    <a:pt x="1" y="1946"/>
                  </a:lnTo>
                  <a:lnTo>
                    <a:pt x="328" y="3892"/>
                  </a:lnTo>
                  <a:lnTo>
                    <a:pt x="16695" y="1372"/>
                  </a:lnTo>
                  <a:lnTo>
                    <a:pt x="16449" y="0"/>
                  </a:ln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55;p52"/>
            <p:cNvSpPr/>
            <p:nvPr/>
          </p:nvSpPr>
          <p:spPr>
            <a:xfrm>
              <a:off x="2010961" y="3080304"/>
              <a:ext cx="270536" cy="728937"/>
            </a:xfrm>
            <a:custGeom>
              <a:avLst/>
              <a:gdLst/>
              <a:ahLst/>
              <a:cxnLst/>
              <a:rect l="l" t="t" r="r" b="b"/>
              <a:pathLst>
                <a:path w="5033" h="11656" extrusionOk="0">
                  <a:moveTo>
                    <a:pt x="1" y="0"/>
                  </a:moveTo>
                  <a:lnTo>
                    <a:pt x="164" y="11655"/>
                  </a:lnTo>
                  <a:lnTo>
                    <a:pt x="5032" y="11594"/>
                  </a:lnTo>
                  <a:lnTo>
                    <a:pt x="3603" y="213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56;p52"/>
            <p:cNvSpPr/>
            <p:nvPr/>
          </p:nvSpPr>
          <p:spPr>
            <a:xfrm>
              <a:off x="2684747" y="2647286"/>
              <a:ext cx="962385" cy="357527"/>
            </a:xfrm>
            <a:custGeom>
              <a:avLst/>
              <a:gdLst/>
              <a:ahLst/>
              <a:cxnLst/>
              <a:rect l="l" t="t" r="r" b="b"/>
              <a:pathLst>
                <a:path w="17904" h="5717" extrusionOk="0">
                  <a:moveTo>
                    <a:pt x="1" y="1"/>
                  </a:moveTo>
                  <a:lnTo>
                    <a:pt x="152" y="5717"/>
                  </a:lnTo>
                  <a:lnTo>
                    <a:pt x="17904" y="4978"/>
                  </a:lnTo>
                  <a:lnTo>
                    <a:pt x="17747" y="2070"/>
                  </a:lnTo>
                  <a:lnTo>
                    <a:pt x="1" y="1"/>
                  </a:ln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57;p52"/>
            <p:cNvSpPr/>
            <p:nvPr/>
          </p:nvSpPr>
          <p:spPr>
            <a:xfrm>
              <a:off x="2549345" y="2106763"/>
              <a:ext cx="1141811" cy="815989"/>
            </a:xfrm>
            <a:custGeom>
              <a:avLst/>
              <a:gdLst/>
              <a:ahLst/>
              <a:cxnLst/>
              <a:rect l="l" t="t" r="r" b="b"/>
              <a:pathLst>
                <a:path w="21242" h="13048" extrusionOk="0">
                  <a:moveTo>
                    <a:pt x="226" y="1"/>
                  </a:moveTo>
                  <a:lnTo>
                    <a:pt x="0" y="328"/>
                  </a:lnTo>
                  <a:lnTo>
                    <a:pt x="3012" y="13048"/>
                  </a:lnTo>
                  <a:lnTo>
                    <a:pt x="21017" y="13048"/>
                  </a:lnTo>
                  <a:lnTo>
                    <a:pt x="21241" y="12720"/>
                  </a:lnTo>
                  <a:lnTo>
                    <a:pt x="17657" y="902"/>
                  </a:lnTo>
                  <a:lnTo>
                    <a:pt x="14410" y="328"/>
                  </a:lnTo>
                  <a:lnTo>
                    <a:pt x="12337" y="1757"/>
                  </a:lnTo>
                  <a:lnTo>
                    <a:pt x="10908" y="1496"/>
                  </a:lnTo>
                  <a:lnTo>
                    <a:pt x="10785" y="328"/>
                  </a:lnTo>
                  <a:lnTo>
                    <a:pt x="2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58;p52"/>
            <p:cNvSpPr/>
            <p:nvPr/>
          </p:nvSpPr>
          <p:spPr>
            <a:xfrm>
              <a:off x="2561493" y="2106763"/>
              <a:ext cx="1129663" cy="795477"/>
            </a:xfrm>
            <a:custGeom>
              <a:avLst/>
              <a:gdLst/>
              <a:ahLst/>
              <a:cxnLst/>
              <a:rect l="l" t="t" r="r" b="b"/>
              <a:pathLst>
                <a:path w="21016" h="12720" extrusionOk="0">
                  <a:moveTo>
                    <a:pt x="0" y="1"/>
                  </a:moveTo>
                  <a:lnTo>
                    <a:pt x="3011" y="12720"/>
                  </a:lnTo>
                  <a:lnTo>
                    <a:pt x="21015" y="12720"/>
                  </a:lnTo>
                  <a:lnTo>
                    <a:pt x="18005" y="1"/>
                  </a:lnTo>
                  <a:lnTo>
                    <a:pt x="14410" y="1"/>
                  </a:lnTo>
                  <a:lnTo>
                    <a:pt x="12337" y="1430"/>
                  </a:lnTo>
                  <a:lnTo>
                    <a:pt x="10908" y="1168"/>
                  </a:lnTo>
                  <a:lnTo>
                    <a:pt x="107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59;p52"/>
            <p:cNvSpPr/>
            <p:nvPr/>
          </p:nvSpPr>
          <p:spPr>
            <a:xfrm>
              <a:off x="2561493" y="2106763"/>
              <a:ext cx="982327" cy="448456"/>
            </a:xfrm>
            <a:custGeom>
              <a:avLst/>
              <a:gdLst/>
              <a:ahLst/>
              <a:cxnLst/>
              <a:rect l="l" t="t" r="r" b="b"/>
              <a:pathLst>
                <a:path w="18275" h="7171" extrusionOk="0">
                  <a:moveTo>
                    <a:pt x="0" y="1"/>
                  </a:moveTo>
                  <a:lnTo>
                    <a:pt x="1697" y="7170"/>
                  </a:lnTo>
                  <a:lnTo>
                    <a:pt x="18274" y="1139"/>
                  </a:lnTo>
                  <a:lnTo>
                    <a:pt x="18005" y="1"/>
                  </a:lnTo>
                  <a:lnTo>
                    <a:pt x="14410" y="1"/>
                  </a:lnTo>
                  <a:lnTo>
                    <a:pt x="12337" y="1430"/>
                  </a:lnTo>
                  <a:lnTo>
                    <a:pt x="10908" y="1168"/>
                  </a:lnTo>
                  <a:lnTo>
                    <a:pt x="107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60;p52"/>
            <p:cNvSpPr/>
            <p:nvPr/>
          </p:nvSpPr>
          <p:spPr>
            <a:xfrm>
              <a:off x="2771718" y="2824083"/>
              <a:ext cx="82671" cy="41087"/>
            </a:xfrm>
            <a:custGeom>
              <a:avLst/>
              <a:gdLst/>
              <a:ahLst/>
              <a:cxnLst/>
              <a:rect l="l" t="t" r="r" b="b"/>
              <a:pathLst>
                <a:path w="1538" h="657" extrusionOk="0">
                  <a:moveTo>
                    <a:pt x="1" y="1"/>
                  </a:moveTo>
                  <a:lnTo>
                    <a:pt x="206" y="656"/>
                  </a:lnTo>
                  <a:lnTo>
                    <a:pt x="1538" y="656"/>
                  </a:lnTo>
                  <a:lnTo>
                    <a:pt x="13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61;p52"/>
            <p:cNvSpPr/>
            <p:nvPr/>
          </p:nvSpPr>
          <p:spPr>
            <a:xfrm>
              <a:off x="2776126" y="2538531"/>
              <a:ext cx="82671" cy="41025"/>
            </a:xfrm>
            <a:custGeom>
              <a:avLst/>
              <a:gdLst/>
              <a:ahLst/>
              <a:cxnLst/>
              <a:rect l="l" t="t" r="r" b="b"/>
              <a:pathLst>
                <a:path w="1538" h="656" extrusionOk="0">
                  <a:moveTo>
                    <a:pt x="1" y="0"/>
                  </a:moveTo>
                  <a:lnTo>
                    <a:pt x="207" y="655"/>
                  </a:lnTo>
                  <a:lnTo>
                    <a:pt x="1537" y="655"/>
                  </a:lnTo>
                  <a:lnTo>
                    <a:pt x="1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62;p52"/>
            <p:cNvSpPr/>
            <p:nvPr/>
          </p:nvSpPr>
          <p:spPr>
            <a:xfrm>
              <a:off x="3374013" y="2774177"/>
              <a:ext cx="82618" cy="41025"/>
            </a:xfrm>
            <a:custGeom>
              <a:avLst/>
              <a:gdLst/>
              <a:ahLst/>
              <a:cxnLst/>
              <a:rect l="l" t="t" r="r" b="b"/>
              <a:pathLst>
                <a:path w="1537" h="656" extrusionOk="0">
                  <a:moveTo>
                    <a:pt x="0" y="1"/>
                  </a:moveTo>
                  <a:lnTo>
                    <a:pt x="205" y="656"/>
                  </a:lnTo>
                  <a:lnTo>
                    <a:pt x="1537" y="656"/>
                  </a:lnTo>
                  <a:lnTo>
                    <a:pt x="1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63;p52"/>
            <p:cNvSpPr/>
            <p:nvPr/>
          </p:nvSpPr>
          <p:spPr>
            <a:xfrm>
              <a:off x="3524896" y="2698568"/>
              <a:ext cx="82564" cy="41025"/>
            </a:xfrm>
            <a:custGeom>
              <a:avLst/>
              <a:gdLst/>
              <a:ahLst/>
              <a:cxnLst/>
              <a:rect l="l" t="t" r="r" b="b"/>
              <a:pathLst>
                <a:path w="1536" h="656" extrusionOk="0">
                  <a:moveTo>
                    <a:pt x="1" y="1"/>
                  </a:moveTo>
                  <a:lnTo>
                    <a:pt x="205" y="656"/>
                  </a:lnTo>
                  <a:lnTo>
                    <a:pt x="1536" y="656"/>
                  </a:lnTo>
                  <a:lnTo>
                    <a:pt x="1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64;p52"/>
            <p:cNvSpPr/>
            <p:nvPr/>
          </p:nvSpPr>
          <p:spPr>
            <a:xfrm>
              <a:off x="2920397" y="2280996"/>
              <a:ext cx="82671" cy="41025"/>
            </a:xfrm>
            <a:custGeom>
              <a:avLst/>
              <a:gdLst/>
              <a:ahLst/>
              <a:cxnLst/>
              <a:rect l="l" t="t" r="r" b="b"/>
              <a:pathLst>
                <a:path w="1538" h="656" extrusionOk="0">
                  <a:moveTo>
                    <a:pt x="1" y="0"/>
                  </a:moveTo>
                  <a:lnTo>
                    <a:pt x="205" y="656"/>
                  </a:lnTo>
                  <a:lnTo>
                    <a:pt x="1537" y="656"/>
                  </a:lnTo>
                  <a:lnTo>
                    <a:pt x="1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65;p52"/>
            <p:cNvSpPr/>
            <p:nvPr/>
          </p:nvSpPr>
          <p:spPr>
            <a:xfrm>
              <a:off x="2923730" y="2155418"/>
              <a:ext cx="82618" cy="41087"/>
            </a:xfrm>
            <a:custGeom>
              <a:avLst/>
              <a:gdLst/>
              <a:ahLst/>
              <a:cxnLst/>
              <a:rect l="l" t="t" r="r" b="b"/>
              <a:pathLst>
                <a:path w="1537" h="657" extrusionOk="0">
                  <a:moveTo>
                    <a:pt x="0" y="1"/>
                  </a:moveTo>
                  <a:lnTo>
                    <a:pt x="205" y="656"/>
                  </a:lnTo>
                  <a:lnTo>
                    <a:pt x="1537" y="656"/>
                  </a:lnTo>
                  <a:lnTo>
                    <a:pt x="1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66;p52"/>
            <p:cNvSpPr/>
            <p:nvPr/>
          </p:nvSpPr>
          <p:spPr>
            <a:xfrm>
              <a:off x="2954530" y="2662670"/>
              <a:ext cx="82618" cy="41087"/>
            </a:xfrm>
            <a:custGeom>
              <a:avLst/>
              <a:gdLst/>
              <a:ahLst/>
              <a:cxnLst/>
              <a:rect l="l" t="t" r="r" b="b"/>
              <a:pathLst>
                <a:path w="1537" h="657" extrusionOk="0">
                  <a:moveTo>
                    <a:pt x="1" y="1"/>
                  </a:moveTo>
                  <a:lnTo>
                    <a:pt x="206" y="656"/>
                  </a:lnTo>
                  <a:lnTo>
                    <a:pt x="1536" y="656"/>
                  </a:lnTo>
                  <a:lnTo>
                    <a:pt x="1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67;p52"/>
            <p:cNvSpPr/>
            <p:nvPr/>
          </p:nvSpPr>
          <p:spPr>
            <a:xfrm>
              <a:off x="3197329" y="2803633"/>
              <a:ext cx="82618" cy="41025"/>
            </a:xfrm>
            <a:custGeom>
              <a:avLst/>
              <a:gdLst/>
              <a:ahLst/>
              <a:cxnLst/>
              <a:rect l="l" t="t" r="r" b="b"/>
              <a:pathLst>
                <a:path w="1537" h="656" extrusionOk="0">
                  <a:moveTo>
                    <a:pt x="0" y="0"/>
                  </a:moveTo>
                  <a:lnTo>
                    <a:pt x="205" y="656"/>
                  </a:lnTo>
                  <a:lnTo>
                    <a:pt x="1537" y="656"/>
                  </a:lnTo>
                  <a:lnTo>
                    <a:pt x="1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68;p52"/>
            <p:cNvSpPr/>
            <p:nvPr/>
          </p:nvSpPr>
          <p:spPr>
            <a:xfrm>
              <a:off x="2617610" y="2232278"/>
              <a:ext cx="82671" cy="41087"/>
            </a:xfrm>
            <a:custGeom>
              <a:avLst/>
              <a:gdLst/>
              <a:ahLst/>
              <a:cxnLst/>
              <a:rect l="l" t="t" r="r" b="b"/>
              <a:pathLst>
                <a:path w="1538" h="657" extrusionOk="0">
                  <a:moveTo>
                    <a:pt x="1" y="1"/>
                  </a:moveTo>
                  <a:lnTo>
                    <a:pt x="205" y="656"/>
                  </a:lnTo>
                  <a:lnTo>
                    <a:pt x="1537" y="656"/>
                  </a:lnTo>
                  <a:lnTo>
                    <a:pt x="13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69;p52"/>
            <p:cNvSpPr/>
            <p:nvPr/>
          </p:nvSpPr>
          <p:spPr>
            <a:xfrm>
              <a:off x="3246244" y="2537155"/>
              <a:ext cx="82671" cy="41025"/>
            </a:xfrm>
            <a:custGeom>
              <a:avLst/>
              <a:gdLst/>
              <a:ahLst/>
              <a:cxnLst/>
              <a:rect l="l" t="t" r="r" b="b"/>
              <a:pathLst>
                <a:path w="1538" h="656" extrusionOk="0">
                  <a:moveTo>
                    <a:pt x="1" y="0"/>
                  </a:moveTo>
                  <a:lnTo>
                    <a:pt x="207" y="656"/>
                  </a:lnTo>
                  <a:lnTo>
                    <a:pt x="1537" y="656"/>
                  </a:lnTo>
                  <a:lnTo>
                    <a:pt x="1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70;p52"/>
            <p:cNvSpPr/>
            <p:nvPr/>
          </p:nvSpPr>
          <p:spPr>
            <a:xfrm>
              <a:off x="3462059" y="2475679"/>
              <a:ext cx="82671" cy="41025"/>
            </a:xfrm>
            <a:custGeom>
              <a:avLst/>
              <a:gdLst/>
              <a:ahLst/>
              <a:cxnLst/>
              <a:rect l="l" t="t" r="r" b="b"/>
              <a:pathLst>
                <a:path w="1538" h="656" extrusionOk="0">
                  <a:moveTo>
                    <a:pt x="0" y="1"/>
                  </a:moveTo>
                  <a:lnTo>
                    <a:pt x="207" y="656"/>
                  </a:lnTo>
                  <a:lnTo>
                    <a:pt x="1537" y="656"/>
                  </a:lnTo>
                  <a:lnTo>
                    <a:pt x="13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71;p52"/>
            <p:cNvSpPr/>
            <p:nvPr/>
          </p:nvSpPr>
          <p:spPr>
            <a:xfrm>
              <a:off x="3383904" y="2305324"/>
              <a:ext cx="82671" cy="41025"/>
            </a:xfrm>
            <a:custGeom>
              <a:avLst/>
              <a:gdLst/>
              <a:ahLst/>
              <a:cxnLst/>
              <a:rect l="l" t="t" r="r" b="b"/>
              <a:pathLst>
                <a:path w="1538" h="656" extrusionOk="0">
                  <a:moveTo>
                    <a:pt x="1" y="0"/>
                  </a:moveTo>
                  <a:lnTo>
                    <a:pt x="205" y="656"/>
                  </a:lnTo>
                  <a:lnTo>
                    <a:pt x="1538" y="656"/>
                  </a:lnTo>
                  <a:lnTo>
                    <a:pt x="1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72;p52"/>
            <p:cNvSpPr/>
            <p:nvPr/>
          </p:nvSpPr>
          <p:spPr>
            <a:xfrm>
              <a:off x="3377292" y="2142660"/>
              <a:ext cx="82671" cy="41025"/>
            </a:xfrm>
            <a:custGeom>
              <a:avLst/>
              <a:gdLst/>
              <a:ahLst/>
              <a:cxnLst/>
              <a:rect l="l" t="t" r="r" b="b"/>
              <a:pathLst>
                <a:path w="1538" h="656" extrusionOk="0">
                  <a:moveTo>
                    <a:pt x="1" y="0"/>
                  </a:moveTo>
                  <a:lnTo>
                    <a:pt x="205" y="656"/>
                  </a:lnTo>
                  <a:lnTo>
                    <a:pt x="1538" y="656"/>
                  </a:lnTo>
                  <a:lnTo>
                    <a:pt x="1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73;p52"/>
            <p:cNvSpPr/>
            <p:nvPr/>
          </p:nvSpPr>
          <p:spPr>
            <a:xfrm>
              <a:off x="3054670" y="2461608"/>
              <a:ext cx="82671" cy="41087"/>
            </a:xfrm>
            <a:custGeom>
              <a:avLst/>
              <a:gdLst/>
              <a:ahLst/>
              <a:cxnLst/>
              <a:rect l="l" t="t" r="r" b="b"/>
              <a:pathLst>
                <a:path w="1538" h="657" extrusionOk="0">
                  <a:moveTo>
                    <a:pt x="1" y="1"/>
                  </a:moveTo>
                  <a:lnTo>
                    <a:pt x="207" y="656"/>
                  </a:lnTo>
                  <a:lnTo>
                    <a:pt x="1537" y="656"/>
                  </a:lnTo>
                  <a:lnTo>
                    <a:pt x="13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4;p52"/>
            <p:cNvSpPr/>
            <p:nvPr/>
          </p:nvSpPr>
          <p:spPr>
            <a:xfrm>
              <a:off x="2113359" y="3160979"/>
              <a:ext cx="138789" cy="648264"/>
            </a:xfrm>
            <a:custGeom>
              <a:avLst/>
              <a:gdLst/>
              <a:ahLst/>
              <a:cxnLst/>
              <a:rect l="l" t="t" r="r" b="b"/>
              <a:pathLst>
                <a:path w="2582" h="10366" extrusionOk="0">
                  <a:moveTo>
                    <a:pt x="451" y="1"/>
                  </a:moveTo>
                  <a:lnTo>
                    <a:pt x="451" y="2746"/>
                  </a:lnTo>
                  <a:lnTo>
                    <a:pt x="0" y="6720"/>
                  </a:lnTo>
                  <a:lnTo>
                    <a:pt x="532" y="8195"/>
                  </a:lnTo>
                  <a:lnTo>
                    <a:pt x="0" y="10365"/>
                  </a:lnTo>
                  <a:lnTo>
                    <a:pt x="2581" y="10365"/>
                  </a:lnTo>
                  <a:lnTo>
                    <a:pt x="697" y="6761"/>
                  </a:lnTo>
                  <a:lnTo>
                    <a:pt x="820" y="2828"/>
                  </a:lnTo>
                  <a:lnTo>
                    <a:pt x="1698" y="841"/>
                  </a:lnTo>
                  <a:lnTo>
                    <a:pt x="4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75;p52"/>
            <p:cNvSpPr/>
            <p:nvPr/>
          </p:nvSpPr>
          <p:spPr>
            <a:xfrm>
              <a:off x="2089117" y="3121267"/>
              <a:ext cx="121212" cy="687975"/>
            </a:xfrm>
            <a:custGeom>
              <a:avLst/>
              <a:gdLst/>
              <a:ahLst/>
              <a:cxnLst/>
              <a:rect l="l" t="t" r="r" b="b"/>
              <a:pathLst>
                <a:path w="2255" h="11001" extrusionOk="0">
                  <a:moveTo>
                    <a:pt x="82" y="0"/>
                  </a:moveTo>
                  <a:lnTo>
                    <a:pt x="451" y="3381"/>
                  </a:lnTo>
                  <a:lnTo>
                    <a:pt x="1" y="7355"/>
                  </a:lnTo>
                  <a:lnTo>
                    <a:pt x="533" y="8830"/>
                  </a:lnTo>
                  <a:lnTo>
                    <a:pt x="1" y="11000"/>
                  </a:lnTo>
                  <a:lnTo>
                    <a:pt x="2254" y="10939"/>
                  </a:lnTo>
                  <a:lnTo>
                    <a:pt x="697" y="7396"/>
                  </a:lnTo>
                  <a:lnTo>
                    <a:pt x="1005" y="3483"/>
                  </a:lnTo>
                  <a:lnTo>
                    <a:pt x="1742" y="370"/>
                  </a:lnTo>
                  <a:lnTo>
                    <a:pt x="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76;p52"/>
            <p:cNvSpPr/>
            <p:nvPr/>
          </p:nvSpPr>
          <p:spPr>
            <a:xfrm>
              <a:off x="794331" y="3790120"/>
              <a:ext cx="3587227" cy="334513"/>
            </a:xfrm>
            <a:custGeom>
              <a:avLst/>
              <a:gdLst/>
              <a:ahLst/>
              <a:cxnLst/>
              <a:rect l="l" t="t" r="r" b="b"/>
              <a:pathLst>
                <a:path w="66736" h="5349" extrusionOk="0">
                  <a:moveTo>
                    <a:pt x="0" y="1"/>
                  </a:moveTo>
                  <a:lnTo>
                    <a:pt x="0" y="5349"/>
                  </a:lnTo>
                  <a:lnTo>
                    <a:pt x="66735" y="5349"/>
                  </a:lnTo>
                  <a:lnTo>
                    <a:pt x="667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77;p52"/>
            <p:cNvSpPr/>
            <p:nvPr/>
          </p:nvSpPr>
          <p:spPr>
            <a:xfrm>
              <a:off x="794331" y="3790120"/>
              <a:ext cx="951903" cy="334638"/>
            </a:xfrm>
            <a:custGeom>
              <a:avLst/>
              <a:gdLst/>
              <a:ahLst/>
              <a:cxnLst/>
              <a:rect l="l" t="t" r="r" b="b"/>
              <a:pathLst>
                <a:path w="17709" h="5351" extrusionOk="0">
                  <a:moveTo>
                    <a:pt x="0" y="1"/>
                  </a:moveTo>
                  <a:lnTo>
                    <a:pt x="0" y="5349"/>
                  </a:lnTo>
                  <a:lnTo>
                    <a:pt x="15602" y="5350"/>
                  </a:lnTo>
                  <a:lnTo>
                    <a:pt x="177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78;p52"/>
            <p:cNvSpPr/>
            <p:nvPr/>
          </p:nvSpPr>
          <p:spPr>
            <a:xfrm>
              <a:off x="2669696" y="3790120"/>
              <a:ext cx="920673" cy="285984"/>
            </a:xfrm>
            <a:custGeom>
              <a:avLst/>
              <a:gdLst/>
              <a:ahLst/>
              <a:cxnLst/>
              <a:rect l="l" t="t" r="r" b="b"/>
              <a:pathLst>
                <a:path w="17128" h="4573" extrusionOk="0">
                  <a:moveTo>
                    <a:pt x="1" y="1"/>
                  </a:moveTo>
                  <a:lnTo>
                    <a:pt x="12851" y="4572"/>
                  </a:lnTo>
                  <a:lnTo>
                    <a:pt x="13677" y="4572"/>
                  </a:lnTo>
                  <a:lnTo>
                    <a:pt x="17127" y="1"/>
                  </a:ln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79;p52"/>
            <p:cNvSpPr/>
            <p:nvPr/>
          </p:nvSpPr>
          <p:spPr>
            <a:xfrm>
              <a:off x="794331" y="3790120"/>
              <a:ext cx="1035327" cy="72981"/>
            </a:xfrm>
            <a:custGeom>
              <a:avLst/>
              <a:gdLst/>
              <a:ahLst/>
              <a:cxnLst/>
              <a:rect l="l" t="t" r="r" b="b"/>
              <a:pathLst>
                <a:path w="19261" h="1167" extrusionOk="0">
                  <a:moveTo>
                    <a:pt x="0" y="1"/>
                  </a:moveTo>
                  <a:lnTo>
                    <a:pt x="0" y="1167"/>
                  </a:lnTo>
                  <a:lnTo>
                    <a:pt x="19260" y="1"/>
                  </a:ln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0;p52"/>
            <p:cNvSpPr/>
            <p:nvPr/>
          </p:nvSpPr>
          <p:spPr>
            <a:xfrm>
              <a:off x="2538325" y="3716949"/>
              <a:ext cx="1843119" cy="171728"/>
            </a:xfrm>
            <a:custGeom>
              <a:avLst/>
              <a:gdLst/>
              <a:ahLst/>
              <a:cxnLst/>
              <a:rect l="l" t="t" r="r" b="b"/>
              <a:pathLst>
                <a:path w="34289" h="2746" extrusionOk="0">
                  <a:moveTo>
                    <a:pt x="11062" y="0"/>
                  </a:moveTo>
                  <a:lnTo>
                    <a:pt x="6269" y="984"/>
                  </a:lnTo>
                  <a:lnTo>
                    <a:pt x="1" y="1352"/>
                  </a:lnTo>
                  <a:lnTo>
                    <a:pt x="22082" y="2746"/>
                  </a:lnTo>
                  <a:lnTo>
                    <a:pt x="34289" y="1264"/>
                  </a:lnTo>
                  <a:lnTo>
                    <a:pt x="31340" y="574"/>
                  </a:lnTo>
                  <a:lnTo>
                    <a:pt x="24131" y="984"/>
                  </a:lnTo>
                  <a:lnTo>
                    <a:pt x="18231" y="901"/>
                  </a:lnTo>
                  <a:lnTo>
                    <a:pt x="11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1;p52"/>
            <p:cNvSpPr/>
            <p:nvPr/>
          </p:nvSpPr>
          <p:spPr>
            <a:xfrm>
              <a:off x="2538325" y="3718638"/>
              <a:ext cx="1182609" cy="184798"/>
            </a:xfrm>
            <a:custGeom>
              <a:avLst/>
              <a:gdLst/>
              <a:ahLst/>
              <a:cxnLst/>
              <a:rect l="l" t="t" r="r" b="b"/>
              <a:pathLst>
                <a:path w="22001" h="2955" extrusionOk="0">
                  <a:moveTo>
                    <a:pt x="10930" y="1"/>
                  </a:moveTo>
                  <a:lnTo>
                    <a:pt x="6269" y="957"/>
                  </a:lnTo>
                  <a:lnTo>
                    <a:pt x="1" y="1325"/>
                  </a:lnTo>
                  <a:lnTo>
                    <a:pt x="22000" y="2954"/>
                  </a:lnTo>
                  <a:lnTo>
                    <a:pt x="22000" y="2954"/>
                  </a:lnTo>
                  <a:lnTo>
                    <a:pt x="10930" y="1"/>
                  </a:ln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2;p52"/>
            <p:cNvSpPr/>
            <p:nvPr/>
          </p:nvSpPr>
          <p:spPr>
            <a:xfrm>
              <a:off x="794331" y="3957411"/>
              <a:ext cx="3587119" cy="167350"/>
            </a:xfrm>
            <a:custGeom>
              <a:avLst/>
              <a:gdLst/>
              <a:ahLst/>
              <a:cxnLst/>
              <a:rect l="l" t="t" r="r" b="b"/>
              <a:pathLst>
                <a:path w="66734" h="2676" extrusionOk="0">
                  <a:moveTo>
                    <a:pt x="0" y="1"/>
                  </a:moveTo>
                  <a:lnTo>
                    <a:pt x="0" y="2675"/>
                  </a:lnTo>
                  <a:lnTo>
                    <a:pt x="66734" y="2675"/>
                  </a:lnTo>
                  <a:lnTo>
                    <a:pt x="66734" y="1"/>
                  </a:lnTo>
                  <a:lnTo>
                    <a:pt x="34248" y="14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3;p52"/>
            <p:cNvSpPr/>
            <p:nvPr/>
          </p:nvSpPr>
          <p:spPr>
            <a:xfrm>
              <a:off x="2119971" y="3776299"/>
              <a:ext cx="1158366" cy="348459"/>
            </a:xfrm>
            <a:custGeom>
              <a:avLst/>
              <a:gdLst/>
              <a:ahLst/>
              <a:cxnLst/>
              <a:rect l="l" t="t" r="r" b="b"/>
              <a:pathLst>
                <a:path w="21550" h="5572" extrusionOk="0">
                  <a:moveTo>
                    <a:pt x="0" y="0"/>
                  </a:moveTo>
                  <a:lnTo>
                    <a:pt x="6195" y="1172"/>
                  </a:lnTo>
                  <a:lnTo>
                    <a:pt x="8471" y="4126"/>
                  </a:lnTo>
                  <a:lnTo>
                    <a:pt x="8214" y="5571"/>
                  </a:lnTo>
                  <a:lnTo>
                    <a:pt x="19643" y="5571"/>
                  </a:lnTo>
                  <a:lnTo>
                    <a:pt x="21549" y="3712"/>
                  </a:lnTo>
                  <a:lnTo>
                    <a:pt x="12994" y="969"/>
                  </a:lnTo>
                  <a:lnTo>
                    <a:pt x="7085" y="9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4;p52"/>
            <p:cNvSpPr/>
            <p:nvPr/>
          </p:nvSpPr>
          <p:spPr>
            <a:xfrm>
              <a:off x="2119971" y="3776299"/>
              <a:ext cx="495813" cy="236579"/>
            </a:xfrm>
            <a:custGeom>
              <a:avLst/>
              <a:gdLst/>
              <a:ahLst/>
              <a:cxnLst/>
              <a:rect l="l" t="t" r="r" b="b"/>
              <a:pathLst>
                <a:path w="9224" h="3783" extrusionOk="0">
                  <a:moveTo>
                    <a:pt x="0" y="0"/>
                  </a:moveTo>
                  <a:lnTo>
                    <a:pt x="6195" y="1172"/>
                  </a:lnTo>
                  <a:lnTo>
                    <a:pt x="8207" y="3783"/>
                  </a:lnTo>
                  <a:lnTo>
                    <a:pt x="9223" y="412"/>
                  </a:lnTo>
                  <a:lnTo>
                    <a:pt x="7085" y="9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5;p52"/>
            <p:cNvSpPr/>
            <p:nvPr/>
          </p:nvSpPr>
          <p:spPr>
            <a:xfrm>
              <a:off x="930432" y="2091378"/>
              <a:ext cx="1161000" cy="513746"/>
            </a:xfrm>
            <a:custGeom>
              <a:avLst/>
              <a:gdLst/>
              <a:ahLst/>
              <a:cxnLst/>
              <a:rect l="l" t="t" r="r" b="b"/>
              <a:pathLst>
                <a:path w="21599" h="8215" extrusionOk="0">
                  <a:moveTo>
                    <a:pt x="21598" y="0"/>
                  </a:moveTo>
                  <a:lnTo>
                    <a:pt x="6318" y="800"/>
                  </a:lnTo>
                  <a:lnTo>
                    <a:pt x="0" y="7855"/>
                  </a:lnTo>
                  <a:lnTo>
                    <a:pt x="418" y="8214"/>
                  </a:lnTo>
                  <a:lnTo>
                    <a:pt x="16887" y="6453"/>
                  </a:lnTo>
                  <a:lnTo>
                    <a:pt x="21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6;p52"/>
            <p:cNvSpPr/>
            <p:nvPr/>
          </p:nvSpPr>
          <p:spPr>
            <a:xfrm>
              <a:off x="912210" y="2038846"/>
              <a:ext cx="1174815" cy="543201"/>
            </a:xfrm>
            <a:custGeom>
              <a:avLst/>
              <a:gdLst/>
              <a:ahLst/>
              <a:cxnLst/>
              <a:rect l="l" t="t" r="r" b="b"/>
              <a:pathLst>
                <a:path w="21856" h="8686" extrusionOk="0">
                  <a:moveTo>
                    <a:pt x="21517" y="1"/>
                  </a:moveTo>
                  <a:lnTo>
                    <a:pt x="6318" y="1271"/>
                  </a:lnTo>
                  <a:lnTo>
                    <a:pt x="1" y="8325"/>
                  </a:lnTo>
                  <a:lnTo>
                    <a:pt x="419" y="8685"/>
                  </a:lnTo>
                  <a:lnTo>
                    <a:pt x="16887" y="6924"/>
                  </a:lnTo>
                  <a:lnTo>
                    <a:pt x="21856" y="370"/>
                  </a:lnTo>
                  <a:lnTo>
                    <a:pt x="21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7;p52"/>
            <p:cNvSpPr/>
            <p:nvPr/>
          </p:nvSpPr>
          <p:spPr>
            <a:xfrm>
              <a:off x="912210" y="2123336"/>
              <a:ext cx="989691" cy="458713"/>
            </a:xfrm>
            <a:custGeom>
              <a:avLst/>
              <a:gdLst/>
              <a:ahLst/>
              <a:cxnLst/>
              <a:rect l="l" t="t" r="r" b="b"/>
              <a:pathLst>
                <a:path w="18412" h="7335" extrusionOk="0">
                  <a:moveTo>
                    <a:pt x="6247" y="0"/>
                  </a:moveTo>
                  <a:lnTo>
                    <a:pt x="1" y="6974"/>
                  </a:lnTo>
                  <a:lnTo>
                    <a:pt x="419" y="7334"/>
                  </a:lnTo>
                  <a:lnTo>
                    <a:pt x="16887" y="5573"/>
                  </a:lnTo>
                  <a:lnTo>
                    <a:pt x="18411" y="3563"/>
                  </a:lnTo>
                  <a:lnTo>
                    <a:pt x="18411" y="3563"/>
                  </a:lnTo>
                  <a:cubicBezTo>
                    <a:pt x="18230" y="3564"/>
                    <a:pt x="18045" y="3566"/>
                    <a:pt x="17861" y="3566"/>
                  </a:cubicBezTo>
                  <a:cubicBezTo>
                    <a:pt x="11446" y="3566"/>
                    <a:pt x="6247" y="1971"/>
                    <a:pt x="6247" y="2"/>
                  </a:cubicBezTo>
                  <a:lnTo>
                    <a:pt x="6247"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8;p52"/>
            <p:cNvSpPr/>
            <p:nvPr/>
          </p:nvSpPr>
          <p:spPr>
            <a:xfrm>
              <a:off x="2100136" y="2705009"/>
              <a:ext cx="104549" cy="514996"/>
            </a:xfrm>
            <a:custGeom>
              <a:avLst/>
              <a:gdLst/>
              <a:ahLst/>
              <a:cxnLst/>
              <a:rect l="l" t="t" r="r" b="b"/>
              <a:pathLst>
                <a:path w="1945" h="8235" extrusionOk="0">
                  <a:moveTo>
                    <a:pt x="1911" y="1"/>
                  </a:moveTo>
                  <a:lnTo>
                    <a:pt x="103" y="3728"/>
                  </a:lnTo>
                  <a:lnTo>
                    <a:pt x="0" y="5530"/>
                  </a:lnTo>
                  <a:lnTo>
                    <a:pt x="1086" y="6801"/>
                  </a:lnTo>
                  <a:lnTo>
                    <a:pt x="1312" y="8235"/>
                  </a:lnTo>
                  <a:lnTo>
                    <a:pt x="1944" y="8132"/>
                  </a:lnTo>
                  <a:lnTo>
                    <a:pt x="1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9;p52"/>
            <p:cNvSpPr/>
            <p:nvPr/>
          </p:nvSpPr>
          <p:spPr>
            <a:xfrm>
              <a:off x="2203072" y="3101130"/>
              <a:ext cx="535160" cy="245022"/>
            </a:xfrm>
            <a:custGeom>
              <a:avLst/>
              <a:gdLst/>
              <a:ahLst/>
              <a:cxnLst/>
              <a:rect l="l" t="t" r="r" b="b"/>
              <a:pathLst>
                <a:path w="9956" h="3918" extrusionOk="0">
                  <a:moveTo>
                    <a:pt x="0" y="1"/>
                  </a:moveTo>
                  <a:lnTo>
                    <a:pt x="0" y="1967"/>
                  </a:lnTo>
                  <a:lnTo>
                    <a:pt x="9955" y="3917"/>
                  </a:lnTo>
                  <a:lnTo>
                    <a:pt x="8985" y="163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90;p52"/>
            <p:cNvSpPr/>
            <p:nvPr/>
          </p:nvSpPr>
          <p:spPr>
            <a:xfrm>
              <a:off x="2190709" y="3218327"/>
              <a:ext cx="548329" cy="141272"/>
            </a:xfrm>
            <a:custGeom>
              <a:avLst/>
              <a:gdLst/>
              <a:ahLst/>
              <a:cxnLst/>
              <a:rect l="l" t="t" r="r" b="b"/>
              <a:pathLst>
                <a:path w="10201" h="2259" extrusionOk="0">
                  <a:moveTo>
                    <a:pt x="1" y="1"/>
                  </a:moveTo>
                  <a:lnTo>
                    <a:pt x="124" y="308"/>
                  </a:lnTo>
                  <a:lnTo>
                    <a:pt x="10078" y="2259"/>
                  </a:lnTo>
                  <a:lnTo>
                    <a:pt x="10201" y="2028"/>
                  </a:lnTo>
                  <a:lnTo>
                    <a:pt x="1"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91;p52"/>
            <p:cNvSpPr/>
            <p:nvPr/>
          </p:nvSpPr>
          <p:spPr>
            <a:xfrm>
              <a:off x="2136473" y="2754915"/>
              <a:ext cx="102452" cy="573969"/>
            </a:xfrm>
            <a:custGeom>
              <a:avLst/>
              <a:gdLst/>
              <a:ahLst/>
              <a:cxnLst/>
              <a:rect l="l" t="t" r="r" b="b"/>
              <a:pathLst>
                <a:path w="1906" h="9178" extrusionOk="0">
                  <a:moveTo>
                    <a:pt x="1208" y="1"/>
                  </a:moveTo>
                  <a:lnTo>
                    <a:pt x="21" y="2725"/>
                  </a:lnTo>
                  <a:lnTo>
                    <a:pt x="1" y="4488"/>
                  </a:lnTo>
                  <a:lnTo>
                    <a:pt x="984" y="5798"/>
                  </a:lnTo>
                  <a:cubicBezTo>
                    <a:pt x="984" y="5798"/>
                    <a:pt x="1041" y="7847"/>
                    <a:pt x="1025" y="7990"/>
                  </a:cubicBezTo>
                  <a:lnTo>
                    <a:pt x="1353" y="9178"/>
                  </a:lnTo>
                  <a:lnTo>
                    <a:pt x="1455" y="4776"/>
                  </a:lnTo>
                  <a:lnTo>
                    <a:pt x="1844" y="4756"/>
                  </a:lnTo>
                  <a:lnTo>
                    <a:pt x="1905" y="3465"/>
                  </a:lnTo>
                  <a:lnTo>
                    <a:pt x="1393" y="3462"/>
                  </a:lnTo>
                  <a:lnTo>
                    <a:pt x="1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92;p52"/>
            <p:cNvSpPr/>
            <p:nvPr/>
          </p:nvSpPr>
          <p:spPr>
            <a:xfrm>
              <a:off x="2326111" y="3127834"/>
              <a:ext cx="388738" cy="153467"/>
            </a:xfrm>
            <a:custGeom>
              <a:avLst/>
              <a:gdLst/>
              <a:ahLst/>
              <a:cxnLst/>
              <a:rect l="l" t="t" r="r" b="b"/>
              <a:pathLst>
                <a:path w="7232" h="2454" extrusionOk="0">
                  <a:moveTo>
                    <a:pt x="0" y="0"/>
                  </a:moveTo>
                  <a:lnTo>
                    <a:pt x="7231" y="2454"/>
                  </a:lnTo>
                  <a:lnTo>
                    <a:pt x="6714" y="1217"/>
                  </a:lnTo>
                  <a:lnTo>
                    <a:pt x="0" y="0"/>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3;p52"/>
            <p:cNvSpPr/>
            <p:nvPr/>
          </p:nvSpPr>
          <p:spPr>
            <a:xfrm>
              <a:off x="2513277" y="1825401"/>
              <a:ext cx="144003" cy="148089"/>
            </a:xfrm>
            <a:custGeom>
              <a:avLst/>
              <a:gdLst/>
              <a:ahLst/>
              <a:cxnLst/>
              <a:rect l="l" t="t" r="r" b="b"/>
              <a:pathLst>
                <a:path w="2679" h="2368" extrusionOk="0">
                  <a:moveTo>
                    <a:pt x="1038" y="0"/>
                  </a:moveTo>
                  <a:cubicBezTo>
                    <a:pt x="899" y="0"/>
                    <a:pt x="758" y="27"/>
                    <a:pt x="624" y="83"/>
                  </a:cubicBezTo>
                  <a:cubicBezTo>
                    <a:pt x="174" y="269"/>
                    <a:pt x="1" y="816"/>
                    <a:pt x="261" y="1228"/>
                  </a:cubicBezTo>
                  <a:lnTo>
                    <a:pt x="976" y="2368"/>
                  </a:lnTo>
                  <a:lnTo>
                    <a:pt x="2679" y="1660"/>
                  </a:lnTo>
                  <a:lnTo>
                    <a:pt x="1954" y="506"/>
                  </a:lnTo>
                  <a:cubicBezTo>
                    <a:pt x="1750" y="184"/>
                    <a:pt x="1400" y="0"/>
                    <a:pt x="1038" y="0"/>
                  </a:cubicBezTo>
                  <a:close/>
                </a:path>
              </a:pathLst>
            </a:custGeom>
            <a:solidFill>
              <a:srgbClr val="A13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94;p52"/>
            <p:cNvSpPr/>
            <p:nvPr/>
          </p:nvSpPr>
          <p:spPr>
            <a:xfrm>
              <a:off x="2527091" y="1838471"/>
              <a:ext cx="110838" cy="123199"/>
            </a:xfrm>
            <a:custGeom>
              <a:avLst/>
              <a:gdLst/>
              <a:ahLst/>
              <a:cxnLst/>
              <a:rect l="l" t="t" r="r" b="b"/>
              <a:pathLst>
                <a:path w="2062" h="1970" extrusionOk="0">
                  <a:moveTo>
                    <a:pt x="707" y="1"/>
                  </a:moveTo>
                  <a:cubicBezTo>
                    <a:pt x="603" y="1"/>
                    <a:pt x="499" y="21"/>
                    <a:pt x="399" y="62"/>
                  </a:cubicBezTo>
                  <a:cubicBezTo>
                    <a:pt x="228" y="134"/>
                    <a:pt x="100" y="280"/>
                    <a:pt x="53" y="460"/>
                  </a:cubicBezTo>
                  <a:cubicBezTo>
                    <a:pt x="0" y="645"/>
                    <a:pt x="30" y="843"/>
                    <a:pt x="131" y="1008"/>
                  </a:cubicBezTo>
                  <a:lnTo>
                    <a:pt x="722" y="1969"/>
                  </a:lnTo>
                  <a:lnTo>
                    <a:pt x="2062" y="1413"/>
                  </a:lnTo>
                  <a:lnTo>
                    <a:pt x="1463" y="439"/>
                  </a:lnTo>
                  <a:cubicBezTo>
                    <a:pt x="1293" y="160"/>
                    <a:pt x="1002" y="1"/>
                    <a:pt x="707" y="1"/>
                  </a:cubicBezTo>
                  <a:close/>
                </a:path>
              </a:pathLst>
            </a:custGeom>
            <a:solidFill>
              <a:srgbClr val="57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95;p52"/>
            <p:cNvSpPr/>
            <p:nvPr/>
          </p:nvSpPr>
          <p:spPr>
            <a:xfrm>
              <a:off x="1509989" y="2742470"/>
              <a:ext cx="455929" cy="318754"/>
            </a:xfrm>
            <a:custGeom>
              <a:avLst/>
              <a:gdLst/>
              <a:ahLst/>
              <a:cxnLst/>
              <a:rect l="l" t="t" r="r" b="b"/>
              <a:pathLst>
                <a:path w="8482" h="5097" extrusionOk="0">
                  <a:moveTo>
                    <a:pt x="7181" y="0"/>
                  </a:moveTo>
                  <a:lnTo>
                    <a:pt x="6074" y="220"/>
                  </a:lnTo>
                  <a:lnTo>
                    <a:pt x="4814" y="2617"/>
                  </a:lnTo>
                  <a:lnTo>
                    <a:pt x="1" y="5096"/>
                  </a:lnTo>
                  <a:lnTo>
                    <a:pt x="5091" y="3232"/>
                  </a:lnTo>
                  <a:lnTo>
                    <a:pt x="6924" y="1286"/>
                  </a:lnTo>
                  <a:lnTo>
                    <a:pt x="8276" y="2187"/>
                  </a:lnTo>
                  <a:lnTo>
                    <a:pt x="8481" y="1532"/>
                  </a:lnTo>
                  <a:lnTo>
                    <a:pt x="7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96;p52"/>
            <p:cNvSpPr/>
            <p:nvPr/>
          </p:nvSpPr>
          <p:spPr>
            <a:xfrm>
              <a:off x="1882171" y="2822770"/>
              <a:ext cx="168460" cy="329260"/>
            </a:xfrm>
            <a:custGeom>
              <a:avLst/>
              <a:gdLst/>
              <a:ahLst/>
              <a:cxnLst/>
              <a:rect l="l" t="t" r="r" b="b"/>
              <a:pathLst>
                <a:path w="3134" h="5265" extrusionOk="0">
                  <a:moveTo>
                    <a:pt x="0" y="0"/>
                  </a:moveTo>
                  <a:lnTo>
                    <a:pt x="1146" y="1045"/>
                  </a:lnTo>
                  <a:lnTo>
                    <a:pt x="1885" y="3155"/>
                  </a:lnTo>
                  <a:lnTo>
                    <a:pt x="2412" y="5264"/>
                  </a:lnTo>
                  <a:lnTo>
                    <a:pt x="3011" y="4877"/>
                  </a:lnTo>
                  <a:cubicBezTo>
                    <a:pt x="3032" y="4793"/>
                    <a:pt x="3134" y="3197"/>
                    <a:pt x="3134" y="3197"/>
                  </a:cubicBezTo>
                  <a:lnTo>
                    <a:pt x="1762" y="759"/>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97;p52"/>
            <p:cNvSpPr/>
            <p:nvPr/>
          </p:nvSpPr>
          <p:spPr>
            <a:xfrm>
              <a:off x="1670763" y="3806692"/>
              <a:ext cx="909439" cy="115257"/>
            </a:xfrm>
            <a:custGeom>
              <a:avLst/>
              <a:gdLst/>
              <a:ahLst/>
              <a:cxnLst/>
              <a:rect l="l" t="t" r="r" b="b"/>
              <a:pathLst>
                <a:path w="16919" h="1843" extrusionOk="0">
                  <a:moveTo>
                    <a:pt x="11675" y="0"/>
                  </a:moveTo>
                  <a:lnTo>
                    <a:pt x="4916" y="491"/>
                  </a:lnTo>
                  <a:lnTo>
                    <a:pt x="2950" y="1229"/>
                  </a:lnTo>
                  <a:lnTo>
                    <a:pt x="0" y="942"/>
                  </a:lnTo>
                  <a:lnTo>
                    <a:pt x="3441" y="1434"/>
                  </a:lnTo>
                  <a:lnTo>
                    <a:pt x="5162" y="860"/>
                  </a:lnTo>
                  <a:lnTo>
                    <a:pt x="12537" y="860"/>
                  </a:lnTo>
                  <a:lnTo>
                    <a:pt x="16919" y="1843"/>
                  </a:lnTo>
                  <a:lnTo>
                    <a:pt x="16919" y="1843"/>
                  </a:lnTo>
                  <a:lnTo>
                    <a:pt x="14953" y="614"/>
                  </a:lnTo>
                  <a:lnTo>
                    <a:pt x="116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98;p52"/>
            <p:cNvSpPr/>
            <p:nvPr/>
          </p:nvSpPr>
          <p:spPr>
            <a:xfrm>
              <a:off x="2636155" y="3923828"/>
              <a:ext cx="351380" cy="200933"/>
            </a:xfrm>
            <a:custGeom>
              <a:avLst/>
              <a:gdLst/>
              <a:ahLst/>
              <a:cxnLst/>
              <a:rect l="l" t="t" r="r" b="b"/>
              <a:pathLst>
                <a:path w="6537" h="3213" extrusionOk="0">
                  <a:moveTo>
                    <a:pt x="0" y="1"/>
                  </a:moveTo>
                  <a:lnTo>
                    <a:pt x="60" y="3212"/>
                  </a:lnTo>
                  <a:lnTo>
                    <a:pt x="5862" y="3211"/>
                  </a:lnTo>
                  <a:lnTo>
                    <a:pt x="6536" y="985"/>
                  </a:lnTo>
                  <a:lnTo>
                    <a:pt x="0"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99;p52"/>
            <p:cNvSpPr/>
            <p:nvPr/>
          </p:nvSpPr>
          <p:spPr>
            <a:xfrm>
              <a:off x="2636155" y="3911070"/>
              <a:ext cx="294994" cy="131641"/>
            </a:xfrm>
            <a:custGeom>
              <a:avLst/>
              <a:gdLst/>
              <a:ahLst/>
              <a:cxnLst/>
              <a:rect l="l" t="t" r="r" b="b"/>
              <a:pathLst>
                <a:path w="5488" h="2105" extrusionOk="0">
                  <a:moveTo>
                    <a:pt x="2712" y="0"/>
                  </a:moveTo>
                  <a:lnTo>
                    <a:pt x="0" y="205"/>
                  </a:lnTo>
                  <a:lnTo>
                    <a:pt x="2514" y="2104"/>
                  </a:lnTo>
                  <a:lnTo>
                    <a:pt x="5487" y="863"/>
                  </a:lnTo>
                  <a:lnTo>
                    <a:pt x="27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00;p52"/>
            <p:cNvSpPr/>
            <p:nvPr/>
          </p:nvSpPr>
          <p:spPr>
            <a:xfrm>
              <a:off x="2924966" y="3985491"/>
              <a:ext cx="246778" cy="141085"/>
            </a:xfrm>
            <a:custGeom>
              <a:avLst/>
              <a:gdLst/>
              <a:ahLst/>
              <a:cxnLst/>
              <a:rect l="l" t="t" r="r" b="b"/>
              <a:pathLst>
                <a:path w="4591" h="2256" extrusionOk="0">
                  <a:moveTo>
                    <a:pt x="0" y="1"/>
                  </a:moveTo>
                  <a:lnTo>
                    <a:pt x="43" y="2256"/>
                  </a:lnTo>
                  <a:lnTo>
                    <a:pt x="4117" y="2256"/>
                  </a:lnTo>
                  <a:lnTo>
                    <a:pt x="4590" y="693"/>
                  </a:lnTo>
                  <a:lnTo>
                    <a:pt x="0" y="1"/>
                  </a:ln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01;p52"/>
            <p:cNvSpPr/>
            <p:nvPr/>
          </p:nvSpPr>
          <p:spPr>
            <a:xfrm>
              <a:off x="2924966" y="3976548"/>
              <a:ext cx="246778" cy="92493"/>
            </a:xfrm>
            <a:custGeom>
              <a:avLst/>
              <a:gdLst/>
              <a:ahLst/>
              <a:cxnLst/>
              <a:rect l="l" t="t" r="r" b="b"/>
              <a:pathLst>
                <a:path w="4591" h="1479" extrusionOk="0">
                  <a:moveTo>
                    <a:pt x="1905" y="1"/>
                  </a:moveTo>
                  <a:lnTo>
                    <a:pt x="0" y="144"/>
                  </a:lnTo>
                  <a:lnTo>
                    <a:pt x="1765" y="1479"/>
                  </a:lnTo>
                  <a:lnTo>
                    <a:pt x="4590" y="836"/>
                  </a:lnTo>
                  <a:lnTo>
                    <a:pt x="19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02;p52"/>
            <p:cNvSpPr/>
            <p:nvPr/>
          </p:nvSpPr>
          <p:spPr>
            <a:xfrm>
              <a:off x="3001348" y="2106763"/>
              <a:ext cx="411798" cy="392048"/>
            </a:xfrm>
            <a:custGeom>
              <a:avLst/>
              <a:gdLst/>
              <a:ahLst/>
              <a:cxnLst/>
              <a:rect l="l" t="t" r="r" b="b"/>
              <a:pathLst>
                <a:path w="7661" h="6269" extrusionOk="0">
                  <a:moveTo>
                    <a:pt x="1" y="1"/>
                  </a:moveTo>
                  <a:lnTo>
                    <a:pt x="491" y="697"/>
                  </a:lnTo>
                  <a:lnTo>
                    <a:pt x="2459" y="1516"/>
                  </a:lnTo>
                  <a:lnTo>
                    <a:pt x="3442" y="2417"/>
                  </a:lnTo>
                  <a:lnTo>
                    <a:pt x="3400" y="4301"/>
                  </a:lnTo>
                  <a:lnTo>
                    <a:pt x="6267" y="6269"/>
                  </a:lnTo>
                  <a:lnTo>
                    <a:pt x="5900" y="4917"/>
                  </a:lnTo>
                  <a:lnTo>
                    <a:pt x="5080" y="3892"/>
                  </a:lnTo>
                  <a:lnTo>
                    <a:pt x="5161" y="3402"/>
                  </a:lnTo>
                  <a:lnTo>
                    <a:pt x="5244" y="2459"/>
                  </a:lnTo>
                  <a:lnTo>
                    <a:pt x="6667" y="1353"/>
                  </a:lnTo>
                  <a:lnTo>
                    <a:pt x="7661" y="820"/>
                  </a:lnTo>
                  <a:lnTo>
                    <a:pt x="7496" y="1"/>
                  </a:lnTo>
                  <a:lnTo>
                    <a:pt x="5950" y="1"/>
                  </a:lnTo>
                  <a:lnTo>
                    <a:pt x="4644" y="676"/>
                  </a:lnTo>
                  <a:lnTo>
                    <a:pt x="2925" y="845"/>
                  </a:lnTo>
                  <a:lnTo>
                    <a:pt x="2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3;p52"/>
            <p:cNvSpPr/>
            <p:nvPr/>
          </p:nvSpPr>
          <p:spPr>
            <a:xfrm>
              <a:off x="3182171" y="2106763"/>
              <a:ext cx="230974" cy="392048"/>
            </a:xfrm>
            <a:custGeom>
              <a:avLst/>
              <a:gdLst/>
              <a:ahLst/>
              <a:cxnLst/>
              <a:rect l="l" t="t" r="r" b="b"/>
              <a:pathLst>
                <a:path w="4297" h="6269" extrusionOk="0">
                  <a:moveTo>
                    <a:pt x="2983" y="1"/>
                  </a:moveTo>
                  <a:lnTo>
                    <a:pt x="1" y="2348"/>
                  </a:lnTo>
                  <a:lnTo>
                    <a:pt x="78" y="2417"/>
                  </a:lnTo>
                  <a:lnTo>
                    <a:pt x="36" y="4301"/>
                  </a:lnTo>
                  <a:lnTo>
                    <a:pt x="2903" y="6269"/>
                  </a:lnTo>
                  <a:lnTo>
                    <a:pt x="2536" y="4917"/>
                  </a:lnTo>
                  <a:lnTo>
                    <a:pt x="1716" y="3892"/>
                  </a:lnTo>
                  <a:lnTo>
                    <a:pt x="1797" y="3402"/>
                  </a:lnTo>
                  <a:lnTo>
                    <a:pt x="1880" y="2459"/>
                  </a:lnTo>
                  <a:lnTo>
                    <a:pt x="3303" y="1353"/>
                  </a:lnTo>
                  <a:lnTo>
                    <a:pt x="4297" y="820"/>
                  </a:lnTo>
                  <a:lnTo>
                    <a:pt x="41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4;p52"/>
            <p:cNvSpPr/>
            <p:nvPr/>
          </p:nvSpPr>
          <p:spPr>
            <a:xfrm>
              <a:off x="2326971" y="1777559"/>
              <a:ext cx="389759" cy="522688"/>
            </a:xfrm>
            <a:custGeom>
              <a:avLst/>
              <a:gdLst/>
              <a:ahLst/>
              <a:cxnLst/>
              <a:rect l="l" t="t" r="r" b="b"/>
              <a:pathLst>
                <a:path w="7251" h="8358" extrusionOk="0">
                  <a:moveTo>
                    <a:pt x="1802" y="1"/>
                  </a:moveTo>
                  <a:lnTo>
                    <a:pt x="1" y="819"/>
                  </a:lnTo>
                  <a:lnTo>
                    <a:pt x="1435" y="3033"/>
                  </a:lnTo>
                  <a:lnTo>
                    <a:pt x="1208" y="3339"/>
                  </a:lnTo>
                  <a:lnTo>
                    <a:pt x="1659" y="4056"/>
                  </a:lnTo>
                  <a:lnTo>
                    <a:pt x="1905" y="3912"/>
                  </a:lnTo>
                  <a:lnTo>
                    <a:pt x="2294" y="4528"/>
                  </a:lnTo>
                  <a:lnTo>
                    <a:pt x="2110" y="4772"/>
                  </a:lnTo>
                  <a:lnTo>
                    <a:pt x="2356" y="5346"/>
                  </a:lnTo>
                  <a:lnTo>
                    <a:pt x="2561" y="5285"/>
                  </a:lnTo>
                  <a:lnTo>
                    <a:pt x="2519" y="8358"/>
                  </a:lnTo>
                  <a:lnTo>
                    <a:pt x="3831" y="6124"/>
                  </a:lnTo>
                  <a:lnTo>
                    <a:pt x="3543" y="5245"/>
                  </a:lnTo>
                  <a:lnTo>
                    <a:pt x="4383" y="4752"/>
                  </a:lnTo>
                  <a:lnTo>
                    <a:pt x="5858" y="4875"/>
                  </a:lnTo>
                  <a:lnTo>
                    <a:pt x="7251" y="4543"/>
                  </a:lnTo>
                  <a:lnTo>
                    <a:pt x="4319" y="4565"/>
                  </a:lnTo>
                  <a:lnTo>
                    <a:pt x="3442" y="4691"/>
                  </a:lnTo>
                  <a:lnTo>
                    <a:pt x="1925" y="2070"/>
                  </a:lnTo>
                  <a:lnTo>
                    <a:pt x="1639" y="1004"/>
                  </a:lnTo>
                  <a:lnTo>
                    <a:pt x="18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5;p52"/>
            <p:cNvSpPr/>
            <p:nvPr/>
          </p:nvSpPr>
          <p:spPr>
            <a:xfrm>
              <a:off x="2387281" y="2569550"/>
              <a:ext cx="65954" cy="62100"/>
            </a:xfrm>
            <a:custGeom>
              <a:avLst/>
              <a:gdLst/>
              <a:ahLst/>
              <a:cxnLst/>
              <a:rect l="l" t="t" r="r" b="b"/>
              <a:pathLst>
                <a:path w="1227" h="993" extrusionOk="0">
                  <a:moveTo>
                    <a:pt x="985" y="1"/>
                  </a:moveTo>
                  <a:lnTo>
                    <a:pt x="0" y="404"/>
                  </a:lnTo>
                  <a:lnTo>
                    <a:pt x="242" y="993"/>
                  </a:lnTo>
                  <a:lnTo>
                    <a:pt x="1226" y="590"/>
                  </a:lnTo>
                  <a:lnTo>
                    <a:pt x="9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06;p52"/>
            <p:cNvSpPr/>
            <p:nvPr/>
          </p:nvSpPr>
          <p:spPr>
            <a:xfrm>
              <a:off x="2180174" y="1239725"/>
              <a:ext cx="445931" cy="600798"/>
            </a:xfrm>
            <a:custGeom>
              <a:avLst/>
              <a:gdLst/>
              <a:ahLst/>
              <a:cxnLst/>
              <a:rect l="l" t="t" r="r" b="b"/>
              <a:pathLst>
                <a:path w="8296" h="9607" extrusionOk="0">
                  <a:moveTo>
                    <a:pt x="998" y="1"/>
                  </a:moveTo>
                  <a:lnTo>
                    <a:pt x="0" y="558"/>
                  </a:lnTo>
                  <a:lnTo>
                    <a:pt x="2866" y="9607"/>
                  </a:lnTo>
                  <a:lnTo>
                    <a:pt x="8296" y="6409"/>
                  </a:lnTo>
                  <a:lnTo>
                    <a:pt x="9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07;p52"/>
            <p:cNvSpPr/>
            <p:nvPr/>
          </p:nvSpPr>
          <p:spPr>
            <a:xfrm>
              <a:off x="2168402" y="1268430"/>
              <a:ext cx="295585" cy="603925"/>
            </a:xfrm>
            <a:custGeom>
              <a:avLst/>
              <a:gdLst/>
              <a:ahLst/>
              <a:cxnLst/>
              <a:rect l="l" t="t" r="r" b="b"/>
              <a:pathLst>
                <a:path w="5499" h="9657" extrusionOk="0">
                  <a:moveTo>
                    <a:pt x="394" y="0"/>
                  </a:moveTo>
                  <a:lnTo>
                    <a:pt x="1" y="255"/>
                  </a:lnTo>
                  <a:lnTo>
                    <a:pt x="2397" y="9657"/>
                  </a:lnTo>
                  <a:lnTo>
                    <a:pt x="5498" y="7727"/>
                  </a:lnTo>
                  <a:lnTo>
                    <a:pt x="394" y="0"/>
                  </a:lnTo>
                  <a:close/>
                </a:path>
              </a:pathLst>
            </a:custGeom>
            <a:solidFill>
              <a:srgbClr val="5C463F">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08;p52"/>
            <p:cNvSpPr/>
            <p:nvPr/>
          </p:nvSpPr>
          <p:spPr>
            <a:xfrm>
              <a:off x="2332615" y="1862549"/>
              <a:ext cx="58106" cy="46590"/>
            </a:xfrm>
            <a:custGeom>
              <a:avLst/>
              <a:gdLst/>
              <a:ahLst/>
              <a:cxnLst/>
              <a:rect l="l" t="t" r="r" b="b"/>
              <a:pathLst>
                <a:path w="1081" h="745" extrusionOk="0">
                  <a:moveTo>
                    <a:pt x="1008" y="0"/>
                  </a:moveTo>
                  <a:lnTo>
                    <a:pt x="1" y="420"/>
                  </a:lnTo>
                  <a:lnTo>
                    <a:pt x="73" y="745"/>
                  </a:lnTo>
                  <a:lnTo>
                    <a:pt x="1080" y="325"/>
                  </a:lnTo>
                  <a:lnTo>
                    <a:pt x="1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09;p52"/>
            <p:cNvSpPr/>
            <p:nvPr/>
          </p:nvSpPr>
          <p:spPr>
            <a:xfrm>
              <a:off x="2209184" y="2030843"/>
              <a:ext cx="55960" cy="46916"/>
            </a:xfrm>
            <a:custGeom>
              <a:avLst/>
              <a:gdLst/>
              <a:ahLst/>
              <a:cxnLst/>
              <a:rect l="l" t="t" r="r" b="b"/>
              <a:pathLst>
                <a:path w="1058" h="887" extrusionOk="0">
                  <a:moveTo>
                    <a:pt x="1008" y="1"/>
                  </a:moveTo>
                  <a:lnTo>
                    <a:pt x="1" y="421"/>
                  </a:lnTo>
                  <a:lnTo>
                    <a:pt x="50" y="887"/>
                  </a:lnTo>
                  <a:lnTo>
                    <a:pt x="1058" y="467"/>
                  </a:lnTo>
                  <a:lnTo>
                    <a:pt x="10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10;p52"/>
            <p:cNvSpPr/>
            <p:nvPr/>
          </p:nvSpPr>
          <p:spPr>
            <a:xfrm>
              <a:off x="2344907" y="1971709"/>
              <a:ext cx="60826" cy="51147"/>
            </a:xfrm>
            <a:custGeom>
              <a:avLst/>
              <a:gdLst/>
              <a:ahLst/>
              <a:cxnLst/>
              <a:rect l="l" t="t" r="r" b="b"/>
              <a:pathLst>
                <a:path w="1150" h="967" extrusionOk="0">
                  <a:moveTo>
                    <a:pt x="845" y="0"/>
                  </a:moveTo>
                  <a:lnTo>
                    <a:pt x="1" y="693"/>
                  </a:lnTo>
                  <a:lnTo>
                    <a:pt x="307" y="966"/>
                  </a:lnTo>
                  <a:lnTo>
                    <a:pt x="1150" y="274"/>
                  </a:lnTo>
                  <a:lnTo>
                    <a:pt x="8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11;p52"/>
            <p:cNvSpPr/>
            <p:nvPr/>
          </p:nvSpPr>
          <p:spPr>
            <a:xfrm>
              <a:off x="2304656" y="1945685"/>
              <a:ext cx="63418" cy="46334"/>
            </a:xfrm>
            <a:custGeom>
              <a:avLst/>
              <a:gdLst/>
              <a:ahLst/>
              <a:cxnLst/>
              <a:rect l="l" t="t" r="r" b="b"/>
              <a:pathLst>
                <a:path w="1199" h="876" extrusionOk="0">
                  <a:moveTo>
                    <a:pt x="935" y="0"/>
                  </a:moveTo>
                  <a:lnTo>
                    <a:pt x="0" y="562"/>
                  </a:lnTo>
                  <a:lnTo>
                    <a:pt x="263" y="875"/>
                  </a:lnTo>
                  <a:lnTo>
                    <a:pt x="1198" y="315"/>
                  </a:lnTo>
                  <a:lnTo>
                    <a:pt x="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12;p52"/>
            <p:cNvSpPr/>
            <p:nvPr/>
          </p:nvSpPr>
          <p:spPr>
            <a:xfrm>
              <a:off x="2304656" y="1871688"/>
              <a:ext cx="63418" cy="46387"/>
            </a:xfrm>
            <a:custGeom>
              <a:avLst/>
              <a:gdLst/>
              <a:ahLst/>
              <a:cxnLst/>
              <a:rect l="l" t="t" r="r" b="b"/>
              <a:pathLst>
                <a:path w="1199" h="877" extrusionOk="0">
                  <a:moveTo>
                    <a:pt x="935" y="1"/>
                  </a:moveTo>
                  <a:lnTo>
                    <a:pt x="0" y="562"/>
                  </a:lnTo>
                  <a:lnTo>
                    <a:pt x="263" y="876"/>
                  </a:lnTo>
                  <a:lnTo>
                    <a:pt x="1198" y="316"/>
                  </a:lnTo>
                  <a:lnTo>
                    <a:pt x="9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13;p52"/>
            <p:cNvSpPr/>
            <p:nvPr/>
          </p:nvSpPr>
          <p:spPr>
            <a:xfrm>
              <a:off x="2243670" y="1870101"/>
              <a:ext cx="63471" cy="46387"/>
            </a:xfrm>
            <a:custGeom>
              <a:avLst/>
              <a:gdLst/>
              <a:ahLst/>
              <a:cxnLst/>
              <a:rect l="l" t="t" r="r" b="b"/>
              <a:pathLst>
                <a:path w="1200" h="877" extrusionOk="0">
                  <a:moveTo>
                    <a:pt x="936" y="0"/>
                  </a:moveTo>
                  <a:lnTo>
                    <a:pt x="1" y="562"/>
                  </a:lnTo>
                  <a:lnTo>
                    <a:pt x="264" y="877"/>
                  </a:lnTo>
                  <a:lnTo>
                    <a:pt x="1199" y="315"/>
                  </a:lnTo>
                  <a:lnTo>
                    <a:pt x="9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14;p52"/>
            <p:cNvSpPr/>
            <p:nvPr/>
          </p:nvSpPr>
          <p:spPr>
            <a:xfrm>
              <a:off x="2231399" y="1969911"/>
              <a:ext cx="50089" cy="42050"/>
            </a:xfrm>
            <a:custGeom>
              <a:avLst/>
              <a:gdLst/>
              <a:ahLst/>
              <a:cxnLst/>
              <a:rect l="l" t="t" r="r" b="b"/>
              <a:pathLst>
                <a:path w="947" h="795" extrusionOk="0">
                  <a:moveTo>
                    <a:pt x="904" y="1"/>
                  </a:moveTo>
                  <a:lnTo>
                    <a:pt x="1" y="376"/>
                  </a:lnTo>
                  <a:lnTo>
                    <a:pt x="45" y="794"/>
                  </a:lnTo>
                  <a:lnTo>
                    <a:pt x="947" y="417"/>
                  </a:lnTo>
                  <a:lnTo>
                    <a:pt x="9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15;p52"/>
            <p:cNvSpPr/>
            <p:nvPr/>
          </p:nvSpPr>
          <p:spPr>
            <a:xfrm>
              <a:off x="2374381" y="1703325"/>
              <a:ext cx="72781" cy="64601"/>
            </a:xfrm>
            <a:custGeom>
              <a:avLst/>
              <a:gdLst/>
              <a:ahLst/>
              <a:cxnLst/>
              <a:rect l="l" t="t" r="r" b="b"/>
              <a:pathLst>
                <a:path w="1354" h="1033" extrusionOk="0">
                  <a:moveTo>
                    <a:pt x="1209" y="0"/>
                  </a:moveTo>
                  <a:lnTo>
                    <a:pt x="0" y="505"/>
                  </a:lnTo>
                  <a:lnTo>
                    <a:pt x="143" y="1032"/>
                  </a:lnTo>
                  <a:lnTo>
                    <a:pt x="1354" y="528"/>
                  </a:lnTo>
                  <a:lnTo>
                    <a:pt x="1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16;p52"/>
            <p:cNvSpPr/>
            <p:nvPr/>
          </p:nvSpPr>
          <p:spPr>
            <a:xfrm>
              <a:off x="2422184" y="1988317"/>
              <a:ext cx="75160" cy="55854"/>
            </a:xfrm>
            <a:custGeom>
              <a:avLst/>
              <a:gdLst/>
              <a:ahLst/>
              <a:cxnLst/>
              <a:rect l="l" t="t" r="r" b="b"/>
              <a:pathLst>
                <a:path w="1421" h="1056" extrusionOk="0">
                  <a:moveTo>
                    <a:pt x="1064" y="0"/>
                  </a:moveTo>
                  <a:lnTo>
                    <a:pt x="1" y="766"/>
                  </a:lnTo>
                  <a:lnTo>
                    <a:pt x="358" y="1055"/>
                  </a:lnTo>
                  <a:lnTo>
                    <a:pt x="1421" y="289"/>
                  </a:lnTo>
                  <a:lnTo>
                    <a:pt x="1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17;p52"/>
            <p:cNvSpPr/>
            <p:nvPr/>
          </p:nvSpPr>
          <p:spPr>
            <a:xfrm>
              <a:off x="2300266" y="2072894"/>
              <a:ext cx="47550" cy="36020"/>
            </a:xfrm>
            <a:custGeom>
              <a:avLst/>
              <a:gdLst/>
              <a:ahLst/>
              <a:cxnLst/>
              <a:rect l="l" t="t" r="r" b="b"/>
              <a:pathLst>
                <a:path w="899" h="681" extrusionOk="0">
                  <a:moveTo>
                    <a:pt x="805" y="1"/>
                  </a:moveTo>
                  <a:lnTo>
                    <a:pt x="0" y="336"/>
                  </a:lnTo>
                  <a:lnTo>
                    <a:pt x="94" y="681"/>
                  </a:lnTo>
                  <a:lnTo>
                    <a:pt x="898" y="345"/>
                  </a:lnTo>
                  <a:lnTo>
                    <a:pt x="8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18;p52"/>
            <p:cNvSpPr/>
            <p:nvPr/>
          </p:nvSpPr>
          <p:spPr>
            <a:xfrm>
              <a:off x="2284668" y="1936720"/>
              <a:ext cx="58268" cy="40462"/>
            </a:xfrm>
            <a:custGeom>
              <a:avLst/>
              <a:gdLst/>
              <a:ahLst/>
              <a:cxnLst/>
              <a:rect l="l" t="t" r="r" b="b"/>
              <a:pathLst>
                <a:path w="1084" h="647" extrusionOk="0">
                  <a:moveTo>
                    <a:pt x="1043" y="0"/>
                  </a:moveTo>
                  <a:lnTo>
                    <a:pt x="0" y="317"/>
                  </a:lnTo>
                  <a:lnTo>
                    <a:pt x="39" y="646"/>
                  </a:lnTo>
                  <a:lnTo>
                    <a:pt x="1083" y="331"/>
                  </a:lnTo>
                  <a:lnTo>
                    <a:pt x="1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19;p52"/>
            <p:cNvSpPr/>
            <p:nvPr/>
          </p:nvSpPr>
          <p:spPr>
            <a:xfrm>
              <a:off x="2480542" y="2980993"/>
              <a:ext cx="54559" cy="126951"/>
            </a:xfrm>
            <a:custGeom>
              <a:avLst/>
              <a:gdLst/>
              <a:ahLst/>
              <a:cxnLst/>
              <a:rect l="l" t="t" r="r" b="b"/>
              <a:pathLst>
                <a:path w="1015" h="2030" extrusionOk="0">
                  <a:moveTo>
                    <a:pt x="0" y="1"/>
                  </a:moveTo>
                  <a:lnTo>
                    <a:pt x="0" y="2030"/>
                  </a:lnTo>
                  <a:lnTo>
                    <a:pt x="1014" y="2030"/>
                  </a:lnTo>
                  <a:lnTo>
                    <a:pt x="10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20;p52"/>
            <p:cNvSpPr/>
            <p:nvPr/>
          </p:nvSpPr>
          <p:spPr>
            <a:xfrm>
              <a:off x="2467319" y="2813889"/>
              <a:ext cx="72727" cy="130703"/>
            </a:xfrm>
            <a:custGeom>
              <a:avLst/>
              <a:gdLst/>
              <a:ahLst/>
              <a:cxnLst/>
              <a:rect l="l" t="t" r="r" b="b"/>
              <a:pathLst>
                <a:path w="1353" h="2090" extrusionOk="0">
                  <a:moveTo>
                    <a:pt x="0" y="1"/>
                  </a:moveTo>
                  <a:lnTo>
                    <a:pt x="339" y="2090"/>
                  </a:lnTo>
                  <a:lnTo>
                    <a:pt x="1352" y="2090"/>
                  </a:lnTo>
                  <a:lnTo>
                    <a:pt x="1352" y="6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21;p52"/>
            <p:cNvSpPr/>
            <p:nvPr/>
          </p:nvSpPr>
          <p:spPr>
            <a:xfrm>
              <a:off x="2349977" y="2803883"/>
              <a:ext cx="68588" cy="88803"/>
            </a:xfrm>
            <a:custGeom>
              <a:avLst/>
              <a:gdLst/>
              <a:ahLst/>
              <a:cxnLst/>
              <a:rect l="l" t="t" r="r" b="b"/>
              <a:pathLst>
                <a:path w="1276" h="1420" extrusionOk="0">
                  <a:moveTo>
                    <a:pt x="717" y="1"/>
                  </a:moveTo>
                  <a:lnTo>
                    <a:pt x="1" y="1032"/>
                  </a:lnTo>
                  <a:lnTo>
                    <a:pt x="559" y="1419"/>
                  </a:lnTo>
                  <a:lnTo>
                    <a:pt x="1276" y="389"/>
                  </a:lnTo>
                  <a:lnTo>
                    <a:pt x="7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22;p52"/>
            <p:cNvSpPr/>
            <p:nvPr/>
          </p:nvSpPr>
          <p:spPr>
            <a:xfrm>
              <a:off x="2346107" y="2940780"/>
              <a:ext cx="106107" cy="128890"/>
            </a:xfrm>
            <a:custGeom>
              <a:avLst/>
              <a:gdLst/>
              <a:ahLst/>
              <a:cxnLst/>
              <a:rect l="l" t="t" r="r" b="b"/>
              <a:pathLst>
                <a:path w="1974" h="2061" extrusionOk="0">
                  <a:moveTo>
                    <a:pt x="1231" y="1"/>
                  </a:moveTo>
                  <a:lnTo>
                    <a:pt x="0" y="645"/>
                  </a:lnTo>
                  <a:lnTo>
                    <a:pt x="743" y="2060"/>
                  </a:lnTo>
                  <a:lnTo>
                    <a:pt x="1974" y="1414"/>
                  </a:lnTo>
                  <a:lnTo>
                    <a:pt x="1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23;p52"/>
            <p:cNvSpPr/>
            <p:nvPr/>
          </p:nvSpPr>
          <p:spPr>
            <a:xfrm>
              <a:off x="2435336" y="3513448"/>
              <a:ext cx="75576" cy="130328"/>
            </a:xfrm>
            <a:custGeom>
              <a:avLst/>
              <a:gdLst/>
              <a:ahLst/>
              <a:cxnLst/>
              <a:rect l="l" t="t" r="r" b="b"/>
              <a:pathLst>
                <a:path w="1406" h="2084" extrusionOk="0">
                  <a:moveTo>
                    <a:pt x="177" y="1"/>
                  </a:moveTo>
                  <a:lnTo>
                    <a:pt x="0" y="1654"/>
                  </a:lnTo>
                  <a:lnTo>
                    <a:pt x="1220" y="2083"/>
                  </a:lnTo>
                  <a:lnTo>
                    <a:pt x="1406" y="71"/>
                  </a:lnTo>
                  <a:lnTo>
                    <a:pt x="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24;p52"/>
            <p:cNvSpPr/>
            <p:nvPr/>
          </p:nvSpPr>
          <p:spPr>
            <a:xfrm>
              <a:off x="3436903" y="3007259"/>
              <a:ext cx="97400" cy="600923"/>
            </a:xfrm>
            <a:custGeom>
              <a:avLst/>
              <a:gdLst/>
              <a:ahLst/>
              <a:cxnLst/>
              <a:rect l="l" t="t" r="r" b="b"/>
              <a:pathLst>
                <a:path w="1812" h="9609" extrusionOk="0">
                  <a:moveTo>
                    <a:pt x="779" y="0"/>
                  </a:moveTo>
                  <a:cubicBezTo>
                    <a:pt x="358" y="0"/>
                    <a:pt x="1" y="3198"/>
                    <a:pt x="127" y="9608"/>
                  </a:cubicBezTo>
                  <a:lnTo>
                    <a:pt x="1811" y="9608"/>
                  </a:lnTo>
                  <a:cubicBezTo>
                    <a:pt x="1685" y="3207"/>
                    <a:pt x="1200" y="0"/>
                    <a:pt x="779" y="0"/>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25;p52"/>
            <p:cNvSpPr/>
            <p:nvPr/>
          </p:nvSpPr>
          <p:spPr>
            <a:xfrm>
              <a:off x="3192653" y="3007259"/>
              <a:ext cx="97292" cy="600923"/>
            </a:xfrm>
            <a:custGeom>
              <a:avLst/>
              <a:gdLst/>
              <a:ahLst/>
              <a:cxnLst/>
              <a:rect l="l" t="t" r="r" b="b"/>
              <a:pathLst>
                <a:path w="1810" h="9609" extrusionOk="0">
                  <a:moveTo>
                    <a:pt x="778" y="0"/>
                  </a:moveTo>
                  <a:cubicBezTo>
                    <a:pt x="357" y="0"/>
                    <a:pt x="0" y="3198"/>
                    <a:pt x="127" y="9608"/>
                  </a:cubicBezTo>
                  <a:lnTo>
                    <a:pt x="1810" y="9608"/>
                  </a:lnTo>
                  <a:cubicBezTo>
                    <a:pt x="1684" y="3207"/>
                    <a:pt x="1199" y="0"/>
                    <a:pt x="778" y="0"/>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26;p52"/>
            <p:cNvSpPr/>
            <p:nvPr/>
          </p:nvSpPr>
          <p:spPr>
            <a:xfrm>
              <a:off x="2948295" y="3007259"/>
              <a:ext cx="97346" cy="600923"/>
            </a:xfrm>
            <a:custGeom>
              <a:avLst/>
              <a:gdLst/>
              <a:ahLst/>
              <a:cxnLst/>
              <a:rect l="l" t="t" r="r" b="b"/>
              <a:pathLst>
                <a:path w="1811" h="9609" extrusionOk="0">
                  <a:moveTo>
                    <a:pt x="778" y="0"/>
                  </a:moveTo>
                  <a:cubicBezTo>
                    <a:pt x="358" y="0"/>
                    <a:pt x="1" y="3198"/>
                    <a:pt x="128" y="9608"/>
                  </a:cubicBezTo>
                  <a:lnTo>
                    <a:pt x="1811" y="9608"/>
                  </a:lnTo>
                  <a:cubicBezTo>
                    <a:pt x="1684" y="3207"/>
                    <a:pt x="1200" y="0"/>
                    <a:pt x="778" y="0"/>
                  </a:cubicBezTo>
                  <a:close/>
                </a:path>
              </a:pathLst>
            </a:custGeom>
            <a:solidFill>
              <a:srgbClr val="684338">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27;p52"/>
            <p:cNvSpPr/>
            <p:nvPr/>
          </p:nvSpPr>
          <p:spPr>
            <a:xfrm>
              <a:off x="1091635" y="3032962"/>
              <a:ext cx="912287" cy="207562"/>
            </a:xfrm>
            <a:custGeom>
              <a:avLst/>
              <a:gdLst/>
              <a:ahLst/>
              <a:cxnLst/>
              <a:rect l="l" t="t" r="r" b="b"/>
              <a:pathLst>
                <a:path w="16972" h="3319" extrusionOk="0">
                  <a:moveTo>
                    <a:pt x="16007" y="0"/>
                  </a:moveTo>
                  <a:lnTo>
                    <a:pt x="1" y="2217"/>
                  </a:lnTo>
                  <a:lnTo>
                    <a:pt x="216" y="3318"/>
                  </a:lnTo>
                  <a:lnTo>
                    <a:pt x="16972" y="1262"/>
                  </a:lnTo>
                  <a:lnTo>
                    <a:pt x="160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28;p52"/>
            <p:cNvSpPr/>
            <p:nvPr/>
          </p:nvSpPr>
          <p:spPr>
            <a:xfrm>
              <a:off x="1091635" y="3032962"/>
              <a:ext cx="888583" cy="174917"/>
            </a:xfrm>
            <a:custGeom>
              <a:avLst/>
              <a:gdLst/>
              <a:ahLst/>
              <a:cxnLst/>
              <a:rect l="l" t="t" r="r" b="b"/>
              <a:pathLst>
                <a:path w="16531" h="2797" extrusionOk="0">
                  <a:moveTo>
                    <a:pt x="16007" y="0"/>
                  </a:moveTo>
                  <a:lnTo>
                    <a:pt x="1" y="2217"/>
                  </a:lnTo>
                  <a:lnTo>
                    <a:pt x="113" y="2797"/>
                  </a:lnTo>
                  <a:lnTo>
                    <a:pt x="15961" y="906"/>
                  </a:lnTo>
                  <a:lnTo>
                    <a:pt x="16530" y="768"/>
                  </a:lnTo>
                  <a:lnTo>
                    <a:pt x="16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29;p52"/>
            <p:cNvSpPr/>
            <p:nvPr/>
          </p:nvSpPr>
          <p:spPr>
            <a:xfrm>
              <a:off x="1208869" y="2780118"/>
              <a:ext cx="116589" cy="304558"/>
            </a:xfrm>
            <a:custGeom>
              <a:avLst/>
              <a:gdLst/>
              <a:ahLst/>
              <a:cxnLst/>
              <a:rect l="l" t="t" r="r" b="b"/>
              <a:pathLst>
                <a:path w="2169" h="4870" extrusionOk="0">
                  <a:moveTo>
                    <a:pt x="2093" y="1"/>
                  </a:moveTo>
                  <a:lnTo>
                    <a:pt x="1" y="366"/>
                  </a:lnTo>
                  <a:lnTo>
                    <a:pt x="76" y="4869"/>
                  </a:lnTo>
                  <a:lnTo>
                    <a:pt x="2168" y="4505"/>
                  </a:lnTo>
                  <a:lnTo>
                    <a:pt x="20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30;p52"/>
            <p:cNvSpPr/>
            <p:nvPr/>
          </p:nvSpPr>
          <p:spPr>
            <a:xfrm>
              <a:off x="1444465" y="2739843"/>
              <a:ext cx="116589" cy="304495"/>
            </a:xfrm>
            <a:custGeom>
              <a:avLst/>
              <a:gdLst/>
              <a:ahLst/>
              <a:cxnLst/>
              <a:rect l="l" t="t" r="r" b="b"/>
              <a:pathLst>
                <a:path w="2169" h="4869" extrusionOk="0">
                  <a:moveTo>
                    <a:pt x="2092" y="0"/>
                  </a:moveTo>
                  <a:lnTo>
                    <a:pt x="0" y="365"/>
                  </a:lnTo>
                  <a:lnTo>
                    <a:pt x="75" y="4869"/>
                  </a:lnTo>
                  <a:lnTo>
                    <a:pt x="2169" y="4504"/>
                  </a:lnTo>
                  <a:lnTo>
                    <a:pt x="20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31;p52"/>
            <p:cNvSpPr/>
            <p:nvPr/>
          </p:nvSpPr>
          <p:spPr>
            <a:xfrm>
              <a:off x="2624222" y="3629833"/>
              <a:ext cx="90358" cy="21826"/>
            </a:xfrm>
            <a:custGeom>
              <a:avLst/>
              <a:gdLst/>
              <a:ahLst/>
              <a:cxnLst/>
              <a:rect l="l" t="t" r="r" b="b"/>
              <a:pathLst>
                <a:path w="1681" h="349" extrusionOk="0">
                  <a:moveTo>
                    <a:pt x="1" y="1"/>
                  </a:moveTo>
                  <a:lnTo>
                    <a:pt x="50" y="349"/>
                  </a:lnTo>
                  <a:lnTo>
                    <a:pt x="1681" y="8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32;p52"/>
            <p:cNvSpPr/>
            <p:nvPr/>
          </p:nvSpPr>
          <p:spPr>
            <a:xfrm>
              <a:off x="2577995" y="3474862"/>
              <a:ext cx="121104" cy="22138"/>
            </a:xfrm>
            <a:custGeom>
              <a:avLst/>
              <a:gdLst/>
              <a:ahLst/>
              <a:cxnLst/>
              <a:rect l="l" t="t" r="r" b="b"/>
              <a:pathLst>
                <a:path w="2253" h="354" extrusionOk="0">
                  <a:moveTo>
                    <a:pt x="1" y="1"/>
                  </a:moveTo>
                  <a:lnTo>
                    <a:pt x="67" y="353"/>
                  </a:lnTo>
                  <a:lnTo>
                    <a:pt x="2253" y="26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33;p52"/>
            <p:cNvSpPr/>
            <p:nvPr/>
          </p:nvSpPr>
          <p:spPr>
            <a:xfrm>
              <a:off x="2270531" y="3435462"/>
              <a:ext cx="92831" cy="22951"/>
            </a:xfrm>
            <a:custGeom>
              <a:avLst/>
              <a:gdLst/>
              <a:ahLst/>
              <a:cxnLst/>
              <a:rect l="l" t="t" r="r" b="b"/>
              <a:pathLst>
                <a:path w="1727" h="367" extrusionOk="0">
                  <a:moveTo>
                    <a:pt x="1726" y="0"/>
                  </a:moveTo>
                  <a:lnTo>
                    <a:pt x="0" y="20"/>
                  </a:lnTo>
                  <a:lnTo>
                    <a:pt x="1442" y="366"/>
                  </a:lnTo>
                  <a:lnTo>
                    <a:pt x="17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34;p52"/>
            <p:cNvSpPr/>
            <p:nvPr/>
          </p:nvSpPr>
          <p:spPr>
            <a:xfrm>
              <a:off x="3259467" y="2106763"/>
              <a:ext cx="163623" cy="392048"/>
            </a:xfrm>
            <a:custGeom>
              <a:avLst/>
              <a:gdLst/>
              <a:ahLst/>
              <a:cxnLst/>
              <a:rect l="l" t="t" r="r" b="b"/>
              <a:pathLst>
                <a:path w="3044" h="6269" extrusionOk="0">
                  <a:moveTo>
                    <a:pt x="2431" y="1"/>
                  </a:moveTo>
                  <a:lnTo>
                    <a:pt x="2582" y="759"/>
                  </a:lnTo>
                  <a:lnTo>
                    <a:pt x="1764" y="1333"/>
                  </a:lnTo>
                  <a:lnTo>
                    <a:pt x="165" y="2397"/>
                  </a:lnTo>
                  <a:lnTo>
                    <a:pt x="84" y="3340"/>
                  </a:lnTo>
                  <a:lnTo>
                    <a:pt x="1" y="3831"/>
                  </a:lnTo>
                  <a:lnTo>
                    <a:pt x="821" y="4855"/>
                  </a:lnTo>
                  <a:lnTo>
                    <a:pt x="1147" y="6049"/>
                  </a:lnTo>
                  <a:lnTo>
                    <a:pt x="1465" y="6269"/>
                  </a:lnTo>
                  <a:lnTo>
                    <a:pt x="1465" y="6269"/>
                  </a:lnTo>
                  <a:lnTo>
                    <a:pt x="1098" y="4917"/>
                  </a:lnTo>
                  <a:lnTo>
                    <a:pt x="359" y="3851"/>
                  </a:lnTo>
                  <a:lnTo>
                    <a:pt x="544" y="3380"/>
                  </a:lnTo>
                  <a:lnTo>
                    <a:pt x="585" y="2509"/>
                  </a:lnTo>
                  <a:lnTo>
                    <a:pt x="2039" y="1394"/>
                  </a:lnTo>
                  <a:lnTo>
                    <a:pt x="3043" y="871"/>
                  </a:lnTo>
                  <a:lnTo>
                    <a:pt x="26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35;p52"/>
            <p:cNvSpPr/>
            <p:nvPr/>
          </p:nvSpPr>
          <p:spPr>
            <a:xfrm>
              <a:off x="3295266" y="2484059"/>
              <a:ext cx="104656" cy="176168"/>
            </a:xfrm>
            <a:custGeom>
              <a:avLst/>
              <a:gdLst/>
              <a:ahLst/>
              <a:cxnLst/>
              <a:rect l="l" t="t" r="r" b="b"/>
              <a:pathLst>
                <a:path w="1947" h="2817" extrusionOk="0">
                  <a:moveTo>
                    <a:pt x="1" y="0"/>
                  </a:moveTo>
                  <a:lnTo>
                    <a:pt x="667" y="1157"/>
                  </a:lnTo>
                  <a:lnTo>
                    <a:pt x="738" y="1997"/>
                  </a:lnTo>
                  <a:lnTo>
                    <a:pt x="1947" y="2817"/>
                  </a:lnTo>
                  <a:lnTo>
                    <a:pt x="1947" y="2817"/>
                  </a:lnTo>
                  <a:lnTo>
                    <a:pt x="1507" y="1935"/>
                  </a:lnTo>
                  <a:lnTo>
                    <a:pt x="1302" y="1023"/>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136;p52"/>
            <p:cNvSpPr/>
            <p:nvPr/>
          </p:nvSpPr>
          <p:spPr>
            <a:xfrm>
              <a:off x="3307521" y="2509825"/>
              <a:ext cx="68373" cy="132079"/>
            </a:xfrm>
            <a:custGeom>
              <a:avLst/>
              <a:gdLst/>
              <a:ahLst/>
              <a:cxnLst/>
              <a:rect l="l" t="t" r="r" b="b"/>
              <a:pathLst>
                <a:path w="1272" h="2112" extrusionOk="0">
                  <a:moveTo>
                    <a:pt x="1" y="1"/>
                  </a:moveTo>
                  <a:lnTo>
                    <a:pt x="401" y="768"/>
                  </a:lnTo>
                  <a:lnTo>
                    <a:pt x="501" y="1590"/>
                  </a:lnTo>
                  <a:lnTo>
                    <a:pt x="1271" y="2111"/>
                  </a:lnTo>
                  <a:lnTo>
                    <a:pt x="991" y="1550"/>
                  </a:lnTo>
                  <a:lnTo>
                    <a:pt x="830" y="65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137;p52"/>
            <p:cNvSpPr/>
            <p:nvPr/>
          </p:nvSpPr>
          <p:spPr>
            <a:xfrm>
              <a:off x="1707959" y="2724146"/>
              <a:ext cx="99442" cy="216692"/>
            </a:xfrm>
            <a:custGeom>
              <a:avLst/>
              <a:gdLst/>
              <a:ahLst/>
              <a:cxnLst/>
              <a:rect l="l" t="t" r="r" b="b"/>
              <a:pathLst>
                <a:path w="1850" h="3465" extrusionOk="0">
                  <a:moveTo>
                    <a:pt x="1823" y="1"/>
                  </a:moveTo>
                  <a:lnTo>
                    <a:pt x="0" y="318"/>
                  </a:lnTo>
                  <a:lnTo>
                    <a:pt x="53" y="3465"/>
                  </a:lnTo>
                  <a:lnTo>
                    <a:pt x="1131" y="2910"/>
                  </a:lnTo>
                  <a:lnTo>
                    <a:pt x="1849" y="1544"/>
                  </a:lnTo>
                  <a:lnTo>
                    <a:pt x="18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138;p52"/>
            <p:cNvSpPr/>
            <p:nvPr/>
          </p:nvSpPr>
          <p:spPr>
            <a:xfrm>
              <a:off x="1711238" y="2913576"/>
              <a:ext cx="98313" cy="75983"/>
            </a:xfrm>
            <a:custGeom>
              <a:avLst/>
              <a:gdLst/>
              <a:ahLst/>
              <a:cxnLst/>
              <a:rect l="l" t="t" r="r" b="b"/>
              <a:pathLst>
                <a:path w="1829" h="1215" extrusionOk="0">
                  <a:moveTo>
                    <a:pt x="1813" y="0"/>
                  </a:moveTo>
                  <a:lnTo>
                    <a:pt x="1347" y="496"/>
                  </a:lnTo>
                  <a:lnTo>
                    <a:pt x="1" y="988"/>
                  </a:lnTo>
                  <a:lnTo>
                    <a:pt x="6" y="1214"/>
                  </a:lnTo>
                  <a:lnTo>
                    <a:pt x="1828" y="897"/>
                  </a:lnTo>
                  <a:lnTo>
                    <a:pt x="1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139;p52"/>
            <p:cNvSpPr/>
            <p:nvPr/>
          </p:nvSpPr>
          <p:spPr>
            <a:xfrm>
              <a:off x="1718226" y="2740781"/>
              <a:ext cx="81811" cy="234015"/>
            </a:xfrm>
            <a:custGeom>
              <a:avLst/>
              <a:gdLst/>
              <a:ahLst/>
              <a:cxnLst/>
              <a:rect l="l" t="t" r="r" b="b"/>
              <a:pathLst>
                <a:path w="1522" h="3742" extrusionOk="0">
                  <a:moveTo>
                    <a:pt x="1463" y="1"/>
                  </a:moveTo>
                  <a:lnTo>
                    <a:pt x="0" y="256"/>
                  </a:lnTo>
                  <a:lnTo>
                    <a:pt x="59" y="3742"/>
                  </a:lnTo>
                  <a:lnTo>
                    <a:pt x="1521" y="3486"/>
                  </a:lnTo>
                  <a:lnTo>
                    <a:pt x="1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140;p52"/>
            <p:cNvSpPr/>
            <p:nvPr/>
          </p:nvSpPr>
          <p:spPr>
            <a:xfrm>
              <a:off x="1718226" y="2740781"/>
              <a:ext cx="78855" cy="234015"/>
            </a:xfrm>
            <a:custGeom>
              <a:avLst/>
              <a:gdLst/>
              <a:ahLst/>
              <a:cxnLst/>
              <a:rect l="l" t="t" r="r" b="b"/>
              <a:pathLst>
                <a:path w="1467" h="3742" extrusionOk="0">
                  <a:moveTo>
                    <a:pt x="1463" y="1"/>
                  </a:moveTo>
                  <a:lnTo>
                    <a:pt x="0" y="256"/>
                  </a:lnTo>
                  <a:lnTo>
                    <a:pt x="59" y="3742"/>
                  </a:lnTo>
                  <a:lnTo>
                    <a:pt x="155" y="3725"/>
                  </a:lnTo>
                  <a:lnTo>
                    <a:pt x="100" y="441"/>
                  </a:lnTo>
                  <a:lnTo>
                    <a:pt x="1466" y="202"/>
                  </a:lnTo>
                  <a:lnTo>
                    <a:pt x="14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141;p52"/>
            <p:cNvSpPr/>
            <p:nvPr/>
          </p:nvSpPr>
          <p:spPr>
            <a:xfrm>
              <a:off x="1509989" y="2742470"/>
              <a:ext cx="418033" cy="318754"/>
            </a:xfrm>
            <a:custGeom>
              <a:avLst/>
              <a:gdLst/>
              <a:ahLst/>
              <a:cxnLst/>
              <a:rect l="l" t="t" r="r" b="b"/>
              <a:pathLst>
                <a:path w="7777" h="5097" extrusionOk="0">
                  <a:moveTo>
                    <a:pt x="7181" y="0"/>
                  </a:moveTo>
                  <a:lnTo>
                    <a:pt x="6074" y="220"/>
                  </a:lnTo>
                  <a:lnTo>
                    <a:pt x="4814" y="2617"/>
                  </a:lnTo>
                  <a:lnTo>
                    <a:pt x="1" y="5096"/>
                  </a:lnTo>
                  <a:lnTo>
                    <a:pt x="5091" y="3232"/>
                  </a:lnTo>
                  <a:lnTo>
                    <a:pt x="6080" y="2181"/>
                  </a:lnTo>
                  <a:lnTo>
                    <a:pt x="6751" y="906"/>
                  </a:lnTo>
                  <a:lnTo>
                    <a:pt x="7777" y="703"/>
                  </a:lnTo>
                  <a:lnTo>
                    <a:pt x="7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142;p52"/>
            <p:cNvSpPr/>
            <p:nvPr/>
          </p:nvSpPr>
          <p:spPr>
            <a:xfrm>
              <a:off x="1785685" y="2859042"/>
              <a:ext cx="19082" cy="51406"/>
            </a:xfrm>
            <a:custGeom>
              <a:avLst/>
              <a:gdLst/>
              <a:ahLst/>
              <a:cxnLst/>
              <a:rect l="l" t="t" r="r" b="b"/>
              <a:pathLst>
                <a:path w="355" h="822" extrusionOk="0">
                  <a:moveTo>
                    <a:pt x="354" y="0"/>
                  </a:moveTo>
                  <a:lnTo>
                    <a:pt x="177" y="100"/>
                  </a:lnTo>
                  <a:lnTo>
                    <a:pt x="0" y="822"/>
                  </a:lnTo>
                  <a:lnTo>
                    <a:pt x="208" y="760"/>
                  </a:lnTo>
                  <a:lnTo>
                    <a:pt x="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143;p52"/>
            <p:cNvSpPr/>
            <p:nvPr/>
          </p:nvSpPr>
          <p:spPr>
            <a:xfrm>
              <a:off x="1748542" y="2754290"/>
              <a:ext cx="14836" cy="118759"/>
            </a:xfrm>
            <a:custGeom>
              <a:avLst/>
              <a:gdLst/>
              <a:ahLst/>
              <a:cxnLst/>
              <a:rect l="l" t="t" r="r" b="b"/>
              <a:pathLst>
                <a:path w="276" h="1899" extrusionOk="0">
                  <a:moveTo>
                    <a:pt x="276" y="0"/>
                  </a:moveTo>
                  <a:lnTo>
                    <a:pt x="176" y="69"/>
                  </a:lnTo>
                  <a:lnTo>
                    <a:pt x="1" y="1868"/>
                  </a:lnTo>
                  <a:lnTo>
                    <a:pt x="161" y="1898"/>
                  </a:lnTo>
                  <a:lnTo>
                    <a:pt x="2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144;p52"/>
            <p:cNvSpPr/>
            <p:nvPr/>
          </p:nvSpPr>
          <p:spPr>
            <a:xfrm>
              <a:off x="1751337" y="2915702"/>
              <a:ext cx="19512" cy="48654"/>
            </a:xfrm>
            <a:custGeom>
              <a:avLst/>
              <a:gdLst/>
              <a:ahLst/>
              <a:cxnLst/>
              <a:rect l="l" t="t" r="r" b="b"/>
              <a:pathLst>
                <a:path w="363" h="778" extrusionOk="0">
                  <a:moveTo>
                    <a:pt x="70" y="0"/>
                  </a:moveTo>
                  <a:lnTo>
                    <a:pt x="1" y="46"/>
                  </a:lnTo>
                  <a:lnTo>
                    <a:pt x="147" y="777"/>
                  </a:lnTo>
                  <a:lnTo>
                    <a:pt x="362" y="731"/>
                  </a:lnTo>
                  <a:lnTo>
                    <a:pt x="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145;p52"/>
            <p:cNvSpPr/>
            <p:nvPr/>
          </p:nvSpPr>
          <p:spPr>
            <a:xfrm>
              <a:off x="1720000" y="2852288"/>
              <a:ext cx="37197" cy="20762"/>
            </a:xfrm>
            <a:custGeom>
              <a:avLst/>
              <a:gdLst/>
              <a:ahLst/>
              <a:cxnLst/>
              <a:rect l="l" t="t" r="r" b="b"/>
              <a:pathLst>
                <a:path w="692" h="332" extrusionOk="0">
                  <a:moveTo>
                    <a:pt x="1" y="1"/>
                  </a:moveTo>
                  <a:lnTo>
                    <a:pt x="16" y="270"/>
                  </a:lnTo>
                  <a:lnTo>
                    <a:pt x="692" y="331"/>
                  </a:lnTo>
                  <a:lnTo>
                    <a:pt x="676" y="25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146;p52"/>
            <p:cNvSpPr/>
            <p:nvPr/>
          </p:nvSpPr>
          <p:spPr>
            <a:xfrm>
              <a:off x="1949576" y="3026208"/>
              <a:ext cx="54344" cy="85676"/>
            </a:xfrm>
            <a:custGeom>
              <a:avLst/>
              <a:gdLst/>
              <a:ahLst/>
              <a:cxnLst/>
              <a:rect l="l" t="t" r="r" b="b"/>
              <a:pathLst>
                <a:path w="1011" h="1370" extrusionOk="0">
                  <a:moveTo>
                    <a:pt x="708" y="1"/>
                  </a:moveTo>
                  <a:lnTo>
                    <a:pt x="46" y="108"/>
                  </a:lnTo>
                  <a:lnTo>
                    <a:pt x="0" y="1014"/>
                  </a:lnTo>
                  <a:lnTo>
                    <a:pt x="1011" y="1370"/>
                  </a:lnTo>
                  <a:lnTo>
                    <a:pt x="7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147;p52"/>
            <p:cNvSpPr/>
            <p:nvPr/>
          </p:nvSpPr>
          <p:spPr>
            <a:xfrm>
              <a:off x="1219243" y="2797566"/>
              <a:ext cx="95787" cy="269662"/>
            </a:xfrm>
            <a:custGeom>
              <a:avLst/>
              <a:gdLst/>
              <a:ahLst/>
              <a:cxnLst/>
              <a:rect l="l" t="t" r="r" b="b"/>
              <a:pathLst>
                <a:path w="1782" h="4312" extrusionOk="0">
                  <a:moveTo>
                    <a:pt x="1720" y="0"/>
                  </a:moveTo>
                  <a:lnTo>
                    <a:pt x="0" y="323"/>
                  </a:lnTo>
                  <a:lnTo>
                    <a:pt x="62" y="4312"/>
                  </a:lnTo>
                  <a:lnTo>
                    <a:pt x="1781" y="3989"/>
                  </a:lnTo>
                  <a:lnTo>
                    <a:pt x="17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148;p52"/>
            <p:cNvSpPr/>
            <p:nvPr/>
          </p:nvSpPr>
          <p:spPr>
            <a:xfrm>
              <a:off x="1228542" y="2807948"/>
              <a:ext cx="77189" cy="248899"/>
            </a:xfrm>
            <a:custGeom>
              <a:avLst/>
              <a:gdLst/>
              <a:ahLst/>
              <a:cxnLst/>
              <a:rect l="l" t="t" r="r" b="b"/>
              <a:pathLst>
                <a:path w="1436" h="3980" extrusionOk="0">
                  <a:moveTo>
                    <a:pt x="1385" y="1"/>
                  </a:moveTo>
                  <a:lnTo>
                    <a:pt x="1" y="299"/>
                  </a:lnTo>
                  <a:lnTo>
                    <a:pt x="50" y="3980"/>
                  </a:lnTo>
                  <a:lnTo>
                    <a:pt x="1436" y="3681"/>
                  </a:lnTo>
                  <a:lnTo>
                    <a:pt x="13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149;p52"/>
            <p:cNvSpPr/>
            <p:nvPr/>
          </p:nvSpPr>
          <p:spPr>
            <a:xfrm>
              <a:off x="1236981" y="2814890"/>
              <a:ext cx="65202" cy="237080"/>
            </a:xfrm>
            <a:custGeom>
              <a:avLst/>
              <a:gdLst/>
              <a:ahLst/>
              <a:cxnLst/>
              <a:rect l="l" t="t" r="r" b="b"/>
              <a:pathLst>
                <a:path w="1213" h="3791" extrusionOk="0">
                  <a:moveTo>
                    <a:pt x="1171" y="0"/>
                  </a:moveTo>
                  <a:lnTo>
                    <a:pt x="1" y="283"/>
                  </a:lnTo>
                  <a:lnTo>
                    <a:pt x="42" y="3790"/>
                  </a:lnTo>
                  <a:lnTo>
                    <a:pt x="1213" y="3506"/>
                  </a:lnTo>
                  <a:lnTo>
                    <a:pt x="11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150;p52"/>
            <p:cNvSpPr/>
            <p:nvPr/>
          </p:nvSpPr>
          <p:spPr>
            <a:xfrm>
              <a:off x="1260740" y="2821394"/>
              <a:ext cx="14029" cy="226261"/>
            </a:xfrm>
            <a:custGeom>
              <a:avLst/>
              <a:gdLst/>
              <a:ahLst/>
              <a:cxnLst/>
              <a:rect l="l" t="t" r="r" b="b"/>
              <a:pathLst>
                <a:path w="261" h="3618" extrusionOk="0">
                  <a:moveTo>
                    <a:pt x="166" y="1"/>
                  </a:moveTo>
                  <a:lnTo>
                    <a:pt x="0" y="39"/>
                  </a:lnTo>
                  <a:lnTo>
                    <a:pt x="177" y="1744"/>
                  </a:lnTo>
                  <a:lnTo>
                    <a:pt x="89" y="3617"/>
                  </a:lnTo>
                  <a:lnTo>
                    <a:pt x="254" y="3577"/>
                  </a:lnTo>
                  <a:lnTo>
                    <a:pt x="260" y="1728"/>
                  </a:lnTo>
                  <a:lnTo>
                    <a:pt x="1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151;p52"/>
            <p:cNvSpPr/>
            <p:nvPr/>
          </p:nvSpPr>
          <p:spPr>
            <a:xfrm>
              <a:off x="1235584" y="2930149"/>
              <a:ext cx="35853" cy="14071"/>
            </a:xfrm>
            <a:custGeom>
              <a:avLst/>
              <a:gdLst/>
              <a:ahLst/>
              <a:cxnLst/>
              <a:rect l="l" t="t" r="r" b="b"/>
              <a:pathLst>
                <a:path w="667" h="225" extrusionOk="0">
                  <a:moveTo>
                    <a:pt x="1" y="0"/>
                  </a:moveTo>
                  <a:lnTo>
                    <a:pt x="36" y="225"/>
                  </a:lnTo>
                  <a:lnTo>
                    <a:pt x="513" y="158"/>
                  </a:lnTo>
                  <a:lnTo>
                    <a:pt x="661" y="103"/>
                  </a:lnTo>
                  <a:lnTo>
                    <a:pt x="667" y="0"/>
                  </a:lnTo>
                  <a:lnTo>
                    <a:pt x="667" y="0"/>
                  </a:lnTo>
                  <a:lnTo>
                    <a:pt x="502" y="4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152;p52"/>
            <p:cNvSpPr/>
            <p:nvPr/>
          </p:nvSpPr>
          <p:spPr>
            <a:xfrm>
              <a:off x="1271383" y="2920768"/>
              <a:ext cx="32251" cy="14196"/>
            </a:xfrm>
            <a:custGeom>
              <a:avLst/>
              <a:gdLst/>
              <a:ahLst/>
              <a:cxnLst/>
              <a:rect l="l" t="t" r="r" b="b"/>
              <a:pathLst>
                <a:path w="600" h="227" extrusionOk="0">
                  <a:moveTo>
                    <a:pt x="567" y="1"/>
                  </a:moveTo>
                  <a:lnTo>
                    <a:pt x="139" y="69"/>
                  </a:lnTo>
                  <a:lnTo>
                    <a:pt x="5" y="124"/>
                  </a:lnTo>
                  <a:lnTo>
                    <a:pt x="1" y="227"/>
                  </a:lnTo>
                  <a:lnTo>
                    <a:pt x="1" y="227"/>
                  </a:lnTo>
                  <a:lnTo>
                    <a:pt x="148" y="181"/>
                  </a:lnTo>
                  <a:lnTo>
                    <a:pt x="599" y="227"/>
                  </a:lnTo>
                  <a:lnTo>
                    <a:pt x="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153;p52"/>
            <p:cNvSpPr/>
            <p:nvPr/>
          </p:nvSpPr>
          <p:spPr>
            <a:xfrm>
              <a:off x="1454840" y="2755228"/>
              <a:ext cx="95841" cy="269787"/>
            </a:xfrm>
            <a:custGeom>
              <a:avLst/>
              <a:gdLst/>
              <a:ahLst/>
              <a:cxnLst/>
              <a:rect l="l" t="t" r="r" b="b"/>
              <a:pathLst>
                <a:path w="1783" h="4314" extrusionOk="0">
                  <a:moveTo>
                    <a:pt x="1719" y="1"/>
                  </a:moveTo>
                  <a:lnTo>
                    <a:pt x="1" y="324"/>
                  </a:lnTo>
                  <a:lnTo>
                    <a:pt x="62" y="4314"/>
                  </a:lnTo>
                  <a:lnTo>
                    <a:pt x="1782" y="3991"/>
                  </a:lnTo>
                  <a:lnTo>
                    <a:pt x="17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154;p52"/>
            <p:cNvSpPr/>
            <p:nvPr/>
          </p:nvSpPr>
          <p:spPr>
            <a:xfrm>
              <a:off x="1464139" y="2765734"/>
              <a:ext cx="77189" cy="248837"/>
            </a:xfrm>
            <a:custGeom>
              <a:avLst/>
              <a:gdLst/>
              <a:ahLst/>
              <a:cxnLst/>
              <a:rect l="l" t="t" r="r" b="b"/>
              <a:pathLst>
                <a:path w="1436" h="3979" extrusionOk="0">
                  <a:moveTo>
                    <a:pt x="1386" y="0"/>
                  </a:moveTo>
                  <a:lnTo>
                    <a:pt x="0" y="299"/>
                  </a:lnTo>
                  <a:lnTo>
                    <a:pt x="49" y="3978"/>
                  </a:lnTo>
                  <a:lnTo>
                    <a:pt x="1435" y="3681"/>
                  </a:lnTo>
                  <a:lnTo>
                    <a:pt x="1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155;p52"/>
            <p:cNvSpPr/>
            <p:nvPr/>
          </p:nvSpPr>
          <p:spPr>
            <a:xfrm>
              <a:off x="1472578" y="2772551"/>
              <a:ext cx="65256" cy="237080"/>
            </a:xfrm>
            <a:custGeom>
              <a:avLst/>
              <a:gdLst/>
              <a:ahLst/>
              <a:cxnLst/>
              <a:rect l="l" t="t" r="r" b="b"/>
              <a:pathLst>
                <a:path w="1214" h="3791" extrusionOk="0">
                  <a:moveTo>
                    <a:pt x="1171" y="0"/>
                  </a:moveTo>
                  <a:lnTo>
                    <a:pt x="0" y="285"/>
                  </a:lnTo>
                  <a:lnTo>
                    <a:pt x="43" y="3791"/>
                  </a:lnTo>
                  <a:lnTo>
                    <a:pt x="1214" y="3508"/>
                  </a:lnTo>
                  <a:lnTo>
                    <a:pt x="11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156;p52"/>
            <p:cNvSpPr/>
            <p:nvPr/>
          </p:nvSpPr>
          <p:spPr>
            <a:xfrm>
              <a:off x="1496390" y="2779180"/>
              <a:ext cx="13922" cy="226136"/>
            </a:xfrm>
            <a:custGeom>
              <a:avLst/>
              <a:gdLst/>
              <a:ahLst/>
              <a:cxnLst/>
              <a:rect l="l" t="t" r="r" b="b"/>
              <a:pathLst>
                <a:path w="259" h="3616" extrusionOk="0">
                  <a:moveTo>
                    <a:pt x="165" y="1"/>
                  </a:moveTo>
                  <a:lnTo>
                    <a:pt x="0" y="39"/>
                  </a:lnTo>
                  <a:lnTo>
                    <a:pt x="177" y="1743"/>
                  </a:lnTo>
                  <a:lnTo>
                    <a:pt x="88" y="3615"/>
                  </a:lnTo>
                  <a:lnTo>
                    <a:pt x="252" y="3577"/>
                  </a:lnTo>
                  <a:lnTo>
                    <a:pt x="259" y="1728"/>
                  </a:lnTo>
                  <a:lnTo>
                    <a:pt x="1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157;p52"/>
            <p:cNvSpPr/>
            <p:nvPr/>
          </p:nvSpPr>
          <p:spPr>
            <a:xfrm>
              <a:off x="1471127" y="2887872"/>
              <a:ext cx="35853" cy="14133"/>
            </a:xfrm>
            <a:custGeom>
              <a:avLst/>
              <a:gdLst/>
              <a:ahLst/>
              <a:cxnLst/>
              <a:rect l="l" t="t" r="r" b="b"/>
              <a:pathLst>
                <a:path w="667" h="226" extrusionOk="0">
                  <a:moveTo>
                    <a:pt x="1" y="1"/>
                  </a:moveTo>
                  <a:lnTo>
                    <a:pt x="38" y="225"/>
                  </a:lnTo>
                  <a:lnTo>
                    <a:pt x="513" y="159"/>
                  </a:lnTo>
                  <a:lnTo>
                    <a:pt x="662" y="102"/>
                  </a:lnTo>
                  <a:lnTo>
                    <a:pt x="667" y="1"/>
                  </a:lnTo>
                  <a:lnTo>
                    <a:pt x="504" y="4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158;p52"/>
            <p:cNvSpPr/>
            <p:nvPr/>
          </p:nvSpPr>
          <p:spPr>
            <a:xfrm>
              <a:off x="1506979" y="2878554"/>
              <a:ext cx="32251" cy="14196"/>
            </a:xfrm>
            <a:custGeom>
              <a:avLst/>
              <a:gdLst/>
              <a:ahLst/>
              <a:cxnLst/>
              <a:rect l="l" t="t" r="r" b="b"/>
              <a:pathLst>
                <a:path w="600" h="227" extrusionOk="0">
                  <a:moveTo>
                    <a:pt x="568" y="1"/>
                  </a:moveTo>
                  <a:lnTo>
                    <a:pt x="138" y="67"/>
                  </a:lnTo>
                  <a:lnTo>
                    <a:pt x="5" y="124"/>
                  </a:lnTo>
                  <a:lnTo>
                    <a:pt x="0" y="227"/>
                  </a:lnTo>
                  <a:lnTo>
                    <a:pt x="148" y="181"/>
                  </a:lnTo>
                  <a:lnTo>
                    <a:pt x="600" y="227"/>
                  </a:lnTo>
                  <a:lnTo>
                    <a:pt x="600" y="227"/>
                  </a:lnTo>
                  <a:lnTo>
                    <a:pt x="5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159;p52"/>
            <p:cNvSpPr/>
            <p:nvPr/>
          </p:nvSpPr>
          <p:spPr>
            <a:xfrm>
              <a:off x="1215480" y="3346782"/>
              <a:ext cx="131640" cy="301243"/>
            </a:xfrm>
            <a:custGeom>
              <a:avLst/>
              <a:gdLst/>
              <a:ahLst/>
              <a:cxnLst/>
              <a:rect l="l" t="t" r="r" b="b"/>
              <a:pathLst>
                <a:path w="2449" h="4817" extrusionOk="0">
                  <a:moveTo>
                    <a:pt x="2364" y="0"/>
                  </a:moveTo>
                  <a:lnTo>
                    <a:pt x="1" y="191"/>
                  </a:lnTo>
                  <a:lnTo>
                    <a:pt x="87" y="4816"/>
                  </a:lnTo>
                  <a:lnTo>
                    <a:pt x="2448" y="4625"/>
                  </a:lnTo>
                  <a:lnTo>
                    <a:pt x="23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160;p52"/>
            <p:cNvSpPr/>
            <p:nvPr/>
          </p:nvSpPr>
          <p:spPr>
            <a:xfrm>
              <a:off x="1227252" y="3361666"/>
              <a:ext cx="108096" cy="267473"/>
            </a:xfrm>
            <a:custGeom>
              <a:avLst/>
              <a:gdLst/>
              <a:ahLst/>
              <a:cxnLst/>
              <a:rect l="l" t="t" r="r" b="b"/>
              <a:pathLst>
                <a:path w="2011" h="4277" extrusionOk="0">
                  <a:moveTo>
                    <a:pt x="1941" y="0"/>
                  </a:moveTo>
                  <a:lnTo>
                    <a:pt x="0" y="180"/>
                  </a:lnTo>
                  <a:lnTo>
                    <a:pt x="69" y="4277"/>
                  </a:lnTo>
                  <a:lnTo>
                    <a:pt x="2011" y="4097"/>
                  </a:lnTo>
                  <a:lnTo>
                    <a:pt x="19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161;p52"/>
            <p:cNvSpPr/>
            <p:nvPr/>
          </p:nvSpPr>
          <p:spPr>
            <a:xfrm>
              <a:off x="1237734" y="3371485"/>
              <a:ext cx="87133" cy="247836"/>
            </a:xfrm>
            <a:custGeom>
              <a:avLst/>
              <a:gdLst/>
              <a:ahLst/>
              <a:cxnLst/>
              <a:rect l="l" t="t" r="r" b="b"/>
              <a:pathLst>
                <a:path w="1621" h="3963" extrusionOk="0">
                  <a:moveTo>
                    <a:pt x="1563" y="0"/>
                  </a:moveTo>
                  <a:lnTo>
                    <a:pt x="1" y="183"/>
                  </a:lnTo>
                  <a:lnTo>
                    <a:pt x="56" y="3963"/>
                  </a:lnTo>
                  <a:lnTo>
                    <a:pt x="1620" y="3778"/>
                  </a:lnTo>
                  <a:lnTo>
                    <a:pt x="1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162;p52"/>
            <p:cNvSpPr/>
            <p:nvPr/>
          </p:nvSpPr>
          <p:spPr>
            <a:xfrm>
              <a:off x="1247248" y="3378239"/>
              <a:ext cx="73641" cy="236892"/>
            </a:xfrm>
            <a:custGeom>
              <a:avLst/>
              <a:gdLst/>
              <a:ahLst/>
              <a:cxnLst/>
              <a:rect l="l" t="t" r="r" b="b"/>
              <a:pathLst>
                <a:path w="1370" h="3788" extrusionOk="0">
                  <a:moveTo>
                    <a:pt x="1322" y="0"/>
                  </a:moveTo>
                  <a:lnTo>
                    <a:pt x="0" y="188"/>
                  </a:lnTo>
                  <a:lnTo>
                    <a:pt x="48" y="3787"/>
                  </a:lnTo>
                  <a:lnTo>
                    <a:pt x="1370" y="3599"/>
                  </a:lnTo>
                  <a:lnTo>
                    <a:pt x="1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163;p52"/>
            <p:cNvSpPr/>
            <p:nvPr/>
          </p:nvSpPr>
          <p:spPr>
            <a:xfrm>
              <a:off x="1274124" y="3381866"/>
              <a:ext cx="15749" cy="231514"/>
            </a:xfrm>
            <a:custGeom>
              <a:avLst/>
              <a:gdLst/>
              <a:ahLst/>
              <a:cxnLst/>
              <a:rect l="l" t="t" r="r" b="b"/>
              <a:pathLst>
                <a:path w="293" h="3702" extrusionOk="0">
                  <a:moveTo>
                    <a:pt x="187" y="0"/>
                  </a:moveTo>
                  <a:lnTo>
                    <a:pt x="0" y="25"/>
                  </a:lnTo>
                  <a:lnTo>
                    <a:pt x="199" y="1788"/>
                  </a:lnTo>
                  <a:lnTo>
                    <a:pt x="99" y="3701"/>
                  </a:lnTo>
                  <a:lnTo>
                    <a:pt x="99" y="3701"/>
                  </a:lnTo>
                  <a:lnTo>
                    <a:pt x="285" y="3675"/>
                  </a:lnTo>
                  <a:lnTo>
                    <a:pt x="293" y="1780"/>
                  </a:lnTo>
                  <a:lnTo>
                    <a:pt x="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164;p52"/>
            <p:cNvSpPr/>
            <p:nvPr/>
          </p:nvSpPr>
          <p:spPr>
            <a:xfrm>
              <a:off x="1245689" y="3489808"/>
              <a:ext cx="40476" cy="14759"/>
            </a:xfrm>
            <a:custGeom>
              <a:avLst/>
              <a:gdLst/>
              <a:ahLst/>
              <a:cxnLst/>
              <a:rect l="l" t="t" r="r" b="b"/>
              <a:pathLst>
                <a:path w="753" h="236" extrusionOk="0">
                  <a:moveTo>
                    <a:pt x="0" y="0"/>
                  </a:moveTo>
                  <a:lnTo>
                    <a:pt x="40" y="236"/>
                  </a:lnTo>
                  <a:lnTo>
                    <a:pt x="579" y="208"/>
                  </a:lnTo>
                  <a:lnTo>
                    <a:pt x="746" y="163"/>
                  </a:lnTo>
                  <a:lnTo>
                    <a:pt x="752" y="59"/>
                  </a:lnTo>
                  <a:lnTo>
                    <a:pt x="566" y="9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165;p52"/>
            <p:cNvSpPr/>
            <p:nvPr/>
          </p:nvSpPr>
          <p:spPr>
            <a:xfrm>
              <a:off x="1286111" y="3487119"/>
              <a:ext cx="36337" cy="14696"/>
            </a:xfrm>
            <a:custGeom>
              <a:avLst/>
              <a:gdLst/>
              <a:ahLst/>
              <a:cxnLst/>
              <a:rect l="l" t="t" r="r" b="b"/>
              <a:pathLst>
                <a:path w="676" h="235" extrusionOk="0">
                  <a:moveTo>
                    <a:pt x="640" y="0"/>
                  </a:moveTo>
                  <a:lnTo>
                    <a:pt x="156" y="31"/>
                  </a:lnTo>
                  <a:lnTo>
                    <a:pt x="5" y="77"/>
                  </a:lnTo>
                  <a:lnTo>
                    <a:pt x="0" y="180"/>
                  </a:lnTo>
                  <a:lnTo>
                    <a:pt x="167" y="146"/>
                  </a:lnTo>
                  <a:lnTo>
                    <a:pt x="676" y="234"/>
                  </a:lnTo>
                  <a:lnTo>
                    <a:pt x="6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166;p52"/>
            <p:cNvSpPr/>
            <p:nvPr/>
          </p:nvSpPr>
          <p:spPr>
            <a:xfrm>
              <a:off x="1788158" y="3306632"/>
              <a:ext cx="129382" cy="319942"/>
            </a:xfrm>
            <a:custGeom>
              <a:avLst/>
              <a:gdLst/>
              <a:ahLst/>
              <a:cxnLst/>
              <a:rect l="l" t="t" r="r" b="b"/>
              <a:pathLst>
                <a:path w="2407" h="5116" extrusionOk="0">
                  <a:moveTo>
                    <a:pt x="2323" y="1"/>
                  </a:moveTo>
                  <a:lnTo>
                    <a:pt x="0" y="204"/>
                  </a:lnTo>
                  <a:lnTo>
                    <a:pt x="85" y="5115"/>
                  </a:lnTo>
                  <a:lnTo>
                    <a:pt x="2406" y="4912"/>
                  </a:lnTo>
                  <a:lnTo>
                    <a:pt x="2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52"/>
            <p:cNvSpPr/>
            <p:nvPr/>
          </p:nvSpPr>
          <p:spPr>
            <a:xfrm>
              <a:off x="1799661" y="3322392"/>
              <a:ext cx="106376" cy="284233"/>
            </a:xfrm>
            <a:custGeom>
              <a:avLst/>
              <a:gdLst/>
              <a:ahLst/>
              <a:cxnLst/>
              <a:rect l="l" t="t" r="r" b="b"/>
              <a:pathLst>
                <a:path w="1979" h="4545" extrusionOk="0">
                  <a:moveTo>
                    <a:pt x="1909" y="1"/>
                  </a:moveTo>
                  <a:lnTo>
                    <a:pt x="0" y="193"/>
                  </a:lnTo>
                  <a:lnTo>
                    <a:pt x="69" y="4545"/>
                  </a:lnTo>
                  <a:lnTo>
                    <a:pt x="1978" y="435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52"/>
            <p:cNvSpPr/>
            <p:nvPr/>
          </p:nvSpPr>
          <p:spPr>
            <a:xfrm>
              <a:off x="1809981" y="3332899"/>
              <a:ext cx="85735" cy="263283"/>
            </a:xfrm>
            <a:custGeom>
              <a:avLst/>
              <a:gdLst/>
              <a:ahLst/>
              <a:cxnLst/>
              <a:rect l="l" t="t" r="r" b="b"/>
              <a:pathLst>
                <a:path w="1595" h="4210" extrusionOk="0">
                  <a:moveTo>
                    <a:pt x="1539" y="1"/>
                  </a:moveTo>
                  <a:lnTo>
                    <a:pt x="1" y="196"/>
                  </a:lnTo>
                  <a:lnTo>
                    <a:pt x="56" y="4209"/>
                  </a:lnTo>
                  <a:lnTo>
                    <a:pt x="1594" y="4014"/>
                  </a:lnTo>
                  <a:lnTo>
                    <a:pt x="15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52"/>
            <p:cNvSpPr/>
            <p:nvPr/>
          </p:nvSpPr>
          <p:spPr>
            <a:xfrm>
              <a:off x="1819388" y="3340028"/>
              <a:ext cx="72405" cy="251588"/>
            </a:xfrm>
            <a:custGeom>
              <a:avLst/>
              <a:gdLst/>
              <a:ahLst/>
              <a:cxnLst/>
              <a:rect l="l" t="t" r="r" b="b"/>
              <a:pathLst>
                <a:path w="1347" h="4023" extrusionOk="0">
                  <a:moveTo>
                    <a:pt x="1301" y="0"/>
                  </a:moveTo>
                  <a:lnTo>
                    <a:pt x="1" y="200"/>
                  </a:lnTo>
                  <a:lnTo>
                    <a:pt x="47" y="4023"/>
                  </a:lnTo>
                  <a:lnTo>
                    <a:pt x="1347" y="3823"/>
                  </a:lnTo>
                  <a:lnTo>
                    <a:pt x="1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52"/>
            <p:cNvSpPr/>
            <p:nvPr/>
          </p:nvSpPr>
          <p:spPr>
            <a:xfrm>
              <a:off x="1845780" y="3343843"/>
              <a:ext cx="15534" cy="245960"/>
            </a:xfrm>
            <a:custGeom>
              <a:avLst/>
              <a:gdLst/>
              <a:ahLst/>
              <a:cxnLst/>
              <a:rect l="l" t="t" r="r" b="b"/>
              <a:pathLst>
                <a:path w="289" h="3933" extrusionOk="0">
                  <a:moveTo>
                    <a:pt x="184" y="1"/>
                  </a:moveTo>
                  <a:lnTo>
                    <a:pt x="1" y="29"/>
                  </a:lnTo>
                  <a:lnTo>
                    <a:pt x="196" y="1901"/>
                  </a:lnTo>
                  <a:lnTo>
                    <a:pt x="97" y="3933"/>
                  </a:lnTo>
                  <a:lnTo>
                    <a:pt x="281" y="3905"/>
                  </a:lnTo>
                  <a:lnTo>
                    <a:pt x="288" y="1891"/>
                  </a:lnTo>
                  <a:lnTo>
                    <a:pt x="1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52"/>
            <p:cNvSpPr/>
            <p:nvPr/>
          </p:nvSpPr>
          <p:spPr>
            <a:xfrm>
              <a:off x="1817829" y="3458602"/>
              <a:ext cx="39777" cy="15572"/>
            </a:xfrm>
            <a:custGeom>
              <a:avLst/>
              <a:gdLst/>
              <a:ahLst/>
              <a:cxnLst/>
              <a:rect l="l" t="t" r="r" b="b"/>
              <a:pathLst>
                <a:path w="740" h="249" extrusionOk="0">
                  <a:moveTo>
                    <a:pt x="1" y="1"/>
                  </a:moveTo>
                  <a:lnTo>
                    <a:pt x="41" y="249"/>
                  </a:lnTo>
                  <a:lnTo>
                    <a:pt x="568" y="221"/>
                  </a:lnTo>
                  <a:lnTo>
                    <a:pt x="734" y="173"/>
                  </a:lnTo>
                  <a:lnTo>
                    <a:pt x="739" y="62"/>
                  </a:lnTo>
                  <a:lnTo>
                    <a:pt x="558" y="9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172;p52"/>
            <p:cNvSpPr/>
            <p:nvPr/>
          </p:nvSpPr>
          <p:spPr>
            <a:xfrm>
              <a:off x="1857552" y="3455662"/>
              <a:ext cx="35745" cy="15509"/>
            </a:xfrm>
            <a:custGeom>
              <a:avLst/>
              <a:gdLst/>
              <a:ahLst/>
              <a:cxnLst/>
              <a:rect l="l" t="t" r="r" b="b"/>
              <a:pathLst>
                <a:path w="665" h="248" extrusionOk="0">
                  <a:moveTo>
                    <a:pt x="629" y="0"/>
                  </a:moveTo>
                  <a:lnTo>
                    <a:pt x="154" y="33"/>
                  </a:lnTo>
                  <a:lnTo>
                    <a:pt x="6" y="82"/>
                  </a:lnTo>
                  <a:lnTo>
                    <a:pt x="0" y="193"/>
                  </a:lnTo>
                  <a:lnTo>
                    <a:pt x="165" y="157"/>
                  </a:lnTo>
                  <a:lnTo>
                    <a:pt x="665" y="248"/>
                  </a:lnTo>
                  <a:lnTo>
                    <a:pt x="6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173;p52"/>
            <p:cNvSpPr/>
            <p:nvPr/>
          </p:nvSpPr>
          <p:spPr>
            <a:xfrm>
              <a:off x="3439322" y="3081618"/>
              <a:ext cx="68696" cy="526566"/>
            </a:xfrm>
            <a:custGeom>
              <a:avLst/>
              <a:gdLst/>
              <a:ahLst/>
              <a:cxnLst/>
              <a:rect l="l" t="t" r="r" b="b"/>
              <a:pathLst>
                <a:path w="1278" h="8420" extrusionOk="0">
                  <a:moveTo>
                    <a:pt x="333" y="1"/>
                  </a:moveTo>
                  <a:cubicBezTo>
                    <a:pt x="122" y="1460"/>
                    <a:pt x="0" y="4265"/>
                    <a:pt x="82" y="8419"/>
                  </a:cubicBezTo>
                  <a:lnTo>
                    <a:pt x="1277" y="8419"/>
                  </a:lnTo>
                  <a:cubicBezTo>
                    <a:pt x="1126" y="3073"/>
                    <a:pt x="711" y="265"/>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174;p52"/>
            <p:cNvSpPr/>
            <p:nvPr/>
          </p:nvSpPr>
          <p:spPr>
            <a:xfrm>
              <a:off x="3730337" y="3461416"/>
              <a:ext cx="124491" cy="202434"/>
            </a:xfrm>
            <a:custGeom>
              <a:avLst/>
              <a:gdLst/>
              <a:ahLst/>
              <a:cxnLst/>
              <a:rect l="l" t="t" r="r" b="b"/>
              <a:pathLst>
                <a:path w="2316" h="3237" extrusionOk="0">
                  <a:moveTo>
                    <a:pt x="796" y="1"/>
                  </a:moveTo>
                  <a:cubicBezTo>
                    <a:pt x="338" y="562"/>
                    <a:pt x="1" y="1640"/>
                    <a:pt x="9" y="3237"/>
                  </a:cubicBezTo>
                  <a:lnTo>
                    <a:pt x="2316" y="3237"/>
                  </a:lnTo>
                  <a:cubicBezTo>
                    <a:pt x="2219" y="1182"/>
                    <a:pt x="1521" y="104"/>
                    <a:pt x="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175;p52"/>
            <p:cNvSpPr/>
            <p:nvPr/>
          </p:nvSpPr>
          <p:spPr>
            <a:xfrm>
              <a:off x="3738777" y="3499252"/>
              <a:ext cx="79124" cy="153780"/>
            </a:xfrm>
            <a:custGeom>
              <a:avLst/>
              <a:gdLst/>
              <a:ahLst/>
              <a:cxnLst/>
              <a:rect l="l" t="t" r="r" b="b"/>
              <a:pathLst>
                <a:path w="1472" h="2459" extrusionOk="0">
                  <a:moveTo>
                    <a:pt x="507" y="0"/>
                  </a:moveTo>
                  <a:cubicBezTo>
                    <a:pt x="215" y="426"/>
                    <a:pt x="1" y="1244"/>
                    <a:pt x="5" y="2458"/>
                  </a:cubicBezTo>
                  <a:lnTo>
                    <a:pt x="1471" y="2458"/>
                  </a:lnTo>
                  <a:cubicBezTo>
                    <a:pt x="1410" y="897"/>
                    <a:pt x="967" y="77"/>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176;p52"/>
            <p:cNvSpPr/>
            <p:nvPr/>
          </p:nvSpPr>
          <p:spPr>
            <a:xfrm>
              <a:off x="3193244" y="3081618"/>
              <a:ext cx="68588" cy="526566"/>
            </a:xfrm>
            <a:custGeom>
              <a:avLst/>
              <a:gdLst/>
              <a:ahLst/>
              <a:cxnLst/>
              <a:rect l="l" t="t" r="r" b="b"/>
              <a:pathLst>
                <a:path w="1276" h="8420" extrusionOk="0">
                  <a:moveTo>
                    <a:pt x="331" y="1"/>
                  </a:moveTo>
                  <a:cubicBezTo>
                    <a:pt x="122" y="1460"/>
                    <a:pt x="1" y="4265"/>
                    <a:pt x="82" y="8419"/>
                  </a:cubicBezTo>
                  <a:lnTo>
                    <a:pt x="1276" y="8419"/>
                  </a:lnTo>
                  <a:cubicBezTo>
                    <a:pt x="1127" y="3073"/>
                    <a:pt x="711" y="265"/>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177;p52"/>
            <p:cNvSpPr/>
            <p:nvPr/>
          </p:nvSpPr>
          <p:spPr>
            <a:xfrm>
              <a:off x="2950498" y="3081618"/>
              <a:ext cx="68588" cy="526566"/>
            </a:xfrm>
            <a:custGeom>
              <a:avLst/>
              <a:gdLst/>
              <a:ahLst/>
              <a:cxnLst/>
              <a:rect l="l" t="t" r="r" b="b"/>
              <a:pathLst>
                <a:path w="1276" h="8420" extrusionOk="0">
                  <a:moveTo>
                    <a:pt x="331" y="1"/>
                  </a:moveTo>
                  <a:cubicBezTo>
                    <a:pt x="122" y="1460"/>
                    <a:pt x="1" y="4265"/>
                    <a:pt x="82" y="8419"/>
                  </a:cubicBezTo>
                  <a:lnTo>
                    <a:pt x="1276" y="8419"/>
                  </a:lnTo>
                  <a:cubicBezTo>
                    <a:pt x="1125" y="3073"/>
                    <a:pt x="711" y="265"/>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178;p52"/>
            <p:cNvSpPr/>
            <p:nvPr/>
          </p:nvSpPr>
          <p:spPr>
            <a:xfrm>
              <a:off x="2452859" y="1790754"/>
              <a:ext cx="62353" cy="59536"/>
            </a:xfrm>
            <a:custGeom>
              <a:avLst/>
              <a:gdLst/>
              <a:ahLst/>
              <a:cxnLst/>
              <a:rect l="l" t="t" r="r" b="b"/>
              <a:pathLst>
                <a:path w="1160" h="952" extrusionOk="0">
                  <a:moveTo>
                    <a:pt x="915" y="1"/>
                  </a:moveTo>
                  <a:lnTo>
                    <a:pt x="0" y="439"/>
                  </a:lnTo>
                  <a:lnTo>
                    <a:pt x="245" y="951"/>
                  </a:lnTo>
                  <a:lnTo>
                    <a:pt x="1160" y="514"/>
                  </a:lnTo>
                  <a:lnTo>
                    <a:pt x="9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179;p52"/>
            <p:cNvSpPr/>
            <p:nvPr/>
          </p:nvSpPr>
          <p:spPr>
            <a:xfrm>
              <a:off x="2539669" y="1706952"/>
              <a:ext cx="62407" cy="59536"/>
            </a:xfrm>
            <a:custGeom>
              <a:avLst/>
              <a:gdLst/>
              <a:ahLst/>
              <a:cxnLst/>
              <a:rect l="l" t="t" r="r" b="b"/>
              <a:pathLst>
                <a:path w="1161" h="952" extrusionOk="0">
                  <a:moveTo>
                    <a:pt x="914" y="1"/>
                  </a:moveTo>
                  <a:lnTo>
                    <a:pt x="0" y="439"/>
                  </a:lnTo>
                  <a:lnTo>
                    <a:pt x="245" y="951"/>
                  </a:lnTo>
                  <a:lnTo>
                    <a:pt x="1160" y="515"/>
                  </a:lnTo>
                  <a:lnTo>
                    <a:pt x="9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180;p52"/>
            <p:cNvSpPr/>
            <p:nvPr/>
          </p:nvSpPr>
          <p:spPr>
            <a:xfrm>
              <a:off x="2519996" y="1987126"/>
              <a:ext cx="62353" cy="59473"/>
            </a:xfrm>
            <a:custGeom>
              <a:avLst/>
              <a:gdLst/>
              <a:ahLst/>
              <a:cxnLst/>
              <a:rect l="l" t="t" r="r" b="b"/>
              <a:pathLst>
                <a:path w="1160" h="951" extrusionOk="0">
                  <a:moveTo>
                    <a:pt x="915" y="0"/>
                  </a:moveTo>
                  <a:lnTo>
                    <a:pt x="0" y="438"/>
                  </a:lnTo>
                  <a:lnTo>
                    <a:pt x="246" y="951"/>
                  </a:lnTo>
                  <a:lnTo>
                    <a:pt x="1160" y="514"/>
                  </a:lnTo>
                  <a:lnTo>
                    <a:pt x="9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181;p52"/>
            <p:cNvSpPr/>
            <p:nvPr/>
          </p:nvSpPr>
          <p:spPr>
            <a:xfrm>
              <a:off x="2431358" y="1938721"/>
              <a:ext cx="62460" cy="59473"/>
            </a:xfrm>
            <a:custGeom>
              <a:avLst/>
              <a:gdLst/>
              <a:ahLst/>
              <a:cxnLst/>
              <a:rect l="l" t="t" r="r" b="b"/>
              <a:pathLst>
                <a:path w="1162" h="951" extrusionOk="0">
                  <a:moveTo>
                    <a:pt x="915" y="0"/>
                  </a:moveTo>
                  <a:lnTo>
                    <a:pt x="0" y="439"/>
                  </a:lnTo>
                  <a:lnTo>
                    <a:pt x="246" y="951"/>
                  </a:lnTo>
                  <a:lnTo>
                    <a:pt x="1162" y="514"/>
                  </a:lnTo>
                  <a:lnTo>
                    <a:pt x="9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182;p52"/>
            <p:cNvSpPr/>
            <p:nvPr/>
          </p:nvSpPr>
          <p:spPr>
            <a:xfrm>
              <a:off x="3225979" y="2337343"/>
              <a:ext cx="46711" cy="83488"/>
            </a:xfrm>
            <a:custGeom>
              <a:avLst/>
              <a:gdLst/>
              <a:ahLst/>
              <a:cxnLst/>
              <a:rect l="l" t="t" r="r" b="b"/>
              <a:pathLst>
                <a:path w="869" h="1335" extrusionOk="0">
                  <a:moveTo>
                    <a:pt x="149" y="1"/>
                  </a:moveTo>
                  <a:lnTo>
                    <a:pt x="1" y="504"/>
                  </a:lnTo>
                  <a:lnTo>
                    <a:pt x="535" y="877"/>
                  </a:lnTo>
                  <a:lnTo>
                    <a:pt x="855" y="1334"/>
                  </a:lnTo>
                  <a:lnTo>
                    <a:pt x="868" y="754"/>
                  </a:lnTo>
                  <a:lnTo>
                    <a:pt x="447" y="114"/>
                  </a:lnTo>
                  <a:lnTo>
                    <a:pt x="1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183;p52"/>
            <p:cNvSpPr/>
            <p:nvPr/>
          </p:nvSpPr>
          <p:spPr>
            <a:xfrm>
              <a:off x="2590519" y="2985433"/>
              <a:ext cx="54344" cy="51031"/>
            </a:xfrm>
            <a:custGeom>
              <a:avLst/>
              <a:gdLst/>
              <a:ahLst/>
              <a:cxnLst/>
              <a:rect l="l" t="t" r="r" b="b"/>
              <a:pathLst>
                <a:path w="1011" h="816" extrusionOk="0">
                  <a:moveTo>
                    <a:pt x="177" y="1"/>
                  </a:moveTo>
                  <a:lnTo>
                    <a:pt x="0" y="547"/>
                  </a:lnTo>
                  <a:lnTo>
                    <a:pt x="834" y="816"/>
                  </a:lnTo>
                  <a:lnTo>
                    <a:pt x="1011" y="271"/>
                  </a:lnTo>
                  <a:lnTo>
                    <a:pt x="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184;p52"/>
            <p:cNvSpPr/>
            <p:nvPr/>
          </p:nvSpPr>
          <p:spPr>
            <a:xfrm>
              <a:off x="2522952" y="2744971"/>
              <a:ext cx="85359" cy="102687"/>
            </a:xfrm>
            <a:custGeom>
              <a:avLst/>
              <a:gdLst/>
              <a:ahLst/>
              <a:cxnLst/>
              <a:rect l="l" t="t" r="r" b="b"/>
              <a:pathLst>
                <a:path w="1588" h="1642" extrusionOk="0">
                  <a:moveTo>
                    <a:pt x="965" y="0"/>
                  </a:moveTo>
                  <a:lnTo>
                    <a:pt x="1" y="1091"/>
                  </a:lnTo>
                  <a:lnTo>
                    <a:pt x="625" y="1641"/>
                  </a:lnTo>
                  <a:lnTo>
                    <a:pt x="1588" y="551"/>
                  </a:lnTo>
                  <a:lnTo>
                    <a:pt x="9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185;p52"/>
            <p:cNvSpPr/>
            <p:nvPr/>
          </p:nvSpPr>
          <p:spPr>
            <a:xfrm>
              <a:off x="1986773" y="2288188"/>
              <a:ext cx="96970" cy="199119"/>
            </a:xfrm>
            <a:custGeom>
              <a:avLst/>
              <a:gdLst/>
              <a:ahLst/>
              <a:cxnLst/>
              <a:rect l="l" t="t" r="r" b="b"/>
              <a:pathLst>
                <a:path w="1804" h="3184" extrusionOk="0">
                  <a:moveTo>
                    <a:pt x="682" y="1"/>
                  </a:moveTo>
                  <a:lnTo>
                    <a:pt x="40" y="582"/>
                  </a:lnTo>
                  <a:lnTo>
                    <a:pt x="0" y="3183"/>
                  </a:lnTo>
                  <a:lnTo>
                    <a:pt x="0" y="3183"/>
                  </a:lnTo>
                  <a:lnTo>
                    <a:pt x="1803" y="3019"/>
                  </a:lnTo>
                  <a:lnTo>
                    <a:pt x="1658" y="1523"/>
                  </a:lnTo>
                  <a:lnTo>
                    <a:pt x="6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186;p52"/>
            <p:cNvSpPr/>
            <p:nvPr/>
          </p:nvSpPr>
          <p:spPr>
            <a:xfrm>
              <a:off x="1991395" y="2322709"/>
              <a:ext cx="74447" cy="153029"/>
            </a:xfrm>
            <a:custGeom>
              <a:avLst/>
              <a:gdLst/>
              <a:ahLst/>
              <a:cxnLst/>
              <a:rect l="l" t="t" r="r" b="b"/>
              <a:pathLst>
                <a:path w="1385" h="2447" extrusionOk="0">
                  <a:moveTo>
                    <a:pt x="523" y="1"/>
                  </a:moveTo>
                  <a:lnTo>
                    <a:pt x="31" y="448"/>
                  </a:lnTo>
                  <a:lnTo>
                    <a:pt x="0" y="2447"/>
                  </a:lnTo>
                  <a:lnTo>
                    <a:pt x="1385" y="2320"/>
                  </a:lnTo>
                  <a:lnTo>
                    <a:pt x="1274" y="1171"/>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187;p52"/>
            <p:cNvSpPr/>
            <p:nvPr/>
          </p:nvSpPr>
          <p:spPr>
            <a:xfrm>
              <a:off x="3741840" y="3519264"/>
              <a:ext cx="66438" cy="129015"/>
            </a:xfrm>
            <a:custGeom>
              <a:avLst/>
              <a:gdLst/>
              <a:ahLst/>
              <a:cxnLst/>
              <a:rect l="l" t="t" r="r" b="b"/>
              <a:pathLst>
                <a:path w="1236" h="2063" extrusionOk="0">
                  <a:moveTo>
                    <a:pt x="425" y="0"/>
                  </a:moveTo>
                  <a:cubicBezTo>
                    <a:pt x="181" y="358"/>
                    <a:pt x="1" y="1044"/>
                    <a:pt x="5" y="2063"/>
                  </a:cubicBezTo>
                  <a:lnTo>
                    <a:pt x="1236" y="2063"/>
                  </a:lnTo>
                  <a:cubicBezTo>
                    <a:pt x="1184" y="754"/>
                    <a:pt x="811" y="65"/>
                    <a:pt x="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188;p52"/>
            <p:cNvSpPr/>
            <p:nvPr/>
          </p:nvSpPr>
          <p:spPr>
            <a:xfrm>
              <a:off x="3747538" y="3536087"/>
              <a:ext cx="54989" cy="106939"/>
            </a:xfrm>
            <a:custGeom>
              <a:avLst/>
              <a:gdLst/>
              <a:ahLst/>
              <a:cxnLst/>
              <a:rect l="l" t="t" r="r" b="b"/>
              <a:pathLst>
                <a:path w="1023" h="1710" extrusionOk="0">
                  <a:moveTo>
                    <a:pt x="353" y="0"/>
                  </a:moveTo>
                  <a:cubicBezTo>
                    <a:pt x="150" y="296"/>
                    <a:pt x="1" y="865"/>
                    <a:pt x="4" y="1709"/>
                  </a:cubicBezTo>
                  <a:lnTo>
                    <a:pt x="1022" y="1709"/>
                  </a:lnTo>
                  <a:cubicBezTo>
                    <a:pt x="981" y="623"/>
                    <a:pt x="672" y="54"/>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189;p52"/>
            <p:cNvSpPr/>
            <p:nvPr/>
          </p:nvSpPr>
          <p:spPr>
            <a:xfrm>
              <a:off x="3769039" y="3528645"/>
              <a:ext cx="6665" cy="119634"/>
            </a:xfrm>
            <a:custGeom>
              <a:avLst/>
              <a:gdLst/>
              <a:ahLst/>
              <a:cxnLst/>
              <a:rect l="l" t="t" r="r" b="b"/>
              <a:pathLst>
                <a:path w="124" h="1913" extrusionOk="0">
                  <a:moveTo>
                    <a:pt x="1" y="1"/>
                  </a:moveTo>
                  <a:lnTo>
                    <a:pt x="1" y="1913"/>
                  </a:lnTo>
                  <a:lnTo>
                    <a:pt x="124" y="1913"/>
                  </a:lnTo>
                  <a:lnTo>
                    <a:pt x="1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190;p52"/>
            <p:cNvSpPr/>
            <p:nvPr/>
          </p:nvSpPr>
          <p:spPr>
            <a:xfrm>
              <a:off x="3746839" y="3585493"/>
              <a:ext cx="53699" cy="7755"/>
            </a:xfrm>
            <a:custGeom>
              <a:avLst/>
              <a:gdLst/>
              <a:ahLst/>
              <a:cxnLst/>
              <a:rect l="l" t="t" r="r" b="b"/>
              <a:pathLst>
                <a:path w="999" h="124" extrusionOk="0">
                  <a:moveTo>
                    <a:pt x="0" y="1"/>
                  </a:moveTo>
                  <a:lnTo>
                    <a:pt x="0" y="124"/>
                  </a:lnTo>
                  <a:lnTo>
                    <a:pt x="998" y="124"/>
                  </a:lnTo>
                  <a:lnTo>
                    <a:pt x="9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191;p52"/>
            <p:cNvSpPr/>
            <p:nvPr/>
          </p:nvSpPr>
          <p:spPr>
            <a:xfrm>
              <a:off x="2533219" y="1849979"/>
              <a:ext cx="97615" cy="108628"/>
            </a:xfrm>
            <a:custGeom>
              <a:avLst/>
              <a:gdLst/>
              <a:ahLst/>
              <a:cxnLst/>
              <a:rect l="l" t="t" r="r" b="b"/>
              <a:pathLst>
                <a:path w="1816" h="1737" extrusionOk="0">
                  <a:moveTo>
                    <a:pt x="621" y="1"/>
                  </a:moveTo>
                  <a:cubicBezTo>
                    <a:pt x="530" y="1"/>
                    <a:pt x="438" y="18"/>
                    <a:pt x="349" y="55"/>
                  </a:cubicBezTo>
                  <a:cubicBezTo>
                    <a:pt x="200" y="118"/>
                    <a:pt x="88" y="247"/>
                    <a:pt x="45" y="406"/>
                  </a:cubicBezTo>
                  <a:cubicBezTo>
                    <a:pt x="0" y="569"/>
                    <a:pt x="25" y="744"/>
                    <a:pt x="114" y="887"/>
                  </a:cubicBezTo>
                  <a:lnTo>
                    <a:pt x="634" y="1736"/>
                  </a:lnTo>
                  <a:lnTo>
                    <a:pt x="1815" y="1245"/>
                  </a:lnTo>
                  <a:lnTo>
                    <a:pt x="1288" y="387"/>
                  </a:lnTo>
                  <a:cubicBezTo>
                    <a:pt x="1138" y="142"/>
                    <a:pt x="882" y="1"/>
                    <a:pt x="621" y="1"/>
                  </a:cubicBezTo>
                  <a:close/>
                </a:path>
              </a:pathLst>
            </a:custGeom>
            <a:solidFill>
              <a:srgbClr val="E9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192;p52"/>
            <p:cNvSpPr/>
            <p:nvPr/>
          </p:nvSpPr>
          <p:spPr>
            <a:xfrm>
              <a:off x="2542034" y="1859797"/>
              <a:ext cx="77565" cy="89366"/>
            </a:xfrm>
            <a:custGeom>
              <a:avLst/>
              <a:gdLst/>
              <a:ahLst/>
              <a:cxnLst/>
              <a:rect l="l" t="t" r="r" b="b"/>
              <a:pathLst>
                <a:path w="1443" h="1429" extrusionOk="0">
                  <a:moveTo>
                    <a:pt x="416" y="0"/>
                  </a:moveTo>
                  <a:cubicBezTo>
                    <a:pt x="353" y="0"/>
                    <a:pt x="291" y="12"/>
                    <a:pt x="233" y="36"/>
                  </a:cubicBezTo>
                  <a:cubicBezTo>
                    <a:pt x="122" y="81"/>
                    <a:pt x="45" y="182"/>
                    <a:pt x="22" y="313"/>
                  </a:cubicBezTo>
                  <a:cubicBezTo>
                    <a:pt x="1" y="453"/>
                    <a:pt x="32" y="595"/>
                    <a:pt x="109" y="713"/>
                  </a:cubicBezTo>
                  <a:lnTo>
                    <a:pt x="568" y="1428"/>
                  </a:lnTo>
                  <a:lnTo>
                    <a:pt x="1442" y="1065"/>
                  </a:lnTo>
                  <a:lnTo>
                    <a:pt x="978" y="342"/>
                  </a:lnTo>
                  <a:cubicBezTo>
                    <a:pt x="840" y="127"/>
                    <a:pt x="622" y="0"/>
                    <a:pt x="416" y="0"/>
                  </a:cubicBezTo>
                  <a:close/>
                </a:path>
              </a:pathLst>
            </a:custGeom>
            <a:solidFill>
              <a:srgbClr val="57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193;p52"/>
            <p:cNvSpPr/>
            <p:nvPr/>
          </p:nvSpPr>
          <p:spPr>
            <a:xfrm>
              <a:off x="2591755" y="1830029"/>
              <a:ext cx="54505" cy="44964"/>
            </a:xfrm>
            <a:custGeom>
              <a:avLst/>
              <a:gdLst/>
              <a:ahLst/>
              <a:cxnLst/>
              <a:rect l="l" t="t" r="r" b="b"/>
              <a:pathLst>
                <a:path w="1014" h="719" extrusionOk="0">
                  <a:moveTo>
                    <a:pt x="928" y="0"/>
                  </a:moveTo>
                  <a:lnTo>
                    <a:pt x="0" y="579"/>
                  </a:lnTo>
                  <a:lnTo>
                    <a:pt x="86" y="718"/>
                  </a:lnTo>
                  <a:lnTo>
                    <a:pt x="1014" y="140"/>
                  </a:lnTo>
                  <a:lnTo>
                    <a:pt x="928" y="0"/>
                  </a:lnTo>
                  <a:close/>
                </a:path>
              </a:pathLst>
            </a:custGeom>
            <a:solidFill>
              <a:srgbClr val="E9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194;p52"/>
            <p:cNvSpPr/>
            <p:nvPr/>
          </p:nvSpPr>
          <p:spPr>
            <a:xfrm>
              <a:off x="2547087" y="1857921"/>
              <a:ext cx="53806" cy="86302"/>
            </a:xfrm>
            <a:custGeom>
              <a:avLst/>
              <a:gdLst/>
              <a:ahLst/>
              <a:cxnLst/>
              <a:rect l="l" t="t" r="r" b="b"/>
              <a:pathLst>
                <a:path w="1001" h="1380" extrusionOk="0">
                  <a:moveTo>
                    <a:pt x="153" y="0"/>
                  </a:moveTo>
                  <a:lnTo>
                    <a:pt x="1" y="62"/>
                  </a:lnTo>
                  <a:lnTo>
                    <a:pt x="848" y="1380"/>
                  </a:lnTo>
                  <a:lnTo>
                    <a:pt x="1001" y="1318"/>
                  </a:lnTo>
                  <a:lnTo>
                    <a:pt x="153" y="0"/>
                  </a:lnTo>
                  <a:close/>
                </a:path>
              </a:pathLst>
            </a:custGeom>
            <a:solidFill>
              <a:srgbClr val="E9A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09885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92"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859405" y="2070010"/>
            <a:ext cx="3404472" cy="802423"/>
          </a:xfrm>
          <a:prstGeom prst="rect">
            <a:avLst/>
          </a:prstGeom>
          <a:noFill/>
          <a:ln>
            <a:noFill/>
          </a:ln>
        </p:spPr>
        <p:txBody>
          <a:bodyPr spcFirstLastPara="1" wrap="square" lIns="68569" tIns="68569" rIns="68569" bIns="68569"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4800" dirty="0">
                <a:solidFill>
                  <a:srgbClr val="FFAA21"/>
                </a:solidFill>
                <a:latin typeface="Roboto" panose="020B0604020202020204" charset="0"/>
                <a:ea typeface="Roboto" panose="020B0604020202020204" charset="0"/>
              </a:rPr>
              <a:t>funnel (n) </a:t>
            </a:r>
            <a:endParaRPr lang="en-US" sz="4800" dirty="0">
              <a:solidFill>
                <a:srgbClr val="FFAA21"/>
              </a:solidFill>
              <a:latin typeface="Roboto" panose="020B0604020202020204" charset="0"/>
              <a:ea typeface="Roboto" panose="020B0604020202020204" charset="0"/>
            </a:endParaRPr>
          </a:p>
        </p:txBody>
      </p:sp>
      <p:sp>
        <p:nvSpPr>
          <p:cNvPr id="12" name="Rectangle 11"/>
          <p:cNvSpPr/>
          <p:nvPr/>
        </p:nvSpPr>
        <p:spPr>
          <a:xfrm>
            <a:off x="739319" y="4047188"/>
            <a:ext cx="3038169" cy="584775"/>
          </a:xfrm>
          <a:prstGeom prst="rect">
            <a:avLst/>
          </a:prstGeom>
        </p:spPr>
        <p:txBody>
          <a:bodyPr wrap="square">
            <a:spAutoFit/>
          </a:bodyPr>
          <a:lstStyle/>
          <a:p>
            <a:pPr algn="ctr"/>
            <a:r>
              <a:rPr lang="en-US" sz="3200" dirty="0" err="1">
                <a:solidFill>
                  <a:schemeClr val="bg2">
                    <a:lumMod val="50000"/>
                  </a:schemeClr>
                </a:solidFill>
                <a:latin typeface="Roboto" panose="020B0604020202020204" charset="0"/>
                <a:ea typeface="Roboto" panose="020B0604020202020204" charset="0"/>
              </a:rPr>
              <a:t>cái</a:t>
            </a:r>
            <a:r>
              <a:rPr lang="en-US" sz="3200" dirty="0">
                <a:solidFill>
                  <a:schemeClr val="bg2">
                    <a:lumMod val="50000"/>
                  </a:schemeClr>
                </a:solidFill>
                <a:latin typeface="Roboto" panose="020B0604020202020204" charset="0"/>
                <a:ea typeface="Roboto" panose="020B0604020202020204" charset="0"/>
              </a:rPr>
              <a:t> </a:t>
            </a:r>
            <a:r>
              <a:rPr lang="en-US" sz="3200" dirty="0" err="1">
                <a:solidFill>
                  <a:schemeClr val="bg2">
                    <a:lumMod val="50000"/>
                  </a:schemeClr>
                </a:solidFill>
                <a:latin typeface="Roboto" panose="020B0604020202020204" charset="0"/>
                <a:ea typeface="Roboto" panose="020B0604020202020204" charset="0"/>
              </a:rPr>
              <a:t>phễu</a:t>
            </a:r>
            <a:endParaRPr lang="en-US" sz="3200" dirty="0">
              <a:solidFill>
                <a:schemeClr val="bg2">
                  <a:lumMod val="50000"/>
                </a:schemeClr>
              </a:solidFill>
              <a:latin typeface="Roboto" panose="020B0604020202020204" charset="0"/>
              <a:ea typeface="Roboto" panose="020B0604020202020204" charset="0"/>
            </a:endParaRPr>
          </a:p>
        </p:txBody>
      </p:sp>
      <p:sp>
        <p:nvSpPr>
          <p:cNvPr id="2" name="Rectangle 1"/>
          <p:cNvSpPr/>
          <p:nvPr/>
        </p:nvSpPr>
        <p:spPr>
          <a:xfrm>
            <a:off x="2122377" y="3196357"/>
            <a:ext cx="1319592" cy="584775"/>
          </a:xfrm>
          <a:prstGeom prst="rect">
            <a:avLst/>
          </a:prstGeom>
        </p:spPr>
        <p:txBody>
          <a:bodyPr wrap="none">
            <a:spAutoFit/>
          </a:bodyPr>
          <a:lstStyle/>
          <a:p>
            <a:pPr algn="ctr"/>
            <a:r>
              <a:rPr lang="en-US" sz="3200" b="1" dirty="0">
                <a:solidFill>
                  <a:schemeClr val="accent5">
                    <a:lumMod val="50000"/>
                  </a:schemeClr>
                </a:solidFill>
                <a:latin typeface="Roboto" panose="020B0604020202020204" charset="0"/>
                <a:ea typeface="Roboto" panose="020B0604020202020204" charset="0"/>
              </a:rPr>
              <a:t>/ˈ</a:t>
            </a:r>
            <a:r>
              <a:rPr lang="en-US" sz="3200" b="1" dirty="0" err="1">
                <a:solidFill>
                  <a:schemeClr val="accent5">
                    <a:lumMod val="50000"/>
                  </a:schemeClr>
                </a:solidFill>
                <a:latin typeface="Roboto" panose="020B0604020202020204" charset="0"/>
                <a:ea typeface="Roboto" panose="020B0604020202020204" charset="0"/>
              </a:rPr>
              <a:t>fʌnl</a:t>
            </a:r>
            <a:r>
              <a:rPr lang="en-US" sz="3200" b="1" dirty="0">
                <a:solidFill>
                  <a:schemeClr val="accent5">
                    <a:lumMod val="50000"/>
                  </a:schemeClr>
                </a:solidFill>
                <a:latin typeface="Roboto" panose="020B0604020202020204" charset="0"/>
                <a:ea typeface="Roboto" panose="020B0604020202020204" charset="0"/>
              </a:rPr>
              <a:t>/</a:t>
            </a:r>
          </a:p>
        </p:txBody>
      </p:sp>
      <p:pic>
        <p:nvPicPr>
          <p:cNvPr id="4" name="funne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56074" y="3279380"/>
            <a:ext cx="457200" cy="457200"/>
          </a:xfrm>
          <a:prstGeom prst="rect">
            <a:avLst/>
          </a:prstGeom>
        </p:spPr>
      </p:pic>
      <p:pic>
        <p:nvPicPr>
          <p:cNvPr id="1026" name="Picture 2" descr="Tornado Gif Transparen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98259" y="-3263234"/>
            <a:ext cx="2870065" cy="2870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funnel illustration, Computer Icons Filtration Iconfinder Filter  funnel, Filter Icon, angle, funnel, data png | PNGWin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61" b="96094" l="10000" r="90000"/>
                    </a14:imgEffect>
                  </a14:imgLayer>
                </a14:imgProps>
              </a:ext>
              <a:ext uri="{28A0092B-C50C-407E-A947-70E740481C1C}">
                <a14:useLocalDpi xmlns:a14="http://schemas.microsoft.com/office/drawing/2010/main" val="0"/>
              </a:ext>
            </a:extLst>
          </a:blip>
          <a:srcRect/>
          <a:stretch>
            <a:fillRect/>
          </a:stretch>
        </p:blipFill>
        <p:spPr bwMode="auto">
          <a:xfrm rot="1928979">
            <a:off x="672237" y="388429"/>
            <a:ext cx="3172334" cy="1765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806662" y="444847"/>
            <a:ext cx="3974165" cy="1384995"/>
          </a:xfrm>
          <a:prstGeom prst="rect">
            <a:avLst/>
          </a:prstGeom>
        </p:spPr>
        <p:txBody>
          <a:bodyPr wrap="none">
            <a:spAutoFit/>
          </a:bodyPr>
          <a:lstStyle/>
          <a:p>
            <a:pPr algn="ctr"/>
            <a:r>
              <a:rPr lang="en-US" sz="4800" b="1" dirty="0">
                <a:solidFill>
                  <a:srgbClr val="FFAA21"/>
                </a:solidFill>
                <a:latin typeface="Roboto" panose="020B0604020202020204" charset="0"/>
                <a:ea typeface="Roboto" panose="020B0604020202020204" charset="0"/>
              </a:rPr>
              <a:t>T</a:t>
            </a:r>
            <a:r>
              <a:rPr lang="en-US" sz="4800" b="1" dirty="0" smtClean="0">
                <a:solidFill>
                  <a:srgbClr val="FFAA21"/>
                </a:solidFill>
                <a:latin typeface="Roboto" panose="020B0604020202020204" charset="0"/>
                <a:ea typeface="Roboto" panose="020B0604020202020204" charset="0"/>
              </a:rPr>
              <a:t>ornado</a:t>
            </a:r>
          </a:p>
          <a:p>
            <a:pPr algn="ctr"/>
            <a:r>
              <a:rPr lang="en-US" sz="3600" b="1" dirty="0" smtClean="0">
                <a:solidFill>
                  <a:srgbClr val="FFAA21"/>
                </a:solidFill>
                <a:latin typeface="Roboto" panose="020B0604020202020204" charset="0"/>
                <a:ea typeface="Roboto" panose="020B0604020202020204" charset="0"/>
              </a:rPr>
              <a:t>~ A </a:t>
            </a:r>
            <a:r>
              <a:rPr lang="en-US" sz="3600" b="1" dirty="0">
                <a:solidFill>
                  <a:srgbClr val="FFAA21"/>
                </a:solidFill>
                <a:latin typeface="Roboto" panose="020B0604020202020204" charset="0"/>
                <a:ea typeface="Roboto" panose="020B0604020202020204" charset="0"/>
              </a:rPr>
              <a:t>funnel of </a:t>
            </a:r>
            <a:r>
              <a:rPr lang="en-US" sz="3600" b="1" dirty="0" smtClean="0">
                <a:solidFill>
                  <a:srgbClr val="FFAA21"/>
                </a:solidFill>
                <a:latin typeface="Roboto" panose="020B0604020202020204" charset="0"/>
                <a:ea typeface="Roboto" panose="020B0604020202020204" charset="0"/>
              </a:rPr>
              <a:t>wind</a:t>
            </a:r>
            <a:endParaRPr lang="en-US" sz="3600" b="1" dirty="0">
              <a:solidFill>
                <a:srgbClr val="FFAA21"/>
              </a:solidFill>
              <a:latin typeface="Roboto" panose="020B0604020202020204" charset="0"/>
              <a:ea typeface="Roboto" panose="020B0604020202020204" charset="0"/>
            </a:endParaRPr>
          </a:p>
        </p:txBody>
      </p:sp>
      <p:sp>
        <p:nvSpPr>
          <p:cNvPr id="20" name="Rectangle 19"/>
          <p:cNvSpPr/>
          <p:nvPr/>
        </p:nvSpPr>
        <p:spPr>
          <a:xfrm>
            <a:off x="6867753" y="2954261"/>
            <a:ext cx="1819159" cy="584775"/>
          </a:xfrm>
          <a:prstGeom prst="rect">
            <a:avLst/>
          </a:prstGeom>
        </p:spPr>
        <p:txBody>
          <a:bodyPr wrap="square">
            <a:spAutoFit/>
          </a:bodyPr>
          <a:lstStyle/>
          <a:p>
            <a:pPr algn="ctr"/>
            <a:r>
              <a:rPr lang="en-US" sz="3200" dirty="0" err="1">
                <a:solidFill>
                  <a:schemeClr val="bg2">
                    <a:lumMod val="50000"/>
                  </a:schemeClr>
                </a:solidFill>
                <a:latin typeface="Roboto" panose="020B0604020202020204" charset="0"/>
                <a:ea typeface="Roboto" panose="020B0604020202020204" charset="0"/>
              </a:rPr>
              <a:t>lốc</a:t>
            </a:r>
            <a:r>
              <a:rPr lang="en-US" sz="3200" dirty="0">
                <a:solidFill>
                  <a:schemeClr val="bg2">
                    <a:lumMod val="50000"/>
                  </a:schemeClr>
                </a:solidFill>
                <a:latin typeface="Roboto" panose="020B0604020202020204" charset="0"/>
                <a:ea typeface="Roboto" panose="020B0604020202020204" charset="0"/>
              </a:rPr>
              <a:t> </a:t>
            </a:r>
            <a:r>
              <a:rPr lang="en-US" sz="3200" dirty="0" err="1">
                <a:solidFill>
                  <a:schemeClr val="bg2">
                    <a:lumMod val="50000"/>
                  </a:schemeClr>
                </a:solidFill>
                <a:latin typeface="Roboto" panose="020B0604020202020204" charset="0"/>
                <a:ea typeface="Roboto" panose="020B0604020202020204" charset="0"/>
              </a:rPr>
              <a:t>xoáy</a:t>
            </a:r>
            <a:endParaRPr lang="en-US" sz="3200" dirty="0">
              <a:solidFill>
                <a:schemeClr val="bg2">
                  <a:lumMod val="50000"/>
                </a:schemeClr>
              </a:solidFill>
              <a:latin typeface="Roboto" panose="020B0604020202020204" charset="0"/>
              <a:ea typeface="Roboto" panose="020B0604020202020204" charset="0"/>
            </a:endParaRPr>
          </a:p>
        </p:txBody>
      </p:sp>
      <p:sp>
        <p:nvSpPr>
          <p:cNvPr id="21" name="Rectangle 20"/>
          <p:cNvSpPr/>
          <p:nvPr/>
        </p:nvSpPr>
        <p:spPr>
          <a:xfrm>
            <a:off x="5879356" y="1959241"/>
            <a:ext cx="2603597" cy="584775"/>
          </a:xfrm>
          <a:prstGeom prst="rect">
            <a:avLst/>
          </a:prstGeom>
        </p:spPr>
        <p:txBody>
          <a:bodyPr wrap="square">
            <a:spAutoFit/>
          </a:bodyPr>
          <a:lstStyle/>
          <a:p>
            <a:pPr algn="ctr"/>
            <a:r>
              <a:rPr lang="en-US" sz="3200" b="1" dirty="0">
                <a:solidFill>
                  <a:schemeClr val="accent5">
                    <a:lumMod val="50000"/>
                  </a:schemeClr>
                </a:solidFill>
                <a:latin typeface="Roboto" panose="020B0604020202020204" charset="0"/>
                <a:ea typeface="Roboto" panose="020B0604020202020204" charset="0"/>
              </a:rPr>
              <a:t>/</a:t>
            </a:r>
            <a:r>
              <a:rPr lang="en-US" sz="3200" b="1" dirty="0" err="1">
                <a:solidFill>
                  <a:schemeClr val="accent5">
                    <a:lumMod val="50000"/>
                  </a:schemeClr>
                </a:solidFill>
                <a:latin typeface="Roboto" panose="020B0604020202020204" charset="0"/>
                <a:ea typeface="Roboto" panose="020B0604020202020204" charset="0"/>
              </a:rPr>
              <a:t>tɔ</a:t>
            </a:r>
            <a:r>
              <a:rPr lang="en-US" sz="3200" b="1" dirty="0">
                <a:solidFill>
                  <a:schemeClr val="accent5">
                    <a:lumMod val="50000"/>
                  </a:schemeClr>
                </a:solidFill>
                <a:latin typeface="Roboto" panose="020B0604020202020204" charset="0"/>
                <a:ea typeface="Roboto" panose="020B0604020202020204" charset="0"/>
              </a:rPr>
              <a:t>ːˈ</a:t>
            </a:r>
            <a:r>
              <a:rPr lang="en-US" sz="3200" b="1" dirty="0" err="1">
                <a:solidFill>
                  <a:schemeClr val="accent5">
                    <a:lumMod val="50000"/>
                  </a:schemeClr>
                </a:solidFill>
                <a:latin typeface="Roboto" panose="020B0604020202020204" charset="0"/>
                <a:ea typeface="Roboto" panose="020B0604020202020204" charset="0"/>
              </a:rPr>
              <a:t>neɪdəʊ</a:t>
            </a:r>
            <a:r>
              <a:rPr lang="en-US" sz="3200" b="1" dirty="0">
                <a:solidFill>
                  <a:schemeClr val="accent5">
                    <a:lumMod val="50000"/>
                  </a:schemeClr>
                </a:solidFill>
                <a:latin typeface="Roboto" panose="020B0604020202020204" charset="0"/>
                <a:ea typeface="Roboto" panose="020B0604020202020204" charset="0"/>
              </a:rPr>
              <a:t>/</a:t>
            </a:r>
          </a:p>
        </p:txBody>
      </p:sp>
      <p:pic>
        <p:nvPicPr>
          <p:cNvPr id="22" name="tornado__gb_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565246" y="2041835"/>
            <a:ext cx="457200" cy="457200"/>
          </a:xfrm>
          <a:prstGeom prst="rect">
            <a:avLst/>
          </a:prstGeom>
        </p:spPr>
      </p:pic>
      <p:grpSp>
        <p:nvGrpSpPr>
          <p:cNvPr id="142" name="Google Shape;1203;p53"/>
          <p:cNvGrpSpPr/>
          <p:nvPr/>
        </p:nvGrpSpPr>
        <p:grpSpPr>
          <a:xfrm>
            <a:off x="3670536" y="2652098"/>
            <a:ext cx="3137044" cy="2491402"/>
            <a:chOff x="3800475" y="706363"/>
            <a:chExt cx="4628427" cy="3675844"/>
          </a:xfrm>
        </p:grpSpPr>
        <p:sp>
          <p:nvSpPr>
            <p:cNvPr id="143" name="Google Shape;1204;p53"/>
            <p:cNvSpPr/>
            <p:nvPr/>
          </p:nvSpPr>
          <p:spPr>
            <a:xfrm>
              <a:off x="7941091" y="3878160"/>
              <a:ext cx="487811" cy="298836"/>
            </a:xfrm>
            <a:custGeom>
              <a:avLst/>
              <a:gdLst/>
              <a:ahLst/>
              <a:cxnLst/>
              <a:rect l="l" t="t" r="r" b="b"/>
              <a:pathLst>
                <a:path w="10630" h="6512" extrusionOk="0">
                  <a:moveTo>
                    <a:pt x="138" y="0"/>
                  </a:moveTo>
                  <a:lnTo>
                    <a:pt x="0" y="4"/>
                  </a:lnTo>
                  <a:cubicBezTo>
                    <a:pt x="128" y="2779"/>
                    <a:pt x="2573" y="3110"/>
                    <a:pt x="6554" y="3422"/>
                  </a:cubicBezTo>
                  <a:cubicBezTo>
                    <a:pt x="10253" y="3710"/>
                    <a:pt x="10391" y="5344"/>
                    <a:pt x="10473" y="6320"/>
                  </a:cubicBezTo>
                  <a:cubicBezTo>
                    <a:pt x="10480" y="6387"/>
                    <a:pt x="10485" y="6451"/>
                    <a:pt x="10491" y="6511"/>
                  </a:cubicBezTo>
                  <a:lnTo>
                    <a:pt x="10629" y="6504"/>
                  </a:lnTo>
                  <a:cubicBezTo>
                    <a:pt x="10623" y="6444"/>
                    <a:pt x="10617" y="6380"/>
                    <a:pt x="10612" y="6313"/>
                  </a:cubicBezTo>
                  <a:cubicBezTo>
                    <a:pt x="10526" y="5311"/>
                    <a:pt x="10385" y="3636"/>
                    <a:pt x="6575" y="3338"/>
                  </a:cubicBezTo>
                  <a:cubicBezTo>
                    <a:pt x="2547" y="3025"/>
                    <a:pt x="262" y="2715"/>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05;p53"/>
            <p:cNvSpPr/>
            <p:nvPr/>
          </p:nvSpPr>
          <p:spPr>
            <a:xfrm>
              <a:off x="7730432" y="2779647"/>
              <a:ext cx="625045" cy="615758"/>
            </a:xfrm>
            <a:custGeom>
              <a:avLst/>
              <a:gdLst/>
              <a:ahLst/>
              <a:cxnLst/>
              <a:rect l="l" t="t" r="r" b="b"/>
              <a:pathLst>
                <a:path w="10904" h="10742" extrusionOk="0">
                  <a:moveTo>
                    <a:pt x="138" y="0"/>
                  </a:moveTo>
                  <a:lnTo>
                    <a:pt x="0" y="8"/>
                  </a:lnTo>
                  <a:cubicBezTo>
                    <a:pt x="245" y="4586"/>
                    <a:pt x="2705" y="5132"/>
                    <a:pt x="6699" y="5644"/>
                  </a:cubicBezTo>
                  <a:cubicBezTo>
                    <a:pt x="10410" y="6120"/>
                    <a:pt x="10617" y="8815"/>
                    <a:pt x="10741" y="10426"/>
                  </a:cubicBezTo>
                  <a:cubicBezTo>
                    <a:pt x="10749" y="10537"/>
                    <a:pt x="10758" y="10642"/>
                    <a:pt x="10767" y="10742"/>
                  </a:cubicBezTo>
                  <a:lnTo>
                    <a:pt x="10904" y="10730"/>
                  </a:lnTo>
                  <a:cubicBezTo>
                    <a:pt x="10894" y="10631"/>
                    <a:pt x="10887" y="10525"/>
                    <a:pt x="10878" y="10415"/>
                  </a:cubicBezTo>
                  <a:cubicBezTo>
                    <a:pt x="10751" y="8763"/>
                    <a:pt x="10538" y="5998"/>
                    <a:pt x="6716" y="5508"/>
                  </a:cubicBezTo>
                  <a:cubicBezTo>
                    <a:pt x="2675" y="4989"/>
                    <a:pt x="377" y="4479"/>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06;p53"/>
            <p:cNvSpPr/>
            <p:nvPr/>
          </p:nvSpPr>
          <p:spPr>
            <a:xfrm>
              <a:off x="5453764" y="3761633"/>
              <a:ext cx="280995" cy="378959"/>
            </a:xfrm>
            <a:custGeom>
              <a:avLst/>
              <a:gdLst/>
              <a:ahLst/>
              <a:cxnLst/>
              <a:rect l="l" t="t" r="r" b="b"/>
              <a:pathLst>
                <a:path w="4902" h="6611" extrusionOk="0">
                  <a:moveTo>
                    <a:pt x="2362" y="1060"/>
                  </a:moveTo>
                  <a:lnTo>
                    <a:pt x="2362" y="1060"/>
                  </a:lnTo>
                  <a:cubicBezTo>
                    <a:pt x="2233" y="1108"/>
                    <a:pt x="2135" y="1149"/>
                    <a:pt x="2135" y="1149"/>
                  </a:cubicBezTo>
                  <a:cubicBezTo>
                    <a:pt x="2170" y="1134"/>
                    <a:pt x="2202" y="1118"/>
                    <a:pt x="2235" y="1102"/>
                  </a:cubicBezTo>
                  <a:cubicBezTo>
                    <a:pt x="2280" y="1087"/>
                    <a:pt x="2321" y="1073"/>
                    <a:pt x="2362" y="1060"/>
                  </a:cubicBezTo>
                  <a:close/>
                  <a:moveTo>
                    <a:pt x="3024" y="4485"/>
                  </a:moveTo>
                  <a:lnTo>
                    <a:pt x="3024" y="4485"/>
                  </a:lnTo>
                  <a:cubicBezTo>
                    <a:pt x="2978" y="4876"/>
                    <a:pt x="2944" y="5259"/>
                    <a:pt x="2941" y="5567"/>
                  </a:cubicBezTo>
                  <a:lnTo>
                    <a:pt x="2797" y="5131"/>
                  </a:lnTo>
                  <a:lnTo>
                    <a:pt x="2797" y="5130"/>
                  </a:lnTo>
                  <a:cubicBezTo>
                    <a:pt x="2800" y="5129"/>
                    <a:pt x="2804" y="5127"/>
                    <a:pt x="2806" y="5126"/>
                  </a:cubicBezTo>
                  <a:cubicBezTo>
                    <a:pt x="2814" y="5122"/>
                    <a:pt x="2820" y="5116"/>
                    <a:pt x="2827" y="5111"/>
                  </a:cubicBezTo>
                  <a:cubicBezTo>
                    <a:pt x="2819" y="5076"/>
                    <a:pt x="2816" y="5041"/>
                    <a:pt x="2816" y="5004"/>
                  </a:cubicBezTo>
                  <a:lnTo>
                    <a:pt x="2816" y="4994"/>
                  </a:lnTo>
                  <a:cubicBezTo>
                    <a:pt x="2816" y="4961"/>
                    <a:pt x="2818" y="4927"/>
                    <a:pt x="2825" y="4893"/>
                  </a:cubicBezTo>
                  <a:cubicBezTo>
                    <a:pt x="2848" y="4753"/>
                    <a:pt x="2921" y="4617"/>
                    <a:pt x="3024" y="4485"/>
                  </a:cubicBezTo>
                  <a:close/>
                  <a:moveTo>
                    <a:pt x="3036" y="0"/>
                  </a:moveTo>
                  <a:cubicBezTo>
                    <a:pt x="2986" y="0"/>
                    <a:pt x="2927" y="7"/>
                    <a:pt x="2859" y="22"/>
                  </a:cubicBezTo>
                  <a:lnTo>
                    <a:pt x="2858" y="22"/>
                  </a:lnTo>
                  <a:cubicBezTo>
                    <a:pt x="2831" y="29"/>
                    <a:pt x="2802" y="36"/>
                    <a:pt x="2772" y="44"/>
                  </a:cubicBezTo>
                  <a:cubicBezTo>
                    <a:pt x="2770" y="45"/>
                    <a:pt x="2767" y="46"/>
                    <a:pt x="2765" y="46"/>
                  </a:cubicBezTo>
                  <a:cubicBezTo>
                    <a:pt x="2736" y="55"/>
                    <a:pt x="2707" y="64"/>
                    <a:pt x="2675" y="75"/>
                  </a:cubicBezTo>
                  <a:cubicBezTo>
                    <a:pt x="2671" y="76"/>
                    <a:pt x="2665" y="80"/>
                    <a:pt x="2659" y="81"/>
                  </a:cubicBezTo>
                  <a:cubicBezTo>
                    <a:pt x="2630" y="91"/>
                    <a:pt x="2601" y="102"/>
                    <a:pt x="2570" y="114"/>
                  </a:cubicBezTo>
                  <a:cubicBezTo>
                    <a:pt x="2560" y="119"/>
                    <a:pt x="2550" y="123"/>
                    <a:pt x="2540" y="127"/>
                  </a:cubicBezTo>
                  <a:cubicBezTo>
                    <a:pt x="2512" y="138"/>
                    <a:pt x="2483" y="150"/>
                    <a:pt x="2453" y="164"/>
                  </a:cubicBezTo>
                  <a:cubicBezTo>
                    <a:pt x="2439" y="170"/>
                    <a:pt x="2423" y="177"/>
                    <a:pt x="2408" y="184"/>
                  </a:cubicBezTo>
                  <a:cubicBezTo>
                    <a:pt x="2381" y="197"/>
                    <a:pt x="2354" y="209"/>
                    <a:pt x="2326" y="222"/>
                  </a:cubicBezTo>
                  <a:lnTo>
                    <a:pt x="2254" y="259"/>
                  </a:lnTo>
                  <a:cubicBezTo>
                    <a:pt x="2232" y="271"/>
                    <a:pt x="2211" y="281"/>
                    <a:pt x="2188" y="293"/>
                  </a:cubicBezTo>
                  <a:cubicBezTo>
                    <a:pt x="2140" y="318"/>
                    <a:pt x="2091" y="346"/>
                    <a:pt x="2039" y="375"/>
                  </a:cubicBezTo>
                  <a:cubicBezTo>
                    <a:pt x="1988" y="404"/>
                    <a:pt x="1938" y="433"/>
                    <a:pt x="1890" y="461"/>
                  </a:cubicBezTo>
                  <a:cubicBezTo>
                    <a:pt x="1874" y="471"/>
                    <a:pt x="1860" y="481"/>
                    <a:pt x="1845" y="489"/>
                  </a:cubicBezTo>
                  <a:cubicBezTo>
                    <a:pt x="1813" y="510"/>
                    <a:pt x="1780" y="529"/>
                    <a:pt x="1749" y="550"/>
                  </a:cubicBezTo>
                  <a:cubicBezTo>
                    <a:pt x="1732" y="561"/>
                    <a:pt x="1717" y="570"/>
                    <a:pt x="1699" y="582"/>
                  </a:cubicBezTo>
                  <a:cubicBezTo>
                    <a:pt x="1672" y="600"/>
                    <a:pt x="1644" y="618"/>
                    <a:pt x="1618" y="636"/>
                  </a:cubicBezTo>
                  <a:cubicBezTo>
                    <a:pt x="1601" y="648"/>
                    <a:pt x="1585" y="660"/>
                    <a:pt x="1567" y="671"/>
                  </a:cubicBezTo>
                  <a:cubicBezTo>
                    <a:pt x="1544" y="689"/>
                    <a:pt x="1519" y="707"/>
                    <a:pt x="1495" y="724"/>
                  </a:cubicBezTo>
                  <a:cubicBezTo>
                    <a:pt x="1479" y="736"/>
                    <a:pt x="1463" y="748"/>
                    <a:pt x="1446" y="760"/>
                  </a:cubicBezTo>
                  <a:cubicBezTo>
                    <a:pt x="1424" y="777"/>
                    <a:pt x="1402" y="794"/>
                    <a:pt x="1380" y="810"/>
                  </a:cubicBezTo>
                  <a:cubicBezTo>
                    <a:pt x="1365" y="823"/>
                    <a:pt x="1350" y="835"/>
                    <a:pt x="1335" y="848"/>
                  </a:cubicBezTo>
                  <a:cubicBezTo>
                    <a:pt x="1314" y="864"/>
                    <a:pt x="1294" y="881"/>
                    <a:pt x="1274" y="898"/>
                  </a:cubicBezTo>
                  <a:cubicBezTo>
                    <a:pt x="1259" y="910"/>
                    <a:pt x="1245" y="923"/>
                    <a:pt x="1231" y="935"/>
                  </a:cubicBezTo>
                  <a:cubicBezTo>
                    <a:pt x="1213" y="951"/>
                    <a:pt x="1193" y="968"/>
                    <a:pt x="1176" y="984"/>
                  </a:cubicBezTo>
                  <a:cubicBezTo>
                    <a:pt x="1162" y="996"/>
                    <a:pt x="1149" y="1009"/>
                    <a:pt x="1135" y="1021"/>
                  </a:cubicBezTo>
                  <a:cubicBezTo>
                    <a:pt x="1119" y="1037"/>
                    <a:pt x="1101" y="1054"/>
                    <a:pt x="1085" y="1070"/>
                  </a:cubicBezTo>
                  <a:cubicBezTo>
                    <a:pt x="1073" y="1083"/>
                    <a:pt x="1060" y="1095"/>
                    <a:pt x="1049" y="1108"/>
                  </a:cubicBezTo>
                  <a:cubicBezTo>
                    <a:pt x="1033" y="1124"/>
                    <a:pt x="1017" y="1140"/>
                    <a:pt x="1003" y="1156"/>
                  </a:cubicBezTo>
                  <a:lnTo>
                    <a:pt x="970" y="1193"/>
                  </a:lnTo>
                  <a:cubicBezTo>
                    <a:pt x="956" y="1208"/>
                    <a:pt x="943" y="1224"/>
                    <a:pt x="927" y="1241"/>
                  </a:cubicBezTo>
                  <a:cubicBezTo>
                    <a:pt x="918" y="1254"/>
                    <a:pt x="908" y="1265"/>
                    <a:pt x="898" y="1277"/>
                  </a:cubicBezTo>
                  <a:cubicBezTo>
                    <a:pt x="884" y="1294"/>
                    <a:pt x="872" y="1310"/>
                    <a:pt x="860" y="1325"/>
                  </a:cubicBezTo>
                  <a:cubicBezTo>
                    <a:pt x="852" y="1338"/>
                    <a:pt x="842" y="1349"/>
                    <a:pt x="833" y="1362"/>
                  </a:cubicBezTo>
                  <a:cubicBezTo>
                    <a:pt x="821" y="1378"/>
                    <a:pt x="811" y="1394"/>
                    <a:pt x="800" y="1410"/>
                  </a:cubicBezTo>
                  <a:cubicBezTo>
                    <a:pt x="792" y="1421"/>
                    <a:pt x="784" y="1433"/>
                    <a:pt x="777" y="1444"/>
                  </a:cubicBezTo>
                  <a:cubicBezTo>
                    <a:pt x="765" y="1461"/>
                    <a:pt x="756" y="1478"/>
                    <a:pt x="746" y="1496"/>
                  </a:cubicBezTo>
                  <a:cubicBezTo>
                    <a:pt x="739" y="1505"/>
                    <a:pt x="733" y="1516"/>
                    <a:pt x="726" y="1526"/>
                  </a:cubicBezTo>
                  <a:cubicBezTo>
                    <a:pt x="713" y="1549"/>
                    <a:pt x="703" y="1571"/>
                    <a:pt x="691" y="1594"/>
                  </a:cubicBezTo>
                  <a:cubicBezTo>
                    <a:pt x="684" y="1608"/>
                    <a:pt x="678" y="1622"/>
                    <a:pt x="670" y="1636"/>
                  </a:cubicBezTo>
                  <a:cubicBezTo>
                    <a:pt x="663" y="1653"/>
                    <a:pt x="655" y="1669"/>
                    <a:pt x="649" y="1685"/>
                  </a:cubicBezTo>
                  <a:cubicBezTo>
                    <a:pt x="643" y="1699"/>
                    <a:pt x="639" y="1712"/>
                    <a:pt x="633" y="1725"/>
                  </a:cubicBezTo>
                  <a:cubicBezTo>
                    <a:pt x="629" y="1738"/>
                    <a:pt x="624" y="1751"/>
                    <a:pt x="620" y="1764"/>
                  </a:cubicBezTo>
                  <a:cubicBezTo>
                    <a:pt x="616" y="1777"/>
                    <a:pt x="612" y="1791"/>
                    <a:pt x="607" y="1805"/>
                  </a:cubicBezTo>
                  <a:cubicBezTo>
                    <a:pt x="603" y="1819"/>
                    <a:pt x="600" y="1829"/>
                    <a:pt x="597" y="1841"/>
                  </a:cubicBezTo>
                  <a:cubicBezTo>
                    <a:pt x="594" y="1852"/>
                    <a:pt x="590" y="1869"/>
                    <a:pt x="587" y="1883"/>
                  </a:cubicBezTo>
                  <a:cubicBezTo>
                    <a:pt x="585" y="1894"/>
                    <a:pt x="582" y="1905"/>
                    <a:pt x="579" y="1916"/>
                  </a:cubicBezTo>
                  <a:cubicBezTo>
                    <a:pt x="577" y="1930"/>
                    <a:pt x="575" y="1944"/>
                    <a:pt x="574" y="1958"/>
                  </a:cubicBezTo>
                  <a:cubicBezTo>
                    <a:pt x="572" y="1969"/>
                    <a:pt x="570" y="1980"/>
                    <a:pt x="569" y="1991"/>
                  </a:cubicBezTo>
                  <a:cubicBezTo>
                    <a:pt x="567" y="2005"/>
                    <a:pt x="566" y="2019"/>
                    <a:pt x="565" y="2033"/>
                  </a:cubicBezTo>
                  <a:cubicBezTo>
                    <a:pt x="565" y="2043"/>
                    <a:pt x="564" y="2054"/>
                    <a:pt x="563" y="2063"/>
                  </a:cubicBezTo>
                  <a:lnTo>
                    <a:pt x="563" y="2105"/>
                  </a:lnTo>
                  <a:cubicBezTo>
                    <a:pt x="563" y="2115"/>
                    <a:pt x="564" y="2125"/>
                    <a:pt x="564" y="2134"/>
                  </a:cubicBezTo>
                  <a:cubicBezTo>
                    <a:pt x="564" y="2149"/>
                    <a:pt x="565" y="2163"/>
                    <a:pt x="567" y="2177"/>
                  </a:cubicBezTo>
                  <a:cubicBezTo>
                    <a:pt x="567" y="2185"/>
                    <a:pt x="569" y="2194"/>
                    <a:pt x="570" y="2203"/>
                  </a:cubicBezTo>
                  <a:cubicBezTo>
                    <a:pt x="571" y="2218"/>
                    <a:pt x="574" y="2232"/>
                    <a:pt x="576" y="2246"/>
                  </a:cubicBezTo>
                  <a:cubicBezTo>
                    <a:pt x="577" y="2255"/>
                    <a:pt x="579" y="2262"/>
                    <a:pt x="580" y="2270"/>
                  </a:cubicBezTo>
                  <a:cubicBezTo>
                    <a:pt x="584" y="2285"/>
                    <a:pt x="587" y="2299"/>
                    <a:pt x="590" y="2313"/>
                  </a:cubicBezTo>
                  <a:cubicBezTo>
                    <a:pt x="592" y="2321"/>
                    <a:pt x="594" y="2327"/>
                    <a:pt x="596" y="2335"/>
                  </a:cubicBezTo>
                  <a:cubicBezTo>
                    <a:pt x="600" y="2350"/>
                    <a:pt x="604" y="2365"/>
                    <a:pt x="610" y="2379"/>
                  </a:cubicBezTo>
                  <a:cubicBezTo>
                    <a:pt x="612" y="2384"/>
                    <a:pt x="614" y="2391"/>
                    <a:pt x="616" y="2396"/>
                  </a:cubicBezTo>
                  <a:cubicBezTo>
                    <a:pt x="622" y="2411"/>
                    <a:pt x="628" y="2428"/>
                    <a:pt x="634" y="2443"/>
                  </a:cubicBezTo>
                  <a:cubicBezTo>
                    <a:pt x="636" y="2446"/>
                    <a:pt x="637" y="2450"/>
                    <a:pt x="639" y="2454"/>
                  </a:cubicBezTo>
                  <a:cubicBezTo>
                    <a:pt x="673" y="2531"/>
                    <a:pt x="719" y="2605"/>
                    <a:pt x="773" y="2671"/>
                  </a:cubicBezTo>
                  <a:cubicBezTo>
                    <a:pt x="748" y="2696"/>
                    <a:pt x="723" y="2722"/>
                    <a:pt x="698" y="2748"/>
                  </a:cubicBezTo>
                  <a:cubicBezTo>
                    <a:pt x="458" y="2976"/>
                    <a:pt x="287" y="3187"/>
                    <a:pt x="175" y="3379"/>
                  </a:cubicBezTo>
                  <a:cubicBezTo>
                    <a:pt x="175" y="3380"/>
                    <a:pt x="174" y="3382"/>
                    <a:pt x="173" y="3383"/>
                  </a:cubicBezTo>
                  <a:cubicBezTo>
                    <a:pt x="158" y="3409"/>
                    <a:pt x="144" y="3436"/>
                    <a:pt x="131" y="3461"/>
                  </a:cubicBezTo>
                  <a:cubicBezTo>
                    <a:pt x="130" y="3464"/>
                    <a:pt x="127" y="3468"/>
                    <a:pt x="125" y="3471"/>
                  </a:cubicBezTo>
                  <a:cubicBezTo>
                    <a:pt x="113" y="3496"/>
                    <a:pt x="103" y="3519"/>
                    <a:pt x="92" y="3543"/>
                  </a:cubicBezTo>
                  <a:cubicBezTo>
                    <a:pt x="90" y="3548"/>
                    <a:pt x="89" y="3552"/>
                    <a:pt x="86" y="3556"/>
                  </a:cubicBezTo>
                  <a:cubicBezTo>
                    <a:pt x="77" y="3580"/>
                    <a:pt x="69" y="3602"/>
                    <a:pt x="59" y="3624"/>
                  </a:cubicBezTo>
                  <a:cubicBezTo>
                    <a:pt x="58" y="3630"/>
                    <a:pt x="56" y="3635"/>
                    <a:pt x="54" y="3639"/>
                  </a:cubicBezTo>
                  <a:cubicBezTo>
                    <a:pt x="46" y="3661"/>
                    <a:pt x="41" y="3683"/>
                    <a:pt x="34" y="3703"/>
                  </a:cubicBezTo>
                  <a:cubicBezTo>
                    <a:pt x="33" y="3709"/>
                    <a:pt x="31" y="3714"/>
                    <a:pt x="30" y="3719"/>
                  </a:cubicBezTo>
                  <a:cubicBezTo>
                    <a:pt x="25" y="3740"/>
                    <a:pt x="20" y="3761"/>
                    <a:pt x="17" y="3781"/>
                  </a:cubicBezTo>
                  <a:cubicBezTo>
                    <a:pt x="16" y="3786"/>
                    <a:pt x="15" y="3792"/>
                    <a:pt x="14" y="3798"/>
                  </a:cubicBezTo>
                  <a:cubicBezTo>
                    <a:pt x="11" y="3818"/>
                    <a:pt x="7" y="3837"/>
                    <a:pt x="5" y="3857"/>
                  </a:cubicBezTo>
                  <a:cubicBezTo>
                    <a:pt x="5" y="3862"/>
                    <a:pt x="5" y="3868"/>
                    <a:pt x="4" y="3873"/>
                  </a:cubicBezTo>
                  <a:cubicBezTo>
                    <a:pt x="2" y="3892"/>
                    <a:pt x="2" y="3912"/>
                    <a:pt x="1" y="3930"/>
                  </a:cubicBezTo>
                  <a:lnTo>
                    <a:pt x="1" y="3946"/>
                  </a:lnTo>
                  <a:cubicBezTo>
                    <a:pt x="1" y="3965"/>
                    <a:pt x="2" y="3983"/>
                    <a:pt x="4" y="4001"/>
                  </a:cubicBezTo>
                  <a:cubicBezTo>
                    <a:pt x="4" y="4006"/>
                    <a:pt x="4" y="4011"/>
                    <a:pt x="4" y="4017"/>
                  </a:cubicBezTo>
                  <a:cubicBezTo>
                    <a:pt x="6" y="4035"/>
                    <a:pt x="9" y="4052"/>
                    <a:pt x="12" y="4070"/>
                  </a:cubicBezTo>
                  <a:cubicBezTo>
                    <a:pt x="13" y="4075"/>
                    <a:pt x="14" y="4081"/>
                    <a:pt x="14" y="4085"/>
                  </a:cubicBezTo>
                  <a:cubicBezTo>
                    <a:pt x="18" y="4102"/>
                    <a:pt x="22" y="4119"/>
                    <a:pt x="26" y="4136"/>
                  </a:cubicBezTo>
                  <a:cubicBezTo>
                    <a:pt x="27" y="4141"/>
                    <a:pt x="29" y="4146"/>
                    <a:pt x="30" y="4152"/>
                  </a:cubicBezTo>
                  <a:cubicBezTo>
                    <a:pt x="34" y="4168"/>
                    <a:pt x="40" y="4184"/>
                    <a:pt x="46" y="4201"/>
                  </a:cubicBezTo>
                  <a:cubicBezTo>
                    <a:pt x="47" y="4206"/>
                    <a:pt x="50" y="4210"/>
                    <a:pt x="52" y="4216"/>
                  </a:cubicBezTo>
                  <a:cubicBezTo>
                    <a:pt x="57" y="4231"/>
                    <a:pt x="65" y="4247"/>
                    <a:pt x="71" y="4263"/>
                  </a:cubicBezTo>
                  <a:cubicBezTo>
                    <a:pt x="73" y="4268"/>
                    <a:pt x="76" y="4272"/>
                    <a:pt x="78" y="4276"/>
                  </a:cubicBezTo>
                  <a:cubicBezTo>
                    <a:pt x="85" y="4292"/>
                    <a:pt x="94" y="4308"/>
                    <a:pt x="103" y="4323"/>
                  </a:cubicBezTo>
                  <a:lnTo>
                    <a:pt x="110" y="4337"/>
                  </a:lnTo>
                  <a:cubicBezTo>
                    <a:pt x="119" y="4351"/>
                    <a:pt x="129" y="4366"/>
                    <a:pt x="138" y="4381"/>
                  </a:cubicBezTo>
                  <a:cubicBezTo>
                    <a:pt x="140" y="4385"/>
                    <a:pt x="144" y="4390"/>
                    <a:pt x="147" y="4393"/>
                  </a:cubicBezTo>
                  <a:cubicBezTo>
                    <a:pt x="157" y="4408"/>
                    <a:pt x="167" y="4422"/>
                    <a:pt x="179" y="4437"/>
                  </a:cubicBezTo>
                  <a:lnTo>
                    <a:pt x="188" y="4448"/>
                  </a:lnTo>
                  <a:cubicBezTo>
                    <a:pt x="199" y="4461"/>
                    <a:pt x="212" y="4476"/>
                    <a:pt x="224" y="4490"/>
                  </a:cubicBezTo>
                  <a:cubicBezTo>
                    <a:pt x="227" y="4493"/>
                    <a:pt x="230" y="4497"/>
                    <a:pt x="233" y="4500"/>
                  </a:cubicBezTo>
                  <a:cubicBezTo>
                    <a:pt x="246" y="4514"/>
                    <a:pt x="260" y="4528"/>
                    <a:pt x="273" y="4542"/>
                  </a:cubicBezTo>
                  <a:lnTo>
                    <a:pt x="282" y="4550"/>
                  </a:lnTo>
                  <a:cubicBezTo>
                    <a:pt x="296" y="4564"/>
                    <a:pt x="311" y="4578"/>
                    <a:pt x="326" y="4591"/>
                  </a:cubicBezTo>
                  <a:lnTo>
                    <a:pt x="335" y="4597"/>
                  </a:lnTo>
                  <a:cubicBezTo>
                    <a:pt x="351" y="4611"/>
                    <a:pt x="367" y="4625"/>
                    <a:pt x="385" y="4638"/>
                  </a:cubicBezTo>
                  <a:cubicBezTo>
                    <a:pt x="386" y="4639"/>
                    <a:pt x="388" y="4642"/>
                    <a:pt x="390" y="4643"/>
                  </a:cubicBezTo>
                  <a:cubicBezTo>
                    <a:pt x="409" y="4656"/>
                    <a:pt x="426" y="4670"/>
                    <a:pt x="445" y="4683"/>
                  </a:cubicBezTo>
                  <a:cubicBezTo>
                    <a:pt x="446" y="4684"/>
                    <a:pt x="447" y="4684"/>
                    <a:pt x="447" y="4685"/>
                  </a:cubicBezTo>
                  <a:cubicBezTo>
                    <a:pt x="653" y="4829"/>
                    <a:pt x="911" y="4940"/>
                    <a:pt x="1180" y="5021"/>
                  </a:cubicBezTo>
                  <a:cubicBezTo>
                    <a:pt x="1181" y="5021"/>
                    <a:pt x="1181" y="5021"/>
                    <a:pt x="1183" y="5022"/>
                  </a:cubicBezTo>
                  <a:cubicBezTo>
                    <a:pt x="1206" y="5029"/>
                    <a:pt x="1230" y="5035"/>
                    <a:pt x="1255" y="5043"/>
                  </a:cubicBezTo>
                  <a:cubicBezTo>
                    <a:pt x="1258" y="5044"/>
                    <a:pt x="1263" y="5045"/>
                    <a:pt x="1266" y="5046"/>
                  </a:cubicBezTo>
                  <a:lnTo>
                    <a:pt x="1334" y="5063"/>
                  </a:lnTo>
                  <a:lnTo>
                    <a:pt x="1349" y="5068"/>
                  </a:lnTo>
                  <a:cubicBezTo>
                    <a:pt x="1371" y="5073"/>
                    <a:pt x="1392" y="5078"/>
                    <a:pt x="1414" y="5084"/>
                  </a:cubicBezTo>
                  <a:lnTo>
                    <a:pt x="1433" y="5088"/>
                  </a:lnTo>
                  <a:cubicBezTo>
                    <a:pt x="1454" y="5093"/>
                    <a:pt x="1474" y="5098"/>
                    <a:pt x="1495" y="5102"/>
                  </a:cubicBezTo>
                  <a:cubicBezTo>
                    <a:pt x="1503" y="5103"/>
                    <a:pt x="1510" y="5105"/>
                    <a:pt x="1517" y="5106"/>
                  </a:cubicBezTo>
                  <a:cubicBezTo>
                    <a:pt x="1537" y="5111"/>
                    <a:pt x="1557" y="5115"/>
                    <a:pt x="1577" y="5118"/>
                  </a:cubicBezTo>
                  <a:lnTo>
                    <a:pt x="1601" y="5124"/>
                  </a:lnTo>
                  <a:cubicBezTo>
                    <a:pt x="1619" y="5127"/>
                    <a:pt x="1639" y="5130"/>
                    <a:pt x="1657" y="5133"/>
                  </a:cubicBezTo>
                  <a:lnTo>
                    <a:pt x="1684" y="5138"/>
                  </a:lnTo>
                  <a:cubicBezTo>
                    <a:pt x="1701" y="5141"/>
                    <a:pt x="1720" y="5144"/>
                    <a:pt x="1738" y="5148"/>
                  </a:cubicBezTo>
                  <a:lnTo>
                    <a:pt x="1766" y="5152"/>
                  </a:lnTo>
                  <a:lnTo>
                    <a:pt x="1819" y="5159"/>
                  </a:lnTo>
                  <a:cubicBezTo>
                    <a:pt x="1828" y="5161"/>
                    <a:pt x="1838" y="5162"/>
                    <a:pt x="1847" y="5163"/>
                  </a:cubicBezTo>
                  <a:cubicBezTo>
                    <a:pt x="1865" y="5166"/>
                    <a:pt x="1881" y="5167"/>
                    <a:pt x="1897" y="5169"/>
                  </a:cubicBezTo>
                  <a:cubicBezTo>
                    <a:pt x="1908" y="5170"/>
                    <a:pt x="1918" y="5171"/>
                    <a:pt x="1928" y="5172"/>
                  </a:cubicBezTo>
                  <a:lnTo>
                    <a:pt x="1975" y="5178"/>
                  </a:lnTo>
                  <a:cubicBezTo>
                    <a:pt x="1985" y="5179"/>
                    <a:pt x="1996" y="5180"/>
                    <a:pt x="2006" y="5181"/>
                  </a:cubicBezTo>
                  <a:cubicBezTo>
                    <a:pt x="2021" y="5182"/>
                    <a:pt x="2037" y="5184"/>
                    <a:pt x="2053" y="5185"/>
                  </a:cubicBezTo>
                  <a:cubicBezTo>
                    <a:pt x="2063" y="5186"/>
                    <a:pt x="2072" y="5186"/>
                    <a:pt x="2083" y="5188"/>
                  </a:cubicBezTo>
                  <a:cubicBezTo>
                    <a:pt x="2097" y="5189"/>
                    <a:pt x="2112" y="5190"/>
                    <a:pt x="2126" y="5191"/>
                  </a:cubicBezTo>
                  <a:cubicBezTo>
                    <a:pt x="2137" y="5191"/>
                    <a:pt x="2148" y="5192"/>
                    <a:pt x="2159" y="5192"/>
                  </a:cubicBezTo>
                  <a:cubicBezTo>
                    <a:pt x="2172" y="5193"/>
                    <a:pt x="2186" y="5194"/>
                    <a:pt x="2199" y="5194"/>
                  </a:cubicBezTo>
                  <a:lnTo>
                    <a:pt x="2229" y="5195"/>
                  </a:lnTo>
                  <a:lnTo>
                    <a:pt x="2269" y="5196"/>
                  </a:lnTo>
                  <a:lnTo>
                    <a:pt x="2299" y="5197"/>
                  </a:lnTo>
                  <a:lnTo>
                    <a:pt x="2401" y="5197"/>
                  </a:lnTo>
                  <a:lnTo>
                    <a:pt x="2430" y="5196"/>
                  </a:lnTo>
                  <a:cubicBezTo>
                    <a:pt x="2440" y="5196"/>
                    <a:pt x="2451" y="5195"/>
                    <a:pt x="2461" y="5195"/>
                  </a:cubicBezTo>
                  <a:cubicBezTo>
                    <a:pt x="2472" y="5194"/>
                    <a:pt x="2481" y="5194"/>
                    <a:pt x="2491" y="5193"/>
                  </a:cubicBezTo>
                  <a:lnTo>
                    <a:pt x="2520" y="5191"/>
                  </a:lnTo>
                  <a:cubicBezTo>
                    <a:pt x="2528" y="5191"/>
                    <a:pt x="2538" y="5190"/>
                    <a:pt x="2547" y="5189"/>
                  </a:cubicBezTo>
                  <a:cubicBezTo>
                    <a:pt x="2555" y="5188"/>
                    <a:pt x="2565" y="5188"/>
                    <a:pt x="2574" y="5186"/>
                  </a:cubicBezTo>
                  <a:cubicBezTo>
                    <a:pt x="2581" y="5185"/>
                    <a:pt x="2591" y="5183"/>
                    <a:pt x="2599" y="5182"/>
                  </a:cubicBezTo>
                  <a:cubicBezTo>
                    <a:pt x="2607" y="5181"/>
                    <a:pt x="2615" y="5180"/>
                    <a:pt x="2623" y="5179"/>
                  </a:cubicBezTo>
                  <a:lnTo>
                    <a:pt x="3175" y="6610"/>
                  </a:lnTo>
                  <a:lnTo>
                    <a:pt x="3274" y="6562"/>
                  </a:lnTo>
                  <a:lnTo>
                    <a:pt x="2984" y="5692"/>
                  </a:lnTo>
                  <a:cubicBezTo>
                    <a:pt x="2986" y="5303"/>
                    <a:pt x="3043" y="4832"/>
                    <a:pt x="3137" y="4352"/>
                  </a:cubicBezTo>
                  <a:cubicBezTo>
                    <a:pt x="3318" y="4157"/>
                    <a:pt x="3547" y="3972"/>
                    <a:pt x="3755" y="3794"/>
                  </a:cubicBezTo>
                  <a:cubicBezTo>
                    <a:pt x="4129" y="3476"/>
                    <a:pt x="4374" y="3051"/>
                    <a:pt x="4215" y="2962"/>
                  </a:cubicBezTo>
                  <a:cubicBezTo>
                    <a:pt x="4176" y="2913"/>
                    <a:pt x="4131" y="2895"/>
                    <a:pt x="4082" y="2895"/>
                  </a:cubicBezTo>
                  <a:cubicBezTo>
                    <a:pt x="3921" y="2895"/>
                    <a:pt x="3712" y="3094"/>
                    <a:pt x="3494" y="3094"/>
                  </a:cubicBezTo>
                  <a:cubicBezTo>
                    <a:pt x="3483" y="3094"/>
                    <a:pt x="3472" y="3094"/>
                    <a:pt x="3460" y="3092"/>
                  </a:cubicBezTo>
                  <a:cubicBezTo>
                    <a:pt x="3460" y="3092"/>
                    <a:pt x="3459" y="3092"/>
                    <a:pt x="3458" y="3092"/>
                  </a:cubicBezTo>
                  <a:cubicBezTo>
                    <a:pt x="3252" y="3092"/>
                    <a:pt x="4033" y="2390"/>
                    <a:pt x="4433" y="1991"/>
                  </a:cubicBezTo>
                  <a:cubicBezTo>
                    <a:pt x="4740" y="1695"/>
                    <a:pt x="4846" y="1513"/>
                    <a:pt x="4845" y="1403"/>
                  </a:cubicBezTo>
                  <a:cubicBezTo>
                    <a:pt x="4893" y="1262"/>
                    <a:pt x="4866" y="1157"/>
                    <a:pt x="4704" y="1157"/>
                  </a:cubicBezTo>
                  <a:cubicBezTo>
                    <a:pt x="4619" y="1157"/>
                    <a:pt x="4498" y="1186"/>
                    <a:pt x="4331" y="1253"/>
                  </a:cubicBezTo>
                  <a:cubicBezTo>
                    <a:pt x="4874" y="807"/>
                    <a:pt x="4902" y="559"/>
                    <a:pt x="4563" y="559"/>
                  </a:cubicBezTo>
                  <a:cubicBezTo>
                    <a:pt x="4256" y="559"/>
                    <a:pt x="3649" y="763"/>
                    <a:pt x="2854" y="1210"/>
                  </a:cubicBezTo>
                  <a:cubicBezTo>
                    <a:pt x="3031" y="1029"/>
                    <a:pt x="3212" y="768"/>
                    <a:pt x="3009" y="768"/>
                  </a:cubicBezTo>
                  <a:cubicBezTo>
                    <a:pt x="2938" y="768"/>
                    <a:pt x="2820" y="800"/>
                    <a:pt x="2638" y="878"/>
                  </a:cubicBezTo>
                  <a:cubicBezTo>
                    <a:pt x="3270" y="463"/>
                    <a:pt x="3444" y="0"/>
                    <a:pt x="3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07;p53"/>
            <p:cNvSpPr/>
            <p:nvPr/>
          </p:nvSpPr>
          <p:spPr>
            <a:xfrm>
              <a:off x="4943366" y="3744379"/>
              <a:ext cx="476981" cy="589333"/>
            </a:xfrm>
            <a:custGeom>
              <a:avLst/>
              <a:gdLst/>
              <a:ahLst/>
              <a:cxnLst/>
              <a:rect l="l" t="t" r="r" b="b"/>
              <a:pathLst>
                <a:path w="8321" h="10281" extrusionOk="0">
                  <a:moveTo>
                    <a:pt x="2837" y="1640"/>
                  </a:moveTo>
                  <a:lnTo>
                    <a:pt x="2837" y="1640"/>
                  </a:lnTo>
                  <a:cubicBezTo>
                    <a:pt x="2625" y="1712"/>
                    <a:pt x="2466" y="1776"/>
                    <a:pt x="2466" y="1776"/>
                  </a:cubicBezTo>
                  <a:cubicBezTo>
                    <a:pt x="2523" y="1754"/>
                    <a:pt x="2574" y="1729"/>
                    <a:pt x="2626" y="1705"/>
                  </a:cubicBezTo>
                  <a:cubicBezTo>
                    <a:pt x="2699" y="1681"/>
                    <a:pt x="2769" y="1659"/>
                    <a:pt x="2837" y="1640"/>
                  </a:cubicBezTo>
                  <a:close/>
                  <a:moveTo>
                    <a:pt x="6432" y="6973"/>
                  </a:moveTo>
                  <a:cubicBezTo>
                    <a:pt x="6610" y="7580"/>
                    <a:pt x="6806" y="8176"/>
                    <a:pt x="7012" y="8655"/>
                  </a:cubicBezTo>
                  <a:lnTo>
                    <a:pt x="6439" y="7976"/>
                  </a:lnTo>
                  <a:lnTo>
                    <a:pt x="6440" y="7975"/>
                  </a:lnTo>
                  <a:cubicBezTo>
                    <a:pt x="6445" y="7973"/>
                    <a:pt x="6451" y="7970"/>
                    <a:pt x="6454" y="7967"/>
                  </a:cubicBezTo>
                  <a:cubicBezTo>
                    <a:pt x="6465" y="7961"/>
                    <a:pt x="6475" y="7953"/>
                    <a:pt x="6483" y="7945"/>
                  </a:cubicBezTo>
                  <a:cubicBezTo>
                    <a:pt x="6447" y="7892"/>
                    <a:pt x="6415" y="7837"/>
                    <a:pt x="6388" y="7778"/>
                  </a:cubicBezTo>
                  <a:cubicBezTo>
                    <a:pt x="6387" y="7773"/>
                    <a:pt x="6385" y="7768"/>
                    <a:pt x="6384" y="7763"/>
                  </a:cubicBezTo>
                  <a:cubicBezTo>
                    <a:pt x="6361" y="7712"/>
                    <a:pt x="6344" y="7660"/>
                    <a:pt x="6331" y="7606"/>
                  </a:cubicBezTo>
                  <a:cubicBezTo>
                    <a:pt x="6280" y="7388"/>
                    <a:pt x="6327" y="7177"/>
                    <a:pt x="6432" y="6973"/>
                  </a:cubicBezTo>
                  <a:close/>
                  <a:moveTo>
                    <a:pt x="3394" y="0"/>
                  </a:moveTo>
                  <a:cubicBezTo>
                    <a:pt x="3300" y="0"/>
                    <a:pt x="3195" y="11"/>
                    <a:pt x="3079" y="32"/>
                  </a:cubicBezTo>
                  <a:cubicBezTo>
                    <a:pt x="3078" y="32"/>
                    <a:pt x="3077" y="32"/>
                    <a:pt x="3076" y="34"/>
                  </a:cubicBezTo>
                  <a:cubicBezTo>
                    <a:pt x="3027" y="42"/>
                    <a:pt x="2979" y="53"/>
                    <a:pt x="2927" y="66"/>
                  </a:cubicBezTo>
                  <a:lnTo>
                    <a:pt x="2915" y="70"/>
                  </a:lnTo>
                  <a:cubicBezTo>
                    <a:pt x="2865" y="82"/>
                    <a:pt x="2815" y="97"/>
                    <a:pt x="2765" y="112"/>
                  </a:cubicBezTo>
                  <a:cubicBezTo>
                    <a:pt x="2756" y="116"/>
                    <a:pt x="2746" y="119"/>
                    <a:pt x="2738" y="122"/>
                  </a:cubicBezTo>
                  <a:cubicBezTo>
                    <a:pt x="2689" y="137"/>
                    <a:pt x="2640" y="155"/>
                    <a:pt x="2588" y="173"/>
                  </a:cubicBezTo>
                  <a:cubicBezTo>
                    <a:pt x="2573" y="180"/>
                    <a:pt x="2558" y="186"/>
                    <a:pt x="2542" y="191"/>
                  </a:cubicBezTo>
                  <a:cubicBezTo>
                    <a:pt x="2495" y="210"/>
                    <a:pt x="2448" y="227"/>
                    <a:pt x="2400" y="249"/>
                  </a:cubicBezTo>
                  <a:cubicBezTo>
                    <a:pt x="2377" y="258"/>
                    <a:pt x="2353" y="269"/>
                    <a:pt x="2329" y="280"/>
                  </a:cubicBezTo>
                  <a:cubicBezTo>
                    <a:pt x="2286" y="300"/>
                    <a:pt x="2244" y="318"/>
                    <a:pt x="2199" y="340"/>
                  </a:cubicBezTo>
                  <a:cubicBezTo>
                    <a:pt x="2163" y="356"/>
                    <a:pt x="2125" y="376"/>
                    <a:pt x="2088" y="395"/>
                  </a:cubicBezTo>
                  <a:cubicBezTo>
                    <a:pt x="2053" y="412"/>
                    <a:pt x="2020" y="428"/>
                    <a:pt x="1984" y="447"/>
                  </a:cubicBezTo>
                  <a:cubicBezTo>
                    <a:pt x="1910" y="485"/>
                    <a:pt x="1834" y="528"/>
                    <a:pt x="1756" y="572"/>
                  </a:cubicBezTo>
                  <a:cubicBezTo>
                    <a:pt x="1678" y="616"/>
                    <a:pt x="1604" y="662"/>
                    <a:pt x="1531" y="706"/>
                  </a:cubicBezTo>
                  <a:cubicBezTo>
                    <a:pt x="1508" y="720"/>
                    <a:pt x="1487" y="735"/>
                    <a:pt x="1465" y="749"/>
                  </a:cubicBezTo>
                  <a:cubicBezTo>
                    <a:pt x="1417" y="779"/>
                    <a:pt x="1369" y="810"/>
                    <a:pt x="1324" y="841"/>
                  </a:cubicBezTo>
                  <a:cubicBezTo>
                    <a:pt x="1299" y="857"/>
                    <a:pt x="1275" y="875"/>
                    <a:pt x="1251" y="891"/>
                  </a:cubicBezTo>
                  <a:cubicBezTo>
                    <a:pt x="1210" y="919"/>
                    <a:pt x="1170" y="947"/>
                    <a:pt x="1132" y="975"/>
                  </a:cubicBezTo>
                  <a:cubicBezTo>
                    <a:pt x="1108" y="994"/>
                    <a:pt x="1085" y="1011"/>
                    <a:pt x="1061" y="1029"/>
                  </a:cubicBezTo>
                  <a:cubicBezTo>
                    <a:pt x="1026" y="1056"/>
                    <a:pt x="991" y="1083"/>
                    <a:pt x="958" y="1109"/>
                  </a:cubicBezTo>
                  <a:cubicBezTo>
                    <a:pt x="934" y="1128"/>
                    <a:pt x="913" y="1146"/>
                    <a:pt x="890" y="1165"/>
                  </a:cubicBezTo>
                  <a:cubicBezTo>
                    <a:pt x="859" y="1191"/>
                    <a:pt x="829" y="1217"/>
                    <a:pt x="798" y="1243"/>
                  </a:cubicBezTo>
                  <a:cubicBezTo>
                    <a:pt x="778" y="1263"/>
                    <a:pt x="757" y="1281"/>
                    <a:pt x="737" y="1301"/>
                  </a:cubicBezTo>
                  <a:cubicBezTo>
                    <a:pt x="709" y="1325"/>
                    <a:pt x="681" y="1351"/>
                    <a:pt x="656" y="1377"/>
                  </a:cubicBezTo>
                  <a:cubicBezTo>
                    <a:pt x="636" y="1397"/>
                    <a:pt x="617" y="1415"/>
                    <a:pt x="598" y="1435"/>
                  </a:cubicBezTo>
                  <a:cubicBezTo>
                    <a:pt x="574" y="1461"/>
                    <a:pt x="551" y="1485"/>
                    <a:pt x="528" y="1510"/>
                  </a:cubicBezTo>
                  <a:cubicBezTo>
                    <a:pt x="510" y="1530"/>
                    <a:pt x="492" y="1549"/>
                    <a:pt x="476" y="1569"/>
                  </a:cubicBezTo>
                  <a:cubicBezTo>
                    <a:pt x="454" y="1594"/>
                    <a:pt x="434" y="1618"/>
                    <a:pt x="414" y="1643"/>
                  </a:cubicBezTo>
                  <a:cubicBezTo>
                    <a:pt x="399" y="1663"/>
                    <a:pt x="384" y="1682"/>
                    <a:pt x="369" y="1701"/>
                  </a:cubicBezTo>
                  <a:cubicBezTo>
                    <a:pt x="351" y="1726"/>
                    <a:pt x="333" y="1751"/>
                    <a:pt x="315" y="1776"/>
                  </a:cubicBezTo>
                  <a:cubicBezTo>
                    <a:pt x="302" y="1795"/>
                    <a:pt x="289" y="1814"/>
                    <a:pt x="277" y="1834"/>
                  </a:cubicBezTo>
                  <a:cubicBezTo>
                    <a:pt x="261" y="1857"/>
                    <a:pt x="246" y="1882"/>
                    <a:pt x="231" y="1907"/>
                  </a:cubicBezTo>
                  <a:cubicBezTo>
                    <a:pt x="220" y="1926"/>
                    <a:pt x="208" y="1945"/>
                    <a:pt x="198" y="1964"/>
                  </a:cubicBezTo>
                  <a:cubicBezTo>
                    <a:pt x="185" y="1989"/>
                    <a:pt x="172" y="2013"/>
                    <a:pt x="160" y="2038"/>
                  </a:cubicBezTo>
                  <a:cubicBezTo>
                    <a:pt x="151" y="2056"/>
                    <a:pt x="141" y="2076"/>
                    <a:pt x="133" y="2094"/>
                  </a:cubicBezTo>
                  <a:cubicBezTo>
                    <a:pt x="122" y="2119"/>
                    <a:pt x="112" y="2144"/>
                    <a:pt x="102" y="2170"/>
                  </a:cubicBezTo>
                  <a:cubicBezTo>
                    <a:pt x="96" y="2187"/>
                    <a:pt x="89" y="2204"/>
                    <a:pt x="82" y="2222"/>
                  </a:cubicBezTo>
                  <a:cubicBezTo>
                    <a:pt x="73" y="2249"/>
                    <a:pt x="65" y="2275"/>
                    <a:pt x="57" y="2302"/>
                  </a:cubicBezTo>
                  <a:cubicBezTo>
                    <a:pt x="52" y="2318"/>
                    <a:pt x="47" y="2334"/>
                    <a:pt x="44" y="2349"/>
                  </a:cubicBezTo>
                  <a:cubicBezTo>
                    <a:pt x="34" y="2385"/>
                    <a:pt x="27" y="2419"/>
                    <a:pt x="21" y="2455"/>
                  </a:cubicBezTo>
                  <a:cubicBezTo>
                    <a:pt x="18" y="2477"/>
                    <a:pt x="14" y="2498"/>
                    <a:pt x="12" y="2520"/>
                  </a:cubicBezTo>
                  <a:cubicBezTo>
                    <a:pt x="9" y="2545"/>
                    <a:pt x="6" y="2571"/>
                    <a:pt x="3" y="2596"/>
                  </a:cubicBezTo>
                  <a:cubicBezTo>
                    <a:pt x="2" y="2616"/>
                    <a:pt x="3" y="2637"/>
                    <a:pt x="2" y="2657"/>
                  </a:cubicBezTo>
                  <a:cubicBezTo>
                    <a:pt x="2" y="2678"/>
                    <a:pt x="0" y="2697"/>
                    <a:pt x="0" y="2718"/>
                  </a:cubicBezTo>
                  <a:cubicBezTo>
                    <a:pt x="2" y="2737"/>
                    <a:pt x="4" y="2760"/>
                    <a:pt x="5" y="2782"/>
                  </a:cubicBezTo>
                  <a:cubicBezTo>
                    <a:pt x="6" y="2800"/>
                    <a:pt x="8" y="2818"/>
                    <a:pt x="9" y="2837"/>
                  </a:cubicBezTo>
                  <a:cubicBezTo>
                    <a:pt x="12" y="2858"/>
                    <a:pt x="16" y="2880"/>
                    <a:pt x="19" y="2902"/>
                  </a:cubicBezTo>
                  <a:cubicBezTo>
                    <a:pt x="22" y="2919"/>
                    <a:pt x="25" y="2937"/>
                    <a:pt x="29" y="2955"/>
                  </a:cubicBezTo>
                  <a:cubicBezTo>
                    <a:pt x="33" y="2976"/>
                    <a:pt x="39" y="2998"/>
                    <a:pt x="45" y="3020"/>
                  </a:cubicBezTo>
                  <a:cubicBezTo>
                    <a:pt x="49" y="3037"/>
                    <a:pt x="53" y="3053"/>
                    <a:pt x="58" y="3070"/>
                  </a:cubicBezTo>
                  <a:cubicBezTo>
                    <a:pt x="64" y="3092"/>
                    <a:pt x="72" y="3113"/>
                    <a:pt x="80" y="3135"/>
                  </a:cubicBezTo>
                  <a:cubicBezTo>
                    <a:pt x="86" y="3151"/>
                    <a:pt x="91" y="3168"/>
                    <a:pt x="98" y="3183"/>
                  </a:cubicBezTo>
                  <a:cubicBezTo>
                    <a:pt x="106" y="3204"/>
                    <a:pt x="116" y="3227"/>
                    <a:pt x="125" y="3249"/>
                  </a:cubicBezTo>
                  <a:cubicBezTo>
                    <a:pt x="131" y="3264"/>
                    <a:pt x="139" y="3278"/>
                    <a:pt x="146" y="3293"/>
                  </a:cubicBezTo>
                  <a:cubicBezTo>
                    <a:pt x="157" y="3316"/>
                    <a:pt x="168" y="3337"/>
                    <a:pt x="180" y="3359"/>
                  </a:cubicBezTo>
                  <a:cubicBezTo>
                    <a:pt x="187" y="3373"/>
                    <a:pt x="195" y="3386"/>
                    <a:pt x="204" y="3400"/>
                  </a:cubicBezTo>
                  <a:cubicBezTo>
                    <a:pt x="217" y="3423"/>
                    <a:pt x="230" y="3444"/>
                    <a:pt x="245" y="3467"/>
                  </a:cubicBezTo>
                  <a:cubicBezTo>
                    <a:pt x="252" y="3480"/>
                    <a:pt x="261" y="3492"/>
                    <a:pt x="270" y="3505"/>
                  </a:cubicBezTo>
                  <a:cubicBezTo>
                    <a:pt x="285" y="3528"/>
                    <a:pt x="301" y="3550"/>
                    <a:pt x="317" y="3572"/>
                  </a:cubicBezTo>
                  <a:cubicBezTo>
                    <a:pt x="326" y="3584"/>
                    <a:pt x="334" y="3595"/>
                    <a:pt x="343" y="3605"/>
                  </a:cubicBezTo>
                  <a:cubicBezTo>
                    <a:pt x="361" y="3628"/>
                    <a:pt x="379" y="3652"/>
                    <a:pt x="398" y="3675"/>
                  </a:cubicBezTo>
                  <a:cubicBezTo>
                    <a:pt x="407" y="3683"/>
                    <a:pt x="414" y="3692"/>
                    <a:pt x="422" y="3702"/>
                  </a:cubicBezTo>
                  <a:cubicBezTo>
                    <a:pt x="444" y="3725"/>
                    <a:pt x="466" y="3750"/>
                    <a:pt x="489" y="3774"/>
                  </a:cubicBezTo>
                  <a:cubicBezTo>
                    <a:pt x="493" y="3779"/>
                    <a:pt x="500" y="3785"/>
                    <a:pt x="504" y="3790"/>
                  </a:cubicBezTo>
                  <a:cubicBezTo>
                    <a:pt x="629" y="3916"/>
                    <a:pt x="764" y="4029"/>
                    <a:pt x="909" y="4131"/>
                  </a:cubicBezTo>
                  <a:cubicBezTo>
                    <a:pt x="877" y="4169"/>
                    <a:pt x="848" y="4209"/>
                    <a:pt x="818" y="4249"/>
                  </a:cubicBezTo>
                  <a:cubicBezTo>
                    <a:pt x="517" y="4602"/>
                    <a:pt x="337" y="4926"/>
                    <a:pt x="254" y="5225"/>
                  </a:cubicBezTo>
                  <a:cubicBezTo>
                    <a:pt x="253" y="5227"/>
                    <a:pt x="253" y="5229"/>
                    <a:pt x="252" y="5231"/>
                  </a:cubicBezTo>
                  <a:cubicBezTo>
                    <a:pt x="242" y="5272"/>
                    <a:pt x="233" y="5312"/>
                    <a:pt x="224" y="5353"/>
                  </a:cubicBezTo>
                  <a:cubicBezTo>
                    <a:pt x="224" y="5358"/>
                    <a:pt x="223" y="5363"/>
                    <a:pt x="222" y="5369"/>
                  </a:cubicBezTo>
                  <a:cubicBezTo>
                    <a:pt x="216" y="5406"/>
                    <a:pt x="211" y="5443"/>
                    <a:pt x="208" y="5480"/>
                  </a:cubicBezTo>
                  <a:cubicBezTo>
                    <a:pt x="208" y="5487"/>
                    <a:pt x="206" y="5494"/>
                    <a:pt x="206" y="5500"/>
                  </a:cubicBezTo>
                  <a:cubicBezTo>
                    <a:pt x="203" y="5536"/>
                    <a:pt x="203" y="5572"/>
                    <a:pt x="203" y="5606"/>
                  </a:cubicBezTo>
                  <a:lnTo>
                    <a:pt x="203" y="5629"/>
                  </a:lnTo>
                  <a:cubicBezTo>
                    <a:pt x="203" y="5663"/>
                    <a:pt x="206" y="5696"/>
                    <a:pt x="209" y="5729"/>
                  </a:cubicBezTo>
                  <a:cubicBezTo>
                    <a:pt x="210" y="5737"/>
                    <a:pt x="210" y="5746"/>
                    <a:pt x="211" y="5753"/>
                  </a:cubicBezTo>
                  <a:cubicBezTo>
                    <a:pt x="214" y="5786"/>
                    <a:pt x="221" y="5817"/>
                    <a:pt x="227" y="5849"/>
                  </a:cubicBezTo>
                  <a:cubicBezTo>
                    <a:pt x="230" y="5857"/>
                    <a:pt x="231" y="5866"/>
                    <a:pt x="233" y="5874"/>
                  </a:cubicBezTo>
                  <a:cubicBezTo>
                    <a:pt x="239" y="5906"/>
                    <a:pt x="248" y="5936"/>
                    <a:pt x="258" y="5966"/>
                  </a:cubicBezTo>
                  <a:cubicBezTo>
                    <a:pt x="261" y="5975"/>
                    <a:pt x="263" y="5984"/>
                    <a:pt x="265" y="5992"/>
                  </a:cubicBezTo>
                  <a:cubicBezTo>
                    <a:pt x="275" y="6021"/>
                    <a:pt x="287" y="6051"/>
                    <a:pt x="300" y="6080"/>
                  </a:cubicBezTo>
                  <a:cubicBezTo>
                    <a:pt x="303" y="6089"/>
                    <a:pt x="306" y="6097"/>
                    <a:pt x="311" y="6106"/>
                  </a:cubicBezTo>
                  <a:cubicBezTo>
                    <a:pt x="323" y="6134"/>
                    <a:pt x="337" y="6162"/>
                    <a:pt x="352" y="6190"/>
                  </a:cubicBezTo>
                  <a:cubicBezTo>
                    <a:pt x="356" y="6199"/>
                    <a:pt x="360" y="6207"/>
                    <a:pt x="366" y="6216"/>
                  </a:cubicBezTo>
                  <a:cubicBezTo>
                    <a:pt x="381" y="6243"/>
                    <a:pt x="397" y="6271"/>
                    <a:pt x="414" y="6297"/>
                  </a:cubicBezTo>
                  <a:cubicBezTo>
                    <a:pt x="420" y="6306"/>
                    <a:pt x="425" y="6314"/>
                    <a:pt x="431" y="6322"/>
                  </a:cubicBezTo>
                  <a:cubicBezTo>
                    <a:pt x="448" y="6349"/>
                    <a:pt x="466" y="6375"/>
                    <a:pt x="487" y="6401"/>
                  </a:cubicBezTo>
                  <a:cubicBezTo>
                    <a:pt x="492" y="6410"/>
                    <a:pt x="499" y="6417"/>
                    <a:pt x="505" y="6425"/>
                  </a:cubicBezTo>
                  <a:cubicBezTo>
                    <a:pt x="525" y="6452"/>
                    <a:pt x="546" y="6477"/>
                    <a:pt x="568" y="6503"/>
                  </a:cubicBezTo>
                  <a:cubicBezTo>
                    <a:pt x="576" y="6509"/>
                    <a:pt x="582" y="6518"/>
                    <a:pt x="589" y="6525"/>
                  </a:cubicBezTo>
                  <a:cubicBezTo>
                    <a:pt x="612" y="6550"/>
                    <a:pt x="635" y="6575"/>
                    <a:pt x="660" y="6599"/>
                  </a:cubicBezTo>
                  <a:cubicBezTo>
                    <a:pt x="666" y="6606"/>
                    <a:pt x="674" y="6614"/>
                    <a:pt x="681" y="6620"/>
                  </a:cubicBezTo>
                  <a:cubicBezTo>
                    <a:pt x="706" y="6645"/>
                    <a:pt x="732" y="6669"/>
                    <a:pt x="759" y="6693"/>
                  </a:cubicBezTo>
                  <a:cubicBezTo>
                    <a:pt x="767" y="6699"/>
                    <a:pt x="774" y="6707"/>
                    <a:pt x="782" y="6713"/>
                  </a:cubicBezTo>
                  <a:cubicBezTo>
                    <a:pt x="810" y="6737"/>
                    <a:pt x="838" y="6760"/>
                    <a:pt x="866" y="6784"/>
                  </a:cubicBezTo>
                  <a:lnTo>
                    <a:pt x="891" y="6802"/>
                  </a:lnTo>
                  <a:cubicBezTo>
                    <a:pt x="920" y="6825"/>
                    <a:pt x="952" y="6847"/>
                    <a:pt x="982" y="6870"/>
                  </a:cubicBezTo>
                  <a:cubicBezTo>
                    <a:pt x="990" y="6877"/>
                    <a:pt x="998" y="6882"/>
                    <a:pt x="1007" y="6887"/>
                  </a:cubicBezTo>
                  <a:cubicBezTo>
                    <a:pt x="1038" y="6910"/>
                    <a:pt x="1072" y="6932"/>
                    <a:pt x="1105" y="6954"/>
                  </a:cubicBezTo>
                  <a:cubicBezTo>
                    <a:pt x="1113" y="6960"/>
                    <a:pt x="1120" y="6964"/>
                    <a:pt x="1129" y="6970"/>
                  </a:cubicBezTo>
                  <a:cubicBezTo>
                    <a:pt x="1164" y="6991"/>
                    <a:pt x="1198" y="7014"/>
                    <a:pt x="1234" y="7034"/>
                  </a:cubicBezTo>
                  <a:lnTo>
                    <a:pt x="1256" y="7047"/>
                  </a:lnTo>
                  <a:cubicBezTo>
                    <a:pt x="1292" y="7069"/>
                    <a:pt x="1331" y="7091"/>
                    <a:pt x="1370" y="7112"/>
                  </a:cubicBezTo>
                  <a:cubicBezTo>
                    <a:pt x="1377" y="7116"/>
                    <a:pt x="1382" y="7119"/>
                    <a:pt x="1388" y="7122"/>
                  </a:cubicBezTo>
                  <a:cubicBezTo>
                    <a:pt x="1428" y="7144"/>
                    <a:pt x="1470" y="7165"/>
                    <a:pt x="1512" y="7186"/>
                  </a:cubicBezTo>
                  <a:cubicBezTo>
                    <a:pt x="1516" y="7188"/>
                    <a:pt x="1520" y="7191"/>
                    <a:pt x="1525" y="7193"/>
                  </a:cubicBezTo>
                  <a:cubicBezTo>
                    <a:pt x="1569" y="7215"/>
                    <a:pt x="1613" y="7237"/>
                    <a:pt x="1659" y="7257"/>
                  </a:cubicBezTo>
                  <a:lnTo>
                    <a:pt x="1664" y="7260"/>
                  </a:lnTo>
                  <a:cubicBezTo>
                    <a:pt x="2153" y="7486"/>
                    <a:pt x="2718" y="7661"/>
                    <a:pt x="3287" y="7790"/>
                  </a:cubicBezTo>
                  <a:cubicBezTo>
                    <a:pt x="3289" y="7791"/>
                    <a:pt x="3290" y="7791"/>
                    <a:pt x="3292" y="7792"/>
                  </a:cubicBezTo>
                  <a:cubicBezTo>
                    <a:pt x="3342" y="7803"/>
                    <a:pt x="3393" y="7814"/>
                    <a:pt x="3444" y="7825"/>
                  </a:cubicBezTo>
                  <a:cubicBezTo>
                    <a:pt x="3451" y="7827"/>
                    <a:pt x="3459" y="7829"/>
                    <a:pt x="3466" y="7830"/>
                  </a:cubicBezTo>
                  <a:cubicBezTo>
                    <a:pt x="3514" y="7840"/>
                    <a:pt x="3561" y="7850"/>
                    <a:pt x="3608" y="7858"/>
                  </a:cubicBezTo>
                  <a:cubicBezTo>
                    <a:pt x="3619" y="7860"/>
                    <a:pt x="3629" y="7863"/>
                    <a:pt x="3640" y="7866"/>
                  </a:cubicBezTo>
                  <a:lnTo>
                    <a:pt x="3773" y="7891"/>
                  </a:lnTo>
                  <a:cubicBezTo>
                    <a:pt x="3787" y="7893"/>
                    <a:pt x="3800" y="7895"/>
                    <a:pt x="3814" y="7897"/>
                  </a:cubicBezTo>
                  <a:cubicBezTo>
                    <a:pt x="3857" y="7906"/>
                    <a:pt x="3899" y="7912"/>
                    <a:pt x="3941" y="7920"/>
                  </a:cubicBezTo>
                  <a:cubicBezTo>
                    <a:pt x="3956" y="7922"/>
                    <a:pt x="3971" y="7925"/>
                    <a:pt x="3985" y="7927"/>
                  </a:cubicBezTo>
                  <a:cubicBezTo>
                    <a:pt x="4026" y="7934"/>
                    <a:pt x="4066" y="7940"/>
                    <a:pt x="4106" y="7946"/>
                  </a:cubicBezTo>
                  <a:cubicBezTo>
                    <a:pt x="4124" y="7949"/>
                    <a:pt x="4140" y="7952"/>
                    <a:pt x="4157" y="7954"/>
                  </a:cubicBezTo>
                  <a:cubicBezTo>
                    <a:pt x="4195" y="7960"/>
                    <a:pt x="4233" y="7965"/>
                    <a:pt x="4271" y="7971"/>
                  </a:cubicBezTo>
                  <a:cubicBezTo>
                    <a:pt x="4290" y="7974"/>
                    <a:pt x="4307" y="7976"/>
                    <a:pt x="4325" y="7978"/>
                  </a:cubicBezTo>
                  <a:cubicBezTo>
                    <a:pt x="4361" y="7984"/>
                    <a:pt x="4397" y="7988"/>
                    <a:pt x="4433" y="7992"/>
                  </a:cubicBezTo>
                  <a:lnTo>
                    <a:pt x="4490" y="7999"/>
                  </a:lnTo>
                  <a:lnTo>
                    <a:pt x="4596" y="8012"/>
                  </a:lnTo>
                  <a:lnTo>
                    <a:pt x="4653" y="8018"/>
                  </a:lnTo>
                  <a:cubicBezTo>
                    <a:pt x="4686" y="8021"/>
                    <a:pt x="4718" y="8025"/>
                    <a:pt x="4752" y="8028"/>
                  </a:cubicBezTo>
                  <a:cubicBezTo>
                    <a:pt x="4772" y="8030"/>
                    <a:pt x="4793" y="8032"/>
                    <a:pt x="4813" y="8034"/>
                  </a:cubicBezTo>
                  <a:cubicBezTo>
                    <a:pt x="4845" y="8037"/>
                    <a:pt x="4876" y="8040"/>
                    <a:pt x="4905" y="8042"/>
                  </a:cubicBezTo>
                  <a:cubicBezTo>
                    <a:pt x="4926" y="8044"/>
                    <a:pt x="4946" y="8045"/>
                    <a:pt x="4967" y="8047"/>
                  </a:cubicBezTo>
                  <a:cubicBezTo>
                    <a:pt x="4997" y="8050"/>
                    <a:pt x="5027" y="8053"/>
                    <a:pt x="5058" y="8054"/>
                  </a:cubicBezTo>
                  <a:cubicBezTo>
                    <a:pt x="5077" y="8056"/>
                    <a:pt x="5096" y="8057"/>
                    <a:pt x="5117" y="8058"/>
                  </a:cubicBezTo>
                  <a:cubicBezTo>
                    <a:pt x="5145" y="8060"/>
                    <a:pt x="5174" y="8061"/>
                    <a:pt x="5202" y="8064"/>
                  </a:cubicBezTo>
                  <a:lnTo>
                    <a:pt x="5264" y="8067"/>
                  </a:lnTo>
                  <a:cubicBezTo>
                    <a:pt x="5290" y="8068"/>
                    <a:pt x="5317" y="8069"/>
                    <a:pt x="5343" y="8070"/>
                  </a:cubicBezTo>
                  <a:lnTo>
                    <a:pt x="5401" y="8072"/>
                  </a:lnTo>
                  <a:cubicBezTo>
                    <a:pt x="5427" y="8073"/>
                    <a:pt x="5453" y="8074"/>
                    <a:pt x="5478" y="8074"/>
                  </a:cubicBezTo>
                  <a:lnTo>
                    <a:pt x="5535" y="8075"/>
                  </a:lnTo>
                  <a:cubicBezTo>
                    <a:pt x="5559" y="8075"/>
                    <a:pt x="5584" y="8075"/>
                    <a:pt x="5607" y="8077"/>
                  </a:cubicBezTo>
                  <a:lnTo>
                    <a:pt x="5729" y="8077"/>
                  </a:lnTo>
                  <a:cubicBezTo>
                    <a:pt x="5747" y="8077"/>
                    <a:pt x="5766" y="8075"/>
                    <a:pt x="5783" y="8075"/>
                  </a:cubicBezTo>
                  <a:lnTo>
                    <a:pt x="5842" y="8073"/>
                  </a:lnTo>
                  <a:lnTo>
                    <a:pt x="5896" y="8071"/>
                  </a:lnTo>
                  <a:cubicBezTo>
                    <a:pt x="5915" y="8070"/>
                    <a:pt x="5933" y="8069"/>
                    <a:pt x="5950" y="8068"/>
                  </a:cubicBezTo>
                  <a:cubicBezTo>
                    <a:pt x="5968" y="8067"/>
                    <a:pt x="5983" y="8066"/>
                    <a:pt x="6000" y="8065"/>
                  </a:cubicBezTo>
                  <a:cubicBezTo>
                    <a:pt x="6016" y="8064"/>
                    <a:pt x="6034" y="8062"/>
                    <a:pt x="6050" y="8060"/>
                  </a:cubicBezTo>
                  <a:cubicBezTo>
                    <a:pt x="6066" y="8059"/>
                    <a:pt x="6081" y="8057"/>
                    <a:pt x="6096" y="8056"/>
                  </a:cubicBezTo>
                  <a:cubicBezTo>
                    <a:pt x="6110" y="8054"/>
                    <a:pt x="6126" y="8053"/>
                    <a:pt x="6140" y="8051"/>
                  </a:cubicBezTo>
                  <a:lnTo>
                    <a:pt x="8164" y="10281"/>
                  </a:lnTo>
                  <a:lnTo>
                    <a:pt x="8320" y="10207"/>
                  </a:lnTo>
                  <a:lnTo>
                    <a:pt x="7175" y="8852"/>
                  </a:lnTo>
                  <a:cubicBezTo>
                    <a:pt x="6914" y="8247"/>
                    <a:pt x="6701" y="7514"/>
                    <a:pt x="6553" y="6768"/>
                  </a:cubicBezTo>
                  <a:cubicBezTo>
                    <a:pt x="6763" y="6468"/>
                    <a:pt x="7074" y="6183"/>
                    <a:pt x="7350" y="5909"/>
                  </a:cubicBezTo>
                  <a:cubicBezTo>
                    <a:pt x="7846" y="5417"/>
                    <a:pt x="8021" y="4760"/>
                    <a:pt x="7659" y="4619"/>
                  </a:cubicBezTo>
                  <a:cubicBezTo>
                    <a:pt x="7550" y="4543"/>
                    <a:pt x="7451" y="4513"/>
                    <a:pt x="7357" y="4513"/>
                  </a:cubicBezTo>
                  <a:cubicBezTo>
                    <a:pt x="7053" y="4513"/>
                    <a:pt x="6793" y="4817"/>
                    <a:pt x="6382" y="4817"/>
                  </a:cubicBezTo>
                  <a:cubicBezTo>
                    <a:pt x="6359" y="4817"/>
                    <a:pt x="6335" y="4816"/>
                    <a:pt x="6312" y="4814"/>
                  </a:cubicBezTo>
                  <a:cubicBezTo>
                    <a:pt x="6311" y="4814"/>
                    <a:pt x="6311" y="4814"/>
                    <a:pt x="6310" y="4814"/>
                  </a:cubicBezTo>
                  <a:cubicBezTo>
                    <a:pt x="5911" y="4814"/>
                    <a:pt x="6923" y="3727"/>
                    <a:pt x="7413" y="3110"/>
                  </a:cubicBezTo>
                  <a:cubicBezTo>
                    <a:pt x="7796" y="2653"/>
                    <a:pt x="7873" y="2372"/>
                    <a:pt x="7796" y="2200"/>
                  </a:cubicBezTo>
                  <a:cubicBezTo>
                    <a:pt x="7790" y="1980"/>
                    <a:pt x="7667" y="1816"/>
                    <a:pt x="7355" y="1816"/>
                  </a:cubicBezTo>
                  <a:cubicBezTo>
                    <a:pt x="7195" y="1816"/>
                    <a:pt x="6985" y="1860"/>
                    <a:pt x="6715" y="1961"/>
                  </a:cubicBezTo>
                  <a:cubicBezTo>
                    <a:pt x="7450" y="1271"/>
                    <a:pt x="7328" y="884"/>
                    <a:pt x="6676" y="884"/>
                  </a:cubicBezTo>
                  <a:cubicBezTo>
                    <a:pt x="6091" y="884"/>
                    <a:pt x="5079" y="1196"/>
                    <a:pt x="3877" y="1880"/>
                  </a:cubicBezTo>
                  <a:cubicBezTo>
                    <a:pt x="4090" y="1599"/>
                    <a:pt x="4259" y="1194"/>
                    <a:pt x="3867" y="1194"/>
                  </a:cubicBezTo>
                  <a:cubicBezTo>
                    <a:pt x="3732" y="1194"/>
                    <a:pt x="3530" y="1242"/>
                    <a:pt x="3239" y="1361"/>
                  </a:cubicBezTo>
                  <a:cubicBezTo>
                    <a:pt x="4163" y="720"/>
                    <a:pt x="4176" y="0"/>
                    <a:pt x="3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08;p53"/>
            <p:cNvSpPr/>
            <p:nvPr/>
          </p:nvSpPr>
          <p:spPr>
            <a:xfrm>
              <a:off x="6734745" y="3778830"/>
              <a:ext cx="345769" cy="51361"/>
            </a:xfrm>
            <a:custGeom>
              <a:avLst/>
              <a:gdLst/>
              <a:ahLst/>
              <a:cxnLst/>
              <a:rect l="l" t="t" r="r" b="b"/>
              <a:pathLst>
                <a:path w="6032" h="896" extrusionOk="0">
                  <a:moveTo>
                    <a:pt x="0" y="0"/>
                  </a:moveTo>
                  <a:lnTo>
                    <a:pt x="0" y="229"/>
                  </a:lnTo>
                  <a:lnTo>
                    <a:pt x="6031" y="895"/>
                  </a:lnTo>
                  <a:lnTo>
                    <a:pt x="6031" y="66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09;p53"/>
            <p:cNvSpPr/>
            <p:nvPr/>
          </p:nvSpPr>
          <p:spPr>
            <a:xfrm>
              <a:off x="6783526" y="3708839"/>
              <a:ext cx="46489" cy="168872"/>
            </a:xfrm>
            <a:custGeom>
              <a:avLst/>
              <a:gdLst/>
              <a:ahLst/>
              <a:cxnLst/>
              <a:rect l="l" t="t" r="r" b="b"/>
              <a:pathLst>
                <a:path w="811" h="2946" extrusionOk="0">
                  <a:moveTo>
                    <a:pt x="426" y="1"/>
                  </a:moveTo>
                  <a:lnTo>
                    <a:pt x="118" y="522"/>
                  </a:lnTo>
                  <a:lnTo>
                    <a:pt x="0" y="2887"/>
                  </a:lnTo>
                  <a:lnTo>
                    <a:pt x="810" y="2945"/>
                  </a:lnTo>
                  <a:lnTo>
                    <a:pt x="811" y="295"/>
                  </a:lnTo>
                  <a:lnTo>
                    <a:pt x="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10;p53"/>
            <p:cNvSpPr/>
            <p:nvPr/>
          </p:nvSpPr>
          <p:spPr>
            <a:xfrm>
              <a:off x="6836778" y="3714170"/>
              <a:ext cx="50100" cy="169331"/>
            </a:xfrm>
            <a:custGeom>
              <a:avLst/>
              <a:gdLst/>
              <a:ahLst/>
              <a:cxnLst/>
              <a:rect l="l" t="t" r="r" b="b"/>
              <a:pathLst>
                <a:path w="874" h="2954" extrusionOk="0">
                  <a:moveTo>
                    <a:pt x="496" y="1"/>
                  </a:moveTo>
                  <a:lnTo>
                    <a:pt x="176" y="514"/>
                  </a:lnTo>
                  <a:lnTo>
                    <a:pt x="1" y="2876"/>
                  </a:lnTo>
                  <a:lnTo>
                    <a:pt x="809" y="2954"/>
                  </a:lnTo>
                  <a:lnTo>
                    <a:pt x="873" y="303"/>
                  </a:lnTo>
                  <a:lnTo>
                    <a:pt x="4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11;p53"/>
            <p:cNvSpPr/>
            <p:nvPr/>
          </p:nvSpPr>
          <p:spPr>
            <a:xfrm>
              <a:off x="6898514" y="3722024"/>
              <a:ext cx="50100" cy="169388"/>
            </a:xfrm>
            <a:custGeom>
              <a:avLst/>
              <a:gdLst/>
              <a:ahLst/>
              <a:cxnLst/>
              <a:rect l="l" t="t" r="r" b="b"/>
              <a:pathLst>
                <a:path w="874" h="2955" extrusionOk="0">
                  <a:moveTo>
                    <a:pt x="497" y="1"/>
                  </a:moveTo>
                  <a:lnTo>
                    <a:pt x="176" y="514"/>
                  </a:lnTo>
                  <a:lnTo>
                    <a:pt x="0" y="2876"/>
                  </a:lnTo>
                  <a:lnTo>
                    <a:pt x="809" y="2954"/>
                  </a:lnTo>
                  <a:lnTo>
                    <a:pt x="874" y="304"/>
                  </a:lnTo>
                  <a:lnTo>
                    <a:pt x="4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12;p53"/>
            <p:cNvSpPr/>
            <p:nvPr/>
          </p:nvSpPr>
          <p:spPr>
            <a:xfrm>
              <a:off x="7029954" y="3749596"/>
              <a:ext cx="50100" cy="169388"/>
            </a:xfrm>
            <a:custGeom>
              <a:avLst/>
              <a:gdLst/>
              <a:ahLst/>
              <a:cxnLst/>
              <a:rect l="l" t="t" r="r" b="b"/>
              <a:pathLst>
                <a:path w="874" h="2955" extrusionOk="0">
                  <a:moveTo>
                    <a:pt x="497" y="1"/>
                  </a:moveTo>
                  <a:lnTo>
                    <a:pt x="177" y="514"/>
                  </a:lnTo>
                  <a:lnTo>
                    <a:pt x="0" y="2878"/>
                  </a:lnTo>
                  <a:lnTo>
                    <a:pt x="809" y="2954"/>
                  </a:lnTo>
                  <a:lnTo>
                    <a:pt x="874" y="305"/>
                  </a:lnTo>
                  <a:lnTo>
                    <a:pt x="4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13;p53"/>
            <p:cNvSpPr/>
            <p:nvPr/>
          </p:nvSpPr>
          <p:spPr>
            <a:xfrm>
              <a:off x="6969537" y="3737844"/>
              <a:ext cx="50043" cy="169331"/>
            </a:xfrm>
            <a:custGeom>
              <a:avLst/>
              <a:gdLst/>
              <a:ahLst/>
              <a:cxnLst/>
              <a:rect l="l" t="t" r="r" b="b"/>
              <a:pathLst>
                <a:path w="873" h="2954" extrusionOk="0">
                  <a:moveTo>
                    <a:pt x="495" y="1"/>
                  </a:moveTo>
                  <a:lnTo>
                    <a:pt x="175" y="514"/>
                  </a:lnTo>
                  <a:lnTo>
                    <a:pt x="0" y="2876"/>
                  </a:lnTo>
                  <a:lnTo>
                    <a:pt x="809" y="2954"/>
                  </a:lnTo>
                  <a:lnTo>
                    <a:pt x="873" y="303"/>
                  </a:lnTo>
                  <a:lnTo>
                    <a:pt x="4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14;p53"/>
            <p:cNvSpPr/>
            <p:nvPr/>
          </p:nvSpPr>
          <p:spPr>
            <a:xfrm>
              <a:off x="6718924" y="3714400"/>
              <a:ext cx="53998" cy="167210"/>
            </a:xfrm>
            <a:custGeom>
              <a:avLst/>
              <a:gdLst/>
              <a:ahLst/>
              <a:cxnLst/>
              <a:rect l="l" t="t" r="r" b="b"/>
              <a:pathLst>
                <a:path w="942" h="2917" extrusionOk="0">
                  <a:moveTo>
                    <a:pt x="254" y="1"/>
                  </a:moveTo>
                  <a:lnTo>
                    <a:pt x="1" y="551"/>
                  </a:lnTo>
                  <a:lnTo>
                    <a:pt x="129" y="2916"/>
                  </a:lnTo>
                  <a:lnTo>
                    <a:pt x="941" y="2889"/>
                  </a:lnTo>
                  <a:lnTo>
                    <a:pt x="665" y="253"/>
                  </a:lnTo>
                  <a:lnTo>
                    <a:pt x="2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15;p53"/>
            <p:cNvSpPr/>
            <p:nvPr/>
          </p:nvSpPr>
          <p:spPr>
            <a:xfrm>
              <a:off x="5296070" y="3900410"/>
              <a:ext cx="243907" cy="273428"/>
            </a:xfrm>
            <a:custGeom>
              <a:avLst/>
              <a:gdLst/>
              <a:ahLst/>
              <a:cxnLst/>
              <a:rect l="l" t="t" r="r" b="b"/>
              <a:pathLst>
                <a:path w="4255" h="4770" extrusionOk="0">
                  <a:moveTo>
                    <a:pt x="449" y="0"/>
                  </a:moveTo>
                  <a:lnTo>
                    <a:pt x="1" y="333"/>
                  </a:lnTo>
                  <a:lnTo>
                    <a:pt x="3979" y="4770"/>
                  </a:lnTo>
                  <a:lnTo>
                    <a:pt x="4255" y="4627"/>
                  </a:lnTo>
                  <a:lnTo>
                    <a:pt x="449" y="0"/>
                  </a:lnTo>
                  <a:close/>
                </a:path>
              </a:pathLst>
            </a:custGeom>
            <a:solidFill>
              <a:srgbClr val="8D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216;p53"/>
            <p:cNvSpPr/>
            <p:nvPr/>
          </p:nvSpPr>
          <p:spPr>
            <a:xfrm>
              <a:off x="5367895" y="3766907"/>
              <a:ext cx="77615" cy="290625"/>
            </a:xfrm>
            <a:custGeom>
              <a:avLst/>
              <a:gdLst/>
              <a:ahLst/>
              <a:cxnLst/>
              <a:rect l="l" t="t" r="r" b="b"/>
              <a:pathLst>
                <a:path w="1354" h="5070" extrusionOk="0">
                  <a:moveTo>
                    <a:pt x="453" y="1"/>
                  </a:moveTo>
                  <a:lnTo>
                    <a:pt x="1" y="224"/>
                  </a:lnTo>
                  <a:cubicBezTo>
                    <a:pt x="296" y="1845"/>
                    <a:pt x="675" y="3716"/>
                    <a:pt x="1162" y="4913"/>
                  </a:cubicBezTo>
                  <a:lnTo>
                    <a:pt x="1353" y="5070"/>
                  </a:lnTo>
                  <a:cubicBezTo>
                    <a:pt x="820" y="3688"/>
                    <a:pt x="515" y="1786"/>
                    <a:pt x="453" y="1"/>
                  </a:cubicBezTo>
                  <a:close/>
                </a:path>
              </a:pathLst>
            </a:custGeom>
            <a:solidFill>
              <a:srgbClr val="8D61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17;p53"/>
            <p:cNvSpPr/>
            <p:nvPr/>
          </p:nvSpPr>
          <p:spPr>
            <a:xfrm>
              <a:off x="7133879" y="2888158"/>
              <a:ext cx="484089" cy="222469"/>
            </a:xfrm>
            <a:custGeom>
              <a:avLst/>
              <a:gdLst/>
              <a:ahLst/>
              <a:cxnLst/>
              <a:rect l="l" t="t" r="r" b="b"/>
              <a:pathLst>
                <a:path w="8445" h="3881" extrusionOk="0">
                  <a:moveTo>
                    <a:pt x="7086" y="0"/>
                  </a:moveTo>
                  <a:lnTo>
                    <a:pt x="0" y="2609"/>
                  </a:lnTo>
                  <a:lnTo>
                    <a:pt x="2185" y="3880"/>
                  </a:lnTo>
                  <a:lnTo>
                    <a:pt x="8444" y="853"/>
                  </a:lnTo>
                  <a:lnTo>
                    <a:pt x="7086" y="0"/>
                  </a:lnTo>
                  <a:close/>
                </a:path>
              </a:pathLst>
            </a:custGeom>
            <a:solidFill>
              <a:srgbClr val="916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18;p53"/>
            <p:cNvSpPr/>
            <p:nvPr/>
          </p:nvSpPr>
          <p:spPr>
            <a:xfrm>
              <a:off x="7129924" y="2864484"/>
              <a:ext cx="484089" cy="222469"/>
            </a:xfrm>
            <a:custGeom>
              <a:avLst/>
              <a:gdLst/>
              <a:ahLst/>
              <a:cxnLst/>
              <a:rect l="l" t="t" r="r" b="b"/>
              <a:pathLst>
                <a:path w="8445" h="3881" extrusionOk="0">
                  <a:moveTo>
                    <a:pt x="7087" y="0"/>
                  </a:moveTo>
                  <a:lnTo>
                    <a:pt x="0" y="2609"/>
                  </a:lnTo>
                  <a:lnTo>
                    <a:pt x="2186" y="3880"/>
                  </a:lnTo>
                  <a:lnTo>
                    <a:pt x="8444" y="853"/>
                  </a:lnTo>
                  <a:lnTo>
                    <a:pt x="7087" y="0"/>
                  </a:lnTo>
                  <a:close/>
                </a:path>
              </a:pathLst>
            </a:custGeom>
            <a:solidFill>
              <a:srgbClr val="EFC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19;p53"/>
            <p:cNvSpPr/>
            <p:nvPr/>
          </p:nvSpPr>
          <p:spPr>
            <a:xfrm>
              <a:off x="7044285" y="3456106"/>
              <a:ext cx="500884" cy="450211"/>
            </a:xfrm>
            <a:custGeom>
              <a:avLst/>
              <a:gdLst/>
              <a:ahLst/>
              <a:cxnLst/>
              <a:rect l="l" t="t" r="r" b="b"/>
              <a:pathLst>
                <a:path w="8738" h="7854" extrusionOk="0">
                  <a:moveTo>
                    <a:pt x="4609" y="2919"/>
                  </a:moveTo>
                  <a:lnTo>
                    <a:pt x="4609" y="3746"/>
                  </a:lnTo>
                  <a:lnTo>
                    <a:pt x="4609" y="3746"/>
                  </a:lnTo>
                  <a:lnTo>
                    <a:pt x="3382" y="3701"/>
                  </a:lnTo>
                  <a:lnTo>
                    <a:pt x="3382" y="3701"/>
                  </a:lnTo>
                  <a:lnTo>
                    <a:pt x="3325" y="3077"/>
                  </a:lnTo>
                  <a:lnTo>
                    <a:pt x="4609" y="2919"/>
                  </a:lnTo>
                  <a:close/>
                  <a:moveTo>
                    <a:pt x="6045" y="2742"/>
                  </a:moveTo>
                  <a:lnTo>
                    <a:pt x="5986" y="3797"/>
                  </a:lnTo>
                  <a:lnTo>
                    <a:pt x="5986" y="3797"/>
                  </a:lnTo>
                  <a:lnTo>
                    <a:pt x="4815" y="3754"/>
                  </a:lnTo>
                  <a:lnTo>
                    <a:pt x="4815" y="3754"/>
                  </a:lnTo>
                  <a:lnTo>
                    <a:pt x="4815" y="2893"/>
                  </a:lnTo>
                  <a:lnTo>
                    <a:pt x="4815" y="2893"/>
                  </a:lnTo>
                  <a:lnTo>
                    <a:pt x="6045" y="2742"/>
                  </a:lnTo>
                  <a:close/>
                  <a:moveTo>
                    <a:pt x="3401" y="3909"/>
                  </a:moveTo>
                  <a:lnTo>
                    <a:pt x="4609" y="3953"/>
                  </a:lnTo>
                  <a:lnTo>
                    <a:pt x="4609" y="3953"/>
                  </a:lnTo>
                  <a:lnTo>
                    <a:pt x="4609" y="4918"/>
                  </a:lnTo>
                  <a:lnTo>
                    <a:pt x="4609" y="4918"/>
                  </a:lnTo>
                  <a:lnTo>
                    <a:pt x="3475" y="4713"/>
                  </a:lnTo>
                  <a:lnTo>
                    <a:pt x="3401" y="3909"/>
                  </a:lnTo>
                  <a:close/>
                  <a:moveTo>
                    <a:pt x="4815" y="3961"/>
                  </a:moveTo>
                  <a:lnTo>
                    <a:pt x="5975" y="4003"/>
                  </a:lnTo>
                  <a:lnTo>
                    <a:pt x="5910" y="5153"/>
                  </a:lnTo>
                  <a:lnTo>
                    <a:pt x="4815" y="4956"/>
                  </a:lnTo>
                  <a:lnTo>
                    <a:pt x="4815" y="4956"/>
                  </a:lnTo>
                  <a:lnTo>
                    <a:pt x="4815" y="3961"/>
                  </a:lnTo>
                  <a:close/>
                  <a:moveTo>
                    <a:pt x="8737" y="0"/>
                  </a:moveTo>
                  <a:lnTo>
                    <a:pt x="0" y="1480"/>
                  </a:lnTo>
                  <a:lnTo>
                    <a:pt x="369" y="6421"/>
                  </a:lnTo>
                  <a:lnTo>
                    <a:pt x="8297" y="7854"/>
                  </a:lnTo>
                  <a:lnTo>
                    <a:pt x="87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20;p53"/>
            <p:cNvSpPr/>
            <p:nvPr/>
          </p:nvSpPr>
          <p:spPr>
            <a:xfrm>
              <a:off x="6877821" y="3121861"/>
              <a:ext cx="81111" cy="230780"/>
            </a:xfrm>
            <a:custGeom>
              <a:avLst/>
              <a:gdLst/>
              <a:ahLst/>
              <a:cxnLst/>
              <a:rect l="l" t="t" r="r" b="b"/>
              <a:pathLst>
                <a:path w="1415" h="4026" extrusionOk="0">
                  <a:moveTo>
                    <a:pt x="0" y="1"/>
                  </a:moveTo>
                  <a:lnTo>
                    <a:pt x="85" y="4026"/>
                  </a:lnTo>
                  <a:lnTo>
                    <a:pt x="1414" y="3835"/>
                  </a:lnTo>
                  <a:lnTo>
                    <a:pt x="877" y="69"/>
                  </a:lnTo>
                  <a:lnTo>
                    <a:pt x="0" y="1"/>
                  </a:lnTo>
                  <a:close/>
                </a:path>
              </a:pathLst>
            </a:custGeom>
            <a:solidFill>
              <a:srgbClr val="A37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21;p53"/>
            <p:cNvSpPr/>
            <p:nvPr/>
          </p:nvSpPr>
          <p:spPr>
            <a:xfrm>
              <a:off x="6866414" y="3574190"/>
              <a:ext cx="245226" cy="115505"/>
            </a:xfrm>
            <a:custGeom>
              <a:avLst/>
              <a:gdLst/>
              <a:ahLst/>
              <a:cxnLst/>
              <a:rect l="l" t="t" r="r" b="b"/>
              <a:pathLst>
                <a:path w="4278" h="2015" extrusionOk="0">
                  <a:moveTo>
                    <a:pt x="3955" y="1"/>
                  </a:moveTo>
                  <a:lnTo>
                    <a:pt x="0" y="1340"/>
                  </a:lnTo>
                  <a:lnTo>
                    <a:pt x="7" y="2014"/>
                  </a:lnTo>
                  <a:lnTo>
                    <a:pt x="4277" y="951"/>
                  </a:lnTo>
                  <a:lnTo>
                    <a:pt x="39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22;p53"/>
            <p:cNvSpPr/>
            <p:nvPr/>
          </p:nvSpPr>
          <p:spPr>
            <a:xfrm>
              <a:off x="6748960" y="3379237"/>
              <a:ext cx="222641" cy="176496"/>
            </a:xfrm>
            <a:custGeom>
              <a:avLst/>
              <a:gdLst/>
              <a:ahLst/>
              <a:cxnLst/>
              <a:rect l="l" t="t" r="r" b="b"/>
              <a:pathLst>
                <a:path w="3884" h="3079" extrusionOk="0">
                  <a:moveTo>
                    <a:pt x="600" y="1"/>
                  </a:moveTo>
                  <a:lnTo>
                    <a:pt x="1" y="644"/>
                  </a:lnTo>
                  <a:lnTo>
                    <a:pt x="3207" y="3078"/>
                  </a:lnTo>
                  <a:lnTo>
                    <a:pt x="3884" y="1918"/>
                  </a:lnTo>
                  <a:lnTo>
                    <a:pt x="600" y="1"/>
                  </a:lnTo>
                  <a:close/>
                </a:path>
              </a:pathLst>
            </a:custGeom>
            <a:solidFill>
              <a:srgbClr val="A37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23;p53"/>
            <p:cNvSpPr/>
            <p:nvPr/>
          </p:nvSpPr>
          <p:spPr>
            <a:xfrm>
              <a:off x="7402033" y="3200851"/>
              <a:ext cx="686437" cy="564455"/>
            </a:xfrm>
            <a:custGeom>
              <a:avLst/>
              <a:gdLst/>
              <a:ahLst/>
              <a:cxnLst/>
              <a:rect l="l" t="t" r="r" b="b"/>
              <a:pathLst>
                <a:path w="11975" h="9847" extrusionOk="0">
                  <a:moveTo>
                    <a:pt x="6715" y="0"/>
                  </a:moveTo>
                  <a:lnTo>
                    <a:pt x="1" y="3244"/>
                  </a:lnTo>
                  <a:lnTo>
                    <a:pt x="2687" y="9064"/>
                  </a:lnTo>
                  <a:lnTo>
                    <a:pt x="11975" y="9846"/>
                  </a:lnTo>
                  <a:lnTo>
                    <a:pt x="67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224;p53"/>
            <p:cNvSpPr/>
            <p:nvPr/>
          </p:nvSpPr>
          <p:spPr>
            <a:xfrm>
              <a:off x="7448120" y="3230085"/>
              <a:ext cx="468325" cy="372138"/>
            </a:xfrm>
            <a:custGeom>
              <a:avLst/>
              <a:gdLst/>
              <a:ahLst/>
              <a:cxnLst/>
              <a:rect l="l" t="t" r="r" b="b"/>
              <a:pathLst>
                <a:path w="8170" h="6492" extrusionOk="0">
                  <a:moveTo>
                    <a:pt x="4588" y="0"/>
                  </a:moveTo>
                  <a:lnTo>
                    <a:pt x="0" y="5931"/>
                  </a:lnTo>
                  <a:lnTo>
                    <a:pt x="8170" y="6491"/>
                  </a:lnTo>
                  <a:lnTo>
                    <a:pt x="4588" y="0"/>
                  </a:lnTo>
                  <a:close/>
                </a:path>
              </a:pathLst>
            </a:custGeom>
            <a:solidFill>
              <a:srgbClr val="FFE23F">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225;p53"/>
            <p:cNvSpPr/>
            <p:nvPr/>
          </p:nvSpPr>
          <p:spPr>
            <a:xfrm>
              <a:off x="7448120" y="3262243"/>
              <a:ext cx="324388" cy="315560"/>
            </a:xfrm>
            <a:custGeom>
              <a:avLst/>
              <a:gdLst/>
              <a:ahLst/>
              <a:cxnLst/>
              <a:rect l="l" t="t" r="r" b="b"/>
              <a:pathLst>
                <a:path w="5659" h="5505" extrusionOk="0">
                  <a:moveTo>
                    <a:pt x="4994" y="1"/>
                  </a:moveTo>
                  <a:lnTo>
                    <a:pt x="0" y="5370"/>
                  </a:lnTo>
                  <a:lnTo>
                    <a:pt x="2173" y="5504"/>
                  </a:lnTo>
                  <a:lnTo>
                    <a:pt x="5658" y="1422"/>
                  </a:lnTo>
                  <a:lnTo>
                    <a:pt x="4994" y="1"/>
                  </a:lnTo>
                  <a:close/>
                </a:path>
              </a:pathLst>
            </a:custGeom>
            <a:solidFill>
              <a:srgbClr val="FFE23F">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226;p53"/>
            <p:cNvSpPr/>
            <p:nvPr/>
          </p:nvSpPr>
          <p:spPr>
            <a:xfrm>
              <a:off x="7262109" y="3572470"/>
              <a:ext cx="699678" cy="459497"/>
            </a:xfrm>
            <a:custGeom>
              <a:avLst/>
              <a:gdLst/>
              <a:ahLst/>
              <a:cxnLst/>
              <a:rect l="l" t="t" r="r" b="b"/>
              <a:pathLst>
                <a:path w="12206" h="8016" extrusionOk="0">
                  <a:moveTo>
                    <a:pt x="2552" y="0"/>
                  </a:moveTo>
                  <a:lnTo>
                    <a:pt x="1" y="5330"/>
                  </a:lnTo>
                  <a:lnTo>
                    <a:pt x="10520" y="8015"/>
                  </a:lnTo>
                  <a:lnTo>
                    <a:pt x="12206" y="2293"/>
                  </a:lnTo>
                  <a:lnTo>
                    <a:pt x="25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27;p53"/>
            <p:cNvSpPr/>
            <p:nvPr/>
          </p:nvSpPr>
          <p:spPr>
            <a:xfrm>
              <a:off x="7322126" y="3604055"/>
              <a:ext cx="550009" cy="330522"/>
            </a:xfrm>
            <a:custGeom>
              <a:avLst/>
              <a:gdLst/>
              <a:ahLst/>
              <a:cxnLst/>
              <a:rect l="l" t="t" r="r" b="b"/>
              <a:pathLst>
                <a:path w="9595" h="5766" extrusionOk="0">
                  <a:moveTo>
                    <a:pt x="1873" y="1"/>
                  </a:moveTo>
                  <a:lnTo>
                    <a:pt x="0" y="5074"/>
                  </a:lnTo>
                  <a:lnTo>
                    <a:pt x="8871" y="5766"/>
                  </a:lnTo>
                  <a:lnTo>
                    <a:pt x="9595" y="1651"/>
                  </a:lnTo>
                  <a:lnTo>
                    <a:pt x="1873" y="1"/>
                  </a:lnTo>
                  <a:close/>
                </a:path>
              </a:pathLst>
            </a:custGeom>
            <a:solidFill>
              <a:srgbClr val="FAAD24">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228;p53"/>
            <p:cNvSpPr/>
            <p:nvPr/>
          </p:nvSpPr>
          <p:spPr>
            <a:xfrm>
              <a:off x="7257180" y="3787371"/>
              <a:ext cx="655999" cy="220921"/>
            </a:xfrm>
            <a:custGeom>
              <a:avLst/>
              <a:gdLst/>
              <a:ahLst/>
              <a:cxnLst/>
              <a:rect l="l" t="t" r="r" b="b"/>
              <a:pathLst>
                <a:path w="11444" h="3854" extrusionOk="0">
                  <a:moveTo>
                    <a:pt x="379" y="0"/>
                  </a:moveTo>
                  <a:lnTo>
                    <a:pt x="0" y="1066"/>
                  </a:lnTo>
                  <a:lnTo>
                    <a:pt x="11145" y="3853"/>
                  </a:lnTo>
                  <a:lnTo>
                    <a:pt x="11443" y="2741"/>
                  </a:lnTo>
                  <a:lnTo>
                    <a:pt x="3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29;p53"/>
            <p:cNvSpPr/>
            <p:nvPr/>
          </p:nvSpPr>
          <p:spPr>
            <a:xfrm>
              <a:off x="4927316" y="3826121"/>
              <a:ext cx="3483030" cy="552188"/>
            </a:xfrm>
            <a:custGeom>
              <a:avLst/>
              <a:gdLst/>
              <a:ahLst/>
              <a:cxnLst/>
              <a:rect l="l" t="t" r="r" b="b"/>
              <a:pathLst>
                <a:path w="60762" h="9633" extrusionOk="0">
                  <a:moveTo>
                    <a:pt x="37114" y="1"/>
                  </a:moveTo>
                  <a:cubicBezTo>
                    <a:pt x="27905" y="1"/>
                    <a:pt x="17018" y="2970"/>
                    <a:pt x="1791" y="8737"/>
                  </a:cubicBezTo>
                  <a:lnTo>
                    <a:pt x="0" y="9632"/>
                  </a:lnTo>
                  <a:lnTo>
                    <a:pt x="60762" y="9632"/>
                  </a:lnTo>
                  <a:lnTo>
                    <a:pt x="60425" y="7731"/>
                  </a:lnTo>
                  <a:cubicBezTo>
                    <a:pt x="52690" y="2533"/>
                    <a:pt x="45618" y="1"/>
                    <a:pt x="37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30;p53"/>
            <p:cNvSpPr/>
            <p:nvPr/>
          </p:nvSpPr>
          <p:spPr>
            <a:xfrm>
              <a:off x="4579083" y="3291133"/>
              <a:ext cx="1035359" cy="695437"/>
            </a:xfrm>
            <a:custGeom>
              <a:avLst/>
              <a:gdLst/>
              <a:ahLst/>
              <a:cxnLst/>
              <a:rect l="l" t="t" r="r" b="b"/>
              <a:pathLst>
                <a:path w="18062" h="12132" extrusionOk="0">
                  <a:moveTo>
                    <a:pt x="15666" y="1"/>
                  </a:moveTo>
                  <a:cubicBezTo>
                    <a:pt x="14163" y="1"/>
                    <a:pt x="10339" y="1658"/>
                    <a:pt x="6132" y="5314"/>
                  </a:cubicBezTo>
                  <a:cubicBezTo>
                    <a:pt x="0" y="10642"/>
                    <a:pt x="7157" y="12132"/>
                    <a:pt x="11385" y="12132"/>
                  </a:cubicBezTo>
                  <a:cubicBezTo>
                    <a:pt x="12733" y="12132"/>
                    <a:pt x="13783" y="11980"/>
                    <a:pt x="14010" y="11753"/>
                  </a:cubicBezTo>
                  <a:cubicBezTo>
                    <a:pt x="13231" y="10561"/>
                    <a:pt x="14674" y="9350"/>
                    <a:pt x="15811" y="8256"/>
                  </a:cubicBezTo>
                  <a:cubicBezTo>
                    <a:pt x="16812" y="7291"/>
                    <a:pt x="17207" y="6042"/>
                    <a:pt x="16350" y="6042"/>
                  </a:cubicBezTo>
                  <a:cubicBezTo>
                    <a:pt x="16128" y="6042"/>
                    <a:pt x="15822" y="6126"/>
                    <a:pt x="15420" y="6321"/>
                  </a:cubicBezTo>
                  <a:cubicBezTo>
                    <a:pt x="14799" y="6622"/>
                    <a:pt x="14416" y="6742"/>
                    <a:pt x="14198" y="6742"/>
                  </a:cubicBezTo>
                  <a:cubicBezTo>
                    <a:pt x="13339" y="6742"/>
                    <a:pt x="15084" y="4866"/>
                    <a:pt x="15084" y="4866"/>
                  </a:cubicBezTo>
                  <a:cubicBezTo>
                    <a:pt x="18062" y="2179"/>
                    <a:pt x="17268" y="1708"/>
                    <a:pt x="16344" y="1708"/>
                  </a:cubicBezTo>
                  <a:cubicBezTo>
                    <a:pt x="15845" y="1708"/>
                    <a:pt x="15308" y="1846"/>
                    <a:pt x="15308" y="1846"/>
                  </a:cubicBezTo>
                  <a:cubicBezTo>
                    <a:pt x="16639" y="643"/>
                    <a:pt x="16602" y="1"/>
                    <a:pt x="15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31;p53"/>
            <p:cNvSpPr/>
            <p:nvPr/>
          </p:nvSpPr>
          <p:spPr>
            <a:xfrm>
              <a:off x="4728522" y="3232894"/>
              <a:ext cx="517909" cy="433415"/>
            </a:xfrm>
            <a:custGeom>
              <a:avLst/>
              <a:gdLst/>
              <a:ahLst/>
              <a:cxnLst/>
              <a:rect l="l" t="t" r="r" b="b"/>
              <a:pathLst>
                <a:path w="9035" h="7561" extrusionOk="0">
                  <a:moveTo>
                    <a:pt x="7610" y="0"/>
                  </a:moveTo>
                  <a:cubicBezTo>
                    <a:pt x="6990" y="0"/>
                    <a:pt x="5979" y="334"/>
                    <a:pt x="4587" y="1183"/>
                  </a:cubicBezTo>
                  <a:cubicBezTo>
                    <a:pt x="0" y="3979"/>
                    <a:pt x="783" y="6442"/>
                    <a:pt x="3245" y="7561"/>
                  </a:cubicBezTo>
                  <a:lnTo>
                    <a:pt x="7273" y="3757"/>
                  </a:lnTo>
                  <a:cubicBezTo>
                    <a:pt x="8347" y="2683"/>
                    <a:pt x="8294" y="2360"/>
                    <a:pt x="7843" y="2360"/>
                  </a:cubicBezTo>
                  <a:cubicBezTo>
                    <a:pt x="7166" y="2360"/>
                    <a:pt x="5595" y="3085"/>
                    <a:pt x="5595" y="3085"/>
                  </a:cubicBezTo>
                  <a:cubicBezTo>
                    <a:pt x="8401" y="1760"/>
                    <a:pt x="9035" y="0"/>
                    <a:pt x="7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32;p53"/>
            <p:cNvSpPr/>
            <p:nvPr/>
          </p:nvSpPr>
          <p:spPr>
            <a:xfrm>
              <a:off x="4630960" y="733591"/>
              <a:ext cx="3070594" cy="3239466"/>
            </a:xfrm>
            <a:custGeom>
              <a:avLst/>
              <a:gdLst/>
              <a:ahLst/>
              <a:cxnLst/>
              <a:rect l="l" t="t" r="r" b="b"/>
              <a:pathLst>
                <a:path w="53567" h="56513" extrusionOk="0">
                  <a:moveTo>
                    <a:pt x="23743" y="1"/>
                  </a:moveTo>
                  <a:cubicBezTo>
                    <a:pt x="14697" y="1"/>
                    <a:pt x="7008" y="4393"/>
                    <a:pt x="1" y="10360"/>
                  </a:cubicBezTo>
                  <a:cubicBezTo>
                    <a:pt x="33755" y="11417"/>
                    <a:pt x="35982" y="35194"/>
                    <a:pt x="22127" y="56035"/>
                  </a:cubicBezTo>
                  <a:lnTo>
                    <a:pt x="24635" y="56512"/>
                  </a:lnTo>
                  <a:cubicBezTo>
                    <a:pt x="53567" y="26962"/>
                    <a:pt x="34763" y="3480"/>
                    <a:pt x="32928" y="1462"/>
                  </a:cubicBezTo>
                  <a:cubicBezTo>
                    <a:pt x="29711" y="456"/>
                    <a:pt x="26657" y="1"/>
                    <a:pt x="237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33;p53"/>
            <p:cNvSpPr/>
            <p:nvPr/>
          </p:nvSpPr>
          <p:spPr>
            <a:xfrm>
              <a:off x="4843912" y="796129"/>
              <a:ext cx="2720927" cy="3170794"/>
            </a:xfrm>
            <a:custGeom>
              <a:avLst/>
              <a:gdLst/>
              <a:ahLst/>
              <a:cxnLst/>
              <a:rect l="l" t="t" r="r" b="b"/>
              <a:pathLst>
                <a:path w="47467" h="55315" extrusionOk="0">
                  <a:moveTo>
                    <a:pt x="19828" y="0"/>
                  </a:moveTo>
                  <a:cubicBezTo>
                    <a:pt x="13005" y="0"/>
                    <a:pt x="7783" y="2698"/>
                    <a:pt x="0" y="7709"/>
                  </a:cubicBezTo>
                  <a:cubicBezTo>
                    <a:pt x="33756" y="8766"/>
                    <a:pt x="33255" y="34060"/>
                    <a:pt x="19400" y="54901"/>
                  </a:cubicBezTo>
                  <a:lnTo>
                    <a:pt x="20500" y="55314"/>
                  </a:lnTo>
                  <a:cubicBezTo>
                    <a:pt x="47467" y="26284"/>
                    <a:pt x="28113" y="2710"/>
                    <a:pt x="26278" y="692"/>
                  </a:cubicBezTo>
                  <a:cubicBezTo>
                    <a:pt x="23925" y="228"/>
                    <a:pt x="21809" y="0"/>
                    <a:pt x="19828" y="0"/>
                  </a:cubicBezTo>
                  <a:close/>
                </a:path>
              </a:pathLst>
            </a:custGeom>
            <a:solidFill>
              <a:srgbClr val="68433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34;p53"/>
            <p:cNvSpPr/>
            <p:nvPr/>
          </p:nvSpPr>
          <p:spPr>
            <a:xfrm>
              <a:off x="6270721" y="3407669"/>
              <a:ext cx="442014" cy="132415"/>
            </a:xfrm>
            <a:custGeom>
              <a:avLst/>
              <a:gdLst/>
              <a:ahLst/>
              <a:cxnLst/>
              <a:rect l="l" t="t" r="r" b="b"/>
              <a:pathLst>
                <a:path w="7711" h="2310" extrusionOk="0">
                  <a:moveTo>
                    <a:pt x="4677" y="1"/>
                  </a:moveTo>
                  <a:lnTo>
                    <a:pt x="4677" y="1"/>
                  </a:lnTo>
                  <a:cubicBezTo>
                    <a:pt x="6471" y="1265"/>
                    <a:pt x="5987" y="1635"/>
                    <a:pt x="4799" y="1635"/>
                  </a:cubicBezTo>
                  <a:cubicBezTo>
                    <a:pt x="3121" y="1635"/>
                    <a:pt x="42" y="897"/>
                    <a:pt x="1" y="897"/>
                  </a:cubicBezTo>
                  <a:lnTo>
                    <a:pt x="1" y="897"/>
                  </a:lnTo>
                  <a:cubicBezTo>
                    <a:pt x="0" y="897"/>
                    <a:pt x="1" y="897"/>
                    <a:pt x="3" y="898"/>
                  </a:cubicBezTo>
                  <a:cubicBezTo>
                    <a:pt x="2951" y="1935"/>
                    <a:pt x="4713" y="2309"/>
                    <a:pt x="5674" y="2309"/>
                  </a:cubicBezTo>
                  <a:cubicBezTo>
                    <a:pt x="7710" y="2309"/>
                    <a:pt x="6155" y="629"/>
                    <a:pt x="4677"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35;p53"/>
            <p:cNvSpPr/>
            <p:nvPr/>
          </p:nvSpPr>
          <p:spPr>
            <a:xfrm>
              <a:off x="6656385" y="1974386"/>
              <a:ext cx="990647" cy="258983"/>
            </a:xfrm>
            <a:custGeom>
              <a:avLst/>
              <a:gdLst/>
              <a:ahLst/>
              <a:cxnLst/>
              <a:rect l="l" t="t" r="r" b="b"/>
              <a:pathLst>
                <a:path w="17282" h="4518" extrusionOk="0">
                  <a:moveTo>
                    <a:pt x="7223" y="0"/>
                  </a:moveTo>
                  <a:lnTo>
                    <a:pt x="7223" y="0"/>
                  </a:lnTo>
                  <a:cubicBezTo>
                    <a:pt x="16352" y="2159"/>
                    <a:pt x="1" y="4518"/>
                    <a:pt x="197" y="4518"/>
                  </a:cubicBezTo>
                  <a:cubicBezTo>
                    <a:pt x="197" y="4518"/>
                    <a:pt x="198" y="4518"/>
                    <a:pt x="199" y="4518"/>
                  </a:cubicBezTo>
                  <a:cubicBezTo>
                    <a:pt x="17281" y="3771"/>
                    <a:pt x="11369" y="84"/>
                    <a:pt x="7223"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36;p53"/>
            <p:cNvSpPr/>
            <p:nvPr/>
          </p:nvSpPr>
          <p:spPr>
            <a:xfrm>
              <a:off x="7513525" y="3660517"/>
              <a:ext cx="254397" cy="203495"/>
            </a:xfrm>
            <a:custGeom>
              <a:avLst/>
              <a:gdLst/>
              <a:ahLst/>
              <a:cxnLst/>
              <a:rect l="l" t="t" r="r" b="b"/>
              <a:pathLst>
                <a:path w="4438" h="3550" extrusionOk="0">
                  <a:moveTo>
                    <a:pt x="759" y="0"/>
                  </a:moveTo>
                  <a:lnTo>
                    <a:pt x="1" y="2306"/>
                  </a:lnTo>
                  <a:lnTo>
                    <a:pt x="3754" y="3549"/>
                  </a:lnTo>
                  <a:lnTo>
                    <a:pt x="4437" y="889"/>
                  </a:lnTo>
                  <a:lnTo>
                    <a:pt x="7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37;p53"/>
            <p:cNvSpPr/>
            <p:nvPr/>
          </p:nvSpPr>
          <p:spPr>
            <a:xfrm>
              <a:off x="6134924" y="706363"/>
              <a:ext cx="1065453" cy="626191"/>
            </a:xfrm>
            <a:custGeom>
              <a:avLst/>
              <a:gdLst/>
              <a:ahLst/>
              <a:cxnLst/>
              <a:rect l="l" t="t" r="r" b="b"/>
              <a:pathLst>
                <a:path w="18587" h="10924" extrusionOk="0">
                  <a:moveTo>
                    <a:pt x="12506" y="0"/>
                  </a:moveTo>
                  <a:cubicBezTo>
                    <a:pt x="10752" y="0"/>
                    <a:pt x="8570" y="387"/>
                    <a:pt x="7096" y="921"/>
                  </a:cubicBezTo>
                  <a:cubicBezTo>
                    <a:pt x="7705" y="860"/>
                    <a:pt x="8234" y="831"/>
                    <a:pt x="8690" y="831"/>
                  </a:cubicBezTo>
                  <a:cubicBezTo>
                    <a:pt x="17208" y="831"/>
                    <a:pt x="1" y="10923"/>
                    <a:pt x="68" y="10923"/>
                  </a:cubicBezTo>
                  <a:lnTo>
                    <a:pt x="68" y="10923"/>
                  </a:lnTo>
                  <a:cubicBezTo>
                    <a:pt x="68" y="10923"/>
                    <a:pt x="70" y="10923"/>
                    <a:pt x="72" y="10921"/>
                  </a:cubicBezTo>
                  <a:cubicBezTo>
                    <a:pt x="18587" y="2402"/>
                    <a:pt x="16876" y="0"/>
                    <a:pt x="12506"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38;p53"/>
            <p:cNvSpPr/>
            <p:nvPr/>
          </p:nvSpPr>
          <p:spPr>
            <a:xfrm>
              <a:off x="5729828" y="2527774"/>
              <a:ext cx="1032149" cy="258123"/>
            </a:xfrm>
            <a:custGeom>
              <a:avLst/>
              <a:gdLst/>
              <a:ahLst/>
              <a:cxnLst/>
              <a:rect l="l" t="t" r="r" b="b"/>
              <a:pathLst>
                <a:path w="18006" h="4503" extrusionOk="0">
                  <a:moveTo>
                    <a:pt x="9430" y="1"/>
                  </a:moveTo>
                  <a:lnTo>
                    <a:pt x="9430" y="1"/>
                  </a:lnTo>
                  <a:cubicBezTo>
                    <a:pt x="6223" y="912"/>
                    <a:pt x="1" y="4502"/>
                    <a:pt x="5875" y="4502"/>
                  </a:cubicBezTo>
                  <a:cubicBezTo>
                    <a:pt x="8033" y="4502"/>
                    <a:pt x="11825" y="4018"/>
                    <a:pt x="18000" y="2737"/>
                  </a:cubicBezTo>
                  <a:cubicBezTo>
                    <a:pt x="18005" y="2736"/>
                    <a:pt x="18005" y="2736"/>
                    <a:pt x="18002" y="2736"/>
                  </a:cubicBezTo>
                  <a:cubicBezTo>
                    <a:pt x="17903" y="2736"/>
                    <a:pt x="14191" y="3157"/>
                    <a:pt x="11071" y="3157"/>
                  </a:cubicBezTo>
                  <a:cubicBezTo>
                    <a:pt x="7383" y="3157"/>
                    <a:pt x="4522" y="2569"/>
                    <a:pt x="9430"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39;p53"/>
            <p:cNvSpPr/>
            <p:nvPr/>
          </p:nvSpPr>
          <p:spPr>
            <a:xfrm>
              <a:off x="4725083" y="1473734"/>
              <a:ext cx="1421426" cy="394723"/>
            </a:xfrm>
            <a:custGeom>
              <a:avLst/>
              <a:gdLst/>
              <a:ahLst/>
              <a:cxnLst/>
              <a:rect l="l" t="t" r="r" b="b"/>
              <a:pathLst>
                <a:path w="24797" h="6886" extrusionOk="0">
                  <a:moveTo>
                    <a:pt x="12201" y="0"/>
                  </a:moveTo>
                  <a:cubicBezTo>
                    <a:pt x="7922" y="1566"/>
                    <a:pt x="0" y="6885"/>
                    <a:pt x="6425" y="6885"/>
                  </a:cubicBezTo>
                  <a:cubicBezTo>
                    <a:pt x="9254" y="6885"/>
                    <a:pt x="14864" y="5854"/>
                    <a:pt x="24790" y="3018"/>
                  </a:cubicBezTo>
                  <a:cubicBezTo>
                    <a:pt x="24796" y="3016"/>
                    <a:pt x="24797" y="3015"/>
                    <a:pt x="24795" y="3015"/>
                  </a:cubicBezTo>
                  <a:cubicBezTo>
                    <a:pt x="24688" y="3015"/>
                    <a:pt x="17081" y="4461"/>
                    <a:pt x="12358" y="4461"/>
                  </a:cubicBezTo>
                  <a:cubicBezTo>
                    <a:pt x="8504" y="4461"/>
                    <a:pt x="6570" y="3498"/>
                    <a:pt x="12201"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40;p53"/>
            <p:cNvSpPr/>
            <p:nvPr/>
          </p:nvSpPr>
          <p:spPr>
            <a:xfrm>
              <a:off x="3800475" y="1025246"/>
              <a:ext cx="1994995" cy="448606"/>
            </a:xfrm>
            <a:custGeom>
              <a:avLst/>
              <a:gdLst/>
              <a:ahLst/>
              <a:cxnLst/>
              <a:rect l="l" t="t" r="r" b="b"/>
              <a:pathLst>
                <a:path w="34803" h="7826" extrusionOk="0">
                  <a:moveTo>
                    <a:pt x="19527" y="1"/>
                  </a:moveTo>
                  <a:lnTo>
                    <a:pt x="19527" y="1"/>
                  </a:lnTo>
                  <a:cubicBezTo>
                    <a:pt x="13128" y="1332"/>
                    <a:pt x="0" y="7826"/>
                    <a:pt x="15159" y="7826"/>
                  </a:cubicBezTo>
                  <a:cubicBezTo>
                    <a:pt x="19324" y="7826"/>
                    <a:pt x="25625" y="7335"/>
                    <a:pt x="34789" y="6113"/>
                  </a:cubicBezTo>
                  <a:cubicBezTo>
                    <a:pt x="34802" y="6111"/>
                    <a:pt x="34796" y="6111"/>
                    <a:pt x="34770" y="6111"/>
                  </a:cubicBezTo>
                  <a:cubicBezTo>
                    <a:pt x="34600" y="6111"/>
                    <a:pt x="33585" y="6145"/>
                    <a:pt x="32094" y="6169"/>
                  </a:cubicBezTo>
                  <a:cubicBezTo>
                    <a:pt x="25520" y="6943"/>
                    <a:pt x="20738" y="7266"/>
                    <a:pt x="17360" y="7266"/>
                  </a:cubicBezTo>
                  <a:cubicBezTo>
                    <a:pt x="3886" y="7266"/>
                    <a:pt x="12763" y="2134"/>
                    <a:pt x="19396" y="59"/>
                  </a:cubicBezTo>
                  <a:cubicBezTo>
                    <a:pt x="19441" y="40"/>
                    <a:pt x="19481" y="21"/>
                    <a:pt x="19527"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41;p53"/>
            <p:cNvSpPr/>
            <p:nvPr/>
          </p:nvSpPr>
          <p:spPr>
            <a:xfrm>
              <a:off x="7085557" y="3190475"/>
              <a:ext cx="714238" cy="416219"/>
            </a:xfrm>
            <a:custGeom>
              <a:avLst/>
              <a:gdLst/>
              <a:ahLst/>
              <a:cxnLst/>
              <a:rect l="l" t="t" r="r" b="b"/>
              <a:pathLst>
                <a:path w="12460" h="7261" extrusionOk="0">
                  <a:moveTo>
                    <a:pt x="12459" y="1"/>
                  </a:moveTo>
                  <a:lnTo>
                    <a:pt x="3545" y="886"/>
                  </a:lnTo>
                  <a:lnTo>
                    <a:pt x="0" y="4770"/>
                  </a:lnTo>
                  <a:lnTo>
                    <a:pt x="5830" y="7261"/>
                  </a:lnTo>
                  <a:lnTo>
                    <a:pt x="124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42;p53"/>
            <p:cNvSpPr/>
            <p:nvPr/>
          </p:nvSpPr>
          <p:spPr>
            <a:xfrm>
              <a:off x="5701224" y="3676452"/>
              <a:ext cx="569098" cy="363597"/>
            </a:xfrm>
            <a:custGeom>
              <a:avLst/>
              <a:gdLst/>
              <a:ahLst/>
              <a:cxnLst/>
              <a:rect l="l" t="t" r="r" b="b"/>
              <a:pathLst>
                <a:path w="9928" h="6343" extrusionOk="0">
                  <a:moveTo>
                    <a:pt x="5783" y="0"/>
                  </a:moveTo>
                  <a:cubicBezTo>
                    <a:pt x="5446" y="0"/>
                    <a:pt x="4254" y="3517"/>
                    <a:pt x="4254" y="3517"/>
                  </a:cubicBezTo>
                  <a:cubicBezTo>
                    <a:pt x="3930" y="1685"/>
                    <a:pt x="3668" y="1029"/>
                    <a:pt x="3507" y="1029"/>
                  </a:cubicBezTo>
                  <a:cubicBezTo>
                    <a:pt x="3231" y="1029"/>
                    <a:pt x="3243" y="2932"/>
                    <a:pt x="3720" y="4171"/>
                  </a:cubicBezTo>
                  <a:cubicBezTo>
                    <a:pt x="2387" y="2492"/>
                    <a:pt x="1662" y="1890"/>
                    <a:pt x="1365" y="1890"/>
                  </a:cubicBezTo>
                  <a:cubicBezTo>
                    <a:pt x="814" y="1890"/>
                    <a:pt x="1751" y="3981"/>
                    <a:pt x="3022" y="5105"/>
                  </a:cubicBezTo>
                  <a:cubicBezTo>
                    <a:pt x="1880" y="4427"/>
                    <a:pt x="1206" y="4172"/>
                    <a:pt x="870" y="4172"/>
                  </a:cubicBezTo>
                  <a:cubicBezTo>
                    <a:pt x="0" y="4172"/>
                    <a:pt x="1397" y="5876"/>
                    <a:pt x="2828" y="6343"/>
                  </a:cubicBezTo>
                  <a:lnTo>
                    <a:pt x="7072" y="5267"/>
                  </a:lnTo>
                  <a:cubicBezTo>
                    <a:pt x="9713" y="3623"/>
                    <a:pt x="9928" y="3163"/>
                    <a:pt x="9342" y="3163"/>
                  </a:cubicBezTo>
                  <a:cubicBezTo>
                    <a:pt x="8599" y="3163"/>
                    <a:pt x="6568" y="3903"/>
                    <a:pt x="6568" y="3903"/>
                  </a:cubicBezTo>
                  <a:cubicBezTo>
                    <a:pt x="7473" y="1829"/>
                    <a:pt x="7634" y="1140"/>
                    <a:pt x="7447" y="1140"/>
                  </a:cubicBezTo>
                  <a:cubicBezTo>
                    <a:pt x="7075" y="1140"/>
                    <a:pt x="5326" y="3869"/>
                    <a:pt x="5326" y="3869"/>
                  </a:cubicBezTo>
                  <a:cubicBezTo>
                    <a:pt x="5904" y="957"/>
                    <a:pt x="5960" y="0"/>
                    <a:pt x="5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43;p53"/>
            <p:cNvSpPr/>
            <p:nvPr/>
          </p:nvSpPr>
          <p:spPr>
            <a:xfrm>
              <a:off x="5701224" y="3735494"/>
              <a:ext cx="254053" cy="304612"/>
            </a:xfrm>
            <a:custGeom>
              <a:avLst/>
              <a:gdLst/>
              <a:ahLst/>
              <a:cxnLst/>
              <a:rect l="l" t="t" r="r" b="b"/>
              <a:pathLst>
                <a:path w="4432" h="5314" extrusionOk="0">
                  <a:moveTo>
                    <a:pt x="3507" y="1"/>
                  </a:moveTo>
                  <a:cubicBezTo>
                    <a:pt x="3231" y="1"/>
                    <a:pt x="3243" y="1903"/>
                    <a:pt x="3720" y="3142"/>
                  </a:cubicBezTo>
                  <a:cubicBezTo>
                    <a:pt x="2387" y="1463"/>
                    <a:pt x="1662" y="861"/>
                    <a:pt x="1365" y="861"/>
                  </a:cubicBezTo>
                  <a:cubicBezTo>
                    <a:pt x="814" y="861"/>
                    <a:pt x="1751" y="2952"/>
                    <a:pt x="3022" y="4076"/>
                  </a:cubicBezTo>
                  <a:cubicBezTo>
                    <a:pt x="1880" y="3397"/>
                    <a:pt x="1206" y="3143"/>
                    <a:pt x="870" y="3143"/>
                  </a:cubicBezTo>
                  <a:cubicBezTo>
                    <a:pt x="0" y="3143"/>
                    <a:pt x="1398" y="4847"/>
                    <a:pt x="2828" y="5314"/>
                  </a:cubicBezTo>
                  <a:lnTo>
                    <a:pt x="4432" y="4907"/>
                  </a:lnTo>
                  <a:cubicBezTo>
                    <a:pt x="4225" y="4254"/>
                    <a:pt x="4122" y="3574"/>
                    <a:pt x="4123" y="2889"/>
                  </a:cubicBezTo>
                  <a:cubicBezTo>
                    <a:pt x="4124" y="2613"/>
                    <a:pt x="4142" y="2338"/>
                    <a:pt x="4177" y="2065"/>
                  </a:cubicBezTo>
                  <a:cubicBezTo>
                    <a:pt x="3888" y="554"/>
                    <a:pt x="3655" y="1"/>
                    <a:pt x="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44;p53"/>
            <p:cNvSpPr/>
            <p:nvPr/>
          </p:nvSpPr>
          <p:spPr>
            <a:xfrm>
              <a:off x="4631017" y="854196"/>
              <a:ext cx="1877025" cy="487241"/>
            </a:xfrm>
            <a:custGeom>
              <a:avLst/>
              <a:gdLst/>
              <a:ahLst/>
              <a:cxnLst/>
              <a:rect l="l" t="t" r="r" b="b"/>
              <a:pathLst>
                <a:path w="32745" h="8500" extrusionOk="0">
                  <a:moveTo>
                    <a:pt x="32745" y="0"/>
                  </a:moveTo>
                  <a:cubicBezTo>
                    <a:pt x="22651" y="4251"/>
                    <a:pt x="17235" y="5963"/>
                    <a:pt x="1" y="8233"/>
                  </a:cubicBezTo>
                  <a:cubicBezTo>
                    <a:pt x="2147" y="8416"/>
                    <a:pt x="4172" y="8499"/>
                    <a:pt x="6082" y="8499"/>
                  </a:cubicBezTo>
                  <a:cubicBezTo>
                    <a:pt x="25050" y="8499"/>
                    <a:pt x="32546" y="294"/>
                    <a:pt x="32745"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45;p53"/>
            <p:cNvSpPr/>
            <p:nvPr/>
          </p:nvSpPr>
          <p:spPr>
            <a:xfrm>
              <a:off x="6578312" y="3661033"/>
              <a:ext cx="105588" cy="161993"/>
            </a:xfrm>
            <a:custGeom>
              <a:avLst/>
              <a:gdLst/>
              <a:ahLst/>
              <a:cxnLst/>
              <a:rect l="l" t="t" r="r" b="b"/>
              <a:pathLst>
                <a:path w="1842" h="2826" extrusionOk="0">
                  <a:moveTo>
                    <a:pt x="1620" y="0"/>
                  </a:moveTo>
                  <a:lnTo>
                    <a:pt x="1118" y="339"/>
                  </a:lnTo>
                  <a:lnTo>
                    <a:pt x="1" y="2428"/>
                  </a:lnTo>
                  <a:lnTo>
                    <a:pt x="708" y="2826"/>
                  </a:lnTo>
                  <a:lnTo>
                    <a:pt x="1842" y="429"/>
                  </a:lnTo>
                  <a:lnTo>
                    <a:pt x="1620" y="0"/>
                  </a:lnTo>
                  <a:close/>
                </a:path>
              </a:pathLst>
            </a:custGeom>
            <a:solidFill>
              <a:srgbClr val="C2A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46;p53"/>
            <p:cNvSpPr/>
            <p:nvPr/>
          </p:nvSpPr>
          <p:spPr>
            <a:xfrm>
              <a:off x="6417580" y="3593909"/>
              <a:ext cx="157178" cy="101174"/>
            </a:xfrm>
            <a:custGeom>
              <a:avLst/>
              <a:gdLst/>
              <a:ahLst/>
              <a:cxnLst/>
              <a:rect l="l" t="t" r="r" b="b"/>
              <a:pathLst>
                <a:path w="2742" h="1765" extrusionOk="0">
                  <a:moveTo>
                    <a:pt x="2137" y="0"/>
                  </a:moveTo>
                  <a:lnTo>
                    <a:pt x="0" y="1025"/>
                  </a:lnTo>
                  <a:lnTo>
                    <a:pt x="336" y="1765"/>
                  </a:lnTo>
                  <a:lnTo>
                    <a:pt x="2666" y="501"/>
                  </a:lnTo>
                  <a:lnTo>
                    <a:pt x="2742" y="23"/>
                  </a:lnTo>
                  <a:lnTo>
                    <a:pt x="2137" y="0"/>
                  </a:lnTo>
                  <a:close/>
                </a:path>
              </a:pathLst>
            </a:custGeom>
            <a:solidFill>
              <a:srgbClr val="C2A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47;p53"/>
            <p:cNvSpPr/>
            <p:nvPr/>
          </p:nvSpPr>
          <p:spPr>
            <a:xfrm>
              <a:off x="6517665" y="3826235"/>
              <a:ext cx="1678861" cy="325133"/>
            </a:xfrm>
            <a:custGeom>
              <a:avLst/>
              <a:gdLst/>
              <a:ahLst/>
              <a:cxnLst/>
              <a:rect l="l" t="t" r="r" b="b"/>
              <a:pathLst>
                <a:path w="29288" h="5672" extrusionOk="0">
                  <a:moveTo>
                    <a:pt x="9367" y="0"/>
                  </a:moveTo>
                  <a:cubicBezTo>
                    <a:pt x="6442" y="0"/>
                    <a:pt x="3348" y="300"/>
                    <a:pt x="0" y="893"/>
                  </a:cubicBezTo>
                  <a:cubicBezTo>
                    <a:pt x="926" y="3153"/>
                    <a:pt x="17499" y="5671"/>
                    <a:pt x="26820" y="5671"/>
                  </a:cubicBezTo>
                  <a:cubicBezTo>
                    <a:pt x="27717" y="5671"/>
                    <a:pt x="28546" y="5648"/>
                    <a:pt x="29288" y="5599"/>
                  </a:cubicBezTo>
                  <a:cubicBezTo>
                    <a:pt x="22824" y="1839"/>
                    <a:pt x="16615" y="0"/>
                    <a:pt x="9367" y="0"/>
                  </a:cubicBezTo>
                  <a:close/>
                </a:path>
              </a:pathLst>
            </a:custGeom>
            <a:solidFill>
              <a:srgbClr val="FFE23F">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48;p53"/>
            <p:cNvSpPr/>
            <p:nvPr/>
          </p:nvSpPr>
          <p:spPr>
            <a:xfrm>
              <a:off x="6826059" y="3824860"/>
              <a:ext cx="657317" cy="557347"/>
            </a:xfrm>
            <a:custGeom>
              <a:avLst/>
              <a:gdLst/>
              <a:ahLst/>
              <a:cxnLst/>
              <a:rect l="l" t="t" r="r" b="b"/>
              <a:pathLst>
                <a:path w="11467" h="9723" extrusionOk="0">
                  <a:moveTo>
                    <a:pt x="2432" y="0"/>
                  </a:moveTo>
                  <a:lnTo>
                    <a:pt x="4541" y="1146"/>
                  </a:lnTo>
                  <a:lnTo>
                    <a:pt x="1" y="5228"/>
                  </a:lnTo>
                  <a:lnTo>
                    <a:pt x="4312" y="9631"/>
                  </a:lnTo>
                  <a:lnTo>
                    <a:pt x="11466" y="9722"/>
                  </a:lnTo>
                  <a:lnTo>
                    <a:pt x="2707" y="5457"/>
                  </a:lnTo>
                  <a:lnTo>
                    <a:pt x="6100" y="1054"/>
                  </a:lnTo>
                  <a:lnTo>
                    <a:pt x="3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49;p53"/>
            <p:cNvSpPr/>
            <p:nvPr/>
          </p:nvSpPr>
          <p:spPr>
            <a:xfrm>
              <a:off x="7687154" y="3593450"/>
              <a:ext cx="395296" cy="106047"/>
            </a:xfrm>
            <a:custGeom>
              <a:avLst/>
              <a:gdLst/>
              <a:ahLst/>
              <a:cxnLst/>
              <a:rect l="l" t="t" r="r" b="b"/>
              <a:pathLst>
                <a:path w="6896" h="1850" extrusionOk="0">
                  <a:moveTo>
                    <a:pt x="228" y="1"/>
                  </a:moveTo>
                  <a:lnTo>
                    <a:pt x="1" y="394"/>
                  </a:lnTo>
                  <a:lnTo>
                    <a:pt x="6722" y="1849"/>
                  </a:lnTo>
                  <a:lnTo>
                    <a:pt x="6896" y="710"/>
                  </a:lnTo>
                  <a:lnTo>
                    <a:pt x="2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50;p53"/>
            <p:cNvSpPr/>
            <p:nvPr/>
          </p:nvSpPr>
          <p:spPr>
            <a:xfrm>
              <a:off x="7162541" y="3270784"/>
              <a:ext cx="402289" cy="301746"/>
            </a:xfrm>
            <a:custGeom>
              <a:avLst/>
              <a:gdLst/>
              <a:ahLst/>
              <a:cxnLst/>
              <a:rect l="l" t="t" r="r" b="b"/>
              <a:pathLst>
                <a:path w="7018" h="5264" extrusionOk="0">
                  <a:moveTo>
                    <a:pt x="5711" y="1"/>
                  </a:moveTo>
                  <a:lnTo>
                    <a:pt x="4179" y="2024"/>
                  </a:lnTo>
                  <a:lnTo>
                    <a:pt x="3543" y="1962"/>
                  </a:lnTo>
                  <a:lnTo>
                    <a:pt x="3888" y="1273"/>
                  </a:lnTo>
                  <a:lnTo>
                    <a:pt x="2547" y="1067"/>
                  </a:lnTo>
                  <a:lnTo>
                    <a:pt x="1" y="3956"/>
                  </a:lnTo>
                  <a:lnTo>
                    <a:pt x="3165" y="5263"/>
                  </a:lnTo>
                  <a:lnTo>
                    <a:pt x="7018" y="103"/>
                  </a:lnTo>
                  <a:lnTo>
                    <a:pt x="5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51;p53"/>
            <p:cNvSpPr/>
            <p:nvPr/>
          </p:nvSpPr>
          <p:spPr>
            <a:xfrm>
              <a:off x="7202036" y="3460061"/>
              <a:ext cx="175464" cy="124275"/>
            </a:xfrm>
            <a:custGeom>
              <a:avLst/>
              <a:gdLst/>
              <a:ahLst/>
              <a:cxnLst/>
              <a:rect l="l" t="t" r="r" b="b"/>
              <a:pathLst>
                <a:path w="3061" h="2168" extrusionOk="0">
                  <a:moveTo>
                    <a:pt x="2098" y="0"/>
                  </a:moveTo>
                  <a:lnTo>
                    <a:pt x="0" y="1652"/>
                  </a:lnTo>
                  <a:lnTo>
                    <a:pt x="1960" y="2168"/>
                  </a:lnTo>
                  <a:lnTo>
                    <a:pt x="3061" y="345"/>
                  </a:lnTo>
                  <a:lnTo>
                    <a:pt x="20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52;p53"/>
            <p:cNvSpPr/>
            <p:nvPr/>
          </p:nvSpPr>
          <p:spPr>
            <a:xfrm>
              <a:off x="7170738" y="3377231"/>
              <a:ext cx="175235" cy="267352"/>
            </a:xfrm>
            <a:custGeom>
              <a:avLst/>
              <a:gdLst/>
              <a:ahLst/>
              <a:cxnLst/>
              <a:rect l="l" t="t" r="r" b="b"/>
              <a:pathLst>
                <a:path w="3057" h="4664" extrusionOk="0">
                  <a:moveTo>
                    <a:pt x="1991" y="1"/>
                  </a:moveTo>
                  <a:lnTo>
                    <a:pt x="0" y="4280"/>
                  </a:lnTo>
                  <a:lnTo>
                    <a:pt x="808" y="4663"/>
                  </a:lnTo>
                  <a:lnTo>
                    <a:pt x="3057" y="70"/>
                  </a:lnTo>
                  <a:lnTo>
                    <a:pt x="19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53;p53"/>
            <p:cNvSpPr/>
            <p:nvPr/>
          </p:nvSpPr>
          <p:spPr>
            <a:xfrm>
              <a:off x="7535537" y="3679777"/>
              <a:ext cx="202176" cy="158382"/>
            </a:xfrm>
            <a:custGeom>
              <a:avLst/>
              <a:gdLst/>
              <a:ahLst/>
              <a:cxnLst/>
              <a:rect l="l" t="t" r="r" b="b"/>
              <a:pathLst>
                <a:path w="3527" h="2763" extrusionOk="0">
                  <a:moveTo>
                    <a:pt x="641" y="1"/>
                  </a:moveTo>
                  <a:lnTo>
                    <a:pt x="1" y="1730"/>
                  </a:lnTo>
                  <a:lnTo>
                    <a:pt x="2980" y="2763"/>
                  </a:lnTo>
                  <a:lnTo>
                    <a:pt x="3527" y="793"/>
                  </a:lnTo>
                  <a:lnTo>
                    <a:pt x="6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54;p53"/>
            <p:cNvSpPr/>
            <p:nvPr/>
          </p:nvSpPr>
          <p:spPr>
            <a:xfrm>
              <a:off x="7824073" y="3945113"/>
              <a:ext cx="190398" cy="258911"/>
            </a:xfrm>
            <a:custGeom>
              <a:avLst/>
              <a:gdLst/>
              <a:ahLst/>
              <a:cxnLst/>
              <a:rect l="l" t="t" r="r" b="b"/>
              <a:pathLst>
                <a:path w="4149" h="5642" extrusionOk="0">
                  <a:moveTo>
                    <a:pt x="386" y="1"/>
                  </a:moveTo>
                  <a:lnTo>
                    <a:pt x="0" y="273"/>
                  </a:lnTo>
                  <a:lnTo>
                    <a:pt x="3642" y="5641"/>
                  </a:lnTo>
                  <a:lnTo>
                    <a:pt x="4148" y="5174"/>
                  </a:lnTo>
                  <a:lnTo>
                    <a:pt x="386" y="1"/>
                  </a:lnTo>
                  <a:close/>
                </a:path>
              </a:pathLst>
            </a:custGeom>
            <a:solidFill>
              <a:srgbClr val="674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55;p53"/>
            <p:cNvSpPr/>
            <p:nvPr/>
          </p:nvSpPr>
          <p:spPr>
            <a:xfrm>
              <a:off x="7365003" y="3270784"/>
              <a:ext cx="124906" cy="119059"/>
            </a:xfrm>
            <a:custGeom>
              <a:avLst/>
              <a:gdLst/>
              <a:ahLst/>
              <a:cxnLst/>
              <a:rect l="l" t="t" r="r" b="b"/>
              <a:pathLst>
                <a:path w="2179" h="2077" extrusionOk="0">
                  <a:moveTo>
                    <a:pt x="2179" y="1"/>
                  </a:moveTo>
                  <a:lnTo>
                    <a:pt x="941" y="13"/>
                  </a:lnTo>
                  <a:lnTo>
                    <a:pt x="1" y="1984"/>
                  </a:lnTo>
                  <a:lnTo>
                    <a:pt x="665" y="2076"/>
                  </a:lnTo>
                  <a:lnTo>
                    <a:pt x="21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56;p53"/>
            <p:cNvSpPr/>
            <p:nvPr/>
          </p:nvSpPr>
          <p:spPr>
            <a:xfrm>
              <a:off x="5304840" y="3170871"/>
              <a:ext cx="85239" cy="35655"/>
            </a:xfrm>
            <a:custGeom>
              <a:avLst/>
              <a:gdLst/>
              <a:ahLst/>
              <a:cxnLst/>
              <a:rect l="l" t="t" r="r" b="b"/>
              <a:pathLst>
                <a:path w="1487" h="622" extrusionOk="0">
                  <a:moveTo>
                    <a:pt x="989" y="1"/>
                  </a:moveTo>
                  <a:cubicBezTo>
                    <a:pt x="667" y="1"/>
                    <a:pt x="279" y="89"/>
                    <a:pt x="112" y="368"/>
                  </a:cubicBezTo>
                  <a:cubicBezTo>
                    <a:pt x="0" y="553"/>
                    <a:pt x="72" y="621"/>
                    <a:pt x="229" y="621"/>
                  </a:cubicBezTo>
                  <a:cubicBezTo>
                    <a:pt x="609" y="621"/>
                    <a:pt x="1487" y="225"/>
                    <a:pt x="1487" y="128"/>
                  </a:cubicBezTo>
                  <a:cubicBezTo>
                    <a:pt x="1487" y="64"/>
                    <a:pt x="1262" y="1"/>
                    <a:pt x="989" y="1"/>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57;p53"/>
            <p:cNvSpPr/>
            <p:nvPr/>
          </p:nvSpPr>
          <p:spPr>
            <a:xfrm>
              <a:off x="5538085" y="3175973"/>
              <a:ext cx="56405" cy="78360"/>
            </a:xfrm>
            <a:custGeom>
              <a:avLst/>
              <a:gdLst/>
              <a:ahLst/>
              <a:cxnLst/>
              <a:rect l="l" t="t" r="r" b="b"/>
              <a:pathLst>
                <a:path w="984" h="1367" extrusionOk="0">
                  <a:moveTo>
                    <a:pt x="872" y="1"/>
                  </a:moveTo>
                  <a:cubicBezTo>
                    <a:pt x="703" y="1"/>
                    <a:pt x="0" y="666"/>
                    <a:pt x="175" y="1205"/>
                  </a:cubicBezTo>
                  <a:cubicBezTo>
                    <a:pt x="212" y="1319"/>
                    <a:pt x="259" y="1367"/>
                    <a:pt x="311" y="1367"/>
                  </a:cubicBezTo>
                  <a:cubicBezTo>
                    <a:pt x="578" y="1367"/>
                    <a:pt x="983" y="84"/>
                    <a:pt x="896" y="8"/>
                  </a:cubicBezTo>
                  <a:cubicBezTo>
                    <a:pt x="890" y="3"/>
                    <a:pt x="882" y="1"/>
                    <a:pt x="872" y="1"/>
                  </a:cubicBezTo>
                  <a:close/>
                </a:path>
              </a:pathLst>
            </a:custGeom>
            <a:solidFill>
              <a:srgbClr val="A8A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58;p53"/>
            <p:cNvSpPr/>
            <p:nvPr/>
          </p:nvSpPr>
          <p:spPr>
            <a:xfrm>
              <a:off x="5594605" y="3444183"/>
              <a:ext cx="56405" cy="78303"/>
            </a:xfrm>
            <a:custGeom>
              <a:avLst/>
              <a:gdLst/>
              <a:ahLst/>
              <a:cxnLst/>
              <a:rect l="l" t="t" r="r" b="b"/>
              <a:pathLst>
                <a:path w="984" h="1366" extrusionOk="0">
                  <a:moveTo>
                    <a:pt x="871" y="0"/>
                  </a:moveTo>
                  <a:cubicBezTo>
                    <a:pt x="702" y="0"/>
                    <a:pt x="0" y="665"/>
                    <a:pt x="175" y="1204"/>
                  </a:cubicBezTo>
                  <a:cubicBezTo>
                    <a:pt x="212" y="1318"/>
                    <a:pt x="259" y="1365"/>
                    <a:pt x="311" y="1365"/>
                  </a:cubicBezTo>
                  <a:cubicBezTo>
                    <a:pt x="578" y="1365"/>
                    <a:pt x="983" y="83"/>
                    <a:pt x="896" y="8"/>
                  </a:cubicBezTo>
                  <a:cubicBezTo>
                    <a:pt x="890" y="3"/>
                    <a:pt x="882" y="0"/>
                    <a:pt x="871" y="0"/>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59;p53"/>
            <p:cNvSpPr/>
            <p:nvPr/>
          </p:nvSpPr>
          <p:spPr>
            <a:xfrm>
              <a:off x="5258180" y="3544038"/>
              <a:ext cx="56291" cy="78360"/>
            </a:xfrm>
            <a:custGeom>
              <a:avLst/>
              <a:gdLst/>
              <a:ahLst/>
              <a:cxnLst/>
              <a:rect l="l" t="t" r="r" b="b"/>
              <a:pathLst>
                <a:path w="982" h="1367" extrusionOk="0">
                  <a:moveTo>
                    <a:pt x="869" y="1"/>
                  </a:moveTo>
                  <a:cubicBezTo>
                    <a:pt x="700" y="1"/>
                    <a:pt x="0" y="666"/>
                    <a:pt x="174" y="1204"/>
                  </a:cubicBezTo>
                  <a:cubicBezTo>
                    <a:pt x="211" y="1318"/>
                    <a:pt x="258" y="1366"/>
                    <a:pt x="309" y="1366"/>
                  </a:cubicBezTo>
                  <a:cubicBezTo>
                    <a:pt x="577" y="1366"/>
                    <a:pt x="981" y="84"/>
                    <a:pt x="894" y="9"/>
                  </a:cubicBezTo>
                  <a:cubicBezTo>
                    <a:pt x="888" y="3"/>
                    <a:pt x="880" y="1"/>
                    <a:pt x="869"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260;p53"/>
            <p:cNvSpPr/>
            <p:nvPr/>
          </p:nvSpPr>
          <p:spPr>
            <a:xfrm>
              <a:off x="5011694" y="3648307"/>
              <a:ext cx="45514" cy="84493"/>
            </a:xfrm>
            <a:custGeom>
              <a:avLst/>
              <a:gdLst/>
              <a:ahLst/>
              <a:cxnLst/>
              <a:rect l="l" t="t" r="r" b="b"/>
              <a:pathLst>
                <a:path w="794" h="1474" extrusionOk="0">
                  <a:moveTo>
                    <a:pt x="673" y="1"/>
                  </a:moveTo>
                  <a:cubicBezTo>
                    <a:pt x="526" y="1"/>
                    <a:pt x="0" y="871"/>
                    <a:pt x="327" y="1353"/>
                  </a:cubicBezTo>
                  <a:cubicBezTo>
                    <a:pt x="385" y="1437"/>
                    <a:pt x="435" y="1474"/>
                    <a:pt x="480" y="1474"/>
                  </a:cubicBezTo>
                  <a:cubicBezTo>
                    <a:pt x="758" y="1474"/>
                    <a:pt x="793" y="53"/>
                    <a:pt x="686" y="4"/>
                  </a:cubicBezTo>
                  <a:cubicBezTo>
                    <a:pt x="682" y="2"/>
                    <a:pt x="678" y="1"/>
                    <a:pt x="673"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261;p53"/>
            <p:cNvSpPr/>
            <p:nvPr/>
          </p:nvSpPr>
          <p:spPr>
            <a:xfrm>
              <a:off x="4966009" y="3442922"/>
              <a:ext cx="83977" cy="37833"/>
            </a:xfrm>
            <a:custGeom>
              <a:avLst/>
              <a:gdLst/>
              <a:ahLst/>
              <a:cxnLst/>
              <a:rect l="l" t="t" r="r" b="b"/>
              <a:pathLst>
                <a:path w="1465" h="660" extrusionOk="0">
                  <a:moveTo>
                    <a:pt x="1042" y="1"/>
                  </a:moveTo>
                  <a:cubicBezTo>
                    <a:pt x="707" y="1"/>
                    <a:pt x="264" y="99"/>
                    <a:pt x="97" y="413"/>
                  </a:cubicBezTo>
                  <a:cubicBezTo>
                    <a:pt x="0" y="593"/>
                    <a:pt x="63" y="660"/>
                    <a:pt x="203" y="660"/>
                  </a:cubicBezTo>
                  <a:cubicBezTo>
                    <a:pt x="568" y="660"/>
                    <a:pt x="1464" y="204"/>
                    <a:pt x="1459" y="105"/>
                  </a:cubicBezTo>
                  <a:cubicBezTo>
                    <a:pt x="1457" y="48"/>
                    <a:pt x="1275" y="1"/>
                    <a:pt x="1042"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262;p53"/>
            <p:cNvSpPr/>
            <p:nvPr/>
          </p:nvSpPr>
          <p:spPr>
            <a:xfrm>
              <a:off x="5318884" y="3357684"/>
              <a:ext cx="66150" cy="62825"/>
            </a:xfrm>
            <a:custGeom>
              <a:avLst/>
              <a:gdLst/>
              <a:ahLst/>
              <a:cxnLst/>
              <a:rect l="l" t="t" r="r" b="b"/>
              <a:pathLst>
                <a:path w="1154" h="1096" extrusionOk="0">
                  <a:moveTo>
                    <a:pt x="1039" y="0"/>
                  </a:moveTo>
                  <a:cubicBezTo>
                    <a:pt x="806" y="0"/>
                    <a:pt x="30" y="364"/>
                    <a:pt x="7" y="891"/>
                  </a:cubicBezTo>
                  <a:cubicBezTo>
                    <a:pt x="1" y="1037"/>
                    <a:pt x="42" y="1095"/>
                    <a:pt x="112" y="1095"/>
                  </a:cubicBezTo>
                  <a:cubicBezTo>
                    <a:pt x="396" y="1095"/>
                    <a:pt x="1153" y="119"/>
                    <a:pt x="1101" y="22"/>
                  </a:cubicBezTo>
                  <a:cubicBezTo>
                    <a:pt x="1093" y="7"/>
                    <a:pt x="1071" y="0"/>
                    <a:pt x="1039"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263;p53"/>
            <p:cNvSpPr/>
            <p:nvPr/>
          </p:nvSpPr>
          <p:spPr>
            <a:xfrm>
              <a:off x="5045515" y="3288955"/>
              <a:ext cx="60074" cy="73602"/>
            </a:xfrm>
            <a:custGeom>
              <a:avLst/>
              <a:gdLst/>
              <a:ahLst/>
              <a:cxnLst/>
              <a:rect l="l" t="t" r="r" b="b"/>
              <a:pathLst>
                <a:path w="1048" h="1284" extrusionOk="0">
                  <a:moveTo>
                    <a:pt x="939" y="1"/>
                  </a:moveTo>
                  <a:cubicBezTo>
                    <a:pt x="752" y="1"/>
                    <a:pt x="1" y="559"/>
                    <a:pt x="103" y="1105"/>
                  </a:cubicBezTo>
                  <a:cubicBezTo>
                    <a:pt x="126" y="1231"/>
                    <a:pt x="170" y="1284"/>
                    <a:pt x="227" y="1284"/>
                  </a:cubicBezTo>
                  <a:cubicBezTo>
                    <a:pt x="497" y="1284"/>
                    <a:pt x="1048" y="97"/>
                    <a:pt x="973" y="12"/>
                  </a:cubicBezTo>
                  <a:cubicBezTo>
                    <a:pt x="966" y="4"/>
                    <a:pt x="954" y="1"/>
                    <a:pt x="939"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264;p53"/>
            <p:cNvSpPr/>
            <p:nvPr/>
          </p:nvSpPr>
          <p:spPr>
            <a:xfrm>
              <a:off x="5335451" y="3782900"/>
              <a:ext cx="73831" cy="53826"/>
            </a:xfrm>
            <a:custGeom>
              <a:avLst/>
              <a:gdLst/>
              <a:ahLst/>
              <a:cxnLst/>
              <a:rect l="l" t="t" r="r" b="b"/>
              <a:pathLst>
                <a:path w="1288" h="939" extrusionOk="0">
                  <a:moveTo>
                    <a:pt x="1138" y="0"/>
                  </a:moveTo>
                  <a:cubicBezTo>
                    <a:pt x="852" y="0"/>
                    <a:pt x="133" y="237"/>
                    <a:pt x="33" y="718"/>
                  </a:cubicBezTo>
                  <a:cubicBezTo>
                    <a:pt x="0" y="876"/>
                    <a:pt x="42" y="938"/>
                    <a:pt x="127" y="938"/>
                  </a:cubicBezTo>
                  <a:cubicBezTo>
                    <a:pt x="431" y="938"/>
                    <a:pt x="1288" y="137"/>
                    <a:pt x="1252" y="36"/>
                  </a:cubicBezTo>
                  <a:cubicBezTo>
                    <a:pt x="1244" y="12"/>
                    <a:pt x="1202" y="0"/>
                    <a:pt x="1138"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265;p53"/>
            <p:cNvSpPr/>
            <p:nvPr/>
          </p:nvSpPr>
          <p:spPr>
            <a:xfrm>
              <a:off x="5532983" y="3019369"/>
              <a:ext cx="71023" cy="57437"/>
            </a:xfrm>
            <a:custGeom>
              <a:avLst/>
              <a:gdLst/>
              <a:ahLst/>
              <a:cxnLst/>
              <a:rect l="l" t="t" r="r" b="b"/>
              <a:pathLst>
                <a:path w="1239" h="1002" extrusionOk="0">
                  <a:moveTo>
                    <a:pt x="1107" y="1"/>
                  </a:moveTo>
                  <a:cubicBezTo>
                    <a:pt x="843" y="1"/>
                    <a:pt x="94" y="284"/>
                    <a:pt x="22" y="787"/>
                  </a:cubicBezTo>
                  <a:cubicBezTo>
                    <a:pt x="0" y="940"/>
                    <a:pt x="42" y="1001"/>
                    <a:pt x="120" y="1001"/>
                  </a:cubicBezTo>
                  <a:cubicBezTo>
                    <a:pt x="415" y="1001"/>
                    <a:pt x="1238" y="130"/>
                    <a:pt x="1196" y="30"/>
                  </a:cubicBezTo>
                  <a:cubicBezTo>
                    <a:pt x="1188" y="10"/>
                    <a:pt x="1156" y="1"/>
                    <a:pt x="1107" y="1"/>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266;p53"/>
            <p:cNvSpPr/>
            <p:nvPr/>
          </p:nvSpPr>
          <p:spPr>
            <a:xfrm>
              <a:off x="5779469" y="3027279"/>
              <a:ext cx="71023" cy="57380"/>
            </a:xfrm>
            <a:custGeom>
              <a:avLst/>
              <a:gdLst/>
              <a:ahLst/>
              <a:cxnLst/>
              <a:rect l="l" t="t" r="r" b="b"/>
              <a:pathLst>
                <a:path w="1239" h="1001" extrusionOk="0">
                  <a:moveTo>
                    <a:pt x="1106" y="0"/>
                  </a:moveTo>
                  <a:cubicBezTo>
                    <a:pt x="843" y="0"/>
                    <a:pt x="94" y="283"/>
                    <a:pt x="23" y="786"/>
                  </a:cubicBezTo>
                  <a:cubicBezTo>
                    <a:pt x="1" y="939"/>
                    <a:pt x="42" y="1001"/>
                    <a:pt x="120" y="1001"/>
                  </a:cubicBezTo>
                  <a:cubicBezTo>
                    <a:pt x="415" y="1001"/>
                    <a:pt x="1238" y="129"/>
                    <a:pt x="1195" y="29"/>
                  </a:cubicBezTo>
                  <a:cubicBezTo>
                    <a:pt x="1187" y="10"/>
                    <a:pt x="1155" y="0"/>
                    <a:pt x="1106" y="0"/>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267;p53"/>
            <p:cNvSpPr/>
            <p:nvPr/>
          </p:nvSpPr>
          <p:spPr>
            <a:xfrm>
              <a:off x="5796207" y="2895782"/>
              <a:ext cx="89652" cy="30954"/>
            </a:xfrm>
            <a:custGeom>
              <a:avLst/>
              <a:gdLst/>
              <a:ahLst/>
              <a:cxnLst/>
              <a:rect l="l" t="t" r="r" b="b"/>
              <a:pathLst>
                <a:path w="1564" h="540" extrusionOk="0">
                  <a:moveTo>
                    <a:pt x="863" y="0"/>
                  </a:moveTo>
                  <a:cubicBezTo>
                    <a:pt x="596" y="0"/>
                    <a:pt x="317" y="67"/>
                    <a:pt x="159" y="268"/>
                  </a:cubicBezTo>
                  <a:cubicBezTo>
                    <a:pt x="1" y="470"/>
                    <a:pt x="118" y="540"/>
                    <a:pt x="339" y="540"/>
                  </a:cubicBezTo>
                  <a:cubicBezTo>
                    <a:pt x="755" y="540"/>
                    <a:pt x="1543" y="290"/>
                    <a:pt x="1553" y="201"/>
                  </a:cubicBezTo>
                  <a:cubicBezTo>
                    <a:pt x="1563" y="122"/>
                    <a:pt x="1224" y="0"/>
                    <a:pt x="863" y="0"/>
                  </a:cubicBezTo>
                  <a:close/>
                </a:path>
              </a:pathLst>
            </a:custGeom>
            <a:solidFill>
              <a:srgbClr val="A8A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268;p53"/>
            <p:cNvSpPr/>
            <p:nvPr/>
          </p:nvSpPr>
          <p:spPr>
            <a:xfrm>
              <a:off x="5363424" y="2970129"/>
              <a:ext cx="71023" cy="57380"/>
            </a:xfrm>
            <a:custGeom>
              <a:avLst/>
              <a:gdLst/>
              <a:ahLst/>
              <a:cxnLst/>
              <a:rect l="l" t="t" r="r" b="b"/>
              <a:pathLst>
                <a:path w="1239" h="1001" extrusionOk="0">
                  <a:moveTo>
                    <a:pt x="1107" y="0"/>
                  </a:moveTo>
                  <a:cubicBezTo>
                    <a:pt x="843" y="0"/>
                    <a:pt x="95" y="284"/>
                    <a:pt x="22" y="786"/>
                  </a:cubicBezTo>
                  <a:cubicBezTo>
                    <a:pt x="1" y="939"/>
                    <a:pt x="42" y="1001"/>
                    <a:pt x="120" y="1001"/>
                  </a:cubicBezTo>
                  <a:cubicBezTo>
                    <a:pt x="416" y="1001"/>
                    <a:pt x="1238" y="129"/>
                    <a:pt x="1196" y="30"/>
                  </a:cubicBezTo>
                  <a:cubicBezTo>
                    <a:pt x="1188" y="10"/>
                    <a:pt x="1156" y="0"/>
                    <a:pt x="1107" y="0"/>
                  </a:cubicBezTo>
                  <a:close/>
                </a:path>
              </a:pathLst>
            </a:custGeom>
            <a:solidFill>
              <a:srgbClr val="C6C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269;p53"/>
            <p:cNvSpPr/>
            <p:nvPr/>
          </p:nvSpPr>
          <p:spPr>
            <a:xfrm>
              <a:off x="4837951" y="3489124"/>
              <a:ext cx="408824" cy="215533"/>
            </a:xfrm>
            <a:custGeom>
              <a:avLst/>
              <a:gdLst/>
              <a:ahLst/>
              <a:cxnLst/>
              <a:rect l="l" t="t" r="r" b="b"/>
              <a:pathLst>
                <a:path w="7132" h="3760" extrusionOk="0">
                  <a:moveTo>
                    <a:pt x="5405" y="0"/>
                  </a:moveTo>
                  <a:cubicBezTo>
                    <a:pt x="4006" y="0"/>
                    <a:pt x="1558" y="1277"/>
                    <a:pt x="1" y="3622"/>
                  </a:cubicBezTo>
                  <a:cubicBezTo>
                    <a:pt x="2166" y="1794"/>
                    <a:pt x="3426" y="1180"/>
                    <a:pt x="4141" y="1180"/>
                  </a:cubicBezTo>
                  <a:cubicBezTo>
                    <a:pt x="5605" y="1180"/>
                    <a:pt x="4782" y="3759"/>
                    <a:pt x="4782" y="3759"/>
                  </a:cubicBezTo>
                  <a:cubicBezTo>
                    <a:pt x="7131" y="1191"/>
                    <a:pt x="6757" y="0"/>
                    <a:pt x="5405"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270;p53"/>
            <p:cNvSpPr/>
            <p:nvPr/>
          </p:nvSpPr>
          <p:spPr>
            <a:xfrm>
              <a:off x="6203023" y="1837443"/>
              <a:ext cx="567894" cy="247117"/>
            </a:xfrm>
            <a:custGeom>
              <a:avLst/>
              <a:gdLst/>
              <a:ahLst/>
              <a:cxnLst/>
              <a:rect l="l" t="t" r="r" b="b"/>
              <a:pathLst>
                <a:path w="9907" h="4311" extrusionOk="0">
                  <a:moveTo>
                    <a:pt x="9906" y="0"/>
                  </a:moveTo>
                  <a:cubicBezTo>
                    <a:pt x="7461" y="1375"/>
                    <a:pt x="4525" y="2246"/>
                    <a:pt x="1803" y="2246"/>
                  </a:cubicBezTo>
                  <a:cubicBezTo>
                    <a:pt x="1188" y="2246"/>
                    <a:pt x="585" y="2202"/>
                    <a:pt x="1" y="2109"/>
                  </a:cubicBezTo>
                  <a:lnTo>
                    <a:pt x="1" y="2109"/>
                  </a:lnTo>
                  <a:lnTo>
                    <a:pt x="1744" y="4310"/>
                  </a:lnTo>
                  <a:cubicBezTo>
                    <a:pt x="4600" y="4045"/>
                    <a:pt x="7631" y="2190"/>
                    <a:pt x="9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271;p53"/>
            <p:cNvSpPr/>
            <p:nvPr/>
          </p:nvSpPr>
          <p:spPr>
            <a:xfrm>
              <a:off x="6355902" y="2940149"/>
              <a:ext cx="268785" cy="159700"/>
            </a:xfrm>
            <a:custGeom>
              <a:avLst/>
              <a:gdLst/>
              <a:ahLst/>
              <a:cxnLst/>
              <a:rect l="l" t="t" r="r" b="b"/>
              <a:pathLst>
                <a:path w="4689" h="2786" extrusionOk="0">
                  <a:moveTo>
                    <a:pt x="132" y="0"/>
                  </a:moveTo>
                  <a:lnTo>
                    <a:pt x="1" y="1475"/>
                  </a:lnTo>
                  <a:cubicBezTo>
                    <a:pt x="1169" y="2393"/>
                    <a:pt x="2960" y="2785"/>
                    <a:pt x="4602" y="2785"/>
                  </a:cubicBezTo>
                  <a:cubicBezTo>
                    <a:pt x="4630" y="2785"/>
                    <a:pt x="4659" y="2785"/>
                    <a:pt x="4688" y="2785"/>
                  </a:cubicBezTo>
                  <a:cubicBezTo>
                    <a:pt x="2929" y="2343"/>
                    <a:pt x="1164" y="1344"/>
                    <a:pt x="132" y="0"/>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272;p53"/>
            <p:cNvSpPr/>
            <p:nvPr/>
          </p:nvSpPr>
          <p:spPr>
            <a:xfrm>
              <a:off x="6362035" y="1151240"/>
              <a:ext cx="386583" cy="256346"/>
            </a:xfrm>
            <a:custGeom>
              <a:avLst/>
              <a:gdLst/>
              <a:ahLst/>
              <a:cxnLst/>
              <a:rect l="l" t="t" r="r" b="b"/>
              <a:pathLst>
                <a:path w="6744" h="4472" extrusionOk="0">
                  <a:moveTo>
                    <a:pt x="5987" y="1"/>
                  </a:moveTo>
                  <a:cubicBezTo>
                    <a:pt x="4885" y="1927"/>
                    <a:pt x="3303" y="2890"/>
                    <a:pt x="1" y="4472"/>
                  </a:cubicBezTo>
                  <a:cubicBezTo>
                    <a:pt x="3441" y="3991"/>
                    <a:pt x="5298" y="2890"/>
                    <a:pt x="6743" y="1651"/>
                  </a:cubicBezTo>
                  <a:lnTo>
                    <a:pt x="59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273;p53"/>
            <p:cNvSpPr/>
            <p:nvPr/>
          </p:nvSpPr>
          <p:spPr>
            <a:xfrm>
              <a:off x="6494793" y="2252800"/>
              <a:ext cx="412837" cy="228831"/>
            </a:xfrm>
            <a:custGeom>
              <a:avLst/>
              <a:gdLst/>
              <a:ahLst/>
              <a:cxnLst/>
              <a:rect l="l" t="t" r="r" b="b"/>
              <a:pathLst>
                <a:path w="7202" h="3992" extrusionOk="0">
                  <a:moveTo>
                    <a:pt x="7201" y="0"/>
                  </a:moveTo>
                  <a:lnTo>
                    <a:pt x="7201" y="0"/>
                  </a:lnTo>
                  <a:cubicBezTo>
                    <a:pt x="5642" y="2201"/>
                    <a:pt x="3646" y="3105"/>
                    <a:pt x="0" y="3449"/>
                  </a:cubicBezTo>
                  <a:cubicBezTo>
                    <a:pt x="1698" y="3817"/>
                    <a:pt x="2891" y="3992"/>
                    <a:pt x="3884" y="3992"/>
                  </a:cubicBezTo>
                  <a:cubicBezTo>
                    <a:pt x="4876" y="3992"/>
                    <a:pt x="5667" y="3817"/>
                    <a:pt x="6559" y="3486"/>
                  </a:cubicBezTo>
                  <a:lnTo>
                    <a:pt x="7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274;p53"/>
            <p:cNvSpPr/>
            <p:nvPr/>
          </p:nvSpPr>
          <p:spPr>
            <a:xfrm>
              <a:off x="5887579" y="3948389"/>
              <a:ext cx="885174" cy="431180"/>
            </a:xfrm>
            <a:custGeom>
              <a:avLst/>
              <a:gdLst/>
              <a:ahLst/>
              <a:cxnLst/>
              <a:rect l="l" t="t" r="r" b="b"/>
              <a:pathLst>
                <a:path w="15442" h="7522" extrusionOk="0">
                  <a:moveTo>
                    <a:pt x="8070" y="1"/>
                  </a:moveTo>
                  <a:cubicBezTo>
                    <a:pt x="6998" y="1"/>
                    <a:pt x="5605" y="160"/>
                    <a:pt x="3822" y="524"/>
                  </a:cubicBezTo>
                  <a:lnTo>
                    <a:pt x="1376" y="1147"/>
                  </a:lnTo>
                  <a:cubicBezTo>
                    <a:pt x="1410" y="1148"/>
                    <a:pt x="1445" y="1148"/>
                    <a:pt x="1481" y="1148"/>
                  </a:cubicBezTo>
                  <a:cubicBezTo>
                    <a:pt x="2311" y="1148"/>
                    <a:pt x="3789" y="975"/>
                    <a:pt x="5034" y="975"/>
                  </a:cubicBezTo>
                  <a:cubicBezTo>
                    <a:pt x="7825" y="975"/>
                    <a:pt x="9450" y="1844"/>
                    <a:pt x="0" y="7476"/>
                  </a:cubicBezTo>
                  <a:lnTo>
                    <a:pt x="7659" y="7522"/>
                  </a:lnTo>
                  <a:cubicBezTo>
                    <a:pt x="7659" y="7522"/>
                    <a:pt x="15442" y="1"/>
                    <a:pt x="8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275;p53"/>
            <p:cNvSpPr/>
            <p:nvPr/>
          </p:nvSpPr>
          <p:spPr>
            <a:xfrm>
              <a:off x="6003198" y="3965413"/>
              <a:ext cx="683170" cy="414155"/>
            </a:xfrm>
            <a:custGeom>
              <a:avLst/>
              <a:gdLst/>
              <a:ahLst/>
              <a:cxnLst/>
              <a:rect l="l" t="t" r="r" b="b"/>
              <a:pathLst>
                <a:path w="11918" h="7225" extrusionOk="0">
                  <a:moveTo>
                    <a:pt x="4802" y="1"/>
                  </a:moveTo>
                  <a:cubicBezTo>
                    <a:pt x="3940" y="1"/>
                    <a:pt x="2857" y="107"/>
                    <a:pt x="1514" y="345"/>
                  </a:cubicBezTo>
                  <a:lnTo>
                    <a:pt x="781" y="529"/>
                  </a:lnTo>
                  <a:cubicBezTo>
                    <a:pt x="1392" y="483"/>
                    <a:pt x="2717" y="333"/>
                    <a:pt x="3978" y="333"/>
                  </a:cubicBezTo>
                  <a:cubicBezTo>
                    <a:pt x="7141" y="333"/>
                    <a:pt x="9903" y="1277"/>
                    <a:pt x="1" y="7179"/>
                  </a:cubicBezTo>
                  <a:lnTo>
                    <a:pt x="4037" y="7225"/>
                  </a:lnTo>
                  <a:cubicBezTo>
                    <a:pt x="4037" y="7225"/>
                    <a:pt x="11917" y="1"/>
                    <a:pt x="4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276;p53"/>
            <p:cNvSpPr/>
            <p:nvPr/>
          </p:nvSpPr>
          <p:spPr>
            <a:xfrm>
              <a:off x="5280307" y="3471239"/>
              <a:ext cx="257722" cy="340496"/>
            </a:xfrm>
            <a:custGeom>
              <a:avLst/>
              <a:gdLst/>
              <a:ahLst/>
              <a:cxnLst/>
              <a:rect l="l" t="t" r="r" b="b"/>
              <a:pathLst>
                <a:path w="4496" h="5940" extrusionOk="0">
                  <a:moveTo>
                    <a:pt x="4495" y="1"/>
                  </a:moveTo>
                  <a:cubicBezTo>
                    <a:pt x="551" y="1744"/>
                    <a:pt x="0" y="4632"/>
                    <a:pt x="161" y="5939"/>
                  </a:cubicBezTo>
                  <a:cubicBezTo>
                    <a:pt x="2451" y="3188"/>
                    <a:pt x="3744" y="2920"/>
                    <a:pt x="4161" y="2920"/>
                  </a:cubicBezTo>
                  <a:cubicBezTo>
                    <a:pt x="4262" y="2920"/>
                    <a:pt x="4311" y="2936"/>
                    <a:pt x="4311" y="2936"/>
                  </a:cubicBezTo>
                  <a:cubicBezTo>
                    <a:pt x="4160" y="2835"/>
                    <a:pt x="4016" y="2795"/>
                    <a:pt x="3874" y="2795"/>
                  </a:cubicBezTo>
                  <a:cubicBezTo>
                    <a:pt x="3309" y="2795"/>
                    <a:pt x="2784" y="3441"/>
                    <a:pt x="1995" y="3441"/>
                  </a:cubicBezTo>
                  <a:cubicBezTo>
                    <a:pt x="1984" y="3442"/>
                    <a:pt x="1975" y="3442"/>
                    <a:pt x="1966" y="3442"/>
                  </a:cubicBezTo>
                  <a:cubicBezTo>
                    <a:pt x="1260" y="3442"/>
                    <a:pt x="3906" y="838"/>
                    <a:pt x="4495"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277;p53"/>
            <p:cNvSpPr/>
            <p:nvPr/>
          </p:nvSpPr>
          <p:spPr>
            <a:xfrm>
              <a:off x="5017427" y="3787657"/>
              <a:ext cx="209055" cy="123989"/>
            </a:xfrm>
            <a:custGeom>
              <a:avLst/>
              <a:gdLst/>
              <a:ahLst/>
              <a:cxnLst/>
              <a:rect l="l" t="t" r="r" b="b"/>
              <a:pathLst>
                <a:path w="3647" h="2163" extrusionOk="0">
                  <a:moveTo>
                    <a:pt x="2298" y="1"/>
                  </a:moveTo>
                  <a:cubicBezTo>
                    <a:pt x="1532" y="1"/>
                    <a:pt x="494" y="554"/>
                    <a:pt x="0" y="1509"/>
                  </a:cubicBezTo>
                  <a:cubicBezTo>
                    <a:pt x="704" y="863"/>
                    <a:pt x="1232" y="630"/>
                    <a:pt x="1628" y="630"/>
                  </a:cubicBezTo>
                  <a:cubicBezTo>
                    <a:pt x="2643" y="630"/>
                    <a:pt x="2786" y="2163"/>
                    <a:pt x="2786" y="2163"/>
                  </a:cubicBezTo>
                  <a:cubicBezTo>
                    <a:pt x="3647" y="657"/>
                    <a:pt x="3133" y="1"/>
                    <a:pt x="2298"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278;p53"/>
            <p:cNvSpPr/>
            <p:nvPr/>
          </p:nvSpPr>
          <p:spPr>
            <a:xfrm>
              <a:off x="6855007" y="3822165"/>
              <a:ext cx="569843" cy="558722"/>
            </a:xfrm>
            <a:custGeom>
              <a:avLst/>
              <a:gdLst/>
              <a:ahLst/>
              <a:cxnLst/>
              <a:rect l="l" t="t" r="r" b="b"/>
              <a:pathLst>
                <a:path w="9941" h="9747" extrusionOk="0">
                  <a:moveTo>
                    <a:pt x="2821" y="1"/>
                  </a:moveTo>
                  <a:lnTo>
                    <a:pt x="4472" y="1216"/>
                  </a:lnTo>
                  <a:lnTo>
                    <a:pt x="1" y="5310"/>
                  </a:lnTo>
                  <a:lnTo>
                    <a:pt x="4265" y="9712"/>
                  </a:lnTo>
                  <a:lnTo>
                    <a:pt x="9941" y="9746"/>
                  </a:lnTo>
                  <a:lnTo>
                    <a:pt x="9941" y="9746"/>
                  </a:lnTo>
                  <a:lnTo>
                    <a:pt x="1880" y="5527"/>
                  </a:lnTo>
                  <a:lnTo>
                    <a:pt x="5366" y="1056"/>
                  </a:lnTo>
                  <a:lnTo>
                    <a:pt x="28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279;p53"/>
            <p:cNvSpPr/>
            <p:nvPr/>
          </p:nvSpPr>
          <p:spPr>
            <a:xfrm>
              <a:off x="6918118" y="3822165"/>
              <a:ext cx="244480" cy="249869"/>
            </a:xfrm>
            <a:custGeom>
              <a:avLst/>
              <a:gdLst/>
              <a:ahLst/>
              <a:cxnLst/>
              <a:rect l="l" t="t" r="r" b="b"/>
              <a:pathLst>
                <a:path w="4265" h="4359" extrusionOk="0">
                  <a:moveTo>
                    <a:pt x="1720" y="1"/>
                  </a:moveTo>
                  <a:lnTo>
                    <a:pt x="3371" y="1216"/>
                  </a:lnTo>
                  <a:lnTo>
                    <a:pt x="0" y="4359"/>
                  </a:lnTo>
                  <a:lnTo>
                    <a:pt x="0" y="4359"/>
                  </a:lnTo>
                  <a:lnTo>
                    <a:pt x="1972" y="4083"/>
                  </a:lnTo>
                  <a:lnTo>
                    <a:pt x="4265" y="1056"/>
                  </a:lnTo>
                  <a:lnTo>
                    <a:pt x="1720" y="1"/>
                  </a:lnTo>
                  <a:close/>
                </a:path>
              </a:pathLst>
            </a:custGeom>
            <a:solidFill>
              <a:srgbClr val="FFE23F">
                <a:alpha val="6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280;p53"/>
            <p:cNvSpPr/>
            <p:nvPr/>
          </p:nvSpPr>
          <p:spPr>
            <a:xfrm>
              <a:off x="7613782" y="3692101"/>
              <a:ext cx="50558" cy="130065"/>
            </a:xfrm>
            <a:custGeom>
              <a:avLst/>
              <a:gdLst/>
              <a:ahLst/>
              <a:cxnLst/>
              <a:rect l="l" t="t" r="r" b="b"/>
              <a:pathLst>
                <a:path w="882" h="2269" extrusionOk="0">
                  <a:moveTo>
                    <a:pt x="643" y="1"/>
                  </a:moveTo>
                  <a:lnTo>
                    <a:pt x="1" y="2189"/>
                  </a:lnTo>
                  <a:lnTo>
                    <a:pt x="240" y="2269"/>
                  </a:lnTo>
                  <a:lnTo>
                    <a:pt x="882" y="82"/>
                  </a:lnTo>
                  <a:lnTo>
                    <a:pt x="6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281;p53"/>
            <p:cNvSpPr/>
            <p:nvPr/>
          </p:nvSpPr>
          <p:spPr>
            <a:xfrm>
              <a:off x="7545109" y="3720419"/>
              <a:ext cx="99340" cy="39610"/>
            </a:xfrm>
            <a:custGeom>
              <a:avLst/>
              <a:gdLst/>
              <a:ahLst/>
              <a:cxnLst/>
              <a:rect l="l" t="t" r="r" b="b"/>
              <a:pathLst>
                <a:path w="1733" h="691" extrusionOk="0">
                  <a:moveTo>
                    <a:pt x="79" y="1"/>
                  </a:moveTo>
                  <a:lnTo>
                    <a:pt x="0" y="240"/>
                  </a:lnTo>
                  <a:lnTo>
                    <a:pt x="1653" y="690"/>
                  </a:lnTo>
                  <a:lnTo>
                    <a:pt x="1733" y="452"/>
                  </a:lnTo>
                  <a:lnTo>
                    <a:pt x="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282;p53"/>
            <p:cNvSpPr/>
            <p:nvPr/>
          </p:nvSpPr>
          <p:spPr>
            <a:xfrm>
              <a:off x="4614451" y="3634263"/>
              <a:ext cx="767778" cy="352304"/>
            </a:xfrm>
            <a:custGeom>
              <a:avLst/>
              <a:gdLst/>
              <a:ahLst/>
              <a:cxnLst/>
              <a:rect l="l" t="t" r="r" b="b"/>
              <a:pathLst>
                <a:path w="13394" h="6146" extrusionOk="0">
                  <a:moveTo>
                    <a:pt x="4791" y="0"/>
                  </a:moveTo>
                  <a:cubicBezTo>
                    <a:pt x="1" y="4782"/>
                    <a:pt x="6727" y="6145"/>
                    <a:pt x="10770" y="6145"/>
                  </a:cubicBezTo>
                  <a:cubicBezTo>
                    <a:pt x="12117" y="6145"/>
                    <a:pt x="13167" y="5994"/>
                    <a:pt x="13393" y="5767"/>
                  </a:cubicBezTo>
                  <a:cubicBezTo>
                    <a:pt x="13285" y="5604"/>
                    <a:pt x="13215" y="5419"/>
                    <a:pt x="13189" y="5226"/>
                  </a:cubicBezTo>
                  <a:cubicBezTo>
                    <a:pt x="12825" y="5257"/>
                    <a:pt x="12409" y="5273"/>
                    <a:pt x="11959" y="5273"/>
                  </a:cubicBezTo>
                  <a:cubicBezTo>
                    <a:pt x="8172" y="5273"/>
                    <a:pt x="2036" y="4078"/>
                    <a:pt x="5204"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283;p53"/>
            <p:cNvSpPr/>
            <p:nvPr/>
          </p:nvSpPr>
          <p:spPr>
            <a:xfrm>
              <a:off x="4746178" y="3235760"/>
              <a:ext cx="392373" cy="416563"/>
            </a:xfrm>
            <a:custGeom>
              <a:avLst/>
              <a:gdLst/>
              <a:ahLst/>
              <a:cxnLst/>
              <a:rect l="l" t="t" r="r" b="b"/>
              <a:pathLst>
                <a:path w="6845" h="7267" extrusionOk="0">
                  <a:moveTo>
                    <a:pt x="6845" y="1"/>
                  </a:moveTo>
                  <a:lnTo>
                    <a:pt x="6845" y="1"/>
                  </a:lnTo>
                  <a:cubicBezTo>
                    <a:pt x="6226" y="121"/>
                    <a:pt x="5372" y="467"/>
                    <a:pt x="4279" y="1133"/>
                  </a:cubicBezTo>
                  <a:cubicBezTo>
                    <a:pt x="1" y="3742"/>
                    <a:pt x="394" y="6059"/>
                    <a:pt x="2464" y="7267"/>
                  </a:cubicBezTo>
                  <a:lnTo>
                    <a:pt x="2945" y="6511"/>
                  </a:lnTo>
                  <a:cubicBezTo>
                    <a:pt x="1431" y="5230"/>
                    <a:pt x="1511" y="3127"/>
                    <a:pt x="5346" y="789"/>
                  </a:cubicBezTo>
                  <a:cubicBezTo>
                    <a:pt x="5908" y="446"/>
                    <a:pt x="6408" y="188"/>
                    <a:pt x="6845"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284;p53"/>
            <p:cNvSpPr/>
            <p:nvPr/>
          </p:nvSpPr>
          <p:spPr>
            <a:xfrm>
              <a:off x="5025265" y="3353270"/>
              <a:ext cx="206418" cy="90627"/>
            </a:xfrm>
            <a:custGeom>
              <a:avLst/>
              <a:gdLst/>
              <a:ahLst/>
              <a:cxnLst/>
              <a:rect l="l" t="t" r="r" b="b"/>
              <a:pathLst>
                <a:path w="3601" h="1581" extrusionOk="0">
                  <a:moveTo>
                    <a:pt x="2798" y="1"/>
                  </a:moveTo>
                  <a:cubicBezTo>
                    <a:pt x="2403" y="1"/>
                    <a:pt x="1567" y="323"/>
                    <a:pt x="0" y="1254"/>
                  </a:cubicBezTo>
                  <a:cubicBezTo>
                    <a:pt x="811" y="896"/>
                    <a:pt x="1558" y="643"/>
                    <a:pt x="2004" y="643"/>
                  </a:cubicBezTo>
                  <a:cubicBezTo>
                    <a:pt x="2458" y="643"/>
                    <a:pt x="2601" y="904"/>
                    <a:pt x="2185" y="1580"/>
                  </a:cubicBezTo>
                  <a:cubicBezTo>
                    <a:pt x="2588" y="1327"/>
                    <a:pt x="3601" y="1"/>
                    <a:pt x="2798" y="1"/>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285;p53"/>
            <p:cNvSpPr/>
            <p:nvPr/>
          </p:nvSpPr>
          <p:spPr>
            <a:xfrm>
              <a:off x="5376663" y="3381034"/>
              <a:ext cx="181311" cy="59099"/>
            </a:xfrm>
            <a:custGeom>
              <a:avLst/>
              <a:gdLst/>
              <a:ahLst/>
              <a:cxnLst/>
              <a:rect l="l" t="t" r="r" b="b"/>
              <a:pathLst>
                <a:path w="3163" h="1031" extrusionOk="0">
                  <a:moveTo>
                    <a:pt x="2557" y="0"/>
                  </a:moveTo>
                  <a:cubicBezTo>
                    <a:pt x="2082" y="0"/>
                    <a:pt x="1275" y="281"/>
                    <a:pt x="0" y="1031"/>
                  </a:cubicBezTo>
                  <a:cubicBezTo>
                    <a:pt x="59" y="1012"/>
                    <a:pt x="120" y="992"/>
                    <a:pt x="176" y="975"/>
                  </a:cubicBezTo>
                  <a:cubicBezTo>
                    <a:pt x="320" y="924"/>
                    <a:pt x="467" y="883"/>
                    <a:pt x="618" y="851"/>
                  </a:cubicBezTo>
                  <a:cubicBezTo>
                    <a:pt x="1440" y="631"/>
                    <a:pt x="2067" y="536"/>
                    <a:pt x="2531" y="536"/>
                  </a:cubicBezTo>
                  <a:cubicBezTo>
                    <a:pt x="2772" y="536"/>
                    <a:pt x="2970" y="562"/>
                    <a:pt x="3129" y="608"/>
                  </a:cubicBezTo>
                  <a:cubicBezTo>
                    <a:pt x="3162" y="257"/>
                    <a:pt x="3011" y="0"/>
                    <a:pt x="2557" y="0"/>
                  </a:cubicBezTo>
                  <a:close/>
                </a:path>
              </a:pathLst>
            </a:custGeom>
            <a:solidFill>
              <a:srgbClr val="684338">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286;p53"/>
            <p:cNvSpPr/>
            <p:nvPr/>
          </p:nvSpPr>
          <p:spPr>
            <a:xfrm>
              <a:off x="7454254" y="1711449"/>
              <a:ext cx="67641" cy="171452"/>
            </a:xfrm>
            <a:custGeom>
              <a:avLst/>
              <a:gdLst/>
              <a:ahLst/>
              <a:cxnLst/>
              <a:rect l="l" t="t" r="r" b="b"/>
              <a:pathLst>
                <a:path w="1180" h="2991" extrusionOk="0">
                  <a:moveTo>
                    <a:pt x="883" y="0"/>
                  </a:moveTo>
                  <a:cubicBezTo>
                    <a:pt x="353" y="1761"/>
                    <a:pt x="1" y="2991"/>
                    <a:pt x="69" y="2991"/>
                  </a:cubicBezTo>
                  <a:cubicBezTo>
                    <a:pt x="124" y="2991"/>
                    <a:pt x="452" y="2193"/>
                    <a:pt x="1180" y="232"/>
                  </a:cubicBezTo>
                  <a:lnTo>
                    <a:pt x="883" y="0"/>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287;p53"/>
            <p:cNvSpPr/>
            <p:nvPr/>
          </p:nvSpPr>
          <p:spPr>
            <a:xfrm>
              <a:off x="7229264" y="1562641"/>
              <a:ext cx="71367" cy="177127"/>
            </a:xfrm>
            <a:custGeom>
              <a:avLst/>
              <a:gdLst/>
              <a:ahLst/>
              <a:cxnLst/>
              <a:rect l="l" t="t" r="r" b="b"/>
              <a:pathLst>
                <a:path w="1245" h="3090" extrusionOk="0">
                  <a:moveTo>
                    <a:pt x="872" y="1"/>
                  </a:moveTo>
                  <a:cubicBezTo>
                    <a:pt x="331" y="1793"/>
                    <a:pt x="0" y="3089"/>
                    <a:pt x="107" y="3089"/>
                  </a:cubicBezTo>
                  <a:cubicBezTo>
                    <a:pt x="190" y="3089"/>
                    <a:pt x="534" y="2316"/>
                    <a:pt x="1244" y="400"/>
                  </a:cubicBezTo>
                  <a:lnTo>
                    <a:pt x="872" y="1"/>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288;p53"/>
            <p:cNvSpPr/>
            <p:nvPr/>
          </p:nvSpPr>
          <p:spPr>
            <a:xfrm>
              <a:off x="7183693" y="1421170"/>
              <a:ext cx="398277" cy="329834"/>
            </a:xfrm>
            <a:custGeom>
              <a:avLst/>
              <a:gdLst/>
              <a:ahLst/>
              <a:cxnLst/>
              <a:rect l="l" t="t" r="r" b="b"/>
              <a:pathLst>
                <a:path w="6948" h="5754" extrusionOk="0">
                  <a:moveTo>
                    <a:pt x="2315" y="1"/>
                  </a:moveTo>
                  <a:cubicBezTo>
                    <a:pt x="1438" y="1"/>
                    <a:pt x="696" y="574"/>
                    <a:pt x="384" y="2144"/>
                  </a:cubicBezTo>
                  <a:cubicBezTo>
                    <a:pt x="0" y="4077"/>
                    <a:pt x="4349" y="5753"/>
                    <a:pt x="6028" y="5753"/>
                  </a:cubicBezTo>
                  <a:cubicBezTo>
                    <a:pt x="6301" y="5753"/>
                    <a:pt x="6503" y="5709"/>
                    <a:pt x="6603" y="5615"/>
                  </a:cubicBezTo>
                  <a:lnTo>
                    <a:pt x="6922" y="3884"/>
                  </a:lnTo>
                  <a:cubicBezTo>
                    <a:pt x="6948" y="2908"/>
                    <a:pt x="4290" y="1"/>
                    <a:pt x="2315" y="1"/>
                  </a:cubicBez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289;p53"/>
            <p:cNvSpPr/>
            <p:nvPr/>
          </p:nvSpPr>
          <p:spPr>
            <a:xfrm>
              <a:off x="7183693" y="1544068"/>
              <a:ext cx="391685" cy="206934"/>
            </a:xfrm>
            <a:custGeom>
              <a:avLst/>
              <a:gdLst/>
              <a:ahLst/>
              <a:cxnLst/>
              <a:rect l="l" t="t" r="r" b="b"/>
              <a:pathLst>
                <a:path w="6833" h="3610" extrusionOk="0">
                  <a:moveTo>
                    <a:pt x="384" y="0"/>
                  </a:moveTo>
                  <a:lnTo>
                    <a:pt x="384" y="0"/>
                  </a:lnTo>
                  <a:cubicBezTo>
                    <a:pt x="0" y="1933"/>
                    <a:pt x="4349" y="3609"/>
                    <a:pt x="6028" y="3609"/>
                  </a:cubicBezTo>
                  <a:cubicBezTo>
                    <a:pt x="6301" y="3609"/>
                    <a:pt x="6503" y="3565"/>
                    <a:pt x="6603" y="3471"/>
                  </a:cubicBezTo>
                  <a:lnTo>
                    <a:pt x="6833" y="1988"/>
                  </a:lnTo>
                  <a:lnTo>
                    <a:pt x="6833" y="1988"/>
                  </a:lnTo>
                  <a:cubicBezTo>
                    <a:pt x="6410" y="2140"/>
                    <a:pt x="5961" y="2861"/>
                    <a:pt x="4862" y="3104"/>
                  </a:cubicBezTo>
                  <a:cubicBezTo>
                    <a:pt x="4859" y="3104"/>
                    <a:pt x="4856" y="3104"/>
                    <a:pt x="4853" y="3104"/>
                  </a:cubicBezTo>
                  <a:cubicBezTo>
                    <a:pt x="3863" y="3104"/>
                    <a:pt x="1024" y="1849"/>
                    <a:pt x="384" y="0"/>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290;p53"/>
            <p:cNvSpPr/>
            <p:nvPr/>
          </p:nvSpPr>
          <p:spPr>
            <a:xfrm>
              <a:off x="7161050" y="1525038"/>
              <a:ext cx="68443" cy="174260"/>
            </a:xfrm>
            <a:custGeom>
              <a:avLst/>
              <a:gdLst/>
              <a:ahLst/>
              <a:cxnLst/>
              <a:rect l="l" t="t" r="r" b="b"/>
              <a:pathLst>
                <a:path w="1194" h="3040" extrusionOk="0">
                  <a:moveTo>
                    <a:pt x="886" y="0"/>
                  </a:moveTo>
                  <a:cubicBezTo>
                    <a:pt x="350" y="1777"/>
                    <a:pt x="0" y="3039"/>
                    <a:pt x="80" y="3039"/>
                  </a:cubicBezTo>
                  <a:cubicBezTo>
                    <a:pt x="143" y="3039"/>
                    <a:pt x="474" y="2253"/>
                    <a:pt x="1193" y="314"/>
                  </a:cubicBezTo>
                  <a:lnTo>
                    <a:pt x="886" y="0"/>
                  </a:ln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291;p53"/>
            <p:cNvSpPr/>
            <p:nvPr/>
          </p:nvSpPr>
          <p:spPr>
            <a:xfrm>
              <a:off x="7371652" y="1687890"/>
              <a:ext cx="72112" cy="173630"/>
            </a:xfrm>
            <a:custGeom>
              <a:avLst/>
              <a:gdLst/>
              <a:ahLst/>
              <a:cxnLst/>
              <a:rect l="l" t="t" r="r" b="b"/>
              <a:pathLst>
                <a:path w="1258" h="3029" extrusionOk="0">
                  <a:moveTo>
                    <a:pt x="857" y="0"/>
                  </a:moveTo>
                  <a:cubicBezTo>
                    <a:pt x="322" y="1773"/>
                    <a:pt x="1" y="3029"/>
                    <a:pt x="105" y="3029"/>
                  </a:cubicBezTo>
                  <a:cubicBezTo>
                    <a:pt x="188" y="3029"/>
                    <a:pt x="537" y="2241"/>
                    <a:pt x="1257" y="298"/>
                  </a:cubicBezTo>
                  <a:lnTo>
                    <a:pt x="857" y="0"/>
                  </a:ln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292;p53"/>
            <p:cNvSpPr/>
            <p:nvPr/>
          </p:nvSpPr>
          <p:spPr>
            <a:xfrm>
              <a:off x="7605355" y="1690813"/>
              <a:ext cx="95557" cy="35139"/>
            </a:xfrm>
            <a:custGeom>
              <a:avLst/>
              <a:gdLst/>
              <a:ahLst/>
              <a:cxnLst/>
              <a:rect l="l" t="t" r="r" b="b"/>
              <a:pathLst>
                <a:path w="1667" h="613" extrusionOk="0">
                  <a:moveTo>
                    <a:pt x="562" y="0"/>
                  </a:moveTo>
                  <a:cubicBezTo>
                    <a:pt x="348" y="0"/>
                    <a:pt x="128" y="56"/>
                    <a:pt x="1" y="196"/>
                  </a:cubicBezTo>
                  <a:lnTo>
                    <a:pt x="297" y="612"/>
                  </a:lnTo>
                  <a:cubicBezTo>
                    <a:pt x="1667" y="395"/>
                    <a:pt x="1134" y="0"/>
                    <a:pt x="562" y="0"/>
                  </a:cubicBez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293;p53"/>
            <p:cNvSpPr/>
            <p:nvPr/>
          </p:nvSpPr>
          <p:spPr>
            <a:xfrm>
              <a:off x="7181056" y="1425641"/>
              <a:ext cx="318484" cy="261677"/>
            </a:xfrm>
            <a:custGeom>
              <a:avLst/>
              <a:gdLst/>
              <a:ahLst/>
              <a:cxnLst/>
              <a:rect l="l" t="t" r="r" b="b"/>
              <a:pathLst>
                <a:path w="5556" h="4565" extrusionOk="0">
                  <a:moveTo>
                    <a:pt x="2263" y="0"/>
                  </a:moveTo>
                  <a:cubicBezTo>
                    <a:pt x="1808" y="0"/>
                    <a:pt x="1385" y="212"/>
                    <a:pt x="1043" y="774"/>
                  </a:cubicBezTo>
                  <a:cubicBezTo>
                    <a:pt x="1" y="2486"/>
                    <a:pt x="1149" y="2995"/>
                    <a:pt x="2246" y="3821"/>
                  </a:cubicBezTo>
                  <a:cubicBezTo>
                    <a:pt x="2893" y="4308"/>
                    <a:pt x="3599" y="4564"/>
                    <a:pt x="4167" y="4564"/>
                  </a:cubicBezTo>
                  <a:cubicBezTo>
                    <a:pt x="4563" y="4564"/>
                    <a:pt x="4891" y="4440"/>
                    <a:pt x="5084" y="4183"/>
                  </a:cubicBezTo>
                  <a:cubicBezTo>
                    <a:pt x="5555" y="3557"/>
                    <a:pt x="5467" y="1810"/>
                    <a:pt x="4371" y="984"/>
                  </a:cubicBezTo>
                  <a:cubicBezTo>
                    <a:pt x="3710" y="487"/>
                    <a:pt x="2951" y="0"/>
                    <a:pt x="2263" y="0"/>
                  </a:cubicBez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294;p53"/>
            <p:cNvSpPr/>
            <p:nvPr/>
          </p:nvSpPr>
          <p:spPr>
            <a:xfrm>
              <a:off x="7486239" y="1620422"/>
              <a:ext cx="165719" cy="148121"/>
            </a:xfrm>
            <a:custGeom>
              <a:avLst/>
              <a:gdLst/>
              <a:ahLst/>
              <a:cxnLst/>
              <a:rect l="l" t="t" r="r" b="b"/>
              <a:pathLst>
                <a:path w="2891" h="2584" extrusionOk="0">
                  <a:moveTo>
                    <a:pt x="736" y="0"/>
                  </a:moveTo>
                  <a:lnTo>
                    <a:pt x="736" y="0"/>
                  </a:lnTo>
                  <a:cubicBezTo>
                    <a:pt x="39" y="332"/>
                    <a:pt x="0" y="759"/>
                    <a:pt x="757" y="1577"/>
                  </a:cubicBezTo>
                  <a:cubicBezTo>
                    <a:pt x="1386" y="2307"/>
                    <a:pt x="1839" y="2584"/>
                    <a:pt x="2121" y="2584"/>
                  </a:cubicBezTo>
                  <a:cubicBezTo>
                    <a:pt x="2890" y="2584"/>
                    <a:pt x="2386" y="522"/>
                    <a:pt x="736" y="0"/>
                  </a:cubicBez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295;p53"/>
            <p:cNvSpPr/>
            <p:nvPr/>
          </p:nvSpPr>
          <p:spPr>
            <a:xfrm>
              <a:off x="7536167" y="1735238"/>
              <a:ext cx="93550" cy="98595"/>
            </a:xfrm>
            <a:custGeom>
              <a:avLst/>
              <a:gdLst/>
              <a:ahLst/>
              <a:cxnLst/>
              <a:rect l="l" t="t" r="r" b="b"/>
              <a:pathLst>
                <a:path w="1632" h="1720" extrusionOk="0">
                  <a:moveTo>
                    <a:pt x="344" y="0"/>
                  </a:moveTo>
                  <a:lnTo>
                    <a:pt x="344" y="0"/>
                  </a:lnTo>
                  <a:cubicBezTo>
                    <a:pt x="1" y="851"/>
                    <a:pt x="543" y="1720"/>
                    <a:pt x="1015" y="1720"/>
                  </a:cubicBezTo>
                  <a:cubicBezTo>
                    <a:pt x="1340" y="1720"/>
                    <a:pt x="1631" y="1310"/>
                    <a:pt x="1580" y="201"/>
                  </a:cubicBezTo>
                  <a:lnTo>
                    <a:pt x="344" y="0"/>
                  </a:ln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296;p53"/>
            <p:cNvSpPr/>
            <p:nvPr/>
          </p:nvSpPr>
          <p:spPr>
            <a:xfrm>
              <a:off x="7469903" y="1705832"/>
              <a:ext cx="92633" cy="36113"/>
            </a:xfrm>
            <a:custGeom>
              <a:avLst/>
              <a:gdLst/>
              <a:ahLst/>
              <a:cxnLst/>
              <a:rect l="l" t="t" r="r" b="b"/>
              <a:pathLst>
                <a:path w="1616" h="630" extrusionOk="0">
                  <a:moveTo>
                    <a:pt x="1296" y="1"/>
                  </a:moveTo>
                  <a:cubicBezTo>
                    <a:pt x="1" y="285"/>
                    <a:pt x="452" y="629"/>
                    <a:pt x="993" y="629"/>
                  </a:cubicBezTo>
                  <a:cubicBezTo>
                    <a:pt x="1229" y="629"/>
                    <a:pt x="1483" y="564"/>
                    <a:pt x="1616" y="399"/>
                  </a:cubicBezTo>
                  <a:lnTo>
                    <a:pt x="1296" y="1"/>
                  </a:lnTo>
                  <a:close/>
                </a:path>
              </a:pathLst>
            </a:custGeom>
            <a:solidFill>
              <a:srgbClr val="F0E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297;p53"/>
            <p:cNvSpPr/>
            <p:nvPr/>
          </p:nvSpPr>
          <p:spPr>
            <a:xfrm>
              <a:off x="7391543" y="1562125"/>
              <a:ext cx="167668" cy="44998"/>
            </a:xfrm>
            <a:custGeom>
              <a:avLst/>
              <a:gdLst/>
              <a:ahLst/>
              <a:cxnLst/>
              <a:rect l="l" t="t" r="r" b="b"/>
              <a:pathLst>
                <a:path w="2925" h="785" extrusionOk="0">
                  <a:moveTo>
                    <a:pt x="1197" y="1"/>
                  </a:moveTo>
                  <a:cubicBezTo>
                    <a:pt x="379" y="1"/>
                    <a:pt x="1" y="510"/>
                    <a:pt x="2014" y="766"/>
                  </a:cubicBezTo>
                  <a:cubicBezTo>
                    <a:pt x="2113" y="779"/>
                    <a:pt x="2195" y="785"/>
                    <a:pt x="2262" y="785"/>
                  </a:cubicBezTo>
                  <a:cubicBezTo>
                    <a:pt x="2925" y="785"/>
                    <a:pt x="2141" y="224"/>
                    <a:pt x="2141" y="224"/>
                  </a:cubicBezTo>
                  <a:cubicBezTo>
                    <a:pt x="1828" y="64"/>
                    <a:pt x="1485" y="1"/>
                    <a:pt x="1197" y="1"/>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298;p53"/>
            <p:cNvSpPr/>
            <p:nvPr/>
          </p:nvSpPr>
          <p:spPr>
            <a:xfrm>
              <a:off x="7237633" y="1493912"/>
              <a:ext cx="79449" cy="82143"/>
            </a:xfrm>
            <a:custGeom>
              <a:avLst/>
              <a:gdLst/>
              <a:ahLst/>
              <a:cxnLst/>
              <a:rect l="l" t="t" r="r" b="b"/>
              <a:pathLst>
                <a:path w="1386" h="1433" extrusionOk="0">
                  <a:moveTo>
                    <a:pt x="574" y="1"/>
                  </a:moveTo>
                  <a:cubicBezTo>
                    <a:pt x="1" y="166"/>
                    <a:pt x="107" y="1432"/>
                    <a:pt x="510" y="1432"/>
                  </a:cubicBezTo>
                  <a:cubicBezTo>
                    <a:pt x="663" y="1432"/>
                    <a:pt x="858" y="1251"/>
                    <a:pt x="1074" y="761"/>
                  </a:cubicBezTo>
                  <a:cubicBezTo>
                    <a:pt x="1386" y="56"/>
                    <a:pt x="574" y="1"/>
                    <a:pt x="574" y="1"/>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299;p53"/>
            <p:cNvSpPr/>
            <p:nvPr/>
          </p:nvSpPr>
          <p:spPr>
            <a:xfrm>
              <a:off x="7333361" y="1496950"/>
              <a:ext cx="38521" cy="39839"/>
            </a:xfrm>
            <a:custGeom>
              <a:avLst/>
              <a:gdLst/>
              <a:ahLst/>
              <a:cxnLst/>
              <a:rect l="l" t="t" r="r" b="b"/>
              <a:pathLst>
                <a:path w="672" h="695" extrusionOk="0">
                  <a:moveTo>
                    <a:pt x="278" y="1"/>
                  </a:moveTo>
                  <a:cubicBezTo>
                    <a:pt x="0" y="81"/>
                    <a:pt x="52" y="694"/>
                    <a:pt x="247" y="694"/>
                  </a:cubicBezTo>
                  <a:cubicBezTo>
                    <a:pt x="321" y="694"/>
                    <a:pt x="415" y="607"/>
                    <a:pt x="520" y="369"/>
                  </a:cubicBezTo>
                  <a:cubicBezTo>
                    <a:pt x="671" y="28"/>
                    <a:pt x="278" y="1"/>
                    <a:pt x="278" y="1"/>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300;p53"/>
            <p:cNvSpPr/>
            <p:nvPr/>
          </p:nvSpPr>
          <p:spPr>
            <a:xfrm>
              <a:off x="7383002" y="1651490"/>
              <a:ext cx="95958" cy="44597"/>
            </a:xfrm>
            <a:custGeom>
              <a:avLst/>
              <a:gdLst/>
              <a:ahLst/>
              <a:cxnLst/>
              <a:rect l="l" t="t" r="r" b="b"/>
              <a:pathLst>
                <a:path w="1674" h="778" extrusionOk="0">
                  <a:moveTo>
                    <a:pt x="401" y="0"/>
                  </a:moveTo>
                  <a:cubicBezTo>
                    <a:pt x="1" y="0"/>
                    <a:pt x="22" y="512"/>
                    <a:pt x="22" y="512"/>
                  </a:cubicBezTo>
                  <a:cubicBezTo>
                    <a:pt x="100" y="702"/>
                    <a:pt x="325" y="778"/>
                    <a:pt x="558" y="778"/>
                  </a:cubicBezTo>
                  <a:cubicBezTo>
                    <a:pt x="1095" y="778"/>
                    <a:pt x="1673" y="377"/>
                    <a:pt x="602" y="35"/>
                  </a:cubicBezTo>
                  <a:cubicBezTo>
                    <a:pt x="526" y="11"/>
                    <a:pt x="459" y="0"/>
                    <a:pt x="401" y="0"/>
                  </a:cubicBez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301;p53"/>
            <p:cNvSpPr/>
            <p:nvPr/>
          </p:nvSpPr>
          <p:spPr>
            <a:xfrm>
              <a:off x="7568096" y="1807636"/>
              <a:ext cx="45227" cy="24706"/>
            </a:xfrm>
            <a:custGeom>
              <a:avLst/>
              <a:gdLst/>
              <a:ahLst/>
              <a:cxnLst/>
              <a:rect l="l" t="t" r="r" b="b"/>
              <a:pathLst>
                <a:path w="789" h="431" extrusionOk="0">
                  <a:moveTo>
                    <a:pt x="341" y="0"/>
                  </a:moveTo>
                  <a:cubicBezTo>
                    <a:pt x="159" y="0"/>
                    <a:pt x="0" y="46"/>
                    <a:pt x="52" y="143"/>
                  </a:cubicBezTo>
                  <a:cubicBezTo>
                    <a:pt x="166" y="355"/>
                    <a:pt x="315" y="430"/>
                    <a:pt x="449" y="430"/>
                  </a:cubicBezTo>
                  <a:cubicBezTo>
                    <a:pt x="627" y="430"/>
                    <a:pt x="779" y="296"/>
                    <a:pt x="784" y="174"/>
                  </a:cubicBezTo>
                  <a:cubicBezTo>
                    <a:pt x="788" y="60"/>
                    <a:pt x="549" y="0"/>
                    <a:pt x="341" y="0"/>
                  </a:cubicBezTo>
                  <a:close/>
                </a:path>
              </a:pathLst>
            </a:custGeom>
            <a:solidFill>
              <a:srgbClr val="D1CC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302;p53"/>
            <p:cNvSpPr/>
            <p:nvPr/>
          </p:nvSpPr>
          <p:spPr>
            <a:xfrm>
              <a:off x="7607648" y="1644841"/>
              <a:ext cx="34909" cy="56176"/>
            </a:xfrm>
            <a:custGeom>
              <a:avLst/>
              <a:gdLst/>
              <a:ahLst/>
              <a:cxnLst/>
              <a:rect l="l" t="t" r="r" b="b"/>
              <a:pathLst>
                <a:path w="609" h="980" extrusionOk="0">
                  <a:moveTo>
                    <a:pt x="536" y="1"/>
                  </a:moveTo>
                  <a:cubicBezTo>
                    <a:pt x="445" y="1"/>
                    <a:pt x="154" y="388"/>
                    <a:pt x="1" y="717"/>
                  </a:cubicBezTo>
                  <a:lnTo>
                    <a:pt x="191" y="980"/>
                  </a:lnTo>
                  <a:cubicBezTo>
                    <a:pt x="552" y="250"/>
                    <a:pt x="608" y="1"/>
                    <a:pt x="536" y="1"/>
                  </a:cubicBezTo>
                  <a:close/>
                </a:path>
              </a:pathLst>
            </a:custGeom>
            <a:solidFill>
              <a:srgbClr val="9F9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303;p53"/>
            <p:cNvSpPr/>
            <p:nvPr/>
          </p:nvSpPr>
          <p:spPr>
            <a:xfrm>
              <a:off x="7543332" y="1652522"/>
              <a:ext cx="33992" cy="52278"/>
            </a:xfrm>
            <a:custGeom>
              <a:avLst/>
              <a:gdLst/>
              <a:ahLst/>
              <a:cxnLst/>
              <a:rect l="l" t="t" r="r" b="b"/>
              <a:pathLst>
                <a:path w="593" h="912" extrusionOk="0">
                  <a:moveTo>
                    <a:pt x="93" y="0"/>
                  </a:moveTo>
                  <a:cubicBezTo>
                    <a:pt x="0" y="0"/>
                    <a:pt x="107" y="525"/>
                    <a:pt x="268" y="883"/>
                  </a:cubicBezTo>
                  <a:lnTo>
                    <a:pt x="592" y="911"/>
                  </a:lnTo>
                  <a:cubicBezTo>
                    <a:pt x="307" y="235"/>
                    <a:pt x="156" y="0"/>
                    <a:pt x="93" y="0"/>
                  </a:cubicBezTo>
                  <a:close/>
                </a:path>
              </a:pathLst>
            </a:custGeom>
            <a:solidFill>
              <a:srgbClr val="9F9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304;p53"/>
            <p:cNvSpPr/>
            <p:nvPr/>
          </p:nvSpPr>
          <p:spPr>
            <a:xfrm>
              <a:off x="7563281" y="1750944"/>
              <a:ext cx="11465" cy="12496"/>
            </a:xfrm>
            <a:custGeom>
              <a:avLst/>
              <a:gdLst/>
              <a:ahLst/>
              <a:cxnLst/>
              <a:rect l="l" t="t" r="r" b="b"/>
              <a:pathLst>
                <a:path w="200" h="218" extrusionOk="0">
                  <a:moveTo>
                    <a:pt x="1" y="1"/>
                  </a:moveTo>
                  <a:lnTo>
                    <a:pt x="1" y="1"/>
                  </a:lnTo>
                  <a:cubicBezTo>
                    <a:pt x="37" y="166"/>
                    <a:pt x="73" y="218"/>
                    <a:pt x="105" y="218"/>
                  </a:cubicBezTo>
                  <a:cubicBezTo>
                    <a:pt x="159" y="218"/>
                    <a:pt x="200" y="63"/>
                    <a:pt x="200" y="63"/>
                  </a:cubicBezTo>
                  <a:lnTo>
                    <a:pt x="1" y="1"/>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305;p53"/>
            <p:cNvSpPr/>
            <p:nvPr/>
          </p:nvSpPr>
          <p:spPr>
            <a:xfrm>
              <a:off x="7604667" y="1753810"/>
              <a:ext cx="11407" cy="12439"/>
            </a:xfrm>
            <a:custGeom>
              <a:avLst/>
              <a:gdLst/>
              <a:ahLst/>
              <a:cxnLst/>
              <a:rect l="l" t="t" r="r" b="b"/>
              <a:pathLst>
                <a:path w="199" h="217" extrusionOk="0">
                  <a:moveTo>
                    <a:pt x="1" y="1"/>
                  </a:moveTo>
                  <a:lnTo>
                    <a:pt x="1" y="1"/>
                  </a:lnTo>
                  <a:cubicBezTo>
                    <a:pt x="37" y="165"/>
                    <a:pt x="73" y="217"/>
                    <a:pt x="105" y="217"/>
                  </a:cubicBezTo>
                  <a:cubicBezTo>
                    <a:pt x="159" y="217"/>
                    <a:pt x="199" y="62"/>
                    <a:pt x="199" y="62"/>
                  </a:cubicBezTo>
                  <a:lnTo>
                    <a:pt x="1" y="1"/>
                  </a:lnTo>
                  <a:close/>
                </a:path>
              </a:pathLst>
            </a:custGeom>
            <a:solidFill>
              <a:srgbClr val="B2A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306;p53"/>
            <p:cNvSpPr/>
            <p:nvPr/>
          </p:nvSpPr>
          <p:spPr>
            <a:xfrm>
              <a:off x="5098882" y="868756"/>
              <a:ext cx="1178092" cy="312580"/>
            </a:xfrm>
            <a:custGeom>
              <a:avLst/>
              <a:gdLst/>
              <a:ahLst/>
              <a:cxnLst/>
              <a:rect l="l" t="t" r="r" b="b"/>
              <a:pathLst>
                <a:path w="20552" h="5453" extrusionOk="0">
                  <a:moveTo>
                    <a:pt x="17615" y="0"/>
                  </a:moveTo>
                  <a:cubicBezTo>
                    <a:pt x="11593" y="0"/>
                    <a:pt x="3788" y="2399"/>
                    <a:pt x="1" y="5433"/>
                  </a:cubicBezTo>
                  <a:cubicBezTo>
                    <a:pt x="321" y="5446"/>
                    <a:pt x="642" y="5452"/>
                    <a:pt x="964" y="5452"/>
                  </a:cubicBezTo>
                  <a:cubicBezTo>
                    <a:pt x="10352" y="5452"/>
                    <a:pt x="20551" y="225"/>
                    <a:pt x="20551" y="225"/>
                  </a:cubicBezTo>
                  <a:cubicBezTo>
                    <a:pt x="19646" y="72"/>
                    <a:pt x="18657" y="0"/>
                    <a:pt x="17615" y="0"/>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307;p53"/>
            <p:cNvSpPr/>
            <p:nvPr/>
          </p:nvSpPr>
          <p:spPr>
            <a:xfrm>
              <a:off x="5864249" y="3914626"/>
              <a:ext cx="91716" cy="96932"/>
            </a:xfrm>
            <a:custGeom>
              <a:avLst/>
              <a:gdLst/>
              <a:ahLst/>
              <a:cxnLst/>
              <a:rect l="l" t="t" r="r" b="b"/>
              <a:pathLst>
                <a:path w="1600" h="1691" extrusionOk="0">
                  <a:moveTo>
                    <a:pt x="397" y="0"/>
                  </a:moveTo>
                  <a:cubicBezTo>
                    <a:pt x="1" y="0"/>
                    <a:pt x="689" y="923"/>
                    <a:pt x="1600" y="1690"/>
                  </a:cubicBezTo>
                  <a:lnTo>
                    <a:pt x="1600" y="613"/>
                  </a:lnTo>
                  <a:cubicBezTo>
                    <a:pt x="946" y="175"/>
                    <a:pt x="569" y="0"/>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308;p53"/>
            <p:cNvSpPr/>
            <p:nvPr/>
          </p:nvSpPr>
          <p:spPr>
            <a:xfrm>
              <a:off x="6418555" y="1464104"/>
              <a:ext cx="378615" cy="215819"/>
            </a:xfrm>
            <a:custGeom>
              <a:avLst/>
              <a:gdLst/>
              <a:ahLst/>
              <a:cxnLst/>
              <a:rect l="l" t="t" r="r" b="b"/>
              <a:pathLst>
                <a:path w="6605" h="3765" extrusionOk="0">
                  <a:moveTo>
                    <a:pt x="6605" y="1"/>
                  </a:moveTo>
                  <a:lnTo>
                    <a:pt x="1" y="3761"/>
                  </a:lnTo>
                  <a:cubicBezTo>
                    <a:pt x="1" y="3761"/>
                    <a:pt x="71" y="3765"/>
                    <a:pt x="198" y="3765"/>
                  </a:cubicBezTo>
                  <a:cubicBezTo>
                    <a:pt x="1124" y="3765"/>
                    <a:pt x="5072" y="3551"/>
                    <a:pt x="6605" y="1"/>
                  </a:cubicBezTo>
                  <a:close/>
                </a:path>
              </a:pathLst>
            </a:custGeom>
            <a:solidFill>
              <a:srgbClr val="9E99A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309;p53"/>
            <p:cNvSpPr/>
            <p:nvPr/>
          </p:nvSpPr>
          <p:spPr>
            <a:xfrm>
              <a:off x="7129924" y="2864484"/>
              <a:ext cx="488044" cy="246143"/>
            </a:xfrm>
            <a:custGeom>
              <a:avLst/>
              <a:gdLst/>
              <a:ahLst/>
              <a:cxnLst/>
              <a:rect l="l" t="t" r="r" b="b"/>
              <a:pathLst>
                <a:path w="8514" h="4294" extrusionOk="0">
                  <a:moveTo>
                    <a:pt x="2254" y="4293"/>
                  </a:moveTo>
                  <a:lnTo>
                    <a:pt x="8513" y="1266"/>
                  </a:lnTo>
                  <a:lnTo>
                    <a:pt x="8112" y="1014"/>
                  </a:lnTo>
                  <a:lnTo>
                    <a:pt x="8444" y="853"/>
                  </a:lnTo>
                  <a:lnTo>
                    <a:pt x="7087" y="0"/>
                  </a:lnTo>
                  <a:lnTo>
                    <a:pt x="0" y="2609"/>
                  </a:lnTo>
                  <a:lnTo>
                    <a:pt x="462" y="2877"/>
                  </a:lnTo>
                  <a:lnTo>
                    <a:pt x="69" y="30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310;p53"/>
            <p:cNvSpPr/>
            <p:nvPr/>
          </p:nvSpPr>
          <p:spPr>
            <a:xfrm>
              <a:off x="6877821" y="3121861"/>
              <a:ext cx="81111" cy="230780"/>
            </a:xfrm>
            <a:custGeom>
              <a:avLst/>
              <a:gdLst/>
              <a:ahLst/>
              <a:cxnLst/>
              <a:rect l="l" t="t" r="r" b="b"/>
              <a:pathLst>
                <a:path w="1415" h="4026" extrusionOk="0">
                  <a:moveTo>
                    <a:pt x="877" y="69"/>
                  </a:moveTo>
                  <a:lnTo>
                    <a:pt x="0" y="1"/>
                  </a:lnTo>
                  <a:lnTo>
                    <a:pt x="85" y="4026"/>
                  </a:lnTo>
                  <a:lnTo>
                    <a:pt x="1414" y="383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311;p53"/>
            <p:cNvSpPr/>
            <p:nvPr/>
          </p:nvSpPr>
          <p:spPr>
            <a:xfrm>
              <a:off x="6748960" y="3379237"/>
              <a:ext cx="222641" cy="176496"/>
            </a:xfrm>
            <a:custGeom>
              <a:avLst/>
              <a:gdLst/>
              <a:ahLst/>
              <a:cxnLst/>
              <a:rect l="l" t="t" r="r" b="b"/>
              <a:pathLst>
                <a:path w="3884" h="3079" extrusionOk="0">
                  <a:moveTo>
                    <a:pt x="1" y="644"/>
                  </a:moveTo>
                  <a:lnTo>
                    <a:pt x="3207" y="3078"/>
                  </a:lnTo>
                  <a:lnTo>
                    <a:pt x="3884" y="1918"/>
                  </a:lnTo>
                  <a:lnTo>
                    <a:pt x="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312;p53"/>
            <p:cNvSpPr/>
            <p:nvPr/>
          </p:nvSpPr>
          <p:spPr>
            <a:xfrm>
              <a:off x="6578312" y="3661033"/>
              <a:ext cx="105588" cy="161993"/>
            </a:xfrm>
            <a:custGeom>
              <a:avLst/>
              <a:gdLst/>
              <a:ahLst/>
              <a:cxnLst/>
              <a:rect l="l" t="t" r="r" b="b"/>
              <a:pathLst>
                <a:path w="1842" h="2826" extrusionOk="0">
                  <a:moveTo>
                    <a:pt x="1" y="2428"/>
                  </a:moveTo>
                  <a:lnTo>
                    <a:pt x="708" y="2826"/>
                  </a:lnTo>
                  <a:lnTo>
                    <a:pt x="1842" y="429"/>
                  </a:lnTo>
                  <a:lnTo>
                    <a:pt x="1620" y="0"/>
                  </a:lnTo>
                  <a:lnTo>
                    <a:pt x="1118" y="3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313;p53"/>
            <p:cNvSpPr/>
            <p:nvPr/>
          </p:nvSpPr>
          <p:spPr>
            <a:xfrm>
              <a:off x="6417580" y="3593909"/>
              <a:ext cx="157178" cy="101174"/>
            </a:xfrm>
            <a:custGeom>
              <a:avLst/>
              <a:gdLst/>
              <a:ahLst/>
              <a:cxnLst/>
              <a:rect l="l" t="t" r="r" b="b"/>
              <a:pathLst>
                <a:path w="2742" h="1765" extrusionOk="0">
                  <a:moveTo>
                    <a:pt x="336" y="1765"/>
                  </a:moveTo>
                  <a:lnTo>
                    <a:pt x="2666" y="501"/>
                  </a:lnTo>
                  <a:lnTo>
                    <a:pt x="2742" y="23"/>
                  </a:lnTo>
                  <a:lnTo>
                    <a:pt x="2137" y="0"/>
                  </a:lnTo>
                  <a:lnTo>
                    <a:pt x="0" y="10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314;p53"/>
            <p:cNvSpPr/>
            <p:nvPr/>
          </p:nvSpPr>
          <p:spPr>
            <a:xfrm>
              <a:off x="5289363" y="3162330"/>
              <a:ext cx="100716" cy="65978"/>
            </a:xfrm>
            <a:custGeom>
              <a:avLst/>
              <a:gdLst/>
              <a:ahLst/>
              <a:cxnLst/>
              <a:rect l="l" t="t" r="r" b="b"/>
              <a:pathLst>
                <a:path w="1757" h="1151" extrusionOk="0">
                  <a:moveTo>
                    <a:pt x="382" y="517"/>
                  </a:moveTo>
                  <a:cubicBezTo>
                    <a:pt x="1" y="1150"/>
                    <a:pt x="1757" y="414"/>
                    <a:pt x="1757" y="277"/>
                  </a:cubicBezTo>
                  <a:cubicBezTo>
                    <a:pt x="1757" y="138"/>
                    <a:pt x="691" y="1"/>
                    <a:pt x="382" y="5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315;p53"/>
            <p:cNvSpPr/>
            <p:nvPr/>
          </p:nvSpPr>
          <p:spPr>
            <a:xfrm>
              <a:off x="5537454" y="3171272"/>
              <a:ext cx="58010" cy="114072"/>
            </a:xfrm>
            <a:custGeom>
              <a:avLst/>
              <a:gdLst/>
              <a:ahLst/>
              <a:cxnLst/>
              <a:rect l="l" t="t" r="r" b="b"/>
              <a:pathLst>
                <a:path w="1012" h="1990" extrusionOk="0">
                  <a:moveTo>
                    <a:pt x="186" y="1287"/>
                  </a:moveTo>
                  <a:cubicBezTo>
                    <a:pt x="414" y="1990"/>
                    <a:pt x="1011" y="181"/>
                    <a:pt x="907" y="90"/>
                  </a:cubicBezTo>
                  <a:cubicBezTo>
                    <a:pt x="804" y="1"/>
                    <a:pt x="0" y="715"/>
                    <a:pt x="186" y="1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316;p53"/>
            <p:cNvSpPr/>
            <p:nvPr/>
          </p:nvSpPr>
          <p:spPr>
            <a:xfrm>
              <a:off x="5593974" y="3439425"/>
              <a:ext cx="58010" cy="114072"/>
            </a:xfrm>
            <a:custGeom>
              <a:avLst/>
              <a:gdLst/>
              <a:ahLst/>
              <a:cxnLst/>
              <a:rect l="l" t="t" r="r" b="b"/>
              <a:pathLst>
                <a:path w="1012" h="1990" extrusionOk="0">
                  <a:moveTo>
                    <a:pt x="907" y="91"/>
                  </a:moveTo>
                  <a:cubicBezTo>
                    <a:pt x="804" y="0"/>
                    <a:pt x="0" y="715"/>
                    <a:pt x="186" y="1287"/>
                  </a:cubicBezTo>
                  <a:cubicBezTo>
                    <a:pt x="414" y="1989"/>
                    <a:pt x="1011" y="182"/>
                    <a:pt x="907" y="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317;p53"/>
            <p:cNvSpPr/>
            <p:nvPr/>
          </p:nvSpPr>
          <p:spPr>
            <a:xfrm>
              <a:off x="5528283" y="3013808"/>
              <a:ext cx="76354" cy="92576"/>
            </a:xfrm>
            <a:custGeom>
              <a:avLst/>
              <a:gdLst/>
              <a:ahLst/>
              <a:cxnLst/>
              <a:rect l="l" t="t" r="r" b="b"/>
              <a:pathLst>
                <a:path w="1332" h="1615" extrusionOk="0">
                  <a:moveTo>
                    <a:pt x="104" y="884"/>
                  </a:moveTo>
                  <a:cubicBezTo>
                    <a:pt x="0" y="1615"/>
                    <a:pt x="1331" y="254"/>
                    <a:pt x="1278" y="127"/>
                  </a:cubicBezTo>
                  <a:cubicBezTo>
                    <a:pt x="1224" y="1"/>
                    <a:pt x="190" y="288"/>
                    <a:pt x="104" y="8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318;p53"/>
            <p:cNvSpPr/>
            <p:nvPr/>
          </p:nvSpPr>
          <p:spPr>
            <a:xfrm>
              <a:off x="5774711" y="3021662"/>
              <a:ext cx="76411" cy="92576"/>
            </a:xfrm>
            <a:custGeom>
              <a:avLst/>
              <a:gdLst/>
              <a:ahLst/>
              <a:cxnLst/>
              <a:rect l="l" t="t" r="r" b="b"/>
              <a:pathLst>
                <a:path w="1333" h="1615" extrusionOk="0">
                  <a:moveTo>
                    <a:pt x="106" y="884"/>
                  </a:moveTo>
                  <a:cubicBezTo>
                    <a:pt x="1" y="1615"/>
                    <a:pt x="1333" y="254"/>
                    <a:pt x="1278" y="127"/>
                  </a:cubicBezTo>
                  <a:cubicBezTo>
                    <a:pt x="1226" y="1"/>
                    <a:pt x="190" y="288"/>
                    <a:pt x="106" y="8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319;p53"/>
            <p:cNvSpPr/>
            <p:nvPr/>
          </p:nvSpPr>
          <p:spPr>
            <a:xfrm>
              <a:off x="5779125" y="2883974"/>
              <a:ext cx="107136" cy="60475"/>
            </a:xfrm>
            <a:custGeom>
              <a:avLst/>
              <a:gdLst/>
              <a:ahLst/>
              <a:cxnLst/>
              <a:rect l="l" t="t" r="r" b="b"/>
              <a:pathLst>
                <a:path w="1869" h="1055" extrusionOk="0">
                  <a:moveTo>
                    <a:pt x="1851" y="406"/>
                  </a:moveTo>
                  <a:cubicBezTo>
                    <a:pt x="1869" y="270"/>
                    <a:pt x="829" y="1"/>
                    <a:pt x="457" y="474"/>
                  </a:cubicBezTo>
                  <a:cubicBezTo>
                    <a:pt x="0" y="1055"/>
                    <a:pt x="1835" y="543"/>
                    <a:pt x="1851" y="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320;p53"/>
            <p:cNvSpPr/>
            <p:nvPr/>
          </p:nvSpPr>
          <p:spPr>
            <a:xfrm>
              <a:off x="5358723" y="2964511"/>
              <a:ext cx="76354" cy="92633"/>
            </a:xfrm>
            <a:custGeom>
              <a:avLst/>
              <a:gdLst/>
              <a:ahLst/>
              <a:cxnLst/>
              <a:rect l="l" t="t" r="r" b="b"/>
              <a:pathLst>
                <a:path w="1332" h="1616" extrusionOk="0">
                  <a:moveTo>
                    <a:pt x="1278" y="127"/>
                  </a:moveTo>
                  <a:cubicBezTo>
                    <a:pt x="1224" y="0"/>
                    <a:pt x="190" y="289"/>
                    <a:pt x="104" y="883"/>
                  </a:cubicBezTo>
                  <a:cubicBezTo>
                    <a:pt x="1" y="1615"/>
                    <a:pt x="1331" y="253"/>
                    <a:pt x="1278" y="1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321;p53"/>
            <p:cNvSpPr/>
            <p:nvPr/>
          </p:nvSpPr>
          <p:spPr>
            <a:xfrm>
              <a:off x="7142249" y="1251382"/>
              <a:ext cx="569040" cy="703462"/>
            </a:xfrm>
            <a:custGeom>
              <a:avLst/>
              <a:gdLst/>
              <a:ahLst/>
              <a:cxnLst/>
              <a:rect l="l" t="t" r="r" b="b"/>
              <a:pathLst>
                <a:path w="9927" h="12272" extrusionOk="0">
                  <a:moveTo>
                    <a:pt x="1212" y="5915"/>
                  </a:moveTo>
                  <a:cubicBezTo>
                    <a:pt x="1360" y="6247"/>
                    <a:pt x="1629" y="6564"/>
                    <a:pt x="1974" y="6857"/>
                  </a:cubicBezTo>
                  <a:cubicBezTo>
                    <a:pt x="1465" y="8689"/>
                    <a:pt x="1410" y="9325"/>
                    <a:pt x="2281" y="7095"/>
                  </a:cubicBezTo>
                  <a:cubicBezTo>
                    <a:pt x="2957" y="7585"/>
                    <a:pt x="3828" y="7996"/>
                    <a:pt x="4662" y="8281"/>
                  </a:cubicBezTo>
                  <a:cubicBezTo>
                    <a:pt x="3906" y="10864"/>
                    <a:pt x="3761" y="11893"/>
                    <a:pt x="5072" y="8412"/>
                  </a:cubicBezTo>
                  <a:cubicBezTo>
                    <a:pt x="5453" y="8526"/>
                    <a:pt x="5815" y="8609"/>
                    <a:pt x="6136" y="8660"/>
                  </a:cubicBezTo>
                  <a:cubicBezTo>
                    <a:pt x="5357" y="11274"/>
                    <a:pt x="5124" y="12272"/>
                    <a:pt x="6457" y="8701"/>
                  </a:cubicBezTo>
                  <a:cubicBezTo>
                    <a:pt x="6745" y="8727"/>
                    <a:pt x="6982" y="8717"/>
                    <a:pt x="7146" y="8669"/>
                  </a:cubicBezTo>
                  <a:cubicBezTo>
                    <a:pt x="6842" y="10006"/>
                    <a:pt x="8529" y="11188"/>
                    <a:pt x="8454" y="8731"/>
                  </a:cubicBezTo>
                  <a:cubicBezTo>
                    <a:pt x="8484" y="8605"/>
                    <a:pt x="8480" y="8445"/>
                    <a:pt x="8442" y="8266"/>
                  </a:cubicBezTo>
                  <a:cubicBezTo>
                    <a:pt x="9926" y="8013"/>
                    <a:pt x="8993" y="7543"/>
                    <a:pt x="8380" y="7697"/>
                  </a:cubicBezTo>
                  <a:cubicBezTo>
                    <a:pt x="9053" y="6294"/>
                    <a:pt x="8418" y="6974"/>
                    <a:pt x="8138" y="7542"/>
                  </a:cubicBezTo>
                  <a:cubicBezTo>
                    <a:pt x="7999" y="7318"/>
                    <a:pt x="7827" y="7116"/>
                    <a:pt x="7628" y="6942"/>
                  </a:cubicBezTo>
                  <a:lnTo>
                    <a:pt x="7645" y="6846"/>
                  </a:lnTo>
                  <a:cubicBezTo>
                    <a:pt x="7682" y="5436"/>
                    <a:pt x="2122" y="1"/>
                    <a:pt x="1107" y="5106"/>
                  </a:cubicBezTo>
                  <a:cubicBezTo>
                    <a:pt x="1104" y="5120"/>
                    <a:pt x="1104" y="5134"/>
                    <a:pt x="1102" y="5149"/>
                  </a:cubicBezTo>
                  <a:cubicBezTo>
                    <a:pt x="293" y="7854"/>
                    <a:pt x="0" y="9117"/>
                    <a:pt x="1212" y="59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45001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783"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wipe(down)">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down)">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097" fill="hold"/>
                                        <p:tgtEl>
                                          <p:spTgt spid="22"/>
                                        </p:tgtEl>
                                      </p:cBhvr>
                                    </p:cmd>
                                  </p:childTnLst>
                                </p:cTn>
                              </p:par>
                              <p:par>
                                <p:cTn id="44" presetID="22" presetClass="entr" presetSubtype="4" fill="hold" nodeType="with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wipe(down)">
                                      <p:cBhvr>
                                        <p:cTn id="46" dur="500"/>
                                        <p:tgtEl>
                                          <p:spTgt spid="2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4"/>
                </p:tgtEl>
              </p:cMediaNode>
            </p:audio>
            <p:audio>
              <p:cMediaNode vol="80000">
                <p:cTn id="53" fill="hold" display="0">
                  <p:stCondLst>
                    <p:cond delay="indefinite"/>
                  </p:stCondLst>
                  <p:endCondLst>
                    <p:cond evt="onStopAudio" delay="0">
                      <p:tgtEl>
                        <p:sldTgt/>
                      </p:tgtEl>
                    </p:cond>
                  </p:endCondLst>
                </p:cTn>
                <p:tgtEl>
                  <p:spTgt spid="22"/>
                </p:tgtEl>
              </p:cMediaNode>
            </p:audio>
          </p:childTnLst>
        </p:cTn>
      </p:par>
    </p:tnLst>
    <p:bldLst>
      <p:bldP spid="7" grpId="0"/>
      <p:bldP spid="12"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0" y="1059005"/>
            <a:ext cx="6626754" cy="857288"/>
          </a:xfrm>
          <a:prstGeom prst="rect">
            <a:avLst/>
          </a:prstGeom>
          <a:noFill/>
          <a:ln>
            <a:noFill/>
          </a:ln>
        </p:spPr>
        <p:txBody>
          <a:bodyPr spcFirstLastPara="1" wrap="square" lIns="68569" tIns="68569" rIns="68569" bIns="68569"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6000" dirty="0">
                <a:solidFill>
                  <a:srgbClr val="FFAA21"/>
                </a:solidFill>
              </a:rPr>
              <a:t>eruption </a:t>
            </a:r>
            <a:r>
              <a:rPr lang="en-US" sz="4500" dirty="0">
                <a:solidFill>
                  <a:srgbClr val="FFAA21"/>
                </a:solidFill>
              </a:rPr>
              <a:t>(n)</a:t>
            </a:r>
            <a:r>
              <a:rPr lang="en-US" sz="6000" dirty="0">
                <a:solidFill>
                  <a:srgbClr val="FFAA21"/>
                </a:solidFill>
              </a:rPr>
              <a:t> </a:t>
            </a:r>
            <a:endParaRPr lang="en-US" sz="6000" dirty="0">
              <a:solidFill>
                <a:srgbClr val="FFAA21"/>
              </a:solidFill>
            </a:endParaRPr>
          </a:p>
        </p:txBody>
      </p:sp>
      <p:sp>
        <p:nvSpPr>
          <p:cNvPr id="12" name="Rectangle 11"/>
          <p:cNvSpPr/>
          <p:nvPr/>
        </p:nvSpPr>
        <p:spPr>
          <a:xfrm>
            <a:off x="917928" y="3229169"/>
            <a:ext cx="2933183" cy="646331"/>
          </a:xfrm>
          <a:prstGeom prst="rect">
            <a:avLst/>
          </a:prstGeom>
        </p:spPr>
        <p:txBody>
          <a:bodyPr wrap="square">
            <a:spAutoFit/>
          </a:bodyPr>
          <a:lstStyle/>
          <a:p>
            <a:pPr algn="ctr"/>
            <a:r>
              <a:rPr lang="en-US" sz="3600" dirty="0" err="1"/>
              <a:t>sự</a:t>
            </a:r>
            <a:r>
              <a:rPr lang="en-US" sz="3600" dirty="0"/>
              <a:t> </a:t>
            </a:r>
            <a:r>
              <a:rPr lang="en-US" sz="3600" dirty="0" err="1"/>
              <a:t>phun</a:t>
            </a:r>
            <a:r>
              <a:rPr lang="en-US" sz="3600" dirty="0"/>
              <a:t> </a:t>
            </a:r>
            <a:r>
              <a:rPr lang="en-US" sz="3600" dirty="0" err="1"/>
              <a:t>trào</a:t>
            </a:r>
            <a:endParaRPr lang="en-US" sz="3600" dirty="0"/>
          </a:p>
        </p:txBody>
      </p:sp>
      <p:sp>
        <p:nvSpPr>
          <p:cNvPr id="2" name="Rectangle 1"/>
          <p:cNvSpPr/>
          <p:nvPr/>
        </p:nvSpPr>
        <p:spPr>
          <a:xfrm>
            <a:off x="2504724" y="2369637"/>
            <a:ext cx="1936749" cy="646331"/>
          </a:xfrm>
          <a:prstGeom prst="rect">
            <a:avLst/>
          </a:prstGeom>
        </p:spPr>
        <p:txBody>
          <a:bodyPr wrap="none">
            <a:spAutoFit/>
          </a:bodyPr>
          <a:lstStyle/>
          <a:p>
            <a:pPr algn="ctr"/>
            <a:r>
              <a:rPr lang="en-US" sz="3600" b="1" dirty="0">
                <a:solidFill>
                  <a:schemeClr val="accent5">
                    <a:lumMod val="50000"/>
                  </a:schemeClr>
                </a:solidFill>
              </a:rPr>
              <a:t>/</a:t>
            </a:r>
            <a:r>
              <a:rPr lang="en-US" sz="3600" b="1" dirty="0" err="1">
                <a:solidFill>
                  <a:schemeClr val="accent5">
                    <a:lumMod val="50000"/>
                  </a:schemeClr>
                </a:solidFill>
              </a:rPr>
              <a:t>ɪˈrʌpʃn</a:t>
            </a:r>
            <a:r>
              <a:rPr lang="en-US" sz="3600" b="1" dirty="0">
                <a:solidFill>
                  <a:schemeClr val="accent5">
                    <a:lumMod val="50000"/>
                  </a:schemeClr>
                </a:solidFill>
              </a:rPr>
              <a:t>/</a:t>
            </a:r>
          </a:p>
        </p:txBody>
      </p:sp>
      <p:pic>
        <p:nvPicPr>
          <p:cNvPr id="4" name="eruption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27320" y="2452660"/>
            <a:ext cx="457200" cy="457200"/>
          </a:xfrm>
          <a:prstGeom prst="rect">
            <a:avLst/>
          </a:prstGeom>
        </p:spPr>
      </p:pic>
      <p:grpSp>
        <p:nvGrpSpPr>
          <p:cNvPr id="99" name="Google Shape;891;p51"/>
          <p:cNvGrpSpPr/>
          <p:nvPr/>
        </p:nvGrpSpPr>
        <p:grpSpPr>
          <a:xfrm>
            <a:off x="4561677" y="1059005"/>
            <a:ext cx="3865951" cy="3856304"/>
            <a:chOff x="5219700" y="1079175"/>
            <a:chExt cx="3209324" cy="3201315"/>
          </a:xfrm>
        </p:grpSpPr>
        <p:sp>
          <p:nvSpPr>
            <p:cNvPr id="100" name="Google Shape;892;p51"/>
            <p:cNvSpPr/>
            <p:nvPr/>
          </p:nvSpPr>
          <p:spPr>
            <a:xfrm>
              <a:off x="6003112" y="1595773"/>
              <a:ext cx="1145077" cy="1004363"/>
            </a:xfrm>
            <a:custGeom>
              <a:avLst/>
              <a:gdLst/>
              <a:ahLst/>
              <a:cxnLst/>
              <a:rect l="l" t="t" r="r" b="b"/>
              <a:pathLst>
                <a:path w="22582" h="19807" extrusionOk="0">
                  <a:moveTo>
                    <a:pt x="9907" y="0"/>
                  </a:moveTo>
                  <a:cubicBezTo>
                    <a:pt x="8711" y="0"/>
                    <a:pt x="7644" y="2396"/>
                    <a:pt x="7714" y="3264"/>
                  </a:cubicBezTo>
                  <a:cubicBezTo>
                    <a:pt x="7809" y="4451"/>
                    <a:pt x="7531" y="6982"/>
                    <a:pt x="6733" y="6982"/>
                  </a:cubicBezTo>
                  <a:cubicBezTo>
                    <a:pt x="6516" y="6982"/>
                    <a:pt x="6261" y="6795"/>
                    <a:pt x="5964" y="6343"/>
                  </a:cubicBezTo>
                  <a:cubicBezTo>
                    <a:pt x="5362" y="5428"/>
                    <a:pt x="4670" y="4943"/>
                    <a:pt x="4211" y="4943"/>
                  </a:cubicBezTo>
                  <a:cubicBezTo>
                    <a:pt x="3610" y="4943"/>
                    <a:pt x="3410" y="5772"/>
                    <a:pt x="4334" y="7551"/>
                  </a:cubicBezTo>
                  <a:cubicBezTo>
                    <a:pt x="5618" y="10024"/>
                    <a:pt x="4204" y="10287"/>
                    <a:pt x="3546" y="10287"/>
                  </a:cubicBezTo>
                  <a:cubicBezTo>
                    <a:pt x="3368" y="10287"/>
                    <a:pt x="3246" y="10268"/>
                    <a:pt x="3246" y="10268"/>
                  </a:cubicBezTo>
                  <a:cubicBezTo>
                    <a:pt x="2595" y="9883"/>
                    <a:pt x="2138" y="9712"/>
                    <a:pt x="1842" y="9712"/>
                  </a:cubicBezTo>
                  <a:cubicBezTo>
                    <a:pt x="1" y="9712"/>
                    <a:pt x="4431" y="16373"/>
                    <a:pt x="7291" y="19807"/>
                  </a:cubicBezTo>
                  <a:lnTo>
                    <a:pt x="14958" y="19686"/>
                  </a:lnTo>
                  <a:cubicBezTo>
                    <a:pt x="17586" y="18322"/>
                    <a:pt x="17414" y="16971"/>
                    <a:pt x="18802" y="16325"/>
                  </a:cubicBezTo>
                  <a:cubicBezTo>
                    <a:pt x="22582" y="14566"/>
                    <a:pt x="22169" y="12587"/>
                    <a:pt x="21169" y="12587"/>
                  </a:cubicBezTo>
                  <a:cubicBezTo>
                    <a:pt x="20934" y="12587"/>
                    <a:pt x="20666" y="12696"/>
                    <a:pt x="20412" y="12944"/>
                  </a:cubicBezTo>
                  <a:cubicBezTo>
                    <a:pt x="19342" y="13991"/>
                    <a:pt x="18557" y="14401"/>
                    <a:pt x="18054" y="14401"/>
                  </a:cubicBezTo>
                  <a:cubicBezTo>
                    <a:pt x="16778" y="14401"/>
                    <a:pt x="17313" y="11766"/>
                    <a:pt x="19607" y="10207"/>
                  </a:cubicBezTo>
                  <a:cubicBezTo>
                    <a:pt x="22194" y="8450"/>
                    <a:pt x="21696" y="5941"/>
                    <a:pt x="20602" y="5941"/>
                  </a:cubicBezTo>
                  <a:cubicBezTo>
                    <a:pt x="20251" y="5941"/>
                    <a:pt x="19838" y="6200"/>
                    <a:pt x="19447" y="6827"/>
                  </a:cubicBezTo>
                  <a:cubicBezTo>
                    <a:pt x="18579" y="8216"/>
                    <a:pt x="17248" y="9120"/>
                    <a:pt x="16501" y="9120"/>
                  </a:cubicBezTo>
                  <a:cubicBezTo>
                    <a:pt x="15674" y="9120"/>
                    <a:pt x="15564" y="8009"/>
                    <a:pt x="17595" y="5217"/>
                  </a:cubicBezTo>
                  <a:cubicBezTo>
                    <a:pt x="19789" y="2199"/>
                    <a:pt x="19614" y="831"/>
                    <a:pt x="18733" y="831"/>
                  </a:cubicBezTo>
                  <a:cubicBezTo>
                    <a:pt x="18063" y="831"/>
                    <a:pt x="16983" y="1623"/>
                    <a:pt x="16226" y="3084"/>
                  </a:cubicBezTo>
                  <a:cubicBezTo>
                    <a:pt x="15543" y="4537"/>
                    <a:pt x="14162" y="6990"/>
                    <a:pt x="13222" y="6990"/>
                  </a:cubicBezTo>
                  <a:cubicBezTo>
                    <a:pt x="12834" y="6990"/>
                    <a:pt x="12521" y="6573"/>
                    <a:pt x="12363" y="5498"/>
                  </a:cubicBezTo>
                  <a:cubicBezTo>
                    <a:pt x="11744" y="1306"/>
                    <a:pt x="10791" y="0"/>
                    <a:pt x="9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93;p51"/>
            <p:cNvSpPr/>
            <p:nvPr/>
          </p:nvSpPr>
          <p:spPr>
            <a:xfrm>
              <a:off x="6280627" y="1592020"/>
              <a:ext cx="169363" cy="402973"/>
            </a:xfrm>
            <a:custGeom>
              <a:avLst/>
              <a:gdLst/>
              <a:ahLst/>
              <a:cxnLst/>
              <a:rect l="l" t="t" r="r" b="b"/>
              <a:pathLst>
                <a:path w="3340" h="7947" extrusionOk="0">
                  <a:moveTo>
                    <a:pt x="1452" y="1"/>
                  </a:moveTo>
                  <a:cubicBezTo>
                    <a:pt x="1348" y="1"/>
                    <a:pt x="1243" y="47"/>
                    <a:pt x="1138" y="146"/>
                  </a:cubicBezTo>
                  <a:cubicBezTo>
                    <a:pt x="0" y="1219"/>
                    <a:pt x="1463" y="4894"/>
                    <a:pt x="2463" y="7947"/>
                  </a:cubicBezTo>
                  <a:cubicBezTo>
                    <a:pt x="3339" y="4512"/>
                    <a:pt x="2471" y="1"/>
                    <a:pt x="1452" y="1"/>
                  </a:cubicBezTo>
                  <a:close/>
                </a:path>
              </a:pathLst>
            </a:custGeom>
            <a:solidFill>
              <a:srgbClr val="FFE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94;p51"/>
            <p:cNvSpPr/>
            <p:nvPr/>
          </p:nvSpPr>
          <p:spPr>
            <a:xfrm>
              <a:off x="6720960" y="1529296"/>
              <a:ext cx="137113" cy="335126"/>
            </a:xfrm>
            <a:custGeom>
              <a:avLst/>
              <a:gdLst/>
              <a:ahLst/>
              <a:cxnLst/>
              <a:rect l="l" t="t" r="r" b="b"/>
              <a:pathLst>
                <a:path w="2704" h="6609" extrusionOk="0">
                  <a:moveTo>
                    <a:pt x="1631" y="1"/>
                  </a:moveTo>
                  <a:cubicBezTo>
                    <a:pt x="1576" y="1"/>
                    <a:pt x="1514" y="15"/>
                    <a:pt x="1443" y="45"/>
                  </a:cubicBezTo>
                  <a:cubicBezTo>
                    <a:pt x="0" y="651"/>
                    <a:pt x="350" y="3399"/>
                    <a:pt x="221" y="6609"/>
                  </a:cubicBezTo>
                  <a:cubicBezTo>
                    <a:pt x="960" y="5367"/>
                    <a:pt x="2703" y="1"/>
                    <a:pt x="1631" y="1"/>
                  </a:cubicBezTo>
                  <a:close/>
                </a:path>
              </a:pathLst>
            </a:custGeom>
            <a:solidFill>
              <a:srgbClr val="FFE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95;p51"/>
            <p:cNvSpPr/>
            <p:nvPr/>
          </p:nvSpPr>
          <p:spPr>
            <a:xfrm>
              <a:off x="6348370" y="1635729"/>
              <a:ext cx="461286" cy="1072920"/>
            </a:xfrm>
            <a:custGeom>
              <a:avLst/>
              <a:gdLst/>
              <a:ahLst/>
              <a:cxnLst/>
              <a:rect l="l" t="t" r="r" b="b"/>
              <a:pathLst>
                <a:path w="9097" h="21159" extrusionOk="0">
                  <a:moveTo>
                    <a:pt x="9096" y="1"/>
                  </a:moveTo>
                  <a:lnTo>
                    <a:pt x="0" y="1692"/>
                  </a:lnTo>
                  <a:cubicBezTo>
                    <a:pt x="970" y="10589"/>
                    <a:pt x="1750" y="16164"/>
                    <a:pt x="1006" y="20689"/>
                  </a:cubicBezTo>
                  <a:lnTo>
                    <a:pt x="7254" y="21158"/>
                  </a:lnTo>
                  <a:cubicBezTo>
                    <a:pt x="7181" y="14181"/>
                    <a:pt x="7682" y="7830"/>
                    <a:pt x="9096" y="1"/>
                  </a:cubicBezTo>
                  <a:close/>
                </a:path>
              </a:pathLst>
            </a:custGeom>
            <a:solidFill>
              <a:srgbClr val="FFE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96;p51"/>
            <p:cNvSpPr/>
            <p:nvPr/>
          </p:nvSpPr>
          <p:spPr>
            <a:xfrm>
              <a:off x="6658490" y="2137064"/>
              <a:ext cx="301050" cy="524062"/>
            </a:xfrm>
            <a:custGeom>
              <a:avLst/>
              <a:gdLst/>
              <a:ahLst/>
              <a:cxnLst/>
              <a:rect l="l" t="t" r="r" b="b"/>
              <a:pathLst>
                <a:path w="5937" h="10335" extrusionOk="0">
                  <a:moveTo>
                    <a:pt x="3950" y="1"/>
                  </a:moveTo>
                  <a:cubicBezTo>
                    <a:pt x="3884" y="1"/>
                    <a:pt x="3812" y="10"/>
                    <a:pt x="3731" y="29"/>
                  </a:cubicBezTo>
                  <a:cubicBezTo>
                    <a:pt x="1233" y="627"/>
                    <a:pt x="1067" y="5171"/>
                    <a:pt x="1" y="10335"/>
                  </a:cubicBezTo>
                  <a:cubicBezTo>
                    <a:pt x="1558" y="8488"/>
                    <a:pt x="5937" y="1"/>
                    <a:pt x="39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97;p51"/>
            <p:cNvSpPr/>
            <p:nvPr/>
          </p:nvSpPr>
          <p:spPr>
            <a:xfrm>
              <a:off x="6649768" y="2230516"/>
              <a:ext cx="90361" cy="151311"/>
            </a:xfrm>
            <a:custGeom>
              <a:avLst/>
              <a:gdLst/>
              <a:ahLst/>
              <a:cxnLst/>
              <a:rect l="l" t="t" r="r" b="b"/>
              <a:pathLst>
                <a:path w="1782" h="2984" extrusionOk="0">
                  <a:moveTo>
                    <a:pt x="1480" y="1"/>
                  </a:moveTo>
                  <a:cubicBezTo>
                    <a:pt x="1038" y="1"/>
                    <a:pt x="0" y="2217"/>
                    <a:pt x="82" y="2984"/>
                  </a:cubicBezTo>
                  <a:lnTo>
                    <a:pt x="1422" y="2429"/>
                  </a:lnTo>
                  <a:cubicBezTo>
                    <a:pt x="1782" y="627"/>
                    <a:pt x="1715" y="1"/>
                    <a:pt x="1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98;p51"/>
            <p:cNvSpPr/>
            <p:nvPr/>
          </p:nvSpPr>
          <p:spPr>
            <a:xfrm>
              <a:off x="6304256" y="2038136"/>
              <a:ext cx="100147" cy="218448"/>
            </a:xfrm>
            <a:custGeom>
              <a:avLst/>
              <a:gdLst/>
              <a:ahLst/>
              <a:cxnLst/>
              <a:rect l="l" t="t" r="r" b="b"/>
              <a:pathLst>
                <a:path w="1975" h="4308" extrusionOk="0">
                  <a:moveTo>
                    <a:pt x="843" y="0"/>
                  </a:moveTo>
                  <a:cubicBezTo>
                    <a:pt x="787" y="0"/>
                    <a:pt x="730" y="30"/>
                    <a:pt x="672" y="94"/>
                  </a:cubicBezTo>
                  <a:cubicBezTo>
                    <a:pt x="0" y="844"/>
                    <a:pt x="1081" y="2403"/>
                    <a:pt x="1891" y="4308"/>
                  </a:cubicBezTo>
                  <a:cubicBezTo>
                    <a:pt x="1975" y="3416"/>
                    <a:pt x="1448" y="0"/>
                    <a:pt x="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99;p51"/>
            <p:cNvSpPr/>
            <p:nvPr/>
          </p:nvSpPr>
          <p:spPr>
            <a:xfrm>
              <a:off x="6253195" y="2270270"/>
              <a:ext cx="205568" cy="444147"/>
            </a:xfrm>
            <a:custGeom>
              <a:avLst/>
              <a:gdLst/>
              <a:ahLst/>
              <a:cxnLst/>
              <a:rect l="l" t="t" r="r" b="b"/>
              <a:pathLst>
                <a:path w="4054" h="8759" extrusionOk="0">
                  <a:moveTo>
                    <a:pt x="1695" y="0"/>
                  </a:moveTo>
                  <a:cubicBezTo>
                    <a:pt x="1576" y="0"/>
                    <a:pt x="1456" y="67"/>
                    <a:pt x="1337" y="211"/>
                  </a:cubicBezTo>
                  <a:cubicBezTo>
                    <a:pt x="1" y="1824"/>
                    <a:pt x="2116" y="4868"/>
                    <a:pt x="3950" y="8759"/>
                  </a:cubicBezTo>
                  <a:cubicBezTo>
                    <a:pt x="4054" y="6908"/>
                    <a:pt x="2910" y="0"/>
                    <a:pt x="1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00;p51"/>
            <p:cNvSpPr/>
            <p:nvPr/>
          </p:nvSpPr>
          <p:spPr>
            <a:xfrm>
              <a:off x="6332804" y="1263392"/>
              <a:ext cx="179302" cy="387405"/>
            </a:xfrm>
            <a:custGeom>
              <a:avLst/>
              <a:gdLst/>
              <a:ahLst/>
              <a:cxnLst/>
              <a:rect l="l" t="t" r="r" b="b"/>
              <a:pathLst>
                <a:path w="3536" h="7640" extrusionOk="0">
                  <a:moveTo>
                    <a:pt x="1479" y="1"/>
                  </a:moveTo>
                  <a:cubicBezTo>
                    <a:pt x="1375" y="1"/>
                    <a:pt x="1271" y="59"/>
                    <a:pt x="1167" y="184"/>
                  </a:cubicBezTo>
                  <a:cubicBezTo>
                    <a:pt x="0" y="1591"/>
                    <a:pt x="1846" y="4246"/>
                    <a:pt x="3444" y="7639"/>
                  </a:cubicBezTo>
                  <a:cubicBezTo>
                    <a:pt x="3535" y="6024"/>
                    <a:pt x="2538" y="1"/>
                    <a:pt x="1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01;p51"/>
            <p:cNvSpPr/>
            <p:nvPr/>
          </p:nvSpPr>
          <p:spPr>
            <a:xfrm>
              <a:off x="6682068" y="1156756"/>
              <a:ext cx="225496" cy="368644"/>
            </a:xfrm>
            <a:custGeom>
              <a:avLst/>
              <a:gdLst/>
              <a:ahLst/>
              <a:cxnLst/>
              <a:rect l="l" t="t" r="r" b="b"/>
              <a:pathLst>
                <a:path w="4447" h="7270" extrusionOk="0">
                  <a:moveTo>
                    <a:pt x="2999" y="1"/>
                  </a:moveTo>
                  <a:cubicBezTo>
                    <a:pt x="2956" y="1"/>
                    <a:pt x="2908" y="6"/>
                    <a:pt x="2857" y="17"/>
                  </a:cubicBezTo>
                  <a:cubicBezTo>
                    <a:pt x="1069" y="392"/>
                    <a:pt x="861" y="3619"/>
                    <a:pt x="1" y="7270"/>
                  </a:cubicBezTo>
                  <a:cubicBezTo>
                    <a:pt x="1147" y="5983"/>
                    <a:pt x="4447" y="1"/>
                    <a:pt x="2999" y="1"/>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02;p51"/>
            <p:cNvSpPr/>
            <p:nvPr/>
          </p:nvSpPr>
          <p:spPr>
            <a:xfrm>
              <a:off x="7085234" y="1698757"/>
              <a:ext cx="191674" cy="90259"/>
            </a:xfrm>
            <a:custGeom>
              <a:avLst/>
              <a:gdLst/>
              <a:ahLst/>
              <a:cxnLst/>
              <a:rect l="l" t="t" r="r" b="b"/>
              <a:pathLst>
                <a:path w="3780" h="1780" extrusionOk="0">
                  <a:moveTo>
                    <a:pt x="2789" y="0"/>
                  </a:moveTo>
                  <a:cubicBezTo>
                    <a:pt x="1952" y="0"/>
                    <a:pt x="760" y="610"/>
                    <a:pt x="1" y="1779"/>
                  </a:cubicBezTo>
                  <a:cubicBezTo>
                    <a:pt x="832" y="1191"/>
                    <a:pt x="1674" y="1094"/>
                    <a:pt x="2350" y="1094"/>
                  </a:cubicBezTo>
                  <a:cubicBezTo>
                    <a:pt x="2678" y="1094"/>
                    <a:pt x="2966" y="1117"/>
                    <a:pt x="3195" y="1117"/>
                  </a:cubicBezTo>
                  <a:cubicBezTo>
                    <a:pt x="3565" y="1117"/>
                    <a:pt x="3780" y="1058"/>
                    <a:pt x="3752" y="747"/>
                  </a:cubicBezTo>
                  <a:cubicBezTo>
                    <a:pt x="3707" y="245"/>
                    <a:pt x="3319" y="0"/>
                    <a:pt x="2789" y="0"/>
                  </a:cubicBezTo>
                  <a:close/>
                </a:path>
              </a:pathLst>
            </a:custGeom>
            <a:solidFill>
              <a:srgbClr val="FAB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03;p51"/>
            <p:cNvSpPr/>
            <p:nvPr/>
          </p:nvSpPr>
          <p:spPr>
            <a:xfrm>
              <a:off x="6683336" y="1728167"/>
              <a:ext cx="165915" cy="387050"/>
            </a:xfrm>
            <a:custGeom>
              <a:avLst/>
              <a:gdLst/>
              <a:ahLst/>
              <a:cxnLst/>
              <a:rect l="l" t="t" r="r" b="b"/>
              <a:pathLst>
                <a:path w="3272" h="7633" extrusionOk="0">
                  <a:moveTo>
                    <a:pt x="1982" y="0"/>
                  </a:moveTo>
                  <a:cubicBezTo>
                    <a:pt x="1922" y="0"/>
                    <a:pt x="1854" y="14"/>
                    <a:pt x="1778" y="42"/>
                  </a:cubicBezTo>
                  <a:cubicBezTo>
                    <a:pt x="63" y="673"/>
                    <a:pt x="324" y="3896"/>
                    <a:pt x="1" y="7633"/>
                  </a:cubicBezTo>
                  <a:cubicBezTo>
                    <a:pt x="934" y="6216"/>
                    <a:pt x="3272"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04;p51"/>
            <p:cNvSpPr/>
            <p:nvPr/>
          </p:nvSpPr>
          <p:spPr>
            <a:xfrm>
              <a:off x="6686682" y="1391780"/>
              <a:ext cx="162061" cy="388267"/>
            </a:xfrm>
            <a:custGeom>
              <a:avLst/>
              <a:gdLst/>
              <a:ahLst/>
              <a:cxnLst/>
              <a:rect l="l" t="t" r="r" b="b"/>
              <a:pathLst>
                <a:path w="3196" h="7657" extrusionOk="0">
                  <a:moveTo>
                    <a:pt x="1916" y="1"/>
                  </a:moveTo>
                  <a:cubicBezTo>
                    <a:pt x="1855" y="1"/>
                    <a:pt x="1785" y="15"/>
                    <a:pt x="1707" y="44"/>
                  </a:cubicBezTo>
                  <a:cubicBezTo>
                    <a:pt x="0" y="695"/>
                    <a:pt x="301" y="3916"/>
                    <a:pt x="24" y="7656"/>
                  </a:cubicBezTo>
                  <a:cubicBezTo>
                    <a:pt x="938" y="6230"/>
                    <a:pt x="3195" y="1"/>
                    <a:pt x="1916" y="1"/>
                  </a:cubicBezTo>
                  <a:close/>
                </a:path>
              </a:pathLst>
            </a:custGeom>
            <a:solidFill>
              <a:srgbClr val="FAB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05;p51"/>
            <p:cNvSpPr/>
            <p:nvPr/>
          </p:nvSpPr>
          <p:spPr>
            <a:xfrm>
              <a:off x="6306791" y="1444262"/>
              <a:ext cx="200447" cy="445465"/>
            </a:xfrm>
            <a:custGeom>
              <a:avLst/>
              <a:gdLst/>
              <a:ahLst/>
              <a:cxnLst/>
              <a:rect l="l" t="t" r="r" b="b"/>
              <a:pathLst>
                <a:path w="3953" h="8785" extrusionOk="0">
                  <a:moveTo>
                    <a:pt x="2279" y="0"/>
                  </a:moveTo>
                  <a:cubicBezTo>
                    <a:pt x="2177" y="0"/>
                    <a:pt x="2068" y="28"/>
                    <a:pt x="1953" y="86"/>
                  </a:cubicBezTo>
                  <a:cubicBezTo>
                    <a:pt x="1" y="1080"/>
                    <a:pt x="1977" y="4597"/>
                    <a:pt x="3440" y="8784"/>
                  </a:cubicBezTo>
                  <a:cubicBezTo>
                    <a:pt x="3952" y="7083"/>
                    <a:pt x="3914" y="0"/>
                    <a:pt x="2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06;p51"/>
            <p:cNvSpPr/>
            <p:nvPr/>
          </p:nvSpPr>
          <p:spPr>
            <a:xfrm>
              <a:off x="5646900" y="2577805"/>
              <a:ext cx="2570059" cy="1368595"/>
            </a:xfrm>
            <a:custGeom>
              <a:avLst/>
              <a:gdLst/>
              <a:ahLst/>
              <a:cxnLst/>
              <a:rect l="l" t="t" r="r" b="b"/>
              <a:pathLst>
                <a:path w="50684" h="26990" extrusionOk="0">
                  <a:moveTo>
                    <a:pt x="21541" y="1"/>
                  </a:moveTo>
                  <a:lnTo>
                    <a:pt x="13995" y="499"/>
                  </a:lnTo>
                  <a:lnTo>
                    <a:pt x="0" y="23822"/>
                  </a:lnTo>
                  <a:lnTo>
                    <a:pt x="50684" y="26989"/>
                  </a:lnTo>
                  <a:lnTo>
                    <a:pt x="215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07;p51"/>
            <p:cNvSpPr/>
            <p:nvPr/>
          </p:nvSpPr>
          <p:spPr>
            <a:xfrm>
              <a:off x="6122778" y="2574053"/>
              <a:ext cx="962682" cy="528879"/>
            </a:xfrm>
            <a:custGeom>
              <a:avLst/>
              <a:gdLst/>
              <a:ahLst/>
              <a:cxnLst/>
              <a:rect l="l" t="t" r="r" b="b"/>
              <a:pathLst>
                <a:path w="18985" h="10430" extrusionOk="0">
                  <a:moveTo>
                    <a:pt x="13474" y="0"/>
                  </a:moveTo>
                  <a:lnTo>
                    <a:pt x="3996" y="241"/>
                  </a:lnTo>
                  <a:cubicBezTo>
                    <a:pt x="2754" y="3849"/>
                    <a:pt x="1684" y="5672"/>
                    <a:pt x="1" y="8255"/>
                  </a:cubicBezTo>
                  <a:cubicBezTo>
                    <a:pt x="1630" y="9841"/>
                    <a:pt x="3958" y="10429"/>
                    <a:pt x="6436" y="10429"/>
                  </a:cubicBezTo>
                  <a:cubicBezTo>
                    <a:pt x="11700" y="10429"/>
                    <a:pt x="17639" y="7774"/>
                    <a:pt x="18985" y="6399"/>
                  </a:cubicBezTo>
                  <a:cubicBezTo>
                    <a:pt x="15870" y="3868"/>
                    <a:pt x="12818" y="930"/>
                    <a:pt x="1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08;p51"/>
            <p:cNvSpPr/>
            <p:nvPr/>
          </p:nvSpPr>
          <p:spPr>
            <a:xfrm>
              <a:off x="5370602" y="3567240"/>
              <a:ext cx="1477819" cy="494804"/>
            </a:xfrm>
            <a:custGeom>
              <a:avLst/>
              <a:gdLst/>
              <a:ahLst/>
              <a:cxnLst/>
              <a:rect l="l" t="t" r="r" b="b"/>
              <a:pathLst>
                <a:path w="29144" h="9758" extrusionOk="0">
                  <a:moveTo>
                    <a:pt x="1" y="1"/>
                  </a:moveTo>
                  <a:lnTo>
                    <a:pt x="2789" y="9757"/>
                  </a:lnTo>
                  <a:lnTo>
                    <a:pt x="29143" y="6336"/>
                  </a:lnTo>
                  <a:cubicBezTo>
                    <a:pt x="28638" y="6083"/>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09;p51"/>
            <p:cNvSpPr/>
            <p:nvPr/>
          </p:nvSpPr>
          <p:spPr>
            <a:xfrm>
              <a:off x="5426886" y="3610290"/>
              <a:ext cx="661327" cy="470413"/>
            </a:xfrm>
            <a:custGeom>
              <a:avLst/>
              <a:gdLst/>
              <a:ahLst/>
              <a:cxnLst/>
              <a:rect l="l" t="t" r="r" b="b"/>
              <a:pathLst>
                <a:path w="13042" h="9277" extrusionOk="0">
                  <a:moveTo>
                    <a:pt x="1" y="0"/>
                  </a:moveTo>
                  <a:lnTo>
                    <a:pt x="2798" y="9277"/>
                  </a:lnTo>
                  <a:lnTo>
                    <a:pt x="13042" y="5916"/>
                  </a:lnTo>
                  <a:lnTo>
                    <a:pt x="11110" y="241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10;p51"/>
            <p:cNvSpPr/>
            <p:nvPr/>
          </p:nvSpPr>
          <p:spPr>
            <a:xfrm>
              <a:off x="5674890" y="3662315"/>
              <a:ext cx="177527" cy="334771"/>
            </a:xfrm>
            <a:custGeom>
              <a:avLst/>
              <a:gdLst/>
              <a:ahLst/>
              <a:cxnLst/>
              <a:rect l="l" t="t" r="r" b="b"/>
              <a:pathLst>
                <a:path w="3501" h="6602" extrusionOk="0">
                  <a:moveTo>
                    <a:pt x="1" y="0"/>
                  </a:moveTo>
                  <a:lnTo>
                    <a:pt x="2012" y="6601"/>
                  </a:lnTo>
                  <a:lnTo>
                    <a:pt x="3501" y="6199"/>
                  </a:lnTo>
                  <a:lnTo>
                    <a:pt x="1811" y="44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11;p51"/>
            <p:cNvSpPr/>
            <p:nvPr/>
          </p:nvSpPr>
          <p:spPr>
            <a:xfrm>
              <a:off x="6033028" y="3729653"/>
              <a:ext cx="581666" cy="180620"/>
            </a:xfrm>
            <a:custGeom>
              <a:avLst/>
              <a:gdLst/>
              <a:ahLst/>
              <a:cxnLst/>
              <a:rect l="l" t="t" r="r" b="b"/>
              <a:pathLst>
                <a:path w="11471" h="3562" extrusionOk="0">
                  <a:moveTo>
                    <a:pt x="0" y="1"/>
                  </a:moveTo>
                  <a:lnTo>
                    <a:pt x="1992" y="3562"/>
                  </a:lnTo>
                  <a:lnTo>
                    <a:pt x="11471" y="3200"/>
                  </a:lnTo>
                  <a:lnTo>
                    <a:pt x="10868" y="24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12;p51"/>
            <p:cNvSpPr/>
            <p:nvPr/>
          </p:nvSpPr>
          <p:spPr>
            <a:xfrm>
              <a:off x="6795295" y="3457714"/>
              <a:ext cx="597740" cy="356068"/>
            </a:xfrm>
            <a:custGeom>
              <a:avLst/>
              <a:gdLst/>
              <a:ahLst/>
              <a:cxnLst/>
              <a:rect l="l" t="t" r="r" b="b"/>
              <a:pathLst>
                <a:path w="11788" h="7022" extrusionOk="0">
                  <a:moveTo>
                    <a:pt x="0" y="1"/>
                  </a:moveTo>
                  <a:lnTo>
                    <a:pt x="22" y="6431"/>
                  </a:lnTo>
                  <a:lnTo>
                    <a:pt x="11281" y="7021"/>
                  </a:lnTo>
                  <a:lnTo>
                    <a:pt x="11788" y="126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13;p51"/>
            <p:cNvSpPr/>
            <p:nvPr/>
          </p:nvSpPr>
          <p:spPr>
            <a:xfrm>
              <a:off x="6917751" y="3490876"/>
              <a:ext cx="479135" cy="317175"/>
            </a:xfrm>
            <a:custGeom>
              <a:avLst/>
              <a:gdLst/>
              <a:ahLst/>
              <a:cxnLst/>
              <a:rect l="l" t="t" r="r" b="b"/>
              <a:pathLst>
                <a:path w="9449" h="6255" extrusionOk="0">
                  <a:moveTo>
                    <a:pt x="423" y="1"/>
                  </a:moveTo>
                  <a:lnTo>
                    <a:pt x="0" y="4770"/>
                  </a:lnTo>
                  <a:lnTo>
                    <a:pt x="8884" y="6255"/>
                  </a:lnTo>
                  <a:lnTo>
                    <a:pt x="9448" y="665"/>
                  </a:lnTo>
                  <a:lnTo>
                    <a:pt x="4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14;p51"/>
            <p:cNvSpPr/>
            <p:nvPr/>
          </p:nvSpPr>
          <p:spPr>
            <a:xfrm>
              <a:off x="7353926" y="3617896"/>
              <a:ext cx="264896" cy="194463"/>
            </a:xfrm>
            <a:custGeom>
              <a:avLst/>
              <a:gdLst/>
              <a:ahLst/>
              <a:cxnLst/>
              <a:rect l="l" t="t" r="r" b="b"/>
              <a:pathLst>
                <a:path w="5224" h="3835" extrusionOk="0">
                  <a:moveTo>
                    <a:pt x="272" y="1"/>
                  </a:moveTo>
                  <a:lnTo>
                    <a:pt x="1" y="3200"/>
                  </a:lnTo>
                  <a:lnTo>
                    <a:pt x="4260" y="3835"/>
                  </a:lnTo>
                  <a:lnTo>
                    <a:pt x="5224" y="1450"/>
                  </a:ln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15;p51"/>
            <p:cNvSpPr/>
            <p:nvPr/>
          </p:nvSpPr>
          <p:spPr>
            <a:xfrm>
              <a:off x="7372789" y="3642894"/>
              <a:ext cx="219513" cy="162315"/>
            </a:xfrm>
            <a:custGeom>
              <a:avLst/>
              <a:gdLst/>
              <a:ahLst/>
              <a:cxnLst/>
              <a:rect l="l" t="t" r="r" b="b"/>
              <a:pathLst>
                <a:path w="4329" h="3201" extrusionOk="0">
                  <a:moveTo>
                    <a:pt x="243" y="0"/>
                  </a:moveTo>
                  <a:lnTo>
                    <a:pt x="1" y="2546"/>
                  </a:lnTo>
                  <a:lnTo>
                    <a:pt x="3543" y="3200"/>
                  </a:lnTo>
                  <a:lnTo>
                    <a:pt x="4328" y="1229"/>
                  </a:lnTo>
                  <a:lnTo>
                    <a:pt x="2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16;p51"/>
            <p:cNvSpPr/>
            <p:nvPr/>
          </p:nvSpPr>
          <p:spPr>
            <a:xfrm>
              <a:off x="5384039" y="3677578"/>
              <a:ext cx="1415906" cy="403733"/>
            </a:xfrm>
            <a:custGeom>
              <a:avLst/>
              <a:gdLst/>
              <a:ahLst/>
              <a:cxnLst/>
              <a:rect l="l" t="t" r="r" b="b"/>
              <a:pathLst>
                <a:path w="27923" h="7962" extrusionOk="0">
                  <a:moveTo>
                    <a:pt x="27832" y="1"/>
                  </a:moveTo>
                  <a:lnTo>
                    <a:pt x="1" y="7548"/>
                  </a:lnTo>
                  <a:lnTo>
                    <a:pt x="623" y="7962"/>
                  </a:lnTo>
                  <a:lnTo>
                    <a:pt x="27923" y="816"/>
                  </a:lnTo>
                  <a:lnTo>
                    <a:pt x="278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17;p51"/>
            <p:cNvSpPr/>
            <p:nvPr/>
          </p:nvSpPr>
          <p:spPr>
            <a:xfrm>
              <a:off x="5415629" y="3676513"/>
              <a:ext cx="3013395" cy="603977"/>
            </a:xfrm>
            <a:custGeom>
              <a:avLst/>
              <a:gdLst/>
              <a:ahLst/>
              <a:cxnLst/>
              <a:rect l="l" t="t" r="r" b="b"/>
              <a:pathLst>
                <a:path w="59427" h="11911" extrusionOk="0">
                  <a:moveTo>
                    <a:pt x="28636" y="0"/>
                  </a:moveTo>
                  <a:lnTo>
                    <a:pt x="0" y="7983"/>
                  </a:lnTo>
                  <a:lnTo>
                    <a:pt x="11657" y="11910"/>
                  </a:lnTo>
                  <a:lnTo>
                    <a:pt x="59426" y="5828"/>
                  </a:lnTo>
                  <a:lnTo>
                    <a:pt x="286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18;p51"/>
            <p:cNvSpPr/>
            <p:nvPr/>
          </p:nvSpPr>
          <p:spPr>
            <a:xfrm>
              <a:off x="6747783" y="3452644"/>
              <a:ext cx="694997" cy="87268"/>
            </a:xfrm>
            <a:custGeom>
              <a:avLst/>
              <a:gdLst/>
              <a:ahLst/>
              <a:cxnLst/>
              <a:rect l="l" t="t" r="r" b="b"/>
              <a:pathLst>
                <a:path w="13706" h="1721" extrusionOk="0">
                  <a:moveTo>
                    <a:pt x="31" y="0"/>
                  </a:moveTo>
                  <a:lnTo>
                    <a:pt x="1" y="422"/>
                  </a:lnTo>
                  <a:lnTo>
                    <a:pt x="13494" y="1720"/>
                  </a:lnTo>
                  <a:lnTo>
                    <a:pt x="13705" y="1297"/>
                  </a:lnTo>
                  <a:lnTo>
                    <a:pt x="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19;p51"/>
            <p:cNvSpPr/>
            <p:nvPr/>
          </p:nvSpPr>
          <p:spPr>
            <a:xfrm>
              <a:off x="7081431" y="1913905"/>
              <a:ext cx="401299" cy="257442"/>
            </a:xfrm>
            <a:custGeom>
              <a:avLst/>
              <a:gdLst/>
              <a:ahLst/>
              <a:cxnLst/>
              <a:rect l="l" t="t" r="r" b="b"/>
              <a:pathLst>
                <a:path w="7914" h="5077" extrusionOk="0">
                  <a:moveTo>
                    <a:pt x="5612" y="1"/>
                  </a:moveTo>
                  <a:cubicBezTo>
                    <a:pt x="5193" y="1"/>
                    <a:pt x="4090" y="935"/>
                    <a:pt x="4090" y="935"/>
                  </a:cubicBezTo>
                  <a:cubicBezTo>
                    <a:pt x="3835" y="325"/>
                    <a:pt x="3550" y="90"/>
                    <a:pt x="3278" y="90"/>
                  </a:cubicBezTo>
                  <a:cubicBezTo>
                    <a:pt x="2600" y="90"/>
                    <a:pt x="1997" y="1541"/>
                    <a:pt x="2098" y="2298"/>
                  </a:cubicBezTo>
                  <a:cubicBezTo>
                    <a:pt x="2215" y="3173"/>
                    <a:pt x="715" y="4493"/>
                    <a:pt x="183" y="4930"/>
                  </a:cubicBezTo>
                  <a:lnTo>
                    <a:pt x="183" y="4930"/>
                  </a:lnTo>
                  <a:cubicBezTo>
                    <a:pt x="1525" y="3868"/>
                    <a:pt x="2273" y="3588"/>
                    <a:pt x="2857" y="3588"/>
                  </a:cubicBezTo>
                  <a:cubicBezTo>
                    <a:pt x="3376" y="3588"/>
                    <a:pt x="3766" y="3808"/>
                    <a:pt x="4329" y="3901"/>
                  </a:cubicBezTo>
                  <a:cubicBezTo>
                    <a:pt x="4509" y="3930"/>
                    <a:pt x="4662" y="3944"/>
                    <a:pt x="4790" y="3944"/>
                  </a:cubicBezTo>
                  <a:cubicBezTo>
                    <a:pt x="6046" y="3944"/>
                    <a:pt x="4944" y="2653"/>
                    <a:pt x="4944" y="2653"/>
                  </a:cubicBezTo>
                  <a:lnTo>
                    <a:pt x="4944" y="2653"/>
                  </a:lnTo>
                  <a:cubicBezTo>
                    <a:pt x="5086" y="2659"/>
                    <a:pt x="5217" y="2661"/>
                    <a:pt x="5336" y="2661"/>
                  </a:cubicBezTo>
                  <a:cubicBezTo>
                    <a:pt x="7914" y="2661"/>
                    <a:pt x="5251" y="1393"/>
                    <a:pt x="5251" y="1393"/>
                  </a:cubicBezTo>
                  <a:cubicBezTo>
                    <a:pt x="5867" y="333"/>
                    <a:pt x="5861" y="1"/>
                    <a:pt x="5612" y="1"/>
                  </a:cubicBezTo>
                  <a:close/>
                  <a:moveTo>
                    <a:pt x="183" y="4930"/>
                  </a:moveTo>
                  <a:cubicBezTo>
                    <a:pt x="123" y="4977"/>
                    <a:pt x="62" y="5026"/>
                    <a:pt x="0" y="5077"/>
                  </a:cubicBezTo>
                  <a:cubicBezTo>
                    <a:pt x="0" y="5077"/>
                    <a:pt x="69" y="5024"/>
                    <a:pt x="183" y="4930"/>
                  </a:cubicBezTo>
                  <a:close/>
                </a:path>
              </a:pathLst>
            </a:custGeom>
            <a:solidFill>
              <a:srgbClr val="C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20;p51"/>
            <p:cNvSpPr/>
            <p:nvPr/>
          </p:nvSpPr>
          <p:spPr>
            <a:xfrm>
              <a:off x="5761243" y="2070487"/>
              <a:ext cx="362812" cy="309519"/>
            </a:xfrm>
            <a:custGeom>
              <a:avLst/>
              <a:gdLst/>
              <a:ahLst/>
              <a:cxnLst/>
              <a:rect l="l" t="t" r="r" b="b"/>
              <a:pathLst>
                <a:path w="7155" h="6104" extrusionOk="0">
                  <a:moveTo>
                    <a:pt x="2455" y="0"/>
                  </a:moveTo>
                  <a:cubicBezTo>
                    <a:pt x="2099" y="0"/>
                    <a:pt x="1983" y="1287"/>
                    <a:pt x="1983" y="1287"/>
                  </a:cubicBezTo>
                  <a:cubicBezTo>
                    <a:pt x="1318" y="1004"/>
                    <a:pt x="932" y="892"/>
                    <a:pt x="737" y="892"/>
                  </a:cubicBezTo>
                  <a:cubicBezTo>
                    <a:pt x="0" y="892"/>
                    <a:pt x="1962" y="2476"/>
                    <a:pt x="1962" y="2476"/>
                  </a:cubicBezTo>
                  <a:cubicBezTo>
                    <a:pt x="492" y="3448"/>
                    <a:pt x="2463" y="4344"/>
                    <a:pt x="3554" y="4344"/>
                  </a:cubicBezTo>
                  <a:cubicBezTo>
                    <a:pt x="3681" y="4344"/>
                    <a:pt x="3796" y="4332"/>
                    <a:pt x="3892" y="4306"/>
                  </a:cubicBezTo>
                  <a:cubicBezTo>
                    <a:pt x="3944" y="4293"/>
                    <a:pt x="4001" y="4286"/>
                    <a:pt x="4061" y="4286"/>
                  </a:cubicBezTo>
                  <a:cubicBezTo>
                    <a:pt x="4885" y="4286"/>
                    <a:pt x="6418" y="5491"/>
                    <a:pt x="6959" y="5938"/>
                  </a:cubicBezTo>
                  <a:lnTo>
                    <a:pt x="6959" y="5938"/>
                  </a:lnTo>
                  <a:cubicBezTo>
                    <a:pt x="4247" y="3625"/>
                    <a:pt x="4650" y="2917"/>
                    <a:pt x="4650" y="2916"/>
                  </a:cubicBezTo>
                  <a:cubicBezTo>
                    <a:pt x="4302" y="1532"/>
                    <a:pt x="3928" y="1206"/>
                    <a:pt x="3653" y="1206"/>
                  </a:cubicBezTo>
                  <a:cubicBezTo>
                    <a:pt x="3408" y="1206"/>
                    <a:pt x="3241" y="1465"/>
                    <a:pt x="3241" y="1465"/>
                  </a:cubicBezTo>
                  <a:cubicBezTo>
                    <a:pt x="2899" y="361"/>
                    <a:pt x="2643" y="0"/>
                    <a:pt x="2455" y="0"/>
                  </a:cubicBezTo>
                  <a:close/>
                  <a:moveTo>
                    <a:pt x="6959" y="5938"/>
                  </a:moveTo>
                  <a:cubicBezTo>
                    <a:pt x="7023" y="5992"/>
                    <a:pt x="7088" y="6047"/>
                    <a:pt x="7155" y="6103"/>
                  </a:cubicBezTo>
                  <a:cubicBezTo>
                    <a:pt x="7155" y="6103"/>
                    <a:pt x="7083" y="6040"/>
                    <a:pt x="6959" y="5938"/>
                  </a:cubicBezTo>
                  <a:close/>
                </a:path>
              </a:pathLst>
            </a:custGeom>
            <a:solidFill>
              <a:srgbClr val="C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21;p51"/>
            <p:cNvSpPr/>
            <p:nvPr/>
          </p:nvSpPr>
          <p:spPr>
            <a:xfrm>
              <a:off x="6391166" y="1482697"/>
              <a:ext cx="391918" cy="1109784"/>
            </a:xfrm>
            <a:custGeom>
              <a:avLst/>
              <a:gdLst/>
              <a:ahLst/>
              <a:cxnLst/>
              <a:rect l="l" t="t" r="r" b="b"/>
              <a:pathLst>
                <a:path w="7729" h="21886" extrusionOk="0">
                  <a:moveTo>
                    <a:pt x="7729" y="1"/>
                  </a:moveTo>
                  <a:lnTo>
                    <a:pt x="1" y="2054"/>
                  </a:lnTo>
                  <a:cubicBezTo>
                    <a:pt x="1049" y="9002"/>
                    <a:pt x="1332" y="14296"/>
                    <a:pt x="1420" y="21885"/>
                  </a:cubicBezTo>
                  <a:lnTo>
                    <a:pt x="5163" y="21795"/>
                  </a:lnTo>
                  <a:cubicBezTo>
                    <a:pt x="5449" y="14701"/>
                    <a:pt x="6260" y="8823"/>
                    <a:pt x="7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22;p51"/>
            <p:cNvSpPr/>
            <p:nvPr/>
          </p:nvSpPr>
          <p:spPr>
            <a:xfrm>
              <a:off x="6474933" y="1410238"/>
              <a:ext cx="262766" cy="1180724"/>
            </a:xfrm>
            <a:custGeom>
              <a:avLst/>
              <a:gdLst/>
              <a:ahLst/>
              <a:cxnLst/>
              <a:rect l="l" t="t" r="r" b="b"/>
              <a:pathLst>
                <a:path w="5182" h="23285" extrusionOk="0">
                  <a:moveTo>
                    <a:pt x="5182" y="0"/>
                  </a:moveTo>
                  <a:lnTo>
                    <a:pt x="0" y="818"/>
                  </a:lnTo>
                  <a:cubicBezTo>
                    <a:pt x="637" y="9942"/>
                    <a:pt x="1217" y="18612"/>
                    <a:pt x="733" y="23284"/>
                  </a:cubicBezTo>
                  <a:lnTo>
                    <a:pt x="2544" y="23163"/>
                  </a:lnTo>
                  <a:cubicBezTo>
                    <a:pt x="2704" y="17762"/>
                    <a:pt x="3868" y="9187"/>
                    <a:pt x="5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23;p51"/>
            <p:cNvSpPr/>
            <p:nvPr/>
          </p:nvSpPr>
          <p:spPr>
            <a:xfrm>
              <a:off x="6397302" y="2337760"/>
              <a:ext cx="332185" cy="265403"/>
            </a:xfrm>
            <a:custGeom>
              <a:avLst/>
              <a:gdLst/>
              <a:ahLst/>
              <a:cxnLst/>
              <a:rect l="l" t="t" r="r" b="b"/>
              <a:pathLst>
                <a:path w="6551" h="5234" extrusionOk="0">
                  <a:moveTo>
                    <a:pt x="5532" y="1"/>
                  </a:moveTo>
                  <a:cubicBezTo>
                    <a:pt x="4997" y="1"/>
                    <a:pt x="4420" y="252"/>
                    <a:pt x="4266" y="806"/>
                  </a:cubicBezTo>
                  <a:cubicBezTo>
                    <a:pt x="4050" y="1587"/>
                    <a:pt x="3407" y="2254"/>
                    <a:pt x="2906" y="2254"/>
                  </a:cubicBezTo>
                  <a:cubicBezTo>
                    <a:pt x="2709" y="2254"/>
                    <a:pt x="2535" y="2151"/>
                    <a:pt x="2416" y="1913"/>
                  </a:cubicBezTo>
                  <a:cubicBezTo>
                    <a:pt x="2204" y="1491"/>
                    <a:pt x="1751" y="1309"/>
                    <a:pt x="1276" y="1309"/>
                  </a:cubicBezTo>
                  <a:cubicBezTo>
                    <a:pt x="800" y="1309"/>
                    <a:pt x="302" y="1491"/>
                    <a:pt x="1" y="1792"/>
                  </a:cubicBezTo>
                  <a:lnTo>
                    <a:pt x="725" y="5174"/>
                  </a:lnTo>
                  <a:lnTo>
                    <a:pt x="5494" y="5233"/>
                  </a:lnTo>
                  <a:lnTo>
                    <a:pt x="6551" y="645"/>
                  </a:lnTo>
                  <a:cubicBezTo>
                    <a:pt x="6521" y="231"/>
                    <a:pt x="6045" y="1"/>
                    <a:pt x="5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24;p51"/>
            <p:cNvSpPr/>
            <p:nvPr/>
          </p:nvSpPr>
          <p:spPr>
            <a:xfrm>
              <a:off x="6063655" y="2581659"/>
              <a:ext cx="1027587" cy="511334"/>
            </a:xfrm>
            <a:custGeom>
              <a:avLst/>
              <a:gdLst/>
              <a:ahLst/>
              <a:cxnLst/>
              <a:rect l="l" t="t" r="r" b="b"/>
              <a:pathLst>
                <a:path w="20265" h="10084" extrusionOk="0">
                  <a:moveTo>
                    <a:pt x="13946" y="0"/>
                  </a:moveTo>
                  <a:lnTo>
                    <a:pt x="4950" y="605"/>
                  </a:lnTo>
                  <a:lnTo>
                    <a:pt x="3200" y="4650"/>
                  </a:lnTo>
                  <a:lnTo>
                    <a:pt x="0" y="10083"/>
                  </a:lnTo>
                  <a:lnTo>
                    <a:pt x="3925" y="6220"/>
                  </a:lnTo>
                  <a:lnTo>
                    <a:pt x="6097" y="3442"/>
                  </a:lnTo>
                  <a:lnTo>
                    <a:pt x="7426" y="5736"/>
                  </a:lnTo>
                  <a:lnTo>
                    <a:pt x="9538" y="3261"/>
                  </a:lnTo>
                  <a:lnTo>
                    <a:pt x="11371" y="3241"/>
                  </a:lnTo>
                  <a:lnTo>
                    <a:pt x="15193" y="4931"/>
                  </a:lnTo>
                  <a:lnTo>
                    <a:pt x="15274" y="2919"/>
                  </a:lnTo>
                  <a:lnTo>
                    <a:pt x="20264" y="6340"/>
                  </a:lnTo>
                  <a:lnTo>
                    <a:pt x="20264" y="6340"/>
                  </a:lnTo>
                  <a:lnTo>
                    <a:pt x="139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25;p51"/>
            <p:cNvSpPr/>
            <p:nvPr/>
          </p:nvSpPr>
          <p:spPr>
            <a:xfrm>
              <a:off x="6405466" y="1079175"/>
              <a:ext cx="420467" cy="399474"/>
            </a:xfrm>
            <a:custGeom>
              <a:avLst/>
              <a:gdLst/>
              <a:ahLst/>
              <a:cxnLst/>
              <a:rect l="l" t="t" r="r" b="b"/>
              <a:pathLst>
                <a:path w="8292" h="7878" extrusionOk="0">
                  <a:moveTo>
                    <a:pt x="4444" y="1"/>
                  </a:moveTo>
                  <a:cubicBezTo>
                    <a:pt x="4152" y="1"/>
                    <a:pt x="3900" y="423"/>
                    <a:pt x="3612" y="1680"/>
                  </a:cubicBezTo>
                  <a:cubicBezTo>
                    <a:pt x="3554" y="4571"/>
                    <a:pt x="3057" y="5424"/>
                    <a:pt x="2447" y="5424"/>
                  </a:cubicBezTo>
                  <a:cubicBezTo>
                    <a:pt x="1568" y="5424"/>
                    <a:pt x="455" y="3651"/>
                    <a:pt x="86" y="3651"/>
                  </a:cubicBezTo>
                  <a:cubicBezTo>
                    <a:pt x="50" y="3651"/>
                    <a:pt x="22" y="3667"/>
                    <a:pt x="1" y="3703"/>
                  </a:cubicBezTo>
                  <a:lnTo>
                    <a:pt x="1490" y="7878"/>
                  </a:lnTo>
                  <a:lnTo>
                    <a:pt x="6078" y="7274"/>
                  </a:lnTo>
                  <a:lnTo>
                    <a:pt x="8291" y="1589"/>
                  </a:lnTo>
                  <a:lnTo>
                    <a:pt x="8291" y="1589"/>
                  </a:lnTo>
                  <a:cubicBezTo>
                    <a:pt x="7967" y="1711"/>
                    <a:pt x="7670" y="1763"/>
                    <a:pt x="7397" y="1763"/>
                  </a:cubicBezTo>
                  <a:cubicBezTo>
                    <a:pt x="5809" y="1763"/>
                    <a:pt x="5042" y="1"/>
                    <a:pt x="4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26;p51"/>
            <p:cNvSpPr/>
            <p:nvPr/>
          </p:nvSpPr>
          <p:spPr>
            <a:xfrm>
              <a:off x="6630399" y="1900873"/>
              <a:ext cx="98423" cy="229604"/>
            </a:xfrm>
            <a:custGeom>
              <a:avLst/>
              <a:gdLst/>
              <a:ahLst/>
              <a:cxnLst/>
              <a:rect l="l" t="t" r="r" b="b"/>
              <a:pathLst>
                <a:path w="1941" h="4528" extrusionOk="0">
                  <a:moveTo>
                    <a:pt x="1175" y="0"/>
                  </a:moveTo>
                  <a:cubicBezTo>
                    <a:pt x="1140" y="0"/>
                    <a:pt x="1099" y="8"/>
                    <a:pt x="1054" y="25"/>
                  </a:cubicBezTo>
                  <a:cubicBezTo>
                    <a:pt x="37" y="399"/>
                    <a:pt x="192" y="2311"/>
                    <a:pt x="0" y="4527"/>
                  </a:cubicBezTo>
                  <a:cubicBezTo>
                    <a:pt x="554" y="3687"/>
                    <a:pt x="1941" y="0"/>
                    <a:pt x="1175" y="0"/>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27;p51"/>
            <p:cNvSpPr/>
            <p:nvPr/>
          </p:nvSpPr>
          <p:spPr>
            <a:xfrm>
              <a:off x="6395426" y="1589434"/>
              <a:ext cx="158461" cy="609656"/>
            </a:xfrm>
            <a:custGeom>
              <a:avLst/>
              <a:gdLst/>
              <a:ahLst/>
              <a:cxnLst/>
              <a:rect l="l" t="t" r="r" b="b"/>
              <a:pathLst>
                <a:path w="3125" h="12023" extrusionOk="0">
                  <a:moveTo>
                    <a:pt x="1580" y="0"/>
                  </a:moveTo>
                  <a:cubicBezTo>
                    <a:pt x="1516" y="0"/>
                    <a:pt x="1450" y="28"/>
                    <a:pt x="1381" y="88"/>
                  </a:cubicBezTo>
                  <a:cubicBezTo>
                    <a:pt x="1" y="1285"/>
                    <a:pt x="2212" y="6167"/>
                    <a:pt x="2754" y="12023"/>
                  </a:cubicBezTo>
                  <a:cubicBezTo>
                    <a:pt x="3124" y="10377"/>
                    <a:pt x="2798" y="0"/>
                    <a:pt x="1580" y="0"/>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28;p51"/>
            <p:cNvSpPr/>
            <p:nvPr/>
          </p:nvSpPr>
          <p:spPr>
            <a:xfrm>
              <a:off x="6865168" y="1377278"/>
              <a:ext cx="201613" cy="242027"/>
            </a:xfrm>
            <a:custGeom>
              <a:avLst/>
              <a:gdLst/>
              <a:ahLst/>
              <a:cxnLst/>
              <a:rect l="l" t="t" r="r" b="b"/>
              <a:pathLst>
                <a:path w="3976" h="4773" extrusionOk="0">
                  <a:moveTo>
                    <a:pt x="2370" y="0"/>
                  </a:moveTo>
                  <a:cubicBezTo>
                    <a:pt x="1358" y="0"/>
                    <a:pt x="277" y="2034"/>
                    <a:pt x="0" y="4772"/>
                  </a:cubicBezTo>
                  <a:cubicBezTo>
                    <a:pt x="1158" y="2361"/>
                    <a:pt x="3975" y="792"/>
                    <a:pt x="2760" y="107"/>
                  </a:cubicBezTo>
                  <a:cubicBezTo>
                    <a:pt x="2633" y="35"/>
                    <a:pt x="2502" y="0"/>
                    <a:pt x="2370" y="0"/>
                  </a:cubicBezTo>
                  <a:close/>
                </a:path>
              </a:pathLst>
            </a:custGeom>
            <a:solidFill>
              <a:srgbClr val="F8A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29;p51"/>
            <p:cNvSpPr/>
            <p:nvPr/>
          </p:nvSpPr>
          <p:spPr>
            <a:xfrm>
              <a:off x="6313586" y="2581659"/>
              <a:ext cx="680799" cy="621471"/>
            </a:xfrm>
            <a:custGeom>
              <a:avLst/>
              <a:gdLst/>
              <a:ahLst/>
              <a:cxnLst/>
              <a:rect l="l" t="t" r="r" b="b"/>
              <a:pathLst>
                <a:path w="13426" h="12256" extrusionOk="0">
                  <a:moveTo>
                    <a:pt x="9018" y="0"/>
                  </a:moveTo>
                  <a:lnTo>
                    <a:pt x="3409" y="377"/>
                  </a:lnTo>
                  <a:cubicBezTo>
                    <a:pt x="3338" y="467"/>
                    <a:pt x="3275" y="564"/>
                    <a:pt x="3222" y="664"/>
                  </a:cubicBezTo>
                  <a:cubicBezTo>
                    <a:pt x="2843" y="4068"/>
                    <a:pt x="0" y="12255"/>
                    <a:pt x="1136" y="12255"/>
                  </a:cubicBezTo>
                  <a:cubicBezTo>
                    <a:pt x="1269" y="12255"/>
                    <a:pt x="1458" y="12142"/>
                    <a:pt x="1712" y="11894"/>
                  </a:cubicBezTo>
                  <a:cubicBezTo>
                    <a:pt x="4127" y="9540"/>
                    <a:pt x="3644" y="2355"/>
                    <a:pt x="3826" y="1812"/>
                  </a:cubicBezTo>
                  <a:cubicBezTo>
                    <a:pt x="3957" y="1417"/>
                    <a:pt x="4284" y="890"/>
                    <a:pt x="4566" y="890"/>
                  </a:cubicBezTo>
                  <a:cubicBezTo>
                    <a:pt x="4672" y="890"/>
                    <a:pt x="4772" y="964"/>
                    <a:pt x="4853" y="1148"/>
                  </a:cubicBezTo>
                  <a:cubicBezTo>
                    <a:pt x="5188" y="1917"/>
                    <a:pt x="5604" y="2245"/>
                    <a:pt x="5274" y="5374"/>
                  </a:cubicBezTo>
                  <a:cubicBezTo>
                    <a:pt x="5192" y="6153"/>
                    <a:pt x="5693" y="6592"/>
                    <a:pt x="6163" y="6592"/>
                  </a:cubicBezTo>
                  <a:cubicBezTo>
                    <a:pt x="6732" y="6592"/>
                    <a:pt x="7258" y="5952"/>
                    <a:pt x="6663" y="4499"/>
                  </a:cubicBezTo>
                  <a:cubicBezTo>
                    <a:pt x="5808" y="2406"/>
                    <a:pt x="6235" y="848"/>
                    <a:pt x="7022" y="848"/>
                  </a:cubicBezTo>
                  <a:cubicBezTo>
                    <a:pt x="7234" y="848"/>
                    <a:pt x="7473" y="961"/>
                    <a:pt x="7720" y="1208"/>
                  </a:cubicBezTo>
                  <a:cubicBezTo>
                    <a:pt x="8773" y="2262"/>
                    <a:pt x="8655" y="3592"/>
                    <a:pt x="9290" y="3592"/>
                  </a:cubicBezTo>
                  <a:cubicBezTo>
                    <a:pt x="9382" y="3592"/>
                    <a:pt x="9491" y="3563"/>
                    <a:pt x="9621" y="3502"/>
                  </a:cubicBezTo>
                  <a:cubicBezTo>
                    <a:pt x="10316" y="3175"/>
                    <a:pt x="9198" y="2144"/>
                    <a:pt x="8414" y="1420"/>
                  </a:cubicBezTo>
                  <a:cubicBezTo>
                    <a:pt x="8079" y="1111"/>
                    <a:pt x="8134" y="835"/>
                    <a:pt x="8485" y="835"/>
                  </a:cubicBezTo>
                  <a:cubicBezTo>
                    <a:pt x="8957" y="835"/>
                    <a:pt x="9965" y="1335"/>
                    <a:pt x="11282" y="2929"/>
                  </a:cubicBezTo>
                  <a:cubicBezTo>
                    <a:pt x="12040" y="3847"/>
                    <a:pt x="12680" y="4265"/>
                    <a:pt x="12970" y="4265"/>
                  </a:cubicBezTo>
                  <a:cubicBezTo>
                    <a:pt x="13426" y="4265"/>
                    <a:pt x="13026" y="3241"/>
                    <a:pt x="10890" y="1510"/>
                  </a:cubicBezTo>
                  <a:cubicBezTo>
                    <a:pt x="9966" y="761"/>
                    <a:pt x="9385" y="291"/>
                    <a:pt x="9033" y="6"/>
                  </a:cubicBezTo>
                  <a:lnTo>
                    <a:pt x="90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30;p51"/>
            <p:cNvSpPr/>
            <p:nvPr/>
          </p:nvSpPr>
          <p:spPr>
            <a:xfrm>
              <a:off x="5219751" y="2351908"/>
              <a:ext cx="1025407" cy="574465"/>
            </a:xfrm>
            <a:custGeom>
              <a:avLst/>
              <a:gdLst/>
              <a:ahLst/>
              <a:cxnLst/>
              <a:rect l="l" t="t" r="r" b="b"/>
              <a:pathLst>
                <a:path w="20222" h="11329" extrusionOk="0">
                  <a:moveTo>
                    <a:pt x="7939" y="1"/>
                  </a:moveTo>
                  <a:cubicBezTo>
                    <a:pt x="7562" y="1"/>
                    <a:pt x="7057" y="870"/>
                    <a:pt x="6392" y="3489"/>
                  </a:cubicBezTo>
                  <a:cubicBezTo>
                    <a:pt x="6392" y="3489"/>
                    <a:pt x="4523" y="2696"/>
                    <a:pt x="3307" y="2696"/>
                  </a:cubicBezTo>
                  <a:cubicBezTo>
                    <a:pt x="2129" y="2696"/>
                    <a:pt x="1563" y="3440"/>
                    <a:pt x="3900" y="6370"/>
                  </a:cubicBezTo>
                  <a:cubicBezTo>
                    <a:pt x="3900" y="6370"/>
                    <a:pt x="0" y="10358"/>
                    <a:pt x="2808" y="10358"/>
                  </a:cubicBezTo>
                  <a:cubicBezTo>
                    <a:pt x="3628" y="10358"/>
                    <a:pt x="5020" y="10017"/>
                    <a:pt x="7248" y="9139"/>
                  </a:cubicBezTo>
                  <a:lnTo>
                    <a:pt x="7248" y="9139"/>
                  </a:lnTo>
                  <a:cubicBezTo>
                    <a:pt x="7248" y="9139"/>
                    <a:pt x="6551" y="11328"/>
                    <a:pt x="7563" y="11328"/>
                  </a:cubicBezTo>
                  <a:cubicBezTo>
                    <a:pt x="8172" y="11328"/>
                    <a:pt x="9401" y="10535"/>
                    <a:pt x="11773" y="7992"/>
                  </a:cubicBezTo>
                  <a:cubicBezTo>
                    <a:pt x="11773" y="7992"/>
                    <a:pt x="11975" y="9194"/>
                    <a:pt x="12815" y="9194"/>
                  </a:cubicBezTo>
                  <a:cubicBezTo>
                    <a:pt x="13384" y="9194"/>
                    <a:pt x="14247" y="8640"/>
                    <a:pt x="15538" y="6783"/>
                  </a:cubicBezTo>
                  <a:cubicBezTo>
                    <a:pt x="15538" y="6783"/>
                    <a:pt x="18651" y="5471"/>
                    <a:pt x="20222" y="5084"/>
                  </a:cubicBezTo>
                  <a:lnTo>
                    <a:pt x="20222" y="5084"/>
                  </a:lnTo>
                  <a:cubicBezTo>
                    <a:pt x="20221" y="5084"/>
                    <a:pt x="18936" y="5200"/>
                    <a:pt x="17474" y="5200"/>
                  </a:cubicBezTo>
                  <a:cubicBezTo>
                    <a:pt x="15927" y="5200"/>
                    <a:pt x="14182" y="5070"/>
                    <a:pt x="13555" y="4535"/>
                  </a:cubicBezTo>
                  <a:cubicBezTo>
                    <a:pt x="12728" y="3830"/>
                    <a:pt x="12530" y="332"/>
                    <a:pt x="11386" y="332"/>
                  </a:cubicBezTo>
                  <a:cubicBezTo>
                    <a:pt x="10840" y="332"/>
                    <a:pt x="10079" y="1127"/>
                    <a:pt x="8931" y="3401"/>
                  </a:cubicBezTo>
                  <a:cubicBezTo>
                    <a:pt x="8931" y="3401"/>
                    <a:pt x="8685" y="1"/>
                    <a:pt x="7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31;p51"/>
            <p:cNvSpPr/>
            <p:nvPr/>
          </p:nvSpPr>
          <p:spPr>
            <a:xfrm>
              <a:off x="5219700" y="2526389"/>
              <a:ext cx="1025458" cy="399930"/>
            </a:xfrm>
            <a:custGeom>
              <a:avLst/>
              <a:gdLst/>
              <a:ahLst/>
              <a:cxnLst/>
              <a:rect l="l" t="t" r="r" b="b"/>
              <a:pathLst>
                <a:path w="20223" h="7887" extrusionOk="0">
                  <a:moveTo>
                    <a:pt x="2288" y="1"/>
                  </a:moveTo>
                  <a:cubicBezTo>
                    <a:pt x="2296" y="554"/>
                    <a:pt x="2738" y="1470"/>
                    <a:pt x="3901" y="2929"/>
                  </a:cubicBezTo>
                  <a:cubicBezTo>
                    <a:pt x="3901" y="2929"/>
                    <a:pt x="0" y="6916"/>
                    <a:pt x="2809" y="6916"/>
                  </a:cubicBezTo>
                  <a:cubicBezTo>
                    <a:pt x="3629" y="6916"/>
                    <a:pt x="5021" y="6576"/>
                    <a:pt x="7249" y="5698"/>
                  </a:cubicBezTo>
                  <a:lnTo>
                    <a:pt x="7249" y="5698"/>
                  </a:lnTo>
                  <a:cubicBezTo>
                    <a:pt x="7249" y="5698"/>
                    <a:pt x="6552" y="7887"/>
                    <a:pt x="7564" y="7887"/>
                  </a:cubicBezTo>
                  <a:cubicBezTo>
                    <a:pt x="8173" y="7887"/>
                    <a:pt x="9402" y="7093"/>
                    <a:pt x="11774" y="4551"/>
                  </a:cubicBezTo>
                  <a:cubicBezTo>
                    <a:pt x="11774" y="4551"/>
                    <a:pt x="11976" y="5752"/>
                    <a:pt x="12815" y="5752"/>
                  </a:cubicBezTo>
                  <a:cubicBezTo>
                    <a:pt x="13384" y="5752"/>
                    <a:pt x="14247" y="5199"/>
                    <a:pt x="15538" y="3341"/>
                  </a:cubicBezTo>
                  <a:cubicBezTo>
                    <a:pt x="15538" y="3341"/>
                    <a:pt x="18652" y="2029"/>
                    <a:pt x="20223" y="1642"/>
                  </a:cubicBezTo>
                  <a:lnTo>
                    <a:pt x="20223" y="1642"/>
                  </a:lnTo>
                  <a:cubicBezTo>
                    <a:pt x="20223" y="1642"/>
                    <a:pt x="20122" y="1650"/>
                    <a:pt x="19950" y="1663"/>
                  </a:cubicBezTo>
                  <a:cubicBezTo>
                    <a:pt x="18410" y="2291"/>
                    <a:pt x="16284" y="2643"/>
                    <a:pt x="13860" y="2643"/>
                  </a:cubicBezTo>
                  <a:cubicBezTo>
                    <a:pt x="12654" y="2643"/>
                    <a:pt x="11373" y="2556"/>
                    <a:pt x="10054" y="2373"/>
                  </a:cubicBezTo>
                  <a:cubicBezTo>
                    <a:pt x="6994" y="1947"/>
                    <a:pt x="4273" y="1079"/>
                    <a:pt x="2288" y="1"/>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32;p51"/>
            <p:cNvSpPr/>
            <p:nvPr/>
          </p:nvSpPr>
          <p:spPr>
            <a:xfrm>
              <a:off x="6863039" y="2340245"/>
              <a:ext cx="1016685" cy="459461"/>
            </a:xfrm>
            <a:custGeom>
              <a:avLst/>
              <a:gdLst/>
              <a:ahLst/>
              <a:cxnLst/>
              <a:rect l="l" t="t" r="r" b="b"/>
              <a:pathLst>
                <a:path w="20050" h="9061" extrusionOk="0">
                  <a:moveTo>
                    <a:pt x="401" y="4996"/>
                  </a:moveTo>
                  <a:cubicBezTo>
                    <a:pt x="269" y="5001"/>
                    <a:pt x="135" y="5006"/>
                    <a:pt x="0" y="5012"/>
                  </a:cubicBezTo>
                  <a:cubicBezTo>
                    <a:pt x="0" y="5012"/>
                    <a:pt x="146" y="5009"/>
                    <a:pt x="401" y="4996"/>
                  </a:cubicBezTo>
                  <a:close/>
                  <a:moveTo>
                    <a:pt x="12744" y="1"/>
                  </a:moveTo>
                  <a:cubicBezTo>
                    <a:pt x="11104" y="1"/>
                    <a:pt x="9227" y="686"/>
                    <a:pt x="8414" y="2524"/>
                  </a:cubicBezTo>
                  <a:cubicBezTo>
                    <a:pt x="7536" y="4510"/>
                    <a:pt x="1954" y="4920"/>
                    <a:pt x="401" y="4996"/>
                  </a:cubicBezTo>
                  <a:lnTo>
                    <a:pt x="401" y="4996"/>
                  </a:lnTo>
                  <a:cubicBezTo>
                    <a:pt x="837" y="4981"/>
                    <a:pt x="1255" y="4974"/>
                    <a:pt x="1653" y="4974"/>
                  </a:cubicBezTo>
                  <a:cubicBezTo>
                    <a:pt x="7684" y="4974"/>
                    <a:pt x="9452" y="6604"/>
                    <a:pt x="9453" y="6604"/>
                  </a:cubicBezTo>
                  <a:cubicBezTo>
                    <a:pt x="11320" y="8524"/>
                    <a:pt x="12598" y="9061"/>
                    <a:pt x="13445" y="9061"/>
                  </a:cubicBezTo>
                  <a:cubicBezTo>
                    <a:pt x="14521" y="9061"/>
                    <a:pt x="14898" y="8192"/>
                    <a:pt x="14898" y="8192"/>
                  </a:cubicBezTo>
                  <a:cubicBezTo>
                    <a:pt x="16201" y="8736"/>
                    <a:pt x="17071" y="8958"/>
                    <a:pt x="17624" y="8958"/>
                  </a:cubicBezTo>
                  <a:cubicBezTo>
                    <a:pt x="20050" y="8958"/>
                    <a:pt x="16377" y="4689"/>
                    <a:pt x="16377" y="4689"/>
                  </a:cubicBezTo>
                  <a:cubicBezTo>
                    <a:pt x="20047" y="2877"/>
                    <a:pt x="18926" y="2495"/>
                    <a:pt x="17327" y="2495"/>
                  </a:cubicBezTo>
                  <a:cubicBezTo>
                    <a:pt x="16162" y="2495"/>
                    <a:pt x="14742" y="2698"/>
                    <a:pt x="14742" y="2698"/>
                  </a:cubicBezTo>
                  <a:cubicBezTo>
                    <a:pt x="16832" y="1314"/>
                    <a:pt x="15015" y="1"/>
                    <a:pt x="127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33;p51"/>
            <p:cNvSpPr/>
            <p:nvPr/>
          </p:nvSpPr>
          <p:spPr>
            <a:xfrm>
              <a:off x="6863039" y="2594082"/>
              <a:ext cx="6744" cy="355"/>
            </a:xfrm>
            <a:custGeom>
              <a:avLst/>
              <a:gdLst/>
              <a:ahLst/>
              <a:cxnLst/>
              <a:rect l="l" t="t" r="r" b="b"/>
              <a:pathLst>
                <a:path w="133" h="7" extrusionOk="0">
                  <a:moveTo>
                    <a:pt x="132" y="1"/>
                  </a:moveTo>
                  <a:cubicBezTo>
                    <a:pt x="84" y="3"/>
                    <a:pt x="48" y="4"/>
                    <a:pt x="26" y="5"/>
                  </a:cubicBezTo>
                  <a:lnTo>
                    <a:pt x="26" y="5"/>
                  </a:lnTo>
                  <a:cubicBezTo>
                    <a:pt x="62" y="4"/>
                    <a:pt x="96" y="3"/>
                    <a:pt x="132" y="1"/>
                  </a:cubicBezTo>
                  <a:close/>
                  <a:moveTo>
                    <a:pt x="26" y="5"/>
                  </a:moveTo>
                  <a:lnTo>
                    <a:pt x="26" y="5"/>
                  </a:lnTo>
                  <a:cubicBezTo>
                    <a:pt x="17" y="5"/>
                    <a:pt x="9" y="6"/>
                    <a:pt x="0" y="6"/>
                  </a:cubicBezTo>
                  <a:cubicBezTo>
                    <a:pt x="0" y="6"/>
                    <a:pt x="9" y="6"/>
                    <a:pt x="26" y="5"/>
                  </a:cubicBezTo>
                  <a:close/>
                </a:path>
              </a:pathLst>
            </a:custGeom>
            <a:solidFill>
              <a:srgbClr val="C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34;p51"/>
            <p:cNvSpPr/>
            <p:nvPr/>
          </p:nvSpPr>
          <p:spPr>
            <a:xfrm>
              <a:off x="7199221" y="2475682"/>
              <a:ext cx="680444" cy="324021"/>
            </a:xfrm>
            <a:custGeom>
              <a:avLst/>
              <a:gdLst/>
              <a:ahLst/>
              <a:cxnLst/>
              <a:rect l="l" t="t" r="r" b="b"/>
              <a:pathLst>
                <a:path w="13419" h="6390" extrusionOk="0">
                  <a:moveTo>
                    <a:pt x="11999" y="1"/>
                  </a:moveTo>
                  <a:lnTo>
                    <a:pt x="11999" y="1"/>
                  </a:lnTo>
                  <a:cubicBezTo>
                    <a:pt x="10352" y="1692"/>
                    <a:pt x="6536" y="2875"/>
                    <a:pt x="2090" y="2875"/>
                  </a:cubicBezTo>
                  <a:cubicBezTo>
                    <a:pt x="1375" y="2875"/>
                    <a:pt x="677" y="2844"/>
                    <a:pt x="0" y="2786"/>
                  </a:cubicBezTo>
                  <a:lnTo>
                    <a:pt x="0" y="2786"/>
                  </a:lnTo>
                  <a:cubicBezTo>
                    <a:pt x="2097" y="3267"/>
                    <a:pt x="2822" y="3931"/>
                    <a:pt x="2822" y="3931"/>
                  </a:cubicBezTo>
                  <a:cubicBezTo>
                    <a:pt x="4690" y="5852"/>
                    <a:pt x="5968" y="6390"/>
                    <a:pt x="6814" y="6390"/>
                  </a:cubicBezTo>
                  <a:cubicBezTo>
                    <a:pt x="7890" y="6390"/>
                    <a:pt x="8267" y="5521"/>
                    <a:pt x="8267" y="5521"/>
                  </a:cubicBezTo>
                  <a:cubicBezTo>
                    <a:pt x="9570" y="6065"/>
                    <a:pt x="10440" y="6287"/>
                    <a:pt x="10993" y="6287"/>
                  </a:cubicBezTo>
                  <a:cubicBezTo>
                    <a:pt x="13419" y="6287"/>
                    <a:pt x="9746" y="2018"/>
                    <a:pt x="9746" y="2018"/>
                  </a:cubicBezTo>
                  <a:cubicBezTo>
                    <a:pt x="12158" y="828"/>
                    <a:pt x="12500" y="255"/>
                    <a:pt x="11999" y="1"/>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35;p51"/>
            <p:cNvSpPr/>
            <p:nvPr/>
          </p:nvSpPr>
          <p:spPr>
            <a:xfrm>
              <a:off x="6246299" y="3708255"/>
              <a:ext cx="873538" cy="537804"/>
            </a:xfrm>
            <a:custGeom>
              <a:avLst/>
              <a:gdLst/>
              <a:ahLst/>
              <a:cxnLst/>
              <a:rect l="l" t="t" r="r" b="b"/>
              <a:pathLst>
                <a:path w="17227" h="10606" extrusionOk="0">
                  <a:moveTo>
                    <a:pt x="16019" y="0"/>
                  </a:moveTo>
                  <a:lnTo>
                    <a:pt x="12397" y="503"/>
                  </a:lnTo>
                  <a:lnTo>
                    <a:pt x="0" y="10605"/>
                  </a:lnTo>
                  <a:lnTo>
                    <a:pt x="0" y="10605"/>
                  </a:lnTo>
                  <a:lnTo>
                    <a:pt x="7366" y="9519"/>
                  </a:lnTo>
                  <a:lnTo>
                    <a:pt x="12478" y="1348"/>
                  </a:lnTo>
                  <a:lnTo>
                    <a:pt x="17227" y="181"/>
                  </a:lnTo>
                  <a:lnTo>
                    <a:pt x="160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36;p51"/>
            <p:cNvSpPr/>
            <p:nvPr/>
          </p:nvSpPr>
          <p:spPr>
            <a:xfrm>
              <a:off x="6874853" y="3708255"/>
              <a:ext cx="244968" cy="68404"/>
            </a:xfrm>
            <a:custGeom>
              <a:avLst/>
              <a:gdLst/>
              <a:ahLst/>
              <a:cxnLst/>
              <a:rect l="l" t="t" r="r" b="b"/>
              <a:pathLst>
                <a:path w="4831" h="1349" extrusionOk="0">
                  <a:moveTo>
                    <a:pt x="3623" y="0"/>
                  </a:moveTo>
                  <a:lnTo>
                    <a:pt x="1" y="503"/>
                  </a:lnTo>
                  <a:lnTo>
                    <a:pt x="82" y="1348"/>
                  </a:lnTo>
                  <a:lnTo>
                    <a:pt x="4831" y="181"/>
                  </a:lnTo>
                  <a:lnTo>
                    <a:pt x="3623" y="0"/>
                  </a:lnTo>
                  <a:close/>
                </a:path>
              </a:pathLst>
            </a:custGeom>
            <a:solidFill>
              <a:srgbClr val="FAAD24">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37;p51"/>
            <p:cNvSpPr/>
            <p:nvPr/>
          </p:nvSpPr>
          <p:spPr>
            <a:xfrm>
              <a:off x="6803662" y="3495694"/>
              <a:ext cx="477005" cy="231125"/>
            </a:xfrm>
            <a:custGeom>
              <a:avLst/>
              <a:gdLst/>
              <a:ahLst/>
              <a:cxnLst/>
              <a:rect l="l" t="t" r="r" b="b"/>
              <a:pathLst>
                <a:path w="9407" h="4558" extrusionOk="0">
                  <a:moveTo>
                    <a:pt x="49" y="1"/>
                  </a:moveTo>
                  <a:lnTo>
                    <a:pt x="0" y="3528"/>
                  </a:lnTo>
                  <a:lnTo>
                    <a:pt x="1372" y="3186"/>
                  </a:lnTo>
                  <a:lnTo>
                    <a:pt x="9113" y="4557"/>
                  </a:lnTo>
                  <a:lnTo>
                    <a:pt x="9407" y="1127"/>
                  </a:lnTo>
                  <a:lnTo>
                    <a:pt x="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38;p51"/>
            <p:cNvSpPr/>
            <p:nvPr/>
          </p:nvSpPr>
          <p:spPr>
            <a:xfrm>
              <a:off x="6805234" y="3495440"/>
              <a:ext cx="475434" cy="231378"/>
            </a:xfrm>
            <a:custGeom>
              <a:avLst/>
              <a:gdLst/>
              <a:ahLst/>
              <a:cxnLst/>
              <a:rect l="l" t="t" r="r" b="b"/>
              <a:pathLst>
                <a:path w="9376" h="4563" extrusionOk="0">
                  <a:moveTo>
                    <a:pt x="45" y="0"/>
                  </a:moveTo>
                  <a:lnTo>
                    <a:pt x="1" y="861"/>
                  </a:lnTo>
                  <a:lnTo>
                    <a:pt x="2611" y="937"/>
                  </a:lnTo>
                  <a:lnTo>
                    <a:pt x="2521" y="3382"/>
                  </a:lnTo>
                  <a:lnTo>
                    <a:pt x="2747" y="3427"/>
                  </a:lnTo>
                  <a:lnTo>
                    <a:pt x="2822" y="906"/>
                  </a:lnTo>
                  <a:lnTo>
                    <a:pt x="4242" y="967"/>
                  </a:lnTo>
                  <a:lnTo>
                    <a:pt x="4075" y="3684"/>
                  </a:lnTo>
                  <a:lnTo>
                    <a:pt x="9082" y="4562"/>
                  </a:lnTo>
                  <a:lnTo>
                    <a:pt x="9376" y="1132"/>
                  </a:lnTo>
                  <a:lnTo>
                    <a:pt x="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39;p51"/>
            <p:cNvSpPr/>
            <p:nvPr/>
          </p:nvSpPr>
          <p:spPr>
            <a:xfrm>
              <a:off x="7156527" y="2573951"/>
              <a:ext cx="354800" cy="146748"/>
            </a:xfrm>
            <a:custGeom>
              <a:avLst/>
              <a:gdLst/>
              <a:ahLst/>
              <a:cxnLst/>
              <a:rect l="l" t="t" r="r" b="b"/>
              <a:pathLst>
                <a:path w="6997" h="2894" extrusionOk="0">
                  <a:moveTo>
                    <a:pt x="3595" y="0"/>
                  </a:moveTo>
                  <a:cubicBezTo>
                    <a:pt x="2049" y="0"/>
                    <a:pt x="123" y="211"/>
                    <a:pt x="0" y="666"/>
                  </a:cubicBezTo>
                  <a:cubicBezTo>
                    <a:pt x="2234" y="1420"/>
                    <a:pt x="3641" y="2395"/>
                    <a:pt x="4437" y="2719"/>
                  </a:cubicBezTo>
                  <a:cubicBezTo>
                    <a:pt x="4717" y="2833"/>
                    <a:pt x="5071" y="2893"/>
                    <a:pt x="5420" y="2893"/>
                  </a:cubicBezTo>
                  <a:cubicBezTo>
                    <a:pt x="6062" y="2893"/>
                    <a:pt x="6688" y="2689"/>
                    <a:pt x="6810" y="2237"/>
                  </a:cubicBezTo>
                  <a:cubicBezTo>
                    <a:pt x="6997" y="1538"/>
                    <a:pt x="6572" y="663"/>
                    <a:pt x="5415" y="176"/>
                  </a:cubicBezTo>
                  <a:cubicBezTo>
                    <a:pt x="5139" y="61"/>
                    <a:pt x="4422" y="0"/>
                    <a:pt x="3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0;p51"/>
            <p:cNvSpPr/>
            <p:nvPr/>
          </p:nvSpPr>
          <p:spPr>
            <a:xfrm>
              <a:off x="6293202" y="2569438"/>
              <a:ext cx="514377" cy="56691"/>
            </a:xfrm>
            <a:custGeom>
              <a:avLst/>
              <a:gdLst/>
              <a:ahLst/>
              <a:cxnLst/>
              <a:rect l="l" t="t" r="r" b="b"/>
              <a:pathLst>
                <a:path w="10144" h="1118" extrusionOk="0">
                  <a:moveTo>
                    <a:pt x="10084" y="0"/>
                  </a:moveTo>
                  <a:lnTo>
                    <a:pt x="1" y="302"/>
                  </a:lnTo>
                  <a:lnTo>
                    <a:pt x="243" y="1117"/>
                  </a:lnTo>
                  <a:lnTo>
                    <a:pt x="10143" y="815"/>
                  </a:lnTo>
                  <a:lnTo>
                    <a:pt x="10084" y="0"/>
                  </a:ln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41;p51"/>
            <p:cNvSpPr/>
            <p:nvPr/>
          </p:nvSpPr>
          <p:spPr>
            <a:xfrm>
              <a:off x="6090174" y="2495153"/>
              <a:ext cx="139192" cy="104204"/>
            </a:xfrm>
            <a:custGeom>
              <a:avLst/>
              <a:gdLst/>
              <a:ahLst/>
              <a:cxnLst/>
              <a:rect l="l" t="t" r="r" b="b"/>
              <a:pathLst>
                <a:path w="2745" h="2055" extrusionOk="0">
                  <a:moveTo>
                    <a:pt x="1763" y="1"/>
                  </a:moveTo>
                  <a:cubicBezTo>
                    <a:pt x="1027" y="1"/>
                    <a:pt x="228" y="503"/>
                    <a:pt x="86" y="1351"/>
                  </a:cubicBezTo>
                  <a:cubicBezTo>
                    <a:pt x="1" y="1863"/>
                    <a:pt x="109" y="2054"/>
                    <a:pt x="290" y="2054"/>
                  </a:cubicBezTo>
                  <a:cubicBezTo>
                    <a:pt x="560" y="2054"/>
                    <a:pt x="994" y="1623"/>
                    <a:pt x="1181" y="1195"/>
                  </a:cubicBezTo>
                  <a:cubicBezTo>
                    <a:pt x="1426" y="635"/>
                    <a:pt x="1684" y="350"/>
                    <a:pt x="2229" y="350"/>
                  </a:cubicBezTo>
                  <a:cubicBezTo>
                    <a:pt x="2378" y="350"/>
                    <a:pt x="2548" y="371"/>
                    <a:pt x="2744" y="413"/>
                  </a:cubicBezTo>
                  <a:cubicBezTo>
                    <a:pt x="2497" y="131"/>
                    <a:pt x="2139" y="1"/>
                    <a:pt x="1763" y="1"/>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42;p51"/>
            <p:cNvSpPr/>
            <p:nvPr/>
          </p:nvSpPr>
          <p:spPr>
            <a:xfrm>
              <a:off x="6404908" y="2364584"/>
              <a:ext cx="74439" cy="151615"/>
            </a:xfrm>
            <a:custGeom>
              <a:avLst/>
              <a:gdLst/>
              <a:ahLst/>
              <a:cxnLst/>
              <a:rect l="l" t="t" r="r" b="b"/>
              <a:pathLst>
                <a:path w="1468" h="2990" extrusionOk="0">
                  <a:moveTo>
                    <a:pt x="565" y="1"/>
                  </a:moveTo>
                  <a:cubicBezTo>
                    <a:pt x="522" y="1"/>
                    <a:pt x="480" y="25"/>
                    <a:pt x="440" y="78"/>
                  </a:cubicBezTo>
                  <a:cubicBezTo>
                    <a:pt x="1" y="652"/>
                    <a:pt x="773" y="1673"/>
                    <a:pt x="1458" y="2990"/>
                  </a:cubicBezTo>
                  <a:cubicBezTo>
                    <a:pt x="1468" y="2353"/>
                    <a:pt x="983" y="1"/>
                    <a:pt x="565" y="1"/>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43;p51"/>
            <p:cNvSpPr/>
            <p:nvPr/>
          </p:nvSpPr>
          <p:spPr>
            <a:xfrm>
              <a:off x="6543032" y="2186757"/>
              <a:ext cx="65818" cy="145277"/>
            </a:xfrm>
            <a:custGeom>
              <a:avLst/>
              <a:gdLst/>
              <a:ahLst/>
              <a:cxnLst/>
              <a:rect l="l" t="t" r="r" b="b"/>
              <a:pathLst>
                <a:path w="1298" h="2865" extrusionOk="0">
                  <a:moveTo>
                    <a:pt x="774" y="1"/>
                  </a:moveTo>
                  <a:cubicBezTo>
                    <a:pt x="746" y="1"/>
                    <a:pt x="714" y="8"/>
                    <a:pt x="679" y="22"/>
                  </a:cubicBezTo>
                  <a:cubicBezTo>
                    <a:pt x="0" y="304"/>
                    <a:pt x="363" y="1515"/>
                    <a:pt x="440" y="2864"/>
                  </a:cubicBezTo>
                  <a:cubicBezTo>
                    <a:pt x="747" y="2330"/>
                    <a:pt x="1297" y="1"/>
                    <a:pt x="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44;p51"/>
            <p:cNvSpPr/>
            <p:nvPr/>
          </p:nvSpPr>
          <p:spPr>
            <a:xfrm>
              <a:off x="7412593" y="2436790"/>
              <a:ext cx="238832" cy="81233"/>
            </a:xfrm>
            <a:custGeom>
              <a:avLst/>
              <a:gdLst/>
              <a:ahLst/>
              <a:cxnLst/>
              <a:rect l="l" t="t" r="r" b="b"/>
              <a:pathLst>
                <a:path w="4710" h="1602" extrusionOk="0">
                  <a:moveTo>
                    <a:pt x="4710" y="0"/>
                  </a:moveTo>
                  <a:lnTo>
                    <a:pt x="4710" y="0"/>
                  </a:lnTo>
                  <a:cubicBezTo>
                    <a:pt x="4709" y="0"/>
                    <a:pt x="3048" y="773"/>
                    <a:pt x="1528" y="773"/>
                  </a:cubicBezTo>
                  <a:cubicBezTo>
                    <a:pt x="1149" y="773"/>
                    <a:pt x="778" y="725"/>
                    <a:pt x="444" y="605"/>
                  </a:cubicBezTo>
                  <a:cubicBezTo>
                    <a:pt x="243" y="1027"/>
                    <a:pt x="1" y="1509"/>
                    <a:pt x="1" y="1509"/>
                  </a:cubicBezTo>
                  <a:cubicBezTo>
                    <a:pt x="163" y="1571"/>
                    <a:pt x="416" y="1602"/>
                    <a:pt x="724" y="1602"/>
                  </a:cubicBezTo>
                  <a:cubicBezTo>
                    <a:pt x="2018" y="1602"/>
                    <a:pt x="4271" y="1057"/>
                    <a:pt x="4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45;p51"/>
            <p:cNvSpPr/>
            <p:nvPr/>
          </p:nvSpPr>
          <p:spPr>
            <a:xfrm>
              <a:off x="7571557" y="2490539"/>
              <a:ext cx="226460" cy="109325"/>
            </a:xfrm>
            <a:custGeom>
              <a:avLst/>
              <a:gdLst/>
              <a:ahLst/>
              <a:cxnLst/>
              <a:rect l="l" t="t" r="r" b="b"/>
              <a:pathLst>
                <a:path w="4466" h="2156" extrusionOk="0">
                  <a:moveTo>
                    <a:pt x="4465" y="1"/>
                  </a:moveTo>
                  <a:cubicBezTo>
                    <a:pt x="4465" y="1"/>
                    <a:pt x="2546" y="1230"/>
                    <a:pt x="900" y="1230"/>
                  </a:cubicBezTo>
                  <a:cubicBezTo>
                    <a:pt x="701" y="1230"/>
                    <a:pt x="506" y="1212"/>
                    <a:pt x="319" y="1172"/>
                  </a:cubicBezTo>
                  <a:cubicBezTo>
                    <a:pt x="176" y="1617"/>
                    <a:pt x="1" y="2128"/>
                    <a:pt x="1" y="2128"/>
                  </a:cubicBezTo>
                  <a:cubicBezTo>
                    <a:pt x="80" y="2147"/>
                    <a:pt x="179" y="2156"/>
                    <a:pt x="293" y="2156"/>
                  </a:cubicBezTo>
                  <a:cubicBezTo>
                    <a:pt x="1441" y="2156"/>
                    <a:pt x="4135" y="1246"/>
                    <a:pt x="44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46;p51"/>
            <p:cNvSpPr/>
            <p:nvPr/>
          </p:nvSpPr>
          <p:spPr>
            <a:xfrm>
              <a:off x="7439315" y="2530597"/>
              <a:ext cx="290605" cy="171087"/>
            </a:xfrm>
            <a:custGeom>
              <a:avLst/>
              <a:gdLst/>
              <a:ahLst/>
              <a:cxnLst/>
              <a:rect l="l" t="t" r="r" b="b"/>
              <a:pathLst>
                <a:path w="5731" h="3374" extrusionOk="0">
                  <a:moveTo>
                    <a:pt x="1904" y="0"/>
                  </a:moveTo>
                  <a:cubicBezTo>
                    <a:pt x="1038" y="0"/>
                    <a:pt x="258" y="179"/>
                    <a:pt x="167" y="699"/>
                  </a:cubicBezTo>
                  <a:cubicBezTo>
                    <a:pt x="0" y="1648"/>
                    <a:pt x="2354" y="2813"/>
                    <a:pt x="3449" y="3149"/>
                  </a:cubicBezTo>
                  <a:cubicBezTo>
                    <a:pt x="3886" y="3283"/>
                    <a:pt x="4285" y="3373"/>
                    <a:pt x="4617" y="3373"/>
                  </a:cubicBezTo>
                  <a:cubicBezTo>
                    <a:pt x="5117" y="3373"/>
                    <a:pt x="5465" y="3169"/>
                    <a:pt x="5564" y="2600"/>
                  </a:cubicBezTo>
                  <a:cubicBezTo>
                    <a:pt x="5731" y="1652"/>
                    <a:pt x="4977" y="610"/>
                    <a:pt x="3882" y="273"/>
                  </a:cubicBezTo>
                  <a:cubicBezTo>
                    <a:pt x="3388" y="122"/>
                    <a:pt x="2616"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47;p51"/>
            <p:cNvSpPr/>
            <p:nvPr/>
          </p:nvSpPr>
          <p:spPr>
            <a:xfrm>
              <a:off x="7248863" y="2366663"/>
              <a:ext cx="312003" cy="193145"/>
            </a:xfrm>
            <a:custGeom>
              <a:avLst/>
              <a:gdLst/>
              <a:ahLst/>
              <a:cxnLst/>
              <a:rect l="l" t="t" r="r" b="b"/>
              <a:pathLst>
                <a:path w="6153" h="3809" extrusionOk="0">
                  <a:moveTo>
                    <a:pt x="4066" y="1"/>
                  </a:moveTo>
                  <a:cubicBezTo>
                    <a:pt x="3591" y="1"/>
                    <a:pt x="3093" y="140"/>
                    <a:pt x="2662" y="424"/>
                  </a:cubicBezTo>
                  <a:cubicBezTo>
                    <a:pt x="1707" y="1055"/>
                    <a:pt x="1" y="2830"/>
                    <a:pt x="627" y="3562"/>
                  </a:cubicBezTo>
                  <a:cubicBezTo>
                    <a:pt x="776" y="3736"/>
                    <a:pt x="1025" y="3808"/>
                    <a:pt x="1331" y="3808"/>
                  </a:cubicBezTo>
                  <a:cubicBezTo>
                    <a:pt x="2311" y="3808"/>
                    <a:pt x="3876" y="3070"/>
                    <a:pt x="4604" y="2589"/>
                  </a:cubicBezTo>
                  <a:cubicBezTo>
                    <a:pt x="5559" y="1958"/>
                    <a:pt x="6153" y="1339"/>
                    <a:pt x="5527" y="608"/>
                  </a:cubicBezTo>
                  <a:cubicBezTo>
                    <a:pt x="5183" y="207"/>
                    <a:pt x="4642" y="1"/>
                    <a:pt x="4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48;p51"/>
            <p:cNvSpPr/>
            <p:nvPr/>
          </p:nvSpPr>
          <p:spPr>
            <a:xfrm>
              <a:off x="7242220" y="3040856"/>
              <a:ext cx="431673" cy="410274"/>
            </a:xfrm>
            <a:custGeom>
              <a:avLst/>
              <a:gdLst/>
              <a:ahLst/>
              <a:cxnLst/>
              <a:rect l="l" t="t" r="r" b="b"/>
              <a:pathLst>
                <a:path w="8513" h="8091" extrusionOk="0">
                  <a:moveTo>
                    <a:pt x="1" y="0"/>
                  </a:moveTo>
                  <a:lnTo>
                    <a:pt x="1751" y="5072"/>
                  </a:lnTo>
                  <a:lnTo>
                    <a:pt x="8513" y="8091"/>
                  </a:lnTo>
                  <a:lnTo>
                    <a:pt x="2355" y="12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49;p51"/>
            <p:cNvSpPr/>
            <p:nvPr/>
          </p:nvSpPr>
          <p:spPr>
            <a:xfrm>
              <a:off x="7480996" y="3206160"/>
              <a:ext cx="701082" cy="713353"/>
            </a:xfrm>
            <a:custGeom>
              <a:avLst/>
              <a:gdLst/>
              <a:ahLst/>
              <a:cxnLst/>
              <a:rect l="l" t="t" r="r" b="b"/>
              <a:pathLst>
                <a:path w="13826" h="14068" extrusionOk="0">
                  <a:moveTo>
                    <a:pt x="1" y="1"/>
                  </a:moveTo>
                  <a:lnTo>
                    <a:pt x="422" y="5254"/>
                  </a:lnTo>
                  <a:lnTo>
                    <a:pt x="13825" y="14067"/>
                  </a:lnTo>
                  <a:lnTo>
                    <a:pt x="3622" y="452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0;p51"/>
            <p:cNvSpPr/>
            <p:nvPr/>
          </p:nvSpPr>
          <p:spPr>
            <a:xfrm>
              <a:off x="6866690" y="3491891"/>
              <a:ext cx="20435" cy="178643"/>
            </a:xfrm>
            <a:custGeom>
              <a:avLst/>
              <a:gdLst/>
              <a:ahLst/>
              <a:cxnLst/>
              <a:rect l="l" t="t" r="r" b="b"/>
              <a:pathLst>
                <a:path w="403" h="3523" extrusionOk="0">
                  <a:moveTo>
                    <a:pt x="403" y="0"/>
                  </a:moveTo>
                  <a:lnTo>
                    <a:pt x="243" y="21"/>
                  </a:lnTo>
                  <a:lnTo>
                    <a:pt x="1" y="3522"/>
                  </a:lnTo>
                  <a:lnTo>
                    <a:pt x="222" y="3522"/>
                  </a:lnTo>
                  <a:lnTo>
                    <a:pt x="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51;p51"/>
            <p:cNvSpPr/>
            <p:nvPr/>
          </p:nvSpPr>
          <p:spPr>
            <a:xfrm>
              <a:off x="7046291" y="3608211"/>
              <a:ext cx="112317" cy="109224"/>
            </a:xfrm>
            <a:custGeom>
              <a:avLst/>
              <a:gdLst/>
              <a:ahLst/>
              <a:cxnLst/>
              <a:rect l="l" t="t" r="r" b="b"/>
              <a:pathLst>
                <a:path w="2215" h="2154" extrusionOk="0">
                  <a:moveTo>
                    <a:pt x="81" y="0"/>
                  </a:moveTo>
                  <a:lnTo>
                    <a:pt x="0" y="1831"/>
                  </a:lnTo>
                  <a:lnTo>
                    <a:pt x="2013" y="2154"/>
                  </a:lnTo>
                  <a:lnTo>
                    <a:pt x="2214" y="343"/>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52;p51"/>
            <p:cNvSpPr/>
            <p:nvPr/>
          </p:nvSpPr>
          <p:spPr>
            <a:xfrm>
              <a:off x="7054962" y="3622510"/>
              <a:ext cx="89296" cy="99590"/>
            </a:xfrm>
            <a:custGeom>
              <a:avLst/>
              <a:gdLst/>
              <a:ahLst/>
              <a:cxnLst/>
              <a:rect l="l" t="t" r="r" b="b"/>
              <a:pathLst>
                <a:path w="1761" h="1964" extrusionOk="0">
                  <a:moveTo>
                    <a:pt x="176" y="0"/>
                  </a:moveTo>
                  <a:lnTo>
                    <a:pt x="1" y="1714"/>
                  </a:lnTo>
                  <a:lnTo>
                    <a:pt x="1564" y="1964"/>
                  </a:lnTo>
                  <a:lnTo>
                    <a:pt x="1761" y="272"/>
                  </a:lnTo>
                  <a:lnTo>
                    <a:pt x="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53;p51"/>
            <p:cNvSpPr/>
            <p:nvPr/>
          </p:nvSpPr>
          <p:spPr>
            <a:xfrm>
              <a:off x="6607986" y="1606725"/>
              <a:ext cx="90158" cy="115968"/>
            </a:xfrm>
            <a:custGeom>
              <a:avLst/>
              <a:gdLst/>
              <a:ahLst/>
              <a:cxnLst/>
              <a:rect l="l" t="t" r="r" b="b"/>
              <a:pathLst>
                <a:path w="1778" h="2287" extrusionOk="0">
                  <a:moveTo>
                    <a:pt x="649" y="1"/>
                  </a:moveTo>
                  <a:cubicBezTo>
                    <a:pt x="79" y="1"/>
                    <a:pt x="1" y="1179"/>
                    <a:pt x="456" y="2286"/>
                  </a:cubicBezTo>
                  <a:cubicBezTo>
                    <a:pt x="456" y="2286"/>
                    <a:pt x="1777" y="40"/>
                    <a:pt x="663" y="1"/>
                  </a:cubicBezTo>
                  <a:cubicBezTo>
                    <a:pt x="658" y="1"/>
                    <a:pt x="653" y="1"/>
                    <a:pt x="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54;p51"/>
            <p:cNvSpPr/>
            <p:nvPr/>
          </p:nvSpPr>
          <p:spPr>
            <a:xfrm>
              <a:off x="7063176" y="3629356"/>
              <a:ext cx="74946" cy="72765"/>
            </a:xfrm>
            <a:custGeom>
              <a:avLst/>
              <a:gdLst/>
              <a:ahLst/>
              <a:cxnLst/>
              <a:rect l="l" t="t" r="r" b="b"/>
              <a:pathLst>
                <a:path w="1478" h="1435" extrusionOk="0">
                  <a:moveTo>
                    <a:pt x="111" y="0"/>
                  </a:moveTo>
                  <a:lnTo>
                    <a:pt x="0" y="1435"/>
                  </a:lnTo>
                  <a:lnTo>
                    <a:pt x="1373" y="711"/>
                  </a:lnTo>
                  <a:lnTo>
                    <a:pt x="1478" y="235"/>
                  </a:lnTo>
                  <a:lnTo>
                    <a:pt x="111" y="0"/>
                  </a:lnTo>
                  <a:close/>
                </a:path>
              </a:pathLst>
            </a:custGeom>
            <a:solidFill>
              <a:srgbClr val="FAAD24">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55;p51"/>
            <p:cNvSpPr/>
            <p:nvPr/>
          </p:nvSpPr>
          <p:spPr>
            <a:xfrm>
              <a:off x="6975911" y="3473991"/>
              <a:ext cx="466864" cy="65920"/>
            </a:xfrm>
            <a:custGeom>
              <a:avLst/>
              <a:gdLst/>
              <a:ahLst/>
              <a:cxnLst/>
              <a:rect l="l" t="t" r="r" b="b"/>
              <a:pathLst>
                <a:path w="9207" h="1300" extrusionOk="0">
                  <a:moveTo>
                    <a:pt x="0" y="1"/>
                  </a:moveTo>
                  <a:lnTo>
                    <a:pt x="468" y="514"/>
                  </a:lnTo>
                  <a:lnTo>
                    <a:pt x="8995" y="1299"/>
                  </a:lnTo>
                  <a:lnTo>
                    <a:pt x="9206" y="87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56;p51"/>
            <p:cNvSpPr/>
            <p:nvPr/>
          </p:nvSpPr>
          <p:spPr>
            <a:xfrm>
              <a:off x="7389420" y="3655165"/>
              <a:ext cx="186249" cy="109630"/>
            </a:xfrm>
            <a:custGeom>
              <a:avLst/>
              <a:gdLst/>
              <a:ahLst/>
              <a:cxnLst/>
              <a:rect l="l" t="t" r="r" b="b"/>
              <a:pathLst>
                <a:path w="3673" h="2162" extrusionOk="0">
                  <a:moveTo>
                    <a:pt x="206" y="1"/>
                  </a:moveTo>
                  <a:lnTo>
                    <a:pt x="0" y="2162"/>
                  </a:lnTo>
                  <a:lnTo>
                    <a:pt x="0" y="2162"/>
                  </a:lnTo>
                  <a:lnTo>
                    <a:pt x="3417" y="1650"/>
                  </a:lnTo>
                  <a:lnTo>
                    <a:pt x="3673" y="1043"/>
                  </a:lnTo>
                  <a:lnTo>
                    <a:pt x="206" y="1"/>
                  </a:lnTo>
                  <a:close/>
                </a:path>
              </a:pathLst>
            </a:custGeom>
            <a:solidFill>
              <a:srgbClr val="FAAD24">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57;p51"/>
            <p:cNvSpPr/>
            <p:nvPr/>
          </p:nvSpPr>
          <p:spPr>
            <a:xfrm>
              <a:off x="5400721" y="2571619"/>
              <a:ext cx="334213" cy="219969"/>
            </a:xfrm>
            <a:custGeom>
              <a:avLst/>
              <a:gdLst/>
              <a:ahLst/>
              <a:cxnLst/>
              <a:rect l="l" t="t" r="r" b="b"/>
              <a:pathLst>
                <a:path w="6591" h="4338" extrusionOk="0">
                  <a:moveTo>
                    <a:pt x="4816" y="0"/>
                  </a:moveTo>
                  <a:cubicBezTo>
                    <a:pt x="4134" y="0"/>
                    <a:pt x="3292" y="234"/>
                    <a:pt x="2469" y="695"/>
                  </a:cubicBezTo>
                  <a:cubicBezTo>
                    <a:pt x="902" y="1572"/>
                    <a:pt x="0" y="2944"/>
                    <a:pt x="456" y="3758"/>
                  </a:cubicBezTo>
                  <a:cubicBezTo>
                    <a:pt x="673" y="4146"/>
                    <a:pt x="1157" y="4337"/>
                    <a:pt x="1774" y="4337"/>
                  </a:cubicBezTo>
                  <a:cubicBezTo>
                    <a:pt x="2456" y="4337"/>
                    <a:pt x="3298" y="4104"/>
                    <a:pt x="4121" y="3644"/>
                  </a:cubicBezTo>
                  <a:cubicBezTo>
                    <a:pt x="5689" y="2766"/>
                    <a:pt x="6590" y="1393"/>
                    <a:pt x="6134" y="579"/>
                  </a:cubicBezTo>
                  <a:cubicBezTo>
                    <a:pt x="5918" y="192"/>
                    <a:pt x="5433" y="0"/>
                    <a:pt x="48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58;p51"/>
            <p:cNvSpPr/>
            <p:nvPr/>
          </p:nvSpPr>
          <p:spPr>
            <a:xfrm>
              <a:off x="5621395" y="2613705"/>
              <a:ext cx="220121" cy="210385"/>
            </a:xfrm>
            <a:custGeom>
              <a:avLst/>
              <a:gdLst/>
              <a:ahLst/>
              <a:cxnLst/>
              <a:rect l="l" t="t" r="r" b="b"/>
              <a:pathLst>
                <a:path w="4341" h="4149" extrusionOk="0">
                  <a:moveTo>
                    <a:pt x="3036" y="1"/>
                  </a:moveTo>
                  <a:cubicBezTo>
                    <a:pt x="2573" y="1"/>
                    <a:pt x="2019" y="228"/>
                    <a:pt x="1477" y="818"/>
                  </a:cubicBezTo>
                  <a:cubicBezTo>
                    <a:pt x="544" y="1834"/>
                    <a:pt x="0" y="3539"/>
                    <a:pt x="482" y="3981"/>
                  </a:cubicBezTo>
                  <a:cubicBezTo>
                    <a:pt x="605" y="4095"/>
                    <a:pt x="772" y="4148"/>
                    <a:pt x="968" y="4148"/>
                  </a:cubicBezTo>
                  <a:cubicBezTo>
                    <a:pt x="1536" y="4148"/>
                    <a:pt x="2348" y="3697"/>
                    <a:pt x="3041" y="2942"/>
                  </a:cubicBezTo>
                  <a:cubicBezTo>
                    <a:pt x="3974" y="1927"/>
                    <a:pt x="4341" y="747"/>
                    <a:pt x="3860" y="305"/>
                  </a:cubicBezTo>
                  <a:cubicBezTo>
                    <a:pt x="3658" y="119"/>
                    <a:pt x="3371" y="1"/>
                    <a:pt x="3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59;p51"/>
            <p:cNvSpPr/>
            <p:nvPr/>
          </p:nvSpPr>
          <p:spPr>
            <a:xfrm>
              <a:off x="5787103" y="3282676"/>
              <a:ext cx="799049" cy="296994"/>
            </a:xfrm>
            <a:custGeom>
              <a:avLst/>
              <a:gdLst/>
              <a:ahLst/>
              <a:cxnLst/>
              <a:rect l="l" t="t" r="r" b="b"/>
              <a:pathLst>
                <a:path w="15758" h="5857" extrusionOk="0">
                  <a:moveTo>
                    <a:pt x="1570" y="1"/>
                  </a:moveTo>
                  <a:lnTo>
                    <a:pt x="0" y="5857"/>
                  </a:lnTo>
                  <a:lnTo>
                    <a:pt x="0" y="5857"/>
                  </a:lnTo>
                  <a:lnTo>
                    <a:pt x="15758" y="4951"/>
                  </a:lnTo>
                  <a:lnTo>
                    <a:pt x="1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0;p51"/>
            <p:cNvSpPr/>
            <p:nvPr/>
          </p:nvSpPr>
          <p:spPr>
            <a:xfrm>
              <a:off x="5717838" y="3424096"/>
              <a:ext cx="175194" cy="199179"/>
            </a:xfrm>
            <a:custGeom>
              <a:avLst/>
              <a:gdLst/>
              <a:ahLst/>
              <a:cxnLst/>
              <a:rect l="l" t="t" r="r" b="b"/>
              <a:pathLst>
                <a:path w="3455" h="3928" extrusionOk="0">
                  <a:moveTo>
                    <a:pt x="1969" y="0"/>
                  </a:moveTo>
                  <a:cubicBezTo>
                    <a:pt x="884" y="0"/>
                    <a:pt x="1" y="3584"/>
                    <a:pt x="1869" y="3913"/>
                  </a:cubicBezTo>
                  <a:cubicBezTo>
                    <a:pt x="1922" y="3923"/>
                    <a:pt x="1973" y="3927"/>
                    <a:pt x="2023" y="3927"/>
                  </a:cubicBezTo>
                  <a:cubicBezTo>
                    <a:pt x="3301" y="3927"/>
                    <a:pt x="3454" y="924"/>
                    <a:pt x="2292" y="110"/>
                  </a:cubicBezTo>
                  <a:cubicBezTo>
                    <a:pt x="2184" y="35"/>
                    <a:pt x="2075" y="0"/>
                    <a:pt x="19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1;p51"/>
            <p:cNvSpPr/>
            <p:nvPr/>
          </p:nvSpPr>
          <p:spPr>
            <a:xfrm>
              <a:off x="5865089" y="3467450"/>
              <a:ext cx="152731" cy="173622"/>
            </a:xfrm>
            <a:custGeom>
              <a:avLst/>
              <a:gdLst/>
              <a:ahLst/>
              <a:cxnLst/>
              <a:rect l="l" t="t" r="r" b="b"/>
              <a:pathLst>
                <a:path w="3012" h="3424" extrusionOk="0">
                  <a:moveTo>
                    <a:pt x="1717" y="0"/>
                  </a:moveTo>
                  <a:cubicBezTo>
                    <a:pt x="771" y="0"/>
                    <a:pt x="1" y="3124"/>
                    <a:pt x="1630" y="3412"/>
                  </a:cubicBezTo>
                  <a:cubicBezTo>
                    <a:pt x="1676" y="3420"/>
                    <a:pt x="1721" y="3424"/>
                    <a:pt x="1764" y="3424"/>
                  </a:cubicBezTo>
                  <a:cubicBezTo>
                    <a:pt x="2878" y="3424"/>
                    <a:pt x="3011" y="806"/>
                    <a:pt x="1999" y="96"/>
                  </a:cubicBezTo>
                  <a:cubicBezTo>
                    <a:pt x="1904" y="30"/>
                    <a:pt x="1810" y="0"/>
                    <a:pt x="1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2;p51"/>
            <p:cNvSpPr/>
            <p:nvPr/>
          </p:nvSpPr>
          <p:spPr>
            <a:xfrm>
              <a:off x="5571855" y="3394281"/>
              <a:ext cx="184423" cy="209777"/>
            </a:xfrm>
            <a:custGeom>
              <a:avLst/>
              <a:gdLst/>
              <a:ahLst/>
              <a:cxnLst/>
              <a:rect l="l" t="t" r="r" b="b"/>
              <a:pathLst>
                <a:path w="3637" h="4137" extrusionOk="0">
                  <a:moveTo>
                    <a:pt x="2073" y="0"/>
                  </a:moveTo>
                  <a:cubicBezTo>
                    <a:pt x="932" y="0"/>
                    <a:pt x="0" y="3774"/>
                    <a:pt x="1968" y="4122"/>
                  </a:cubicBezTo>
                  <a:cubicBezTo>
                    <a:pt x="2024" y="4132"/>
                    <a:pt x="2078" y="4137"/>
                    <a:pt x="2130" y="4137"/>
                  </a:cubicBezTo>
                  <a:cubicBezTo>
                    <a:pt x="3476" y="4137"/>
                    <a:pt x="3637" y="973"/>
                    <a:pt x="2413" y="117"/>
                  </a:cubicBezTo>
                  <a:cubicBezTo>
                    <a:pt x="2299" y="37"/>
                    <a:pt x="2185" y="0"/>
                    <a:pt x="2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3;p51"/>
            <p:cNvSpPr/>
            <p:nvPr/>
          </p:nvSpPr>
          <p:spPr>
            <a:xfrm>
              <a:off x="5938106" y="3603141"/>
              <a:ext cx="30729" cy="97967"/>
            </a:xfrm>
            <a:custGeom>
              <a:avLst/>
              <a:gdLst/>
              <a:ahLst/>
              <a:cxnLst/>
              <a:rect l="l" t="t" r="r" b="b"/>
              <a:pathLst>
                <a:path w="606" h="1932" extrusionOk="0">
                  <a:moveTo>
                    <a:pt x="605" y="1"/>
                  </a:moveTo>
                  <a:lnTo>
                    <a:pt x="1" y="101"/>
                  </a:lnTo>
                  <a:cubicBezTo>
                    <a:pt x="237" y="474"/>
                    <a:pt x="294" y="1120"/>
                    <a:pt x="202" y="1931"/>
                  </a:cubicBezTo>
                  <a:lnTo>
                    <a:pt x="383" y="1931"/>
                  </a:lnTo>
                  <a:cubicBezTo>
                    <a:pt x="322" y="1153"/>
                    <a:pt x="277" y="499"/>
                    <a:pt x="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4;p51"/>
            <p:cNvSpPr/>
            <p:nvPr/>
          </p:nvSpPr>
          <p:spPr>
            <a:xfrm>
              <a:off x="5800388" y="3577584"/>
              <a:ext cx="30678" cy="98018"/>
            </a:xfrm>
            <a:custGeom>
              <a:avLst/>
              <a:gdLst/>
              <a:ahLst/>
              <a:cxnLst/>
              <a:rect l="l" t="t" r="r" b="b"/>
              <a:pathLst>
                <a:path w="605" h="1933" extrusionOk="0">
                  <a:moveTo>
                    <a:pt x="604" y="1"/>
                  </a:moveTo>
                  <a:lnTo>
                    <a:pt x="0" y="101"/>
                  </a:lnTo>
                  <a:cubicBezTo>
                    <a:pt x="236" y="476"/>
                    <a:pt x="293" y="1121"/>
                    <a:pt x="201" y="1933"/>
                  </a:cubicBezTo>
                  <a:lnTo>
                    <a:pt x="383" y="1933"/>
                  </a:lnTo>
                  <a:cubicBezTo>
                    <a:pt x="321" y="1154"/>
                    <a:pt x="277" y="500"/>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65;p51"/>
            <p:cNvSpPr/>
            <p:nvPr/>
          </p:nvSpPr>
          <p:spPr>
            <a:xfrm>
              <a:off x="5661554" y="3550102"/>
              <a:ext cx="30729" cy="98018"/>
            </a:xfrm>
            <a:custGeom>
              <a:avLst/>
              <a:gdLst/>
              <a:ahLst/>
              <a:cxnLst/>
              <a:rect l="l" t="t" r="r" b="b"/>
              <a:pathLst>
                <a:path w="606" h="1933" extrusionOk="0">
                  <a:moveTo>
                    <a:pt x="605" y="0"/>
                  </a:moveTo>
                  <a:lnTo>
                    <a:pt x="1" y="101"/>
                  </a:lnTo>
                  <a:cubicBezTo>
                    <a:pt x="238" y="474"/>
                    <a:pt x="294" y="1119"/>
                    <a:pt x="202" y="1932"/>
                  </a:cubicBezTo>
                  <a:lnTo>
                    <a:pt x="384" y="1932"/>
                  </a:lnTo>
                  <a:cubicBezTo>
                    <a:pt x="322" y="1153"/>
                    <a:pt x="278" y="499"/>
                    <a:pt x="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66;p51"/>
            <p:cNvSpPr/>
            <p:nvPr/>
          </p:nvSpPr>
          <p:spPr>
            <a:xfrm>
              <a:off x="7218084" y="3270455"/>
              <a:ext cx="61914" cy="238731"/>
            </a:xfrm>
            <a:custGeom>
              <a:avLst/>
              <a:gdLst/>
              <a:ahLst/>
              <a:cxnLst/>
              <a:rect l="l" t="t" r="r" b="b"/>
              <a:pathLst>
                <a:path w="1221" h="4708" extrusionOk="0">
                  <a:moveTo>
                    <a:pt x="1221" y="1"/>
                  </a:moveTo>
                  <a:lnTo>
                    <a:pt x="1119" y="3"/>
                  </a:lnTo>
                  <a:lnTo>
                    <a:pt x="0" y="4660"/>
                  </a:lnTo>
                  <a:lnTo>
                    <a:pt x="196" y="4708"/>
                  </a:lnTo>
                  <a:lnTo>
                    <a:pt x="12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67;p51"/>
            <p:cNvSpPr/>
            <p:nvPr/>
          </p:nvSpPr>
          <p:spPr>
            <a:xfrm>
              <a:off x="7619272" y="3560294"/>
              <a:ext cx="213174" cy="232291"/>
            </a:xfrm>
            <a:custGeom>
              <a:avLst/>
              <a:gdLst/>
              <a:ahLst/>
              <a:cxnLst/>
              <a:rect l="l" t="t" r="r" b="b"/>
              <a:pathLst>
                <a:path w="4204" h="4581" extrusionOk="0">
                  <a:moveTo>
                    <a:pt x="2673" y="1"/>
                  </a:moveTo>
                  <a:cubicBezTo>
                    <a:pt x="2470" y="1"/>
                    <a:pt x="1886" y="961"/>
                    <a:pt x="1886" y="961"/>
                  </a:cubicBezTo>
                  <a:cubicBezTo>
                    <a:pt x="1791" y="534"/>
                    <a:pt x="1683" y="370"/>
                    <a:pt x="1574" y="370"/>
                  </a:cubicBezTo>
                  <a:cubicBezTo>
                    <a:pt x="1221" y="370"/>
                    <a:pt x="852" y="2096"/>
                    <a:pt x="852" y="2096"/>
                  </a:cubicBezTo>
                  <a:cubicBezTo>
                    <a:pt x="246" y="2551"/>
                    <a:pt x="0" y="4070"/>
                    <a:pt x="801" y="4367"/>
                  </a:cubicBezTo>
                  <a:cubicBezTo>
                    <a:pt x="1219" y="4521"/>
                    <a:pt x="1542" y="4581"/>
                    <a:pt x="1791" y="4581"/>
                  </a:cubicBezTo>
                  <a:cubicBezTo>
                    <a:pt x="2642" y="4581"/>
                    <a:pt x="2642" y="3888"/>
                    <a:pt x="2642" y="3888"/>
                  </a:cubicBezTo>
                  <a:cubicBezTo>
                    <a:pt x="2642" y="3888"/>
                    <a:pt x="2642" y="3888"/>
                    <a:pt x="2642" y="3888"/>
                  </a:cubicBezTo>
                  <a:cubicBezTo>
                    <a:pt x="4203" y="2701"/>
                    <a:pt x="2986" y="2625"/>
                    <a:pt x="2648" y="2625"/>
                  </a:cubicBezTo>
                  <a:cubicBezTo>
                    <a:pt x="2598" y="2625"/>
                    <a:pt x="2567" y="2626"/>
                    <a:pt x="2567" y="2626"/>
                  </a:cubicBezTo>
                  <a:cubicBezTo>
                    <a:pt x="3774" y="1365"/>
                    <a:pt x="3218" y="1184"/>
                    <a:pt x="2802" y="1184"/>
                  </a:cubicBezTo>
                  <a:cubicBezTo>
                    <a:pt x="2635" y="1184"/>
                    <a:pt x="2491" y="1213"/>
                    <a:pt x="2491" y="1213"/>
                  </a:cubicBezTo>
                  <a:cubicBezTo>
                    <a:pt x="2779" y="296"/>
                    <a:pt x="2785" y="1"/>
                    <a:pt x="26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68;p51"/>
            <p:cNvSpPr/>
            <p:nvPr/>
          </p:nvSpPr>
          <p:spPr>
            <a:xfrm>
              <a:off x="7664552" y="3761041"/>
              <a:ext cx="20841" cy="78799"/>
            </a:xfrm>
            <a:custGeom>
              <a:avLst/>
              <a:gdLst/>
              <a:ahLst/>
              <a:cxnLst/>
              <a:rect l="l" t="t" r="r" b="b"/>
              <a:pathLst>
                <a:path w="411" h="1554" extrusionOk="0">
                  <a:moveTo>
                    <a:pt x="278" y="0"/>
                  </a:moveTo>
                  <a:cubicBezTo>
                    <a:pt x="208" y="598"/>
                    <a:pt x="137" y="1025"/>
                    <a:pt x="0" y="1529"/>
                  </a:cubicBezTo>
                  <a:lnTo>
                    <a:pt x="134" y="1554"/>
                  </a:lnTo>
                  <a:lnTo>
                    <a:pt x="411" y="24"/>
                  </a:lnTo>
                  <a:lnTo>
                    <a:pt x="2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69;p51"/>
            <p:cNvSpPr/>
            <p:nvPr/>
          </p:nvSpPr>
          <p:spPr>
            <a:xfrm>
              <a:off x="7085234" y="1670920"/>
              <a:ext cx="194311" cy="118098"/>
            </a:xfrm>
            <a:custGeom>
              <a:avLst/>
              <a:gdLst/>
              <a:ahLst/>
              <a:cxnLst/>
              <a:rect l="l" t="t" r="r" b="b"/>
              <a:pathLst>
                <a:path w="3832" h="2329" extrusionOk="0">
                  <a:moveTo>
                    <a:pt x="3752" y="1296"/>
                  </a:moveTo>
                  <a:cubicBezTo>
                    <a:pt x="3635" y="1"/>
                    <a:pt x="1241" y="419"/>
                    <a:pt x="1" y="2328"/>
                  </a:cubicBezTo>
                  <a:cubicBezTo>
                    <a:pt x="1889" y="991"/>
                    <a:pt x="3832" y="2194"/>
                    <a:pt x="3752" y="12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0;p51"/>
            <p:cNvSpPr/>
            <p:nvPr/>
          </p:nvSpPr>
          <p:spPr>
            <a:xfrm>
              <a:off x="7081431" y="2165105"/>
              <a:ext cx="7809" cy="6237"/>
            </a:xfrm>
            <a:custGeom>
              <a:avLst/>
              <a:gdLst/>
              <a:ahLst/>
              <a:cxnLst/>
              <a:rect l="l" t="t" r="r" b="b"/>
              <a:pathLst>
                <a:path w="154" h="123" extrusionOk="0">
                  <a:moveTo>
                    <a:pt x="154" y="1"/>
                  </a:moveTo>
                  <a:cubicBezTo>
                    <a:pt x="103" y="41"/>
                    <a:pt x="52" y="81"/>
                    <a:pt x="0" y="122"/>
                  </a:cubicBezTo>
                  <a:cubicBezTo>
                    <a:pt x="0" y="123"/>
                    <a:pt x="57" y="78"/>
                    <a:pt x="154" y="1"/>
                  </a:cubicBezTo>
                  <a:close/>
                </a:path>
              </a:pathLst>
            </a:custGeom>
            <a:solidFill>
              <a:srgbClr val="B67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71;p51"/>
            <p:cNvSpPr/>
            <p:nvPr/>
          </p:nvSpPr>
          <p:spPr>
            <a:xfrm>
              <a:off x="7089189" y="1840533"/>
              <a:ext cx="406370" cy="324629"/>
            </a:xfrm>
            <a:custGeom>
              <a:avLst/>
              <a:gdLst/>
              <a:ahLst/>
              <a:cxnLst/>
              <a:rect l="l" t="t" r="r" b="b"/>
              <a:pathLst>
                <a:path w="8014" h="6402" extrusionOk="0">
                  <a:moveTo>
                    <a:pt x="1945" y="3745"/>
                  </a:moveTo>
                  <a:cubicBezTo>
                    <a:pt x="2064" y="4638"/>
                    <a:pt x="502" y="5992"/>
                    <a:pt x="1" y="6402"/>
                  </a:cubicBezTo>
                  <a:cubicBezTo>
                    <a:pt x="2558" y="4370"/>
                    <a:pt x="2973" y="5151"/>
                    <a:pt x="4176" y="5348"/>
                  </a:cubicBezTo>
                  <a:cubicBezTo>
                    <a:pt x="6128" y="5668"/>
                    <a:pt x="4791" y="4100"/>
                    <a:pt x="4791" y="4100"/>
                  </a:cubicBezTo>
                  <a:cubicBezTo>
                    <a:pt x="8013" y="4228"/>
                    <a:pt x="5098" y="2840"/>
                    <a:pt x="5098" y="2840"/>
                  </a:cubicBezTo>
                  <a:cubicBezTo>
                    <a:pt x="6748" y="1"/>
                    <a:pt x="3937" y="2382"/>
                    <a:pt x="3937" y="2382"/>
                  </a:cubicBezTo>
                  <a:cubicBezTo>
                    <a:pt x="3048" y="257"/>
                    <a:pt x="1804" y="2683"/>
                    <a:pt x="1945" y="37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72;p51"/>
            <p:cNvSpPr/>
            <p:nvPr/>
          </p:nvSpPr>
          <p:spPr>
            <a:xfrm>
              <a:off x="6116237" y="2373306"/>
              <a:ext cx="7809" cy="6693"/>
            </a:xfrm>
            <a:custGeom>
              <a:avLst/>
              <a:gdLst/>
              <a:ahLst/>
              <a:cxnLst/>
              <a:rect l="l" t="t" r="r" b="b"/>
              <a:pathLst>
                <a:path w="154" h="132" extrusionOk="0">
                  <a:moveTo>
                    <a:pt x="0" y="0"/>
                  </a:moveTo>
                  <a:cubicBezTo>
                    <a:pt x="51" y="44"/>
                    <a:pt x="101" y="87"/>
                    <a:pt x="154" y="131"/>
                  </a:cubicBezTo>
                  <a:cubicBezTo>
                    <a:pt x="154" y="131"/>
                    <a:pt x="97" y="81"/>
                    <a:pt x="0" y="0"/>
                  </a:cubicBezTo>
                  <a:close/>
                </a:path>
              </a:pathLst>
            </a:custGeom>
            <a:solidFill>
              <a:srgbClr val="B67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73;p51"/>
            <p:cNvSpPr/>
            <p:nvPr/>
          </p:nvSpPr>
          <p:spPr>
            <a:xfrm>
              <a:off x="5701308" y="1983069"/>
              <a:ext cx="414990" cy="390296"/>
            </a:xfrm>
            <a:custGeom>
              <a:avLst/>
              <a:gdLst/>
              <a:ahLst/>
              <a:cxnLst/>
              <a:rect l="l" t="t" r="r" b="b"/>
              <a:pathLst>
                <a:path w="8184" h="7697" extrusionOk="0">
                  <a:moveTo>
                    <a:pt x="3144" y="4200"/>
                  </a:moveTo>
                  <a:cubicBezTo>
                    <a:pt x="1503" y="5285"/>
                    <a:pt x="4150" y="6274"/>
                    <a:pt x="5074" y="6030"/>
                  </a:cubicBezTo>
                  <a:cubicBezTo>
                    <a:pt x="5856" y="5824"/>
                    <a:pt x="7648" y="7251"/>
                    <a:pt x="8183" y="7696"/>
                  </a:cubicBezTo>
                  <a:cubicBezTo>
                    <a:pt x="5427" y="5357"/>
                    <a:pt x="5832" y="4640"/>
                    <a:pt x="5832" y="4640"/>
                  </a:cubicBezTo>
                  <a:cubicBezTo>
                    <a:pt x="5173" y="2022"/>
                    <a:pt x="4423" y="3189"/>
                    <a:pt x="4423" y="3189"/>
                  </a:cubicBezTo>
                  <a:cubicBezTo>
                    <a:pt x="3435" y="0"/>
                    <a:pt x="3164" y="3011"/>
                    <a:pt x="3164" y="3011"/>
                  </a:cubicBezTo>
                  <a:cubicBezTo>
                    <a:pt x="1" y="1662"/>
                    <a:pt x="3144" y="4200"/>
                    <a:pt x="3144" y="42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74;p51"/>
            <p:cNvSpPr/>
            <p:nvPr/>
          </p:nvSpPr>
          <p:spPr>
            <a:xfrm>
              <a:off x="6865168" y="1351012"/>
              <a:ext cx="201613" cy="268293"/>
            </a:xfrm>
            <a:custGeom>
              <a:avLst/>
              <a:gdLst/>
              <a:ahLst/>
              <a:cxnLst/>
              <a:rect l="l" t="t" r="r" b="b"/>
              <a:pathLst>
                <a:path w="3976" h="5291" extrusionOk="0">
                  <a:moveTo>
                    <a:pt x="0" y="5290"/>
                  </a:moveTo>
                  <a:cubicBezTo>
                    <a:pt x="1158" y="2879"/>
                    <a:pt x="3975" y="1310"/>
                    <a:pt x="2760" y="625"/>
                  </a:cubicBezTo>
                  <a:cubicBezTo>
                    <a:pt x="1653" y="1"/>
                    <a:pt x="313" y="2195"/>
                    <a:pt x="0"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75;p51"/>
            <p:cNvSpPr/>
            <p:nvPr/>
          </p:nvSpPr>
          <p:spPr>
            <a:xfrm>
              <a:off x="6083684" y="2473704"/>
              <a:ext cx="145683" cy="154861"/>
            </a:xfrm>
            <a:custGeom>
              <a:avLst/>
              <a:gdLst/>
              <a:ahLst/>
              <a:cxnLst/>
              <a:rect l="l" t="t" r="r" b="b"/>
              <a:pathLst>
                <a:path w="2873" h="3054" extrusionOk="0">
                  <a:moveTo>
                    <a:pt x="1309" y="1618"/>
                  </a:moveTo>
                  <a:cubicBezTo>
                    <a:pt x="1619" y="906"/>
                    <a:pt x="1954" y="638"/>
                    <a:pt x="2872" y="836"/>
                  </a:cubicBezTo>
                  <a:cubicBezTo>
                    <a:pt x="2141" y="1"/>
                    <a:pt x="429" y="494"/>
                    <a:pt x="215" y="1774"/>
                  </a:cubicBezTo>
                  <a:cubicBezTo>
                    <a:pt x="1" y="3054"/>
                    <a:pt x="998" y="2331"/>
                    <a:pt x="1309" y="1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2033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97" fill="hold"/>
                                        <p:tgtEl>
                                          <p:spTgt spid="4"/>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928575" y="1088741"/>
            <a:ext cx="3329689" cy="939968"/>
          </a:xfrm>
          <a:prstGeom prst="rect">
            <a:avLst/>
          </a:prstGeom>
          <a:noFill/>
          <a:ln>
            <a:noFill/>
          </a:ln>
        </p:spPr>
        <p:txBody>
          <a:bodyPr spcFirstLastPara="1" wrap="square" lIns="68569" tIns="68569" rIns="68569" bIns="68569"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6000" dirty="0">
                <a:solidFill>
                  <a:srgbClr val="FFAA21"/>
                </a:solidFill>
                <a:latin typeface="Roboto" panose="020B0604020202020204" charset="0"/>
                <a:ea typeface="Roboto" panose="020B0604020202020204" charset="0"/>
              </a:rPr>
              <a:t>pull up</a:t>
            </a:r>
            <a:endParaRPr lang="en-US" sz="6000" dirty="0">
              <a:solidFill>
                <a:srgbClr val="FFAA21"/>
              </a:solidFill>
              <a:latin typeface="Roboto" panose="020B0604020202020204" charset="0"/>
              <a:ea typeface="Roboto" panose="020B0604020202020204" charset="0"/>
            </a:endParaRPr>
          </a:p>
        </p:txBody>
      </p:sp>
      <p:sp>
        <p:nvSpPr>
          <p:cNvPr id="12" name="Rectangle 11"/>
          <p:cNvSpPr/>
          <p:nvPr/>
        </p:nvSpPr>
        <p:spPr>
          <a:xfrm>
            <a:off x="839398" y="3275761"/>
            <a:ext cx="3886199" cy="1200329"/>
          </a:xfrm>
          <a:prstGeom prst="rect">
            <a:avLst/>
          </a:prstGeom>
        </p:spPr>
        <p:txBody>
          <a:bodyPr wrap="square">
            <a:spAutoFit/>
          </a:bodyPr>
          <a:lstStyle/>
          <a:p>
            <a:pPr algn="ctr"/>
            <a:r>
              <a:rPr lang="en-US" sz="3600" dirty="0" err="1">
                <a:solidFill>
                  <a:schemeClr val="bg2">
                    <a:lumMod val="50000"/>
                  </a:schemeClr>
                </a:solidFill>
                <a:latin typeface="Roboto" panose="020B0604020202020204" charset="0"/>
                <a:ea typeface="Roboto" panose="020B0604020202020204" charset="0"/>
              </a:rPr>
              <a:t>kéo</a:t>
            </a:r>
            <a:r>
              <a:rPr lang="en-US" sz="3600" dirty="0">
                <a:solidFill>
                  <a:schemeClr val="bg2">
                    <a:lumMod val="50000"/>
                  </a:schemeClr>
                </a:solidFill>
                <a:latin typeface="Roboto" panose="020B0604020202020204" charset="0"/>
                <a:ea typeface="Roboto" panose="020B0604020202020204" charset="0"/>
              </a:rPr>
              <a:t> </a:t>
            </a:r>
            <a:r>
              <a:rPr lang="en-US" sz="3600" dirty="0" err="1">
                <a:solidFill>
                  <a:schemeClr val="bg2">
                    <a:lumMod val="50000"/>
                  </a:schemeClr>
                </a:solidFill>
                <a:latin typeface="Roboto" panose="020B0604020202020204" charset="0"/>
                <a:ea typeface="Roboto" panose="020B0604020202020204" charset="0"/>
              </a:rPr>
              <a:t>lên</a:t>
            </a:r>
            <a:r>
              <a:rPr lang="en-US" sz="3600" dirty="0">
                <a:solidFill>
                  <a:schemeClr val="bg2">
                    <a:lumMod val="50000"/>
                  </a:schemeClr>
                </a:solidFill>
                <a:latin typeface="Roboto" panose="020B0604020202020204" charset="0"/>
                <a:ea typeface="Roboto" panose="020B0604020202020204" charset="0"/>
              </a:rPr>
              <a:t>, </a:t>
            </a:r>
            <a:r>
              <a:rPr lang="en-US" sz="3600" dirty="0" err="1">
                <a:solidFill>
                  <a:schemeClr val="bg2">
                    <a:lumMod val="50000"/>
                  </a:schemeClr>
                </a:solidFill>
                <a:latin typeface="Roboto" panose="020B0604020202020204" charset="0"/>
                <a:ea typeface="Roboto" panose="020B0604020202020204" charset="0"/>
              </a:rPr>
              <a:t>nhổ</a:t>
            </a:r>
            <a:r>
              <a:rPr lang="en-US" sz="3600" dirty="0">
                <a:solidFill>
                  <a:schemeClr val="bg2">
                    <a:lumMod val="50000"/>
                  </a:schemeClr>
                </a:solidFill>
                <a:latin typeface="Roboto" panose="020B0604020202020204" charset="0"/>
                <a:ea typeface="Roboto" panose="020B0604020202020204" charset="0"/>
              </a:rPr>
              <a:t> </a:t>
            </a:r>
            <a:r>
              <a:rPr lang="en-US" sz="3600" dirty="0" err="1">
                <a:solidFill>
                  <a:schemeClr val="bg2">
                    <a:lumMod val="50000"/>
                  </a:schemeClr>
                </a:solidFill>
                <a:latin typeface="Roboto" panose="020B0604020202020204" charset="0"/>
                <a:ea typeface="Roboto" panose="020B0604020202020204" charset="0"/>
              </a:rPr>
              <a:t>lên</a:t>
            </a:r>
            <a:r>
              <a:rPr lang="en-US" sz="3600" dirty="0">
                <a:solidFill>
                  <a:schemeClr val="bg2">
                    <a:lumMod val="50000"/>
                  </a:schemeClr>
                </a:solidFill>
                <a:latin typeface="Roboto" panose="020B0604020202020204" charset="0"/>
                <a:ea typeface="Roboto" panose="020B0604020202020204" charset="0"/>
              </a:rPr>
              <a:t>, </a:t>
            </a:r>
          </a:p>
          <a:p>
            <a:pPr algn="ctr"/>
            <a:r>
              <a:rPr lang="en-US" sz="3600" dirty="0" err="1">
                <a:solidFill>
                  <a:schemeClr val="bg2">
                    <a:lumMod val="50000"/>
                  </a:schemeClr>
                </a:solidFill>
                <a:latin typeface="Roboto" panose="020B0604020202020204" charset="0"/>
                <a:ea typeface="Roboto" panose="020B0604020202020204" charset="0"/>
              </a:rPr>
              <a:t>lôi</a:t>
            </a:r>
            <a:r>
              <a:rPr lang="en-US" sz="3600" dirty="0">
                <a:solidFill>
                  <a:schemeClr val="bg2">
                    <a:lumMod val="50000"/>
                  </a:schemeClr>
                </a:solidFill>
                <a:latin typeface="Roboto" panose="020B0604020202020204" charset="0"/>
                <a:ea typeface="Roboto" panose="020B0604020202020204" charset="0"/>
              </a:rPr>
              <a:t> </a:t>
            </a:r>
            <a:r>
              <a:rPr lang="en-US" sz="3600" dirty="0" err="1">
                <a:solidFill>
                  <a:schemeClr val="bg2">
                    <a:lumMod val="50000"/>
                  </a:schemeClr>
                </a:solidFill>
                <a:latin typeface="Roboto" panose="020B0604020202020204" charset="0"/>
                <a:ea typeface="Roboto" panose="020B0604020202020204" charset="0"/>
              </a:rPr>
              <a:t>lên</a:t>
            </a:r>
            <a:endParaRPr lang="en-US" sz="3600" dirty="0">
              <a:solidFill>
                <a:schemeClr val="bg2">
                  <a:lumMod val="50000"/>
                </a:schemeClr>
              </a:solidFill>
              <a:latin typeface="Roboto" panose="020B0604020202020204" charset="0"/>
              <a:ea typeface="Roboto" panose="020B0604020202020204" charset="0"/>
            </a:endParaRPr>
          </a:p>
        </p:txBody>
      </p:sp>
      <p:sp>
        <p:nvSpPr>
          <p:cNvPr id="2" name="Rectangle 1"/>
          <p:cNvSpPr/>
          <p:nvPr/>
        </p:nvSpPr>
        <p:spPr>
          <a:xfrm>
            <a:off x="1690767" y="2455980"/>
            <a:ext cx="1805302" cy="646331"/>
          </a:xfrm>
          <a:prstGeom prst="rect">
            <a:avLst/>
          </a:prstGeom>
        </p:spPr>
        <p:txBody>
          <a:bodyPr wrap="none">
            <a:spAutoFit/>
          </a:bodyPr>
          <a:lstStyle/>
          <a:p>
            <a:pPr algn="ctr"/>
            <a:r>
              <a:rPr lang="en-US" sz="3600" b="1" dirty="0">
                <a:solidFill>
                  <a:schemeClr val="accent5">
                    <a:lumMod val="50000"/>
                  </a:schemeClr>
                </a:solidFill>
                <a:latin typeface="Roboto" panose="020B0604020202020204" charset="0"/>
                <a:ea typeface="Roboto" panose="020B0604020202020204" charset="0"/>
              </a:rPr>
              <a:t>/</a:t>
            </a:r>
            <a:r>
              <a:rPr lang="en-US" sz="3600" b="1" dirty="0" err="1">
                <a:solidFill>
                  <a:schemeClr val="accent5">
                    <a:lumMod val="50000"/>
                  </a:schemeClr>
                </a:solidFill>
                <a:latin typeface="Roboto" panose="020B0604020202020204" charset="0"/>
                <a:ea typeface="Roboto" panose="020B0604020202020204" charset="0"/>
              </a:rPr>
              <a:t>pʊl</a:t>
            </a:r>
            <a:r>
              <a:rPr lang="en-US" sz="3600" b="1" dirty="0">
                <a:solidFill>
                  <a:schemeClr val="accent5">
                    <a:lumMod val="50000"/>
                  </a:schemeClr>
                </a:solidFill>
                <a:latin typeface="Roboto" panose="020B0604020202020204" charset="0"/>
                <a:ea typeface="Roboto" panose="020B0604020202020204" charset="0"/>
              </a:rPr>
              <a:t> </a:t>
            </a:r>
            <a:r>
              <a:rPr lang="en-US" sz="3600" b="1" dirty="0" err="1">
                <a:solidFill>
                  <a:schemeClr val="accent5">
                    <a:lumMod val="50000"/>
                  </a:schemeClr>
                </a:solidFill>
                <a:latin typeface="Roboto" panose="020B0604020202020204" charset="0"/>
                <a:ea typeface="Roboto" panose="020B0604020202020204" charset="0"/>
              </a:rPr>
              <a:t>ʌp</a:t>
            </a:r>
            <a:r>
              <a:rPr lang="en-US" sz="3600" b="1" dirty="0">
                <a:solidFill>
                  <a:schemeClr val="accent5">
                    <a:lumMod val="50000"/>
                  </a:schemeClr>
                </a:solidFill>
                <a:latin typeface="Roboto" panose="020B0604020202020204" charset="0"/>
                <a:ea typeface="Roboto" panose="020B0604020202020204" charset="0"/>
              </a:rPr>
              <a:t>/</a:t>
            </a:r>
          </a:p>
        </p:txBody>
      </p:sp>
      <p:pic>
        <p:nvPicPr>
          <p:cNvPr id="3" name="pull u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8481" y="2539003"/>
            <a:ext cx="457200" cy="457200"/>
          </a:xfrm>
          <a:prstGeom prst="rect">
            <a:avLst/>
          </a:prstGeom>
        </p:spPr>
      </p:pic>
      <p:pic>
        <p:nvPicPr>
          <p:cNvPr id="4100" name="Picture 4" descr="Young man pulling big turnip root female farmer Vector Imag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407" b="90000" l="10000" r="90000"/>
                    </a14:imgEffect>
                  </a14:imgLayer>
                </a14:imgProps>
              </a:ext>
              <a:ext uri="{28A0092B-C50C-407E-A947-70E740481C1C}">
                <a14:useLocalDpi xmlns:a14="http://schemas.microsoft.com/office/drawing/2010/main" val="0"/>
              </a:ext>
            </a:extLst>
          </a:blip>
          <a:srcRect/>
          <a:stretch>
            <a:fillRect/>
          </a:stretch>
        </p:blipFill>
        <p:spPr bwMode="auto">
          <a:xfrm>
            <a:off x="4072352" y="428162"/>
            <a:ext cx="4366054" cy="471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45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792"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116796" y="469749"/>
            <a:ext cx="5024074" cy="939968"/>
          </a:xfrm>
          <a:prstGeom prst="rect">
            <a:avLst/>
          </a:prstGeom>
          <a:noFill/>
          <a:ln>
            <a:noFill/>
          </a:ln>
        </p:spPr>
        <p:txBody>
          <a:bodyPr spcFirstLastPara="1" wrap="square" lIns="68569" tIns="68569" rIns="68569" bIns="68569"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6000" dirty="0">
                <a:solidFill>
                  <a:srgbClr val="FFAA21"/>
                </a:solidFill>
                <a:latin typeface="Roboto" panose="020B0604020202020204" charset="0"/>
                <a:ea typeface="Roboto" panose="020B0604020202020204" charset="0"/>
              </a:rPr>
              <a:t>landslide </a:t>
            </a:r>
            <a:r>
              <a:rPr lang="en-US" sz="4500" dirty="0">
                <a:solidFill>
                  <a:srgbClr val="FFAA21"/>
                </a:solidFill>
                <a:latin typeface="Roboto" panose="020B0604020202020204" charset="0"/>
                <a:ea typeface="Roboto" panose="020B0604020202020204" charset="0"/>
              </a:rPr>
              <a:t>(n)</a:t>
            </a:r>
            <a:r>
              <a:rPr lang="en-US" sz="6000" dirty="0">
                <a:solidFill>
                  <a:srgbClr val="FFAA21"/>
                </a:solidFill>
                <a:latin typeface="Roboto" panose="020B0604020202020204" charset="0"/>
                <a:ea typeface="Roboto" panose="020B0604020202020204" charset="0"/>
              </a:rPr>
              <a:t> </a:t>
            </a:r>
          </a:p>
          <a:p>
            <a:r>
              <a:rPr lang="en-US" sz="6000" dirty="0">
                <a:solidFill>
                  <a:srgbClr val="FFAA21"/>
                </a:solidFill>
                <a:latin typeface="Roboto" panose="020B0604020202020204" charset="0"/>
                <a:ea typeface="Roboto" panose="020B0604020202020204" charset="0"/>
              </a:rPr>
              <a:t> </a:t>
            </a:r>
            <a:endParaRPr lang="en-US" sz="6000" dirty="0">
              <a:solidFill>
                <a:srgbClr val="FFAA21"/>
              </a:solidFill>
              <a:latin typeface="Roboto" panose="020B0604020202020204" charset="0"/>
              <a:ea typeface="Roboto" panose="020B0604020202020204" charset="0"/>
            </a:endParaRPr>
          </a:p>
        </p:txBody>
      </p:sp>
      <p:sp>
        <p:nvSpPr>
          <p:cNvPr id="12" name="Rectangle 11"/>
          <p:cNvSpPr/>
          <p:nvPr/>
        </p:nvSpPr>
        <p:spPr>
          <a:xfrm>
            <a:off x="836878" y="3461067"/>
            <a:ext cx="2382560" cy="646331"/>
          </a:xfrm>
          <a:prstGeom prst="rect">
            <a:avLst/>
          </a:prstGeom>
        </p:spPr>
        <p:txBody>
          <a:bodyPr wrap="square">
            <a:spAutoFit/>
          </a:bodyPr>
          <a:lstStyle/>
          <a:p>
            <a:pPr algn="ctr"/>
            <a:r>
              <a:rPr lang="en-US" sz="3600" dirty="0" err="1">
                <a:solidFill>
                  <a:schemeClr val="bg2">
                    <a:lumMod val="50000"/>
                  </a:schemeClr>
                </a:solidFill>
                <a:latin typeface="Roboto" panose="020B0604020202020204" charset="0"/>
                <a:ea typeface="Roboto" panose="020B0604020202020204" charset="0"/>
              </a:rPr>
              <a:t>vụ</a:t>
            </a:r>
            <a:r>
              <a:rPr lang="en-US" sz="3600" dirty="0">
                <a:solidFill>
                  <a:schemeClr val="bg2">
                    <a:lumMod val="50000"/>
                  </a:schemeClr>
                </a:solidFill>
                <a:latin typeface="Roboto" panose="020B0604020202020204" charset="0"/>
                <a:ea typeface="Roboto" panose="020B0604020202020204" charset="0"/>
              </a:rPr>
              <a:t> </a:t>
            </a:r>
            <a:r>
              <a:rPr lang="en-US" sz="3600" dirty="0" err="1">
                <a:solidFill>
                  <a:schemeClr val="bg2">
                    <a:lumMod val="50000"/>
                  </a:schemeClr>
                </a:solidFill>
                <a:latin typeface="Roboto" panose="020B0604020202020204" charset="0"/>
                <a:ea typeface="Roboto" panose="020B0604020202020204" charset="0"/>
              </a:rPr>
              <a:t>sạt</a:t>
            </a:r>
            <a:r>
              <a:rPr lang="en-US" sz="3600" dirty="0">
                <a:solidFill>
                  <a:schemeClr val="bg2">
                    <a:lumMod val="50000"/>
                  </a:schemeClr>
                </a:solidFill>
                <a:latin typeface="Roboto" panose="020B0604020202020204" charset="0"/>
                <a:ea typeface="Roboto" panose="020B0604020202020204" charset="0"/>
              </a:rPr>
              <a:t> </a:t>
            </a:r>
            <a:r>
              <a:rPr lang="en-US" sz="3600" dirty="0" err="1">
                <a:solidFill>
                  <a:schemeClr val="bg2">
                    <a:lumMod val="50000"/>
                  </a:schemeClr>
                </a:solidFill>
                <a:latin typeface="Roboto" panose="020B0604020202020204" charset="0"/>
                <a:ea typeface="Roboto" panose="020B0604020202020204" charset="0"/>
              </a:rPr>
              <a:t>lở</a:t>
            </a:r>
            <a:endParaRPr lang="en-US" sz="3600" dirty="0">
              <a:solidFill>
                <a:schemeClr val="bg2">
                  <a:lumMod val="50000"/>
                </a:schemeClr>
              </a:solidFill>
              <a:latin typeface="Roboto" panose="020B0604020202020204" charset="0"/>
              <a:ea typeface="Roboto" panose="020B0604020202020204" charset="0"/>
            </a:endParaRPr>
          </a:p>
        </p:txBody>
      </p:sp>
      <p:sp>
        <p:nvSpPr>
          <p:cNvPr id="2" name="Rectangle 1"/>
          <p:cNvSpPr/>
          <p:nvPr/>
        </p:nvSpPr>
        <p:spPr>
          <a:xfrm>
            <a:off x="712405" y="2355339"/>
            <a:ext cx="2808782" cy="646331"/>
          </a:xfrm>
          <a:prstGeom prst="rect">
            <a:avLst/>
          </a:prstGeom>
        </p:spPr>
        <p:txBody>
          <a:bodyPr wrap="none">
            <a:spAutoFit/>
          </a:bodyPr>
          <a:lstStyle/>
          <a:p>
            <a:pPr algn="ctr"/>
            <a:r>
              <a:rPr lang="en-US" sz="3600" b="1" dirty="0">
                <a:solidFill>
                  <a:schemeClr val="accent5">
                    <a:lumMod val="50000"/>
                  </a:schemeClr>
                </a:solidFill>
                <a:latin typeface="Roboto" panose="020B0604020202020204" charset="0"/>
                <a:ea typeface="Roboto" panose="020B0604020202020204" charset="0"/>
              </a:rPr>
              <a:t>/ˈ</a:t>
            </a:r>
            <a:r>
              <a:rPr lang="en-US" sz="3600" b="1" dirty="0" err="1">
                <a:solidFill>
                  <a:schemeClr val="accent5">
                    <a:lumMod val="50000"/>
                  </a:schemeClr>
                </a:solidFill>
                <a:latin typeface="Roboto" panose="020B0604020202020204" charset="0"/>
                <a:ea typeface="Roboto" panose="020B0604020202020204" charset="0"/>
              </a:rPr>
              <a:t>lændslaɪd</a:t>
            </a:r>
            <a:r>
              <a:rPr lang="en-US" sz="3600" b="1" dirty="0">
                <a:solidFill>
                  <a:schemeClr val="accent5">
                    <a:lumMod val="50000"/>
                  </a:schemeClr>
                </a:solidFill>
                <a:latin typeface="Roboto" panose="020B0604020202020204" charset="0"/>
                <a:ea typeface="Roboto" panose="020B0604020202020204" charset="0"/>
              </a:rPr>
              <a:t>/</a:t>
            </a:r>
          </a:p>
        </p:txBody>
      </p:sp>
      <p:pic>
        <p:nvPicPr>
          <p:cNvPr id="4" name="landslid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787" y="2438362"/>
            <a:ext cx="457200" cy="457200"/>
          </a:xfrm>
          <a:prstGeom prst="rect">
            <a:avLst/>
          </a:prstGeom>
        </p:spPr>
      </p:pic>
      <p:grpSp>
        <p:nvGrpSpPr>
          <p:cNvPr id="146" name="Google Shape;3189;p81"/>
          <p:cNvGrpSpPr/>
          <p:nvPr/>
        </p:nvGrpSpPr>
        <p:grpSpPr>
          <a:xfrm>
            <a:off x="4381278" y="1428736"/>
            <a:ext cx="3659501" cy="2892205"/>
            <a:chOff x="4610075" y="1575550"/>
            <a:chExt cx="3152840" cy="2491777"/>
          </a:xfrm>
        </p:grpSpPr>
        <p:sp>
          <p:nvSpPr>
            <p:cNvPr id="147" name="Google Shape;3190;p81"/>
            <p:cNvSpPr/>
            <p:nvPr/>
          </p:nvSpPr>
          <p:spPr>
            <a:xfrm>
              <a:off x="5576127" y="1575550"/>
              <a:ext cx="1297763" cy="1522900"/>
            </a:xfrm>
            <a:custGeom>
              <a:avLst/>
              <a:gdLst/>
              <a:ahLst/>
              <a:cxnLst/>
              <a:rect l="l" t="t" r="r" b="b"/>
              <a:pathLst>
                <a:path w="26758" h="31400" extrusionOk="0">
                  <a:moveTo>
                    <a:pt x="7803" y="0"/>
                  </a:moveTo>
                  <a:lnTo>
                    <a:pt x="6177" y="3356"/>
                  </a:lnTo>
                  <a:lnTo>
                    <a:pt x="1" y="27257"/>
                  </a:lnTo>
                  <a:lnTo>
                    <a:pt x="8519" y="31399"/>
                  </a:lnTo>
                  <a:lnTo>
                    <a:pt x="20957" y="25948"/>
                  </a:lnTo>
                  <a:lnTo>
                    <a:pt x="26758" y="25893"/>
                  </a:lnTo>
                  <a:lnTo>
                    <a:pt x="25786" y="24691"/>
                  </a:lnTo>
                  <a:lnTo>
                    <a:pt x="24101" y="20957"/>
                  </a:lnTo>
                  <a:lnTo>
                    <a:pt x="19936" y="15279"/>
                  </a:lnTo>
                  <a:lnTo>
                    <a:pt x="14837" y="8599"/>
                  </a:lnTo>
                  <a:lnTo>
                    <a:pt x="9378" y="3010"/>
                  </a:lnTo>
                  <a:lnTo>
                    <a:pt x="78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191;p81"/>
            <p:cNvSpPr/>
            <p:nvPr/>
          </p:nvSpPr>
          <p:spPr>
            <a:xfrm>
              <a:off x="6124748" y="2054622"/>
              <a:ext cx="1466398" cy="1414794"/>
            </a:xfrm>
            <a:custGeom>
              <a:avLst/>
              <a:gdLst/>
              <a:ahLst/>
              <a:cxnLst/>
              <a:rect l="l" t="t" r="r" b="b"/>
              <a:pathLst>
                <a:path w="30235" h="29171" extrusionOk="0">
                  <a:moveTo>
                    <a:pt x="17349" y="0"/>
                  </a:moveTo>
                  <a:lnTo>
                    <a:pt x="16687" y="1274"/>
                  </a:lnTo>
                  <a:lnTo>
                    <a:pt x="14048" y="4132"/>
                  </a:lnTo>
                  <a:lnTo>
                    <a:pt x="10736" y="9800"/>
                  </a:lnTo>
                  <a:lnTo>
                    <a:pt x="6923" y="16633"/>
                  </a:lnTo>
                  <a:lnTo>
                    <a:pt x="4254" y="23332"/>
                  </a:lnTo>
                  <a:lnTo>
                    <a:pt x="2385" y="25076"/>
                  </a:lnTo>
                  <a:lnTo>
                    <a:pt x="1" y="29171"/>
                  </a:lnTo>
                  <a:lnTo>
                    <a:pt x="30234" y="21534"/>
                  </a:lnTo>
                  <a:lnTo>
                    <a:pt x="26318" y="13217"/>
                  </a:lnTo>
                  <a:lnTo>
                    <a:pt x="19925" y="4764"/>
                  </a:lnTo>
                  <a:lnTo>
                    <a:pt x="173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192;p81"/>
            <p:cNvSpPr/>
            <p:nvPr/>
          </p:nvSpPr>
          <p:spPr>
            <a:xfrm>
              <a:off x="6124748" y="2059763"/>
              <a:ext cx="866452" cy="1409653"/>
            </a:xfrm>
            <a:custGeom>
              <a:avLst/>
              <a:gdLst/>
              <a:ahLst/>
              <a:cxnLst/>
              <a:rect l="l" t="t" r="r" b="b"/>
              <a:pathLst>
                <a:path w="17865" h="29065" extrusionOk="0">
                  <a:moveTo>
                    <a:pt x="17293" y="0"/>
                  </a:moveTo>
                  <a:lnTo>
                    <a:pt x="16687" y="1168"/>
                  </a:lnTo>
                  <a:lnTo>
                    <a:pt x="14048" y="4026"/>
                  </a:lnTo>
                  <a:lnTo>
                    <a:pt x="10736" y="9694"/>
                  </a:lnTo>
                  <a:lnTo>
                    <a:pt x="6923" y="16527"/>
                  </a:lnTo>
                  <a:lnTo>
                    <a:pt x="4254" y="23226"/>
                  </a:lnTo>
                  <a:lnTo>
                    <a:pt x="2385" y="24970"/>
                  </a:lnTo>
                  <a:lnTo>
                    <a:pt x="1" y="29065"/>
                  </a:lnTo>
                  <a:lnTo>
                    <a:pt x="12316" y="19005"/>
                  </a:lnTo>
                  <a:lnTo>
                    <a:pt x="16489" y="6719"/>
                  </a:lnTo>
                  <a:lnTo>
                    <a:pt x="16947" y="4017"/>
                  </a:lnTo>
                  <a:lnTo>
                    <a:pt x="17864" y="1908"/>
                  </a:lnTo>
                  <a:lnTo>
                    <a:pt x="17293" y="0"/>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193;p81"/>
            <p:cNvSpPr/>
            <p:nvPr/>
          </p:nvSpPr>
          <p:spPr>
            <a:xfrm>
              <a:off x="6334750" y="2384999"/>
              <a:ext cx="1413048" cy="1214399"/>
            </a:xfrm>
            <a:custGeom>
              <a:avLst/>
              <a:gdLst/>
              <a:ahLst/>
              <a:cxnLst/>
              <a:rect l="l" t="t" r="r" b="b"/>
              <a:pathLst>
                <a:path w="29135" h="26357" extrusionOk="0">
                  <a:moveTo>
                    <a:pt x="798" y="1"/>
                  </a:moveTo>
                  <a:lnTo>
                    <a:pt x="184" y="582"/>
                  </a:lnTo>
                  <a:lnTo>
                    <a:pt x="302" y="3974"/>
                  </a:lnTo>
                  <a:lnTo>
                    <a:pt x="1" y="14202"/>
                  </a:lnTo>
                  <a:lnTo>
                    <a:pt x="6957" y="26356"/>
                  </a:lnTo>
                  <a:lnTo>
                    <a:pt x="29135" y="19268"/>
                  </a:lnTo>
                  <a:lnTo>
                    <a:pt x="27073" y="15352"/>
                  </a:lnTo>
                  <a:lnTo>
                    <a:pt x="23077" y="13382"/>
                  </a:lnTo>
                  <a:lnTo>
                    <a:pt x="18096" y="8792"/>
                  </a:lnTo>
                  <a:lnTo>
                    <a:pt x="11367" y="4943"/>
                  </a:lnTo>
                  <a:lnTo>
                    <a:pt x="8475" y="2382"/>
                  </a:lnTo>
                  <a:lnTo>
                    <a:pt x="5665" y="1827"/>
                  </a:lnTo>
                  <a:lnTo>
                    <a:pt x="2013" y="744"/>
                  </a:lnTo>
                  <a:lnTo>
                    <a:pt x="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194;p81"/>
            <p:cNvSpPr/>
            <p:nvPr/>
          </p:nvSpPr>
          <p:spPr>
            <a:xfrm>
              <a:off x="4624528" y="2475592"/>
              <a:ext cx="1246644" cy="1546714"/>
            </a:xfrm>
            <a:custGeom>
              <a:avLst/>
              <a:gdLst/>
              <a:ahLst/>
              <a:cxnLst/>
              <a:rect l="l" t="t" r="r" b="b"/>
              <a:pathLst>
                <a:path w="25704" h="31891" extrusionOk="0">
                  <a:moveTo>
                    <a:pt x="11615" y="0"/>
                  </a:moveTo>
                  <a:lnTo>
                    <a:pt x="11203" y="1376"/>
                  </a:lnTo>
                  <a:lnTo>
                    <a:pt x="9140" y="4675"/>
                  </a:lnTo>
                  <a:lnTo>
                    <a:pt x="7355" y="7012"/>
                  </a:lnTo>
                  <a:lnTo>
                    <a:pt x="6941" y="10860"/>
                  </a:lnTo>
                  <a:lnTo>
                    <a:pt x="4467" y="18282"/>
                  </a:lnTo>
                  <a:lnTo>
                    <a:pt x="3092" y="25361"/>
                  </a:lnTo>
                  <a:lnTo>
                    <a:pt x="1580" y="27424"/>
                  </a:lnTo>
                  <a:lnTo>
                    <a:pt x="0" y="31891"/>
                  </a:lnTo>
                  <a:lnTo>
                    <a:pt x="25704" y="23369"/>
                  </a:lnTo>
                  <a:lnTo>
                    <a:pt x="22406" y="9760"/>
                  </a:lnTo>
                  <a:lnTo>
                    <a:pt x="14846" y="2543"/>
                  </a:lnTo>
                  <a:lnTo>
                    <a:pt x="125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195;p81"/>
            <p:cNvSpPr/>
            <p:nvPr/>
          </p:nvSpPr>
          <p:spPr>
            <a:xfrm>
              <a:off x="4624528" y="2588546"/>
              <a:ext cx="1246644" cy="1433757"/>
            </a:xfrm>
            <a:custGeom>
              <a:avLst/>
              <a:gdLst/>
              <a:ahLst/>
              <a:cxnLst/>
              <a:rect l="l" t="t" r="r" b="b"/>
              <a:pathLst>
                <a:path w="25704" h="29562" extrusionOk="0">
                  <a:moveTo>
                    <a:pt x="10606" y="0"/>
                  </a:moveTo>
                  <a:lnTo>
                    <a:pt x="9140" y="2346"/>
                  </a:lnTo>
                  <a:lnTo>
                    <a:pt x="7355" y="4683"/>
                  </a:lnTo>
                  <a:lnTo>
                    <a:pt x="6941" y="8531"/>
                  </a:lnTo>
                  <a:lnTo>
                    <a:pt x="4467" y="15953"/>
                  </a:lnTo>
                  <a:lnTo>
                    <a:pt x="3092" y="23032"/>
                  </a:lnTo>
                  <a:lnTo>
                    <a:pt x="1580" y="25095"/>
                  </a:lnTo>
                  <a:lnTo>
                    <a:pt x="0" y="29562"/>
                  </a:lnTo>
                  <a:lnTo>
                    <a:pt x="25704" y="21040"/>
                  </a:lnTo>
                  <a:lnTo>
                    <a:pt x="9710" y="18733"/>
                  </a:lnTo>
                  <a:lnTo>
                    <a:pt x="8151" y="12317"/>
                  </a:lnTo>
                  <a:lnTo>
                    <a:pt x="9588" y="3583"/>
                  </a:lnTo>
                  <a:lnTo>
                    <a:pt x="10606" y="0"/>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196;p81"/>
            <p:cNvSpPr/>
            <p:nvPr/>
          </p:nvSpPr>
          <p:spPr>
            <a:xfrm>
              <a:off x="4954466" y="1578945"/>
              <a:ext cx="1246741" cy="2336682"/>
            </a:xfrm>
            <a:custGeom>
              <a:avLst/>
              <a:gdLst/>
              <a:ahLst/>
              <a:cxnLst/>
              <a:rect l="l" t="t" r="r" b="b"/>
              <a:pathLst>
                <a:path w="25706" h="48179" extrusionOk="0">
                  <a:moveTo>
                    <a:pt x="20195" y="1"/>
                  </a:moveTo>
                  <a:lnTo>
                    <a:pt x="19221" y="2407"/>
                  </a:lnTo>
                  <a:lnTo>
                    <a:pt x="15948" y="6324"/>
                  </a:lnTo>
                  <a:lnTo>
                    <a:pt x="12257" y="14365"/>
                  </a:lnTo>
                  <a:lnTo>
                    <a:pt x="9262" y="20551"/>
                  </a:lnTo>
                  <a:lnTo>
                    <a:pt x="5154" y="28730"/>
                  </a:lnTo>
                  <a:lnTo>
                    <a:pt x="1" y="45499"/>
                  </a:lnTo>
                  <a:lnTo>
                    <a:pt x="4736" y="48179"/>
                  </a:lnTo>
                  <a:lnTo>
                    <a:pt x="10425" y="36839"/>
                  </a:lnTo>
                  <a:lnTo>
                    <a:pt x="17716" y="33394"/>
                  </a:lnTo>
                  <a:lnTo>
                    <a:pt x="22819" y="24881"/>
                  </a:lnTo>
                  <a:lnTo>
                    <a:pt x="25706" y="15327"/>
                  </a:lnTo>
                  <a:lnTo>
                    <a:pt x="23712" y="11067"/>
                  </a:lnTo>
                  <a:lnTo>
                    <a:pt x="21867" y="3300"/>
                  </a:lnTo>
                  <a:lnTo>
                    <a:pt x="20544" y="139"/>
                  </a:lnTo>
                  <a:lnTo>
                    <a:pt x="201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197;p81"/>
            <p:cNvSpPr/>
            <p:nvPr/>
          </p:nvSpPr>
          <p:spPr>
            <a:xfrm>
              <a:off x="5048555" y="2849276"/>
              <a:ext cx="405800" cy="856704"/>
            </a:xfrm>
            <a:custGeom>
              <a:avLst/>
              <a:gdLst/>
              <a:ahLst/>
              <a:cxnLst/>
              <a:rect l="l" t="t" r="r" b="b"/>
              <a:pathLst>
                <a:path w="8367" h="17664" extrusionOk="0">
                  <a:moveTo>
                    <a:pt x="5410" y="0"/>
                  </a:moveTo>
                  <a:lnTo>
                    <a:pt x="4037" y="4055"/>
                  </a:lnTo>
                  <a:lnTo>
                    <a:pt x="3212" y="7285"/>
                  </a:lnTo>
                  <a:lnTo>
                    <a:pt x="1756" y="7281"/>
                  </a:lnTo>
                  <a:lnTo>
                    <a:pt x="1" y="12995"/>
                  </a:lnTo>
                  <a:lnTo>
                    <a:pt x="737" y="17664"/>
                  </a:lnTo>
                  <a:lnTo>
                    <a:pt x="3074" y="12852"/>
                  </a:lnTo>
                  <a:lnTo>
                    <a:pt x="8367" y="6873"/>
                  </a:lnTo>
                  <a:lnTo>
                    <a:pt x="7267" y="5704"/>
                  </a:lnTo>
                  <a:lnTo>
                    <a:pt x="5686" y="4673"/>
                  </a:lnTo>
                  <a:lnTo>
                    <a:pt x="5410" y="0"/>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198;p81"/>
            <p:cNvSpPr/>
            <p:nvPr/>
          </p:nvSpPr>
          <p:spPr>
            <a:xfrm>
              <a:off x="5359870" y="2563617"/>
              <a:ext cx="937311" cy="886726"/>
            </a:xfrm>
            <a:custGeom>
              <a:avLst/>
              <a:gdLst/>
              <a:ahLst/>
              <a:cxnLst/>
              <a:rect l="l" t="t" r="r" b="b"/>
              <a:pathLst>
                <a:path w="19326" h="18283" extrusionOk="0">
                  <a:moveTo>
                    <a:pt x="14387" y="1"/>
                  </a:moveTo>
                  <a:lnTo>
                    <a:pt x="11592" y="7241"/>
                  </a:lnTo>
                  <a:lnTo>
                    <a:pt x="10813" y="8433"/>
                  </a:lnTo>
                  <a:lnTo>
                    <a:pt x="6827" y="11640"/>
                  </a:lnTo>
                  <a:cubicBezTo>
                    <a:pt x="6827" y="11640"/>
                    <a:pt x="3849" y="15260"/>
                    <a:pt x="1" y="17276"/>
                  </a:cubicBezTo>
                  <a:lnTo>
                    <a:pt x="9119" y="18282"/>
                  </a:lnTo>
                  <a:lnTo>
                    <a:pt x="19325" y="9434"/>
                  </a:lnTo>
                  <a:lnTo>
                    <a:pt x="18099" y="5224"/>
                  </a:lnTo>
                  <a:lnTo>
                    <a:pt x="16907" y="5820"/>
                  </a:lnTo>
                  <a:lnTo>
                    <a:pt x="16219" y="5178"/>
                  </a:lnTo>
                  <a:lnTo>
                    <a:pt x="15990" y="3529"/>
                  </a:lnTo>
                  <a:lnTo>
                    <a:pt x="14251" y="5087"/>
                  </a:lnTo>
                  <a:lnTo>
                    <a:pt x="13872" y="4884"/>
                  </a:lnTo>
                  <a:lnTo>
                    <a:pt x="14387" y="1"/>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199;p81"/>
            <p:cNvSpPr/>
            <p:nvPr/>
          </p:nvSpPr>
          <p:spPr>
            <a:xfrm>
              <a:off x="4692038" y="3785547"/>
              <a:ext cx="325823" cy="166792"/>
            </a:xfrm>
            <a:custGeom>
              <a:avLst/>
              <a:gdLst/>
              <a:ahLst/>
              <a:cxnLst/>
              <a:rect l="l" t="t" r="r" b="b"/>
              <a:pathLst>
                <a:path w="6718" h="3439" extrusionOk="0">
                  <a:moveTo>
                    <a:pt x="3689" y="0"/>
                  </a:moveTo>
                  <a:cubicBezTo>
                    <a:pt x="3098" y="0"/>
                    <a:pt x="3359" y="1353"/>
                    <a:pt x="2560" y="1412"/>
                  </a:cubicBezTo>
                  <a:cubicBezTo>
                    <a:pt x="1614" y="1483"/>
                    <a:pt x="2695" y="2250"/>
                    <a:pt x="1242" y="2495"/>
                  </a:cubicBezTo>
                  <a:cubicBezTo>
                    <a:pt x="1" y="2704"/>
                    <a:pt x="246" y="3438"/>
                    <a:pt x="1536" y="3438"/>
                  </a:cubicBezTo>
                  <a:cubicBezTo>
                    <a:pt x="1757" y="3438"/>
                    <a:pt x="2009" y="3416"/>
                    <a:pt x="2289" y="3367"/>
                  </a:cubicBezTo>
                  <a:cubicBezTo>
                    <a:pt x="4517" y="2975"/>
                    <a:pt x="6718" y="2284"/>
                    <a:pt x="6718" y="2284"/>
                  </a:cubicBezTo>
                  <a:cubicBezTo>
                    <a:pt x="6718" y="2284"/>
                    <a:pt x="5264" y="853"/>
                    <a:pt x="4115" y="155"/>
                  </a:cubicBezTo>
                  <a:cubicBezTo>
                    <a:pt x="3936" y="46"/>
                    <a:pt x="3798" y="0"/>
                    <a:pt x="3689"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00;p81"/>
            <p:cNvSpPr/>
            <p:nvPr/>
          </p:nvSpPr>
          <p:spPr>
            <a:xfrm>
              <a:off x="5164467" y="2761056"/>
              <a:ext cx="2284399" cy="1089068"/>
            </a:xfrm>
            <a:custGeom>
              <a:avLst/>
              <a:gdLst/>
              <a:ahLst/>
              <a:cxnLst/>
              <a:rect l="l" t="t" r="r" b="b"/>
              <a:pathLst>
                <a:path w="47101" h="22455" extrusionOk="0">
                  <a:moveTo>
                    <a:pt x="32834" y="0"/>
                  </a:moveTo>
                  <a:cubicBezTo>
                    <a:pt x="29050" y="0"/>
                    <a:pt x="25362" y="459"/>
                    <a:pt x="25200" y="690"/>
                  </a:cubicBezTo>
                  <a:cubicBezTo>
                    <a:pt x="24911" y="1104"/>
                    <a:pt x="22902" y="2340"/>
                    <a:pt x="21064" y="2340"/>
                  </a:cubicBezTo>
                  <a:cubicBezTo>
                    <a:pt x="20867" y="2340"/>
                    <a:pt x="20672" y="2326"/>
                    <a:pt x="20481" y="2295"/>
                  </a:cubicBezTo>
                  <a:cubicBezTo>
                    <a:pt x="20325" y="2269"/>
                    <a:pt x="20174" y="2258"/>
                    <a:pt x="20027" y="2258"/>
                  </a:cubicBezTo>
                  <a:cubicBezTo>
                    <a:pt x="18309" y="2258"/>
                    <a:pt x="17183" y="3851"/>
                    <a:pt x="17183" y="3851"/>
                  </a:cubicBezTo>
                  <a:cubicBezTo>
                    <a:pt x="14479" y="3897"/>
                    <a:pt x="14296" y="6188"/>
                    <a:pt x="14296" y="6188"/>
                  </a:cubicBezTo>
                  <a:cubicBezTo>
                    <a:pt x="12005" y="7012"/>
                    <a:pt x="12647" y="12144"/>
                    <a:pt x="12647" y="12144"/>
                  </a:cubicBezTo>
                  <a:cubicBezTo>
                    <a:pt x="11225" y="10221"/>
                    <a:pt x="9858" y="9610"/>
                    <a:pt x="8696" y="9610"/>
                  </a:cubicBezTo>
                  <a:cubicBezTo>
                    <a:pt x="6673" y="9610"/>
                    <a:pt x="5269" y="11458"/>
                    <a:pt x="5269" y="11458"/>
                  </a:cubicBezTo>
                  <a:cubicBezTo>
                    <a:pt x="4837" y="11379"/>
                    <a:pt x="4437" y="11342"/>
                    <a:pt x="4067" y="11342"/>
                  </a:cubicBezTo>
                  <a:cubicBezTo>
                    <a:pt x="1420" y="11342"/>
                    <a:pt x="322" y="13217"/>
                    <a:pt x="1" y="14985"/>
                  </a:cubicBezTo>
                  <a:lnTo>
                    <a:pt x="4216" y="22454"/>
                  </a:lnTo>
                  <a:lnTo>
                    <a:pt x="45818" y="9441"/>
                  </a:lnTo>
                  <a:cubicBezTo>
                    <a:pt x="45818" y="9441"/>
                    <a:pt x="47101" y="6555"/>
                    <a:pt x="45544" y="5090"/>
                  </a:cubicBezTo>
                  <a:cubicBezTo>
                    <a:pt x="44789" y="4378"/>
                    <a:pt x="43808" y="4195"/>
                    <a:pt x="42997" y="4195"/>
                  </a:cubicBezTo>
                  <a:cubicBezTo>
                    <a:pt x="42135" y="4195"/>
                    <a:pt x="41466" y="4402"/>
                    <a:pt x="41466" y="4402"/>
                  </a:cubicBezTo>
                  <a:cubicBezTo>
                    <a:pt x="41466" y="4402"/>
                    <a:pt x="41833" y="3897"/>
                    <a:pt x="41008" y="1973"/>
                  </a:cubicBezTo>
                  <a:cubicBezTo>
                    <a:pt x="40351" y="442"/>
                    <a:pt x="36546" y="0"/>
                    <a:pt x="32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01;p81"/>
            <p:cNvSpPr/>
            <p:nvPr/>
          </p:nvSpPr>
          <p:spPr>
            <a:xfrm>
              <a:off x="5837779" y="3007625"/>
              <a:ext cx="39431" cy="68919"/>
            </a:xfrm>
            <a:custGeom>
              <a:avLst/>
              <a:gdLst/>
              <a:ahLst/>
              <a:cxnLst/>
              <a:rect l="l" t="t" r="r" b="b"/>
              <a:pathLst>
                <a:path w="813" h="1421" extrusionOk="0">
                  <a:moveTo>
                    <a:pt x="812" y="1"/>
                  </a:moveTo>
                  <a:lnTo>
                    <a:pt x="812" y="1"/>
                  </a:lnTo>
                  <a:cubicBezTo>
                    <a:pt x="457" y="562"/>
                    <a:pt x="414" y="1104"/>
                    <a:pt x="414" y="1104"/>
                  </a:cubicBezTo>
                  <a:cubicBezTo>
                    <a:pt x="266" y="1158"/>
                    <a:pt x="128" y="1230"/>
                    <a:pt x="0" y="1321"/>
                  </a:cubicBezTo>
                  <a:cubicBezTo>
                    <a:pt x="37" y="1317"/>
                    <a:pt x="73" y="1315"/>
                    <a:pt x="110" y="1315"/>
                  </a:cubicBezTo>
                  <a:cubicBezTo>
                    <a:pt x="274" y="1315"/>
                    <a:pt x="444" y="1352"/>
                    <a:pt x="614" y="1421"/>
                  </a:cubicBezTo>
                  <a:cubicBezTo>
                    <a:pt x="600" y="1310"/>
                    <a:pt x="594" y="1199"/>
                    <a:pt x="593" y="1087"/>
                  </a:cubicBezTo>
                  <a:cubicBezTo>
                    <a:pt x="591" y="715"/>
                    <a:pt x="666" y="344"/>
                    <a:pt x="812"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02;p81"/>
            <p:cNvSpPr/>
            <p:nvPr/>
          </p:nvSpPr>
          <p:spPr>
            <a:xfrm>
              <a:off x="5981675" y="2922606"/>
              <a:ext cx="38703" cy="45251"/>
            </a:xfrm>
            <a:custGeom>
              <a:avLst/>
              <a:gdLst/>
              <a:ahLst/>
              <a:cxnLst/>
              <a:rect l="l" t="t" r="r" b="b"/>
              <a:pathLst>
                <a:path w="798" h="933" extrusionOk="0">
                  <a:moveTo>
                    <a:pt x="797" y="0"/>
                  </a:moveTo>
                  <a:lnTo>
                    <a:pt x="797" y="0"/>
                  </a:lnTo>
                  <a:cubicBezTo>
                    <a:pt x="497" y="288"/>
                    <a:pt x="333" y="520"/>
                    <a:pt x="333" y="520"/>
                  </a:cubicBezTo>
                  <a:cubicBezTo>
                    <a:pt x="217" y="522"/>
                    <a:pt x="107" y="530"/>
                    <a:pt x="1" y="540"/>
                  </a:cubicBezTo>
                  <a:cubicBezTo>
                    <a:pt x="265" y="614"/>
                    <a:pt x="508" y="748"/>
                    <a:pt x="713" y="933"/>
                  </a:cubicBezTo>
                  <a:cubicBezTo>
                    <a:pt x="676" y="596"/>
                    <a:pt x="702" y="279"/>
                    <a:pt x="797"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03;p81"/>
            <p:cNvSpPr/>
            <p:nvPr/>
          </p:nvSpPr>
          <p:spPr>
            <a:xfrm>
              <a:off x="5260641" y="2761056"/>
              <a:ext cx="2159948" cy="1088971"/>
            </a:xfrm>
            <a:custGeom>
              <a:avLst/>
              <a:gdLst/>
              <a:ahLst/>
              <a:cxnLst/>
              <a:rect l="l" t="t" r="r" b="b"/>
              <a:pathLst>
                <a:path w="44535" h="22453" extrusionOk="0">
                  <a:moveTo>
                    <a:pt x="30852" y="0"/>
                  </a:moveTo>
                  <a:cubicBezTo>
                    <a:pt x="27068" y="0"/>
                    <a:pt x="23380" y="459"/>
                    <a:pt x="23218" y="690"/>
                  </a:cubicBezTo>
                  <a:cubicBezTo>
                    <a:pt x="22928" y="1104"/>
                    <a:pt x="20921" y="2339"/>
                    <a:pt x="19084" y="2339"/>
                  </a:cubicBezTo>
                  <a:cubicBezTo>
                    <a:pt x="18886" y="2339"/>
                    <a:pt x="18689" y="2324"/>
                    <a:pt x="18498" y="2293"/>
                  </a:cubicBezTo>
                  <a:cubicBezTo>
                    <a:pt x="18347" y="2269"/>
                    <a:pt x="18195" y="2256"/>
                    <a:pt x="18043" y="2256"/>
                  </a:cubicBezTo>
                  <a:cubicBezTo>
                    <a:pt x="17906" y="2256"/>
                    <a:pt x="17769" y="2267"/>
                    <a:pt x="17633" y="2287"/>
                  </a:cubicBezTo>
                  <a:cubicBezTo>
                    <a:pt x="18421" y="2387"/>
                    <a:pt x="19307" y="2822"/>
                    <a:pt x="20061" y="3553"/>
                  </a:cubicBezTo>
                  <a:cubicBezTo>
                    <a:pt x="21430" y="4885"/>
                    <a:pt x="21840" y="6686"/>
                    <a:pt x="20976" y="7575"/>
                  </a:cubicBezTo>
                  <a:cubicBezTo>
                    <a:pt x="20739" y="7818"/>
                    <a:pt x="20428" y="7966"/>
                    <a:pt x="20077" y="8028"/>
                  </a:cubicBezTo>
                  <a:cubicBezTo>
                    <a:pt x="21139" y="10356"/>
                    <a:pt x="20962" y="12710"/>
                    <a:pt x="19636" y="13373"/>
                  </a:cubicBezTo>
                  <a:cubicBezTo>
                    <a:pt x="19398" y="13492"/>
                    <a:pt x="19138" y="13549"/>
                    <a:pt x="18865" y="13549"/>
                  </a:cubicBezTo>
                  <a:cubicBezTo>
                    <a:pt x="17557" y="13549"/>
                    <a:pt x="15946" y="12243"/>
                    <a:pt x="14941" y="10239"/>
                  </a:cubicBezTo>
                  <a:cubicBezTo>
                    <a:pt x="14923" y="10201"/>
                    <a:pt x="14904" y="10163"/>
                    <a:pt x="14886" y="10124"/>
                  </a:cubicBezTo>
                  <a:lnTo>
                    <a:pt x="14886" y="10124"/>
                  </a:lnTo>
                  <a:cubicBezTo>
                    <a:pt x="15361" y="12144"/>
                    <a:pt x="14952" y="13950"/>
                    <a:pt x="13915" y="14243"/>
                  </a:cubicBezTo>
                  <a:cubicBezTo>
                    <a:pt x="13819" y="14271"/>
                    <a:pt x="13720" y="14284"/>
                    <a:pt x="13620" y="14284"/>
                  </a:cubicBezTo>
                  <a:cubicBezTo>
                    <a:pt x="12581" y="14284"/>
                    <a:pt x="11384" y="12866"/>
                    <a:pt x="10830" y="10901"/>
                  </a:cubicBezTo>
                  <a:cubicBezTo>
                    <a:pt x="10728" y="10546"/>
                    <a:pt x="10653" y="10184"/>
                    <a:pt x="10604" y="9818"/>
                  </a:cubicBezTo>
                  <a:lnTo>
                    <a:pt x="10604" y="9818"/>
                  </a:lnTo>
                  <a:cubicBezTo>
                    <a:pt x="10561" y="10593"/>
                    <a:pt x="10581" y="11372"/>
                    <a:pt x="10664" y="12144"/>
                  </a:cubicBezTo>
                  <a:cubicBezTo>
                    <a:pt x="9962" y="11195"/>
                    <a:pt x="9273" y="10566"/>
                    <a:pt x="8616" y="10172"/>
                  </a:cubicBezTo>
                  <a:lnTo>
                    <a:pt x="8616" y="10172"/>
                  </a:lnTo>
                  <a:cubicBezTo>
                    <a:pt x="8795" y="10316"/>
                    <a:pt x="8968" y="10470"/>
                    <a:pt x="9136" y="10636"/>
                  </a:cubicBezTo>
                  <a:cubicBezTo>
                    <a:pt x="11145" y="12616"/>
                    <a:pt x="11651" y="15362"/>
                    <a:pt x="10265" y="16768"/>
                  </a:cubicBezTo>
                  <a:cubicBezTo>
                    <a:pt x="9725" y="17316"/>
                    <a:pt x="8977" y="17579"/>
                    <a:pt x="8146" y="17579"/>
                  </a:cubicBezTo>
                  <a:cubicBezTo>
                    <a:pt x="7304" y="17579"/>
                    <a:pt x="6378" y="17309"/>
                    <a:pt x="5497" y="16791"/>
                  </a:cubicBezTo>
                  <a:cubicBezTo>
                    <a:pt x="4762" y="18007"/>
                    <a:pt x="3294" y="18752"/>
                    <a:pt x="1654" y="18752"/>
                  </a:cubicBezTo>
                  <a:cubicBezTo>
                    <a:pt x="1210" y="18752"/>
                    <a:pt x="753" y="18697"/>
                    <a:pt x="295" y="18583"/>
                  </a:cubicBezTo>
                  <a:cubicBezTo>
                    <a:pt x="195" y="18558"/>
                    <a:pt x="98" y="18530"/>
                    <a:pt x="1" y="18500"/>
                  </a:cubicBezTo>
                  <a:lnTo>
                    <a:pt x="1" y="18500"/>
                  </a:lnTo>
                  <a:lnTo>
                    <a:pt x="2231" y="22453"/>
                  </a:lnTo>
                  <a:lnTo>
                    <a:pt x="43835" y="9441"/>
                  </a:lnTo>
                  <a:cubicBezTo>
                    <a:pt x="43835" y="9441"/>
                    <a:pt x="44535" y="7863"/>
                    <a:pt x="44270" y="6446"/>
                  </a:cubicBezTo>
                  <a:lnTo>
                    <a:pt x="44270" y="6446"/>
                  </a:lnTo>
                  <a:cubicBezTo>
                    <a:pt x="44043" y="7332"/>
                    <a:pt x="43238" y="8127"/>
                    <a:pt x="42131" y="8443"/>
                  </a:cubicBezTo>
                  <a:cubicBezTo>
                    <a:pt x="41808" y="8535"/>
                    <a:pt x="41486" y="8578"/>
                    <a:pt x="41174" y="8578"/>
                  </a:cubicBezTo>
                  <a:cubicBezTo>
                    <a:pt x="40007" y="8578"/>
                    <a:pt x="38997" y="7967"/>
                    <a:pt x="38719" y="6989"/>
                  </a:cubicBezTo>
                  <a:cubicBezTo>
                    <a:pt x="38428" y="5966"/>
                    <a:pt x="39034" y="4863"/>
                    <a:pt x="40117" y="4265"/>
                  </a:cubicBezTo>
                  <a:lnTo>
                    <a:pt x="40117" y="4265"/>
                  </a:lnTo>
                  <a:cubicBezTo>
                    <a:pt x="39903" y="4296"/>
                    <a:pt x="39691" y="4342"/>
                    <a:pt x="39483" y="4402"/>
                  </a:cubicBezTo>
                  <a:cubicBezTo>
                    <a:pt x="39483" y="4402"/>
                    <a:pt x="39842" y="3905"/>
                    <a:pt x="39047" y="2024"/>
                  </a:cubicBezTo>
                  <a:lnTo>
                    <a:pt x="39047" y="2024"/>
                  </a:lnTo>
                  <a:cubicBezTo>
                    <a:pt x="39120" y="2285"/>
                    <a:pt x="39159" y="2556"/>
                    <a:pt x="39159" y="2827"/>
                  </a:cubicBezTo>
                  <a:cubicBezTo>
                    <a:pt x="39159" y="4156"/>
                    <a:pt x="38298" y="5233"/>
                    <a:pt x="37235" y="5233"/>
                  </a:cubicBezTo>
                  <a:cubicBezTo>
                    <a:pt x="36172" y="5233"/>
                    <a:pt x="35310" y="4156"/>
                    <a:pt x="35310" y="2827"/>
                  </a:cubicBezTo>
                  <a:cubicBezTo>
                    <a:pt x="35310" y="1756"/>
                    <a:pt x="35869" y="852"/>
                    <a:pt x="36642" y="538"/>
                  </a:cubicBezTo>
                  <a:cubicBezTo>
                    <a:pt x="35071" y="141"/>
                    <a:pt x="32947" y="0"/>
                    <a:pt x="30852"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04;p81"/>
            <p:cNvSpPr/>
            <p:nvPr/>
          </p:nvSpPr>
          <p:spPr>
            <a:xfrm>
              <a:off x="4803877" y="3391687"/>
              <a:ext cx="773963" cy="525207"/>
            </a:xfrm>
            <a:custGeom>
              <a:avLst/>
              <a:gdLst/>
              <a:ahLst/>
              <a:cxnLst/>
              <a:rect l="l" t="t" r="r" b="b"/>
              <a:pathLst>
                <a:path w="15958" h="10829" extrusionOk="0">
                  <a:moveTo>
                    <a:pt x="7238" y="0"/>
                  </a:moveTo>
                  <a:cubicBezTo>
                    <a:pt x="5016" y="0"/>
                    <a:pt x="3361" y="1422"/>
                    <a:pt x="1937" y="3929"/>
                  </a:cubicBezTo>
                  <a:cubicBezTo>
                    <a:pt x="0" y="7339"/>
                    <a:pt x="1601" y="10829"/>
                    <a:pt x="6596" y="10829"/>
                  </a:cubicBezTo>
                  <a:cubicBezTo>
                    <a:pt x="6691" y="10829"/>
                    <a:pt x="6788" y="10828"/>
                    <a:pt x="6885" y="10825"/>
                  </a:cubicBezTo>
                  <a:cubicBezTo>
                    <a:pt x="15422" y="10600"/>
                    <a:pt x="15958" y="3860"/>
                    <a:pt x="11421" y="1317"/>
                  </a:cubicBezTo>
                  <a:cubicBezTo>
                    <a:pt x="9823" y="421"/>
                    <a:pt x="8446" y="0"/>
                    <a:pt x="7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05;p81"/>
            <p:cNvSpPr/>
            <p:nvPr/>
          </p:nvSpPr>
          <p:spPr>
            <a:xfrm>
              <a:off x="4854510" y="3473893"/>
              <a:ext cx="720128" cy="442999"/>
            </a:xfrm>
            <a:custGeom>
              <a:avLst/>
              <a:gdLst/>
              <a:ahLst/>
              <a:cxnLst/>
              <a:rect l="l" t="t" r="r" b="b"/>
              <a:pathLst>
                <a:path w="14848" h="9134" extrusionOk="0">
                  <a:moveTo>
                    <a:pt x="10974" y="1"/>
                  </a:moveTo>
                  <a:lnTo>
                    <a:pt x="10974" y="1"/>
                  </a:lnTo>
                  <a:cubicBezTo>
                    <a:pt x="12517" y="1994"/>
                    <a:pt x="12686" y="4449"/>
                    <a:pt x="11345" y="5507"/>
                  </a:cubicBezTo>
                  <a:cubicBezTo>
                    <a:pt x="10929" y="5836"/>
                    <a:pt x="10416" y="5992"/>
                    <a:pt x="9859" y="5992"/>
                  </a:cubicBezTo>
                  <a:cubicBezTo>
                    <a:pt x="8627" y="5992"/>
                    <a:pt x="7181" y="5231"/>
                    <a:pt x="6092" y="3891"/>
                  </a:cubicBezTo>
                  <a:cubicBezTo>
                    <a:pt x="6047" y="5738"/>
                    <a:pt x="5032" y="7263"/>
                    <a:pt x="3576" y="7486"/>
                  </a:cubicBezTo>
                  <a:cubicBezTo>
                    <a:pt x="3454" y="7504"/>
                    <a:pt x="3334" y="7513"/>
                    <a:pt x="3213" y="7513"/>
                  </a:cubicBezTo>
                  <a:cubicBezTo>
                    <a:pt x="1888" y="7513"/>
                    <a:pt x="646" y="6413"/>
                    <a:pt x="99" y="4811"/>
                  </a:cubicBezTo>
                  <a:lnTo>
                    <a:pt x="99" y="4811"/>
                  </a:lnTo>
                  <a:cubicBezTo>
                    <a:pt x="0" y="7203"/>
                    <a:pt x="1835" y="9134"/>
                    <a:pt x="5550" y="9134"/>
                  </a:cubicBezTo>
                  <a:cubicBezTo>
                    <a:pt x="5646" y="9134"/>
                    <a:pt x="5743" y="9133"/>
                    <a:pt x="5841" y="9130"/>
                  </a:cubicBezTo>
                  <a:cubicBezTo>
                    <a:pt x="13985" y="8916"/>
                    <a:pt x="14848" y="2774"/>
                    <a:pt x="10974"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06;p81"/>
            <p:cNvSpPr/>
            <p:nvPr/>
          </p:nvSpPr>
          <p:spPr>
            <a:xfrm>
              <a:off x="5749656" y="3511188"/>
              <a:ext cx="87931" cy="167228"/>
            </a:xfrm>
            <a:custGeom>
              <a:avLst/>
              <a:gdLst/>
              <a:ahLst/>
              <a:cxnLst/>
              <a:rect l="l" t="t" r="r" b="b"/>
              <a:pathLst>
                <a:path w="1813" h="3448" extrusionOk="0">
                  <a:moveTo>
                    <a:pt x="1" y="1"/>
                  </a:moveTo>
                  <a:lnTo>
                    <a:pt x="290" y="3448"/>
                  </a:lnTo>
                  <a:cubicBezTo>
                    <a:pt x="1305" y="3379"/>
                    <a:pt x="1813" y="2826"/>
                    <a:pt x="1813" y="2826"/>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07;p81"/>
            <p:cNvSpPr/>
            <p:nvPr/>
          </p:nvSpPr>
          <p:spPr>
            <a:xfrm>
              <a:off x="5761587" y="3565071"/>
              <a:ext cx="76000" cy="113344"/>
            </a:xfrm>
            <a:custGeom>
              <a:avLst/>
              <a:gdLst/>
              <a:ahLst/>
              <a:cxnLst/>
              <a:rect l="l" t="t" r="r" b="b"/>
              <a:pathLst>
                <a:path w="1567" h="2337" extrusionOk="0">
                  <a:moveTo>
                    <a:pt x="467" y="0"/>
                  </a:moveTo>
                  <a:cubicBezTo>
                    <a:pt x="467" y="23"/>
                    <a:pt x="468" y="47"/>
                    <a:pt x="468" y="70"/>
                  </a:cubicBezTo>
                  <a:cubicBezTo>
                    <a:pt x="468" y="813"/>
                    <a:pt x="281" y="1463"/>
                    <a:pt x="1" y="1820"/>
                  </a:cubicBezTo>
                  <a:lnTo>
                    <a:pt x="44" y="2337"/>
                  </a:lnTo>
                  <a:cubicBezTo>
                    <a:pt x="1059" y="2268"/>
                    <a:pt x="1567" y="1715"/>
                    <a:pt x="1567" y="1715"/>
                  </a:cubicBezTo>
                  <a:lnTo>
                    <a:pt x="4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08;p81"/>
            <p:cNvSpPr/>
            <p:nvPr/>
          </p:nvSpPr>
          <p:spPr>
            <a:xfrm>
              <a:off x="4610075" y="3130327"/>
              <a:ext cx="3152209" cy="924216"/>
            </a:xfrm>
            <a:custGeom>
              <a:avLst/>
              <a:gdLst/>
              <a:ahLst/>
              <a:cxnLst/>
              <a:rect l="l" t="t" r="r" b="b"/>
              <a:pathLst>
                <a:path w="64994" h="19056" extrusionOk="0">
                  <a:moveTo>
                    <a:pt x="50929" y="1"/>
                  </a:moveTo>
                  <a:cubicBezTo>
                    <a:pt x="50207" y="1"/>
                    <a:pt x="49513" y="27"/>
                    <a:pt x="48866" y="86"/>
                  </a:cubicBezTo>
                  <a:cubicBezTo>
                    <a:pt x="42818" y="635"/>
                    <a:pt x="26689" y="11907"/>
                    <a:pt x="16976" y="13099"/>
                  </a:cubicBezTo>
                  <a:cubicBezTo>
                    <a:pt x="7262" y="14290"/>
                    <a:pt x="0" y="17772"/>
                    <a:pt x="0" y="17772"/>
                  </a:cubicBezTo>
                  <a:lnTo>
                    <a:pt x="64994" y="19055"/>
                  </a:lnTo>
                  <a:lnTo>
                    <a:pt x="64994" y="1827"/>
                  </a:lnTo>
                  <a:cubicBezTo>
                    <a:pt x="64994" y="1827"/>
                    <a:pt x="56957" y="1"/>
                    <a:pt x="509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09;p81"/>
            <p:cNvSpPr/>
            <p:nvPr/>
          </p:nvSpPr>
          <p:spPr>
            <a:xfrm>
              <a:off x="6053066" y="3130327"/>
              <a:ext cx="1709189" cy="924216"/>
            </a:xfrm>
            <a:custGeom>
              <a:avLst/>
              <a:gdLst/>
              <a:ahLst/>
              <a:cxnLst/>
              <a:rect l="l" t="t" r="r" b="b"/>
              <a:pathLst>
                <a:path w="35241" h="19056" extrusionOk="0">
                  <a:moveTo>
                    <a:pt x="21176" y="1"/>
                  </a:moveTo>
                  <a:cubicBezTo>
                    <a:pt x="20454" y="1"/>
                    <a:pt x="19760" y="27"/>
                    <a:pt x="19113" y="86"/>
                  </a:cubicBezTo>
                  <a:cubicBezTo>
                    <a:pt x="15335" y="429"/>
                    <a:pt x="7624" y="4956"/>
                    <a:pt x="1" y="8597"/>
                  </a:cubicBezTo>
                  <a:cubicBezTo>
                    <a:pt x="16190" y="9793"/>
                    <a:pt x="19016" y="14350"/>
                    <a:pt x="14424" y="18780"/>
                  </a:cubicBezTo>
                  <a:lnTo>
                    <a:pt x="35241" y="19055"/>
                  </a:lnTo>
                  <a:lnTo>
                    <a:pt x="35241" y="1827"/>
                  </a:lnTo>
                  <a:cubicBezTo>
                    <a:pt x="35241" y="1827"/>
                    <a:pt x="27204" y="1"/>
                    <a:pt x="21176"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10;p81"/>
            <p:cNvSpPr/>
            <p:nvPr/>
          </p:nvSpPr>
          <p:spPr>
            <a:xfrm>
              <a:off x="7215054" y="2907571"/>
              <a:ext cx="12271" cy="14210"/>
            </a:xfrm>
            <a:custGeom>
              <a:avLst/>
              <a:gdLst/>
              <a:ahLst/>
              <a:cxnLst/>
              <a:rect l="l" t="t" r="r" b="b"/>
              <a:pathLst>
                <a:path w="253" h="293" extrusionOk="0">
                  <a:moveTo>
                    <a:pt x="74" y="1"/>
                  </a:moveTo>
                  <a:cubicBezTo>
                    <a:pt x="63" y="1"/>
                    <a:pt x="53" y="3"/>
                    <a:pt x="44" y="9"/>
                  </a:cubicBezTo>
                  <a:cubicBezTo>
                    <a:pt x="1" y="35"/>
                    <a:pt x="2" y="118"/>
                    <a:pt x="48" y="193"/>
                  </a:cubicBezTo>
                  <a:cubicBezTo>
                    <a:pt x="85" y="254"/>
                    <a:pt x="138" y="292"/>
                    <a:pt x="180" y="292"/>
                  </a:cubicBezTo>
                  <a:cubicBezTo>
                    <a:pt x="191" y="292"/>
                    <a:pt x="201" y="290"/>
                    <a:pt x="210" y="284"/>
                  </a:cubicBezTo>
                  <a:cubicBezTo>
                    <a:pt x="253" y="258"/>
                    <a:pt x="251" y="175"/>
                    <a:pt x="205" y="100"/>
                  </a:cubicBezTo>
                  <a:cubicBezTo>
                    <a:pt x="169" y="39"/>
                    <a:pt x="116" y="1"/>
                    <a:pt x="74"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11;p81"/>
            <p:cNvSpPr/>
            <p:nvPr/>
          </p:nvSpPr>
          <p:spPr>
            <a:xfrm>
              <a:off x="7071254" y="2970669"/>
              <a:ext cx="19643" cy="12853"/>
            </a:xfrm>
            <a:custGeom>
              <a:avLst/>
              <a:gdLst/>
              <a:ahLst/>
              <a:cxnLst/>
              <a:rect l="l" t="t" r="r" b="b"/>
              <a:pathLst>
                <a:path w="405" h="265" extrusionOk="0">
                  <a:moveTo>
                    <a:pt x="316" y="0"/>
                  </a:moveTo>
                  <a:cubicBezTo>
                    <a:pt x="272" y="0"/>
                    <a:pt x="213" y="19"/>
                    <a:pt x="155" y="54"/>
                  </a:cubicBezTo>
                  <a:cubicBezTo>
                    <a:pt x="57" y="112"/>
                    <a:pt x="0" y="195"/>
                    <a:pt x="26" y="238"/>
                  </a:cubicBezTo>
                  <a:cubicBezTo>
                    <a:pt x="37" y="256"/>
                    <a:pt x="59" y="264"/>
                    <a:pt x="89" y="264"/>
                  </a:cubicBezTo>
                  <a:cubicBezTo>
                    <a:pt x="132" y="264"/>
                    <a:pt x="191" y="246"/>
                    <a:pt x="249" y="211"/>
                  </a:cubicBezTo>
                  <a:cubicBezTo>
                    <a:pt x="348" y="152"/>
                    <a:pt x="405" y="69"/>
                    <a:pt x="378" y="26"/>
                  </a:cubicBezTo>
                  <a:cubicBezTo>
                    <a:pt x="368" y="9"/>
                    <a:pt x="345" y="0"/>
                    <a:pt x="316"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12;p81"/>
            <p:cNvSpPr/>
            <p:nvPr/>
          </p:nvSpPr>
          <p:spPr>
            <a:xfrm>
              <a:off x="7293525" y="2909172"/>
              <a:ext cx="29924" cy="25123"/>
            </a:xfrm>
            <a:custGeom>
              <a:avLst/>
              <a:gdLst/>
              <a:ahLst/>
              <a:cxnLst/>
              <a:rect l="l" t="t" r="r" b="b"/>
              <a:pathLst>
                <a:path w="617" h="518" extrusionOk="0">
                  <a:moveTo>
                    <a:pt x="329" y="1"/>
                  </a:moveTo>
                  <a:cubicBezTo>
                    <a:pt x="278" y="1"/>
                    <a:pt x="226" y="15"/>
                    <a:pt x="178" y="44"/>
                  </a:cubicBezTo>
                  <a:cubicBezTo>
                    <a:pt x="49" y="122"/>
                    <a:pt x="1" y="282"/>
                    <a:pt x="73" y="400"/>
                  </a:cubicBezTo>
                  <a:cubicBezTo>
                    <a:pt x="118" y="477"/>
                    <a:pt x="201" y="517"/>
                    <a:pt x="288" y="517"/>
                  </a:cubicBezTo>
                  <a:cubicBezTo>
                    <a:pt x="339" y="517"/>
                    <a:pt x="391" y="504"/>
                    <a:pt x="438" y="476"/>
                  </a:cubicBezTo>
                  <a:cubicBezTo>
                    <a:pt x="569" y="397"/>
                    <a:pt x="616" y="236"/>
                    <a:pt x="544" y="117"/>
                  </a:cubicBezTo>
                  <a:cubicBezTo>
                    <a:pt x="498" y="42"/>
                    <a:pt x="416" y="1"/>
                    <a:pt x="329"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13;p81"/>
            <p:cNvSpPr/>
            <p:nvPr/>
          </p:nvSpPr>
          <p:spPr>
            <a:xfrm>
              <a:off x="7254532" y="2943218"/>
              <a:ext cx="19643" cy="12853"/>
            </a:xfrm>
            <a:custGeom>
              <a:avLst/>
              <a:gdLst/>
              <a:ahLst/>
              <a:cxnLst/>
              <a:rect l="l" t="t" r="r" b="b"/>
              <a:pathLst>
                <a:path w="405" h="265" extrusionOk="0">
                  <a:moveTo>
                    <a:pt x="316" y="0"/>
                  </a:moveTo>
                  <a:cubicBezTo>
                    <a:pt x="272" y="0"/>
                    <a:pt x="213" y="19"/>
                    <a:pt x="156" y="54"/>
                  </a:cubicBezTo>
                  <a:cubicBezTo>
                    <a:pt x="57" y="114"/>
                    <a:pt x="0" y="195"/>
                    <a:pt x="27" y="238"/>
                  </a:cubicBezTo>
                  <a:cubicBezTo>
                    <a:pt x="37" y="256"/>
                    <a:pt x="60" y="264"/>
                    <a:pt x="89" y="264"/>
                  </a:cubicBezTo>
                  <a:cubicBezTo>
                    <a:pt x="133" y="264"/>
                    <a:pt x="192" y="246"/>
                    <a:pt x="250" y="211"/>
                  </a:cubicBezTo>
                  <a:cubicBezTo>
                    <a:pt x="348" y="152"/>
                    <a:pt x="405" y="69"/>
                    <a:pt x="379" y="26"/>
                  </a:cubicBezTo>
                  <a:cubicBezTo>
                    <a:pt x="368" y="9"/>
                    <a:pt x="346" y="0"/>
                    <a:pt x="316"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14;p81"/>
            <p:cNvSpPr/>
            <p:nvPr/>
          </p:nvSpPr>
          <p:spPr>
            <a:xfrm>
              <a:off x="7312731" y="2943412"/>
              <a:ext cx="43165" cy="42292"/>
            </a:xfrm>
            <a:custGeom>
              <a:avLst/>
              <a:gdLst/>
              <a:ahLst/>
              <a:cxnLst/>
              <a:rect l="l" t="t" r="r" b="b"/>
              <a:pathLst>
                <a:path w="890" h="872" extrusionOk="0">
                  <a:moveTo>
                    <a:pt x="367" y="0"/>
                  </a:moveTo>
                  <a:cubicBezTo>
                    <a:pt x="311" y="0"/>
                    <a:pt x="257" y="14"/>
                    <a:pt x="208" y="44"/>
                  </a:cubicBezTo>
                  <a:cubicBezTo>
                    <a:pt x="34" y="148"/>
                    <a:pt x="0" y="410"/>
                    <a:pt x="131" y="625"/>
                  </a:cubicBezTo>
                  <a:cubicBezTo>
                    <a:pt x="225" y="781"/>
                    <a:pt x="378" y="872"/>
                    <a:pt x="522" y="872"/>
                  </a:cubicBezTo>
                  <a:cubicBezTo>
                    <a:pt x="578" y="872"/>
                    <a:pt x="633" y="858"/>
                    <a:pt x="682" y="828"/>
                  </a:cubicBezTo>
                  <a:cubicBezTo>
                    <a:pt x="855" y="723"/>
                    <a:pt x="889" y="464"/>
                    <a:pt x="759" y="247"/>
                  </a:cubicBezTo>
                  <a:cubicBezTo>
                    <a:pt x="664" y="92"/>
                    <a:pt x="511" y="0"/>
                    <a:pt x="367"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15;p81"/>
            <p:cNvSpPr/>
            <p:nvPr/>
          </p:nvSpPr>
          <p:spPr>
            <a:xfrm>
              <a:off x="7169610" y="2951317"/>
              <a:ext cx="24832" cy="20613"/>
            </a:xfrm>
            <a:custGeom>
              <a:avLst/>
              <a:gdLst/>
              <a:ahLst/>
              <a:cxnLst/>
              <a:rect l="l" t="t" r="r" b="b"/>
              <a:pathLst>
                <a:path w="512" h="425" extrusionOk="0">
                  <a:moveTo>
                    <a:pt x="278" y="0"/>
                  </a:moveTo>
                  <a:cubicBezTo>
                    <a:pt x="235" y="0"/>
                    <a:pt x="191" y="12"/>
                    <a:pt x="150" y="36"/>
                  </a:cubicBezTo>
                  <a:cubicBezTo>
                    <a:pt x="41" y="101"/>
                    <a:pt x="1" y="233"/>
                    <a:pt x="59" y="331"/>
                  </a:cubicBezTo>
                  <a:cubicBezTo>
                    <a:pt x="97" y="392"/>
                    <a:pt x="164" y="425"/>
                    <a:pt x="235" y="425"/>
                  </a:cubicBezTo>
                  <a:cubicBezTo>
                    <a:pt x="278" y="425"/>
                    <a:pt x="322" y="413"/>
                    <a:pt x="362" y="388"/>
                  </a:cubicBezTo>
                  <a:cubicBezTo>
                    <a:pt x="472" y="322"/>
                    <a:pt x="512" y="191"/>
                    <a:pt x="452" y="93"/>
                  </a:cubicBezTo>
                  <a:cubicBezTo>
                    <a:pt x="415" y="32"/>
                    <a:pt x="349" y="0"/>
                    <a:pt x="278"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16;p81"/>
            <p:cNvSpPr/>
            <p:nvPr/>
          </p:nvSpPr>
          <p:spPr>
            <a:xfrm>
              <a:off x="6930316" y="2998167"/>
              <a:ext cx="23523" cy="21728"/>
            </a:xfrm>
            <a:custGeom>
              <a:avLst/>
              <a:gdLst/>
              <a:ahLst/>
              <a:cxnLst/>
              <a:rect l="l" t="t" r="r" b="b"/>
              <a:pathLst>
                <a:path w="485" h="448" extrusionOk="0">
                  <a:moveTo>
                    <a:pt x="222" y="0"/>
                  </a:moveTo>
                  <a:cubicBezTo>
                    <a:pt x="188" y="0"/>
                    <a:pt x="154" y="9"/>
                    <a:pt x="123" y="28"/>
                  </a:cubicBezTo>
                  <a:cubicBezTo>
                    <a:pt x="27" y="87"/>
                    <a:pt x="0" y="222"/>
                    <a:pt x="65" y="330"/>
                  </a:cubicBezTo>
                  <a:cubicBezTo>
                    <a:pt x="111" y="405"/>
                    <a:pt x="187" y="447"/>
                    <a:pt x="263" y="447"/>
                  </a:cubicBezTo>
                  <a:cubicBezTo>
                    <a:pt x="297" y="447"/>
                    <a:pt x="330" y="439"/>
                    <a:pt x="360" y="421"/>
                  </a:cubicBezTo>
                  <a:cubicBezTo>
                    <a:pt x="459" y="361"/>
                    <a:pt x="485" y="225"/>
                    <a:pt x="419" y="117"/>
                  </a:cubicBezTo>
                  <a:cubicBezTo>
                    <a:pt x="373" y="43"/>
                    <a:pt x="297" y="0"/>
                    <a:pt x="222" y="0"/>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17;p81"/>
            <p:cNvSpPr/>
            <p:nvPr/>
          </p:nvSpPr>
          <p:spPr>
            <a:xfrm>
              <a:off x="7205596" y="2745973"/>
              <a:ext cx="20321" cy="15860"/>
            </a:xfrm>
            <a:custGeom>
              <a:avLst/>
              <a:gdLst/>
              <a:ahLst/>
              <a:cxnLst/>
              <a:rect l="l" t="t" r="r" b="b"/>
              <a:pathLst>
                <a:path w="419" h="327" extrusionOk="0">
                  <a:moveTo>
                    <a:pt x="252" y="1"/>
                  </a:moveTo>
                  <a:cubicBezTo>
                    <a:pt x="213" y="1"/>
                    <a:pt x="171" y="13"/>
                    <a:pt x="133" y="37"/>
                  </a:cubicBezTo>
                  <a:cubicBezTo>
                    <a:pt x="40" y="92"/>
                    <a:pt x="0" y="194"/>
                    <a:pt x="42" y="264"/>
                  </a:cubicBezTo>
                  <a:cubicBezTo>
                    <a:pt x="67" y="305"/>
                    <a:pt x="114" y="326"/>
                    <a:pt x="167" y="326"/>
                  </a:cubicBezTo>
                  <a:cubicBezTo>
                    <a:pt x="206" y="326"/>
                    <a:pt x="248" y="315"/>
                    <a:pt x="286" y="291"/>
                  </a:cubicBezTo>
                  <a:cubicBezTo>
                    <a:pt x="377" y="235"/>
                    <a:pt x="419" y="134"/>
                    <a:pt x="376" y="63"/>
                  </a:cubicBezTo>
                  <a:cubicBezTo>
                    <a:pt x="351" y="22"/>
                    <a:pt x="304" y="1"/>
                    <a:pt x="252"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18;p81"/>
            <p:cNvSpPr/>
            <p:nvPr/>
          </p:nvSpPr>
          <p:spPr>
            <a:xfrm>
              <a:off x="7250409" y="2804996"/>
              <a:ext cx="7081" cy="7324"/>
            </a:xfrm>
            <a:custGeom>
              <a:avLst/>
              <a:gdLst/>
              <a:ahLst/>
              <a:cxnLst/>
              <a:rect l="l" t="t" r="r" b="b"/>
              <a:pathLst>
                <a:path w="146" h="151" extrusionOk="0">
                  <a:moveTo>
                    <a:pt x="55" y="1"/>
                  </a:moveTo>
                  <a:cubicBezTo>
                    <a:pt x="47" y="1"/>
                    <a:pt x="39" y="3"/>
                    <a:pt x="32" y="7"/>
                  </a:cubicBezTo>
                  <a:cubicBezTo>
                    <a:pt x="4" y="23"/>
                    <a:pt x="1" y="67"/>
                    <a:pt x="24" y="106"/>
                  </a:cubicBezTo>
                  <a:cubicBezTo>
                    <a:pt x="41" y="133"/>
                    <a:pt x="68" y="151"/>
                    <a:pt x="92" y="151"/>
                  </a:cubicBezTo>
                  <a:cubicBezTo>
                    <a:pt x="100" y="151"/>
                    <a:pt x="108" y="149"/>
                    <a:pt x="115" y="144"/>
                  </a:cubicBezTo>
                  <a:cubicBezTo>
                    <a:pt x="141" y="126"/>
                    <a:pt x="145" y="83"/>
                    <a:pt x="122" y="46"/>
                  </a:cubicBezTo>
                  <a:cubicBezTo>
                    <a:pt x="105" y="17"/>
                    <a:pt x="79" y="1"/>
                    <a:pt x="55"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19;p81"/>
            <p:cNvSpPr/>
            <p:nvPr/>
          </p:nvSpPr>
          <p:spPr>
            <a:xfrm>
              <a:off x="7250894" y="2840595"/>
              <a:ext cx="15617" cy="12125"/>
            </a:xfrm>
            <a:custGeom>
              <a:avLst/>
              <a:gdLst/>
              <a:ahLst/>
              <a:cxnLst/>
              <a:rect l="l" t="t" r="r" b="b"/>
              <a:pathLst>
                <a:path w="322" h="250" extrusionOk="0">
                  <a:moveTo>
                    <a:pt x="194" y="1"/>
                  </a:moveTo>
                  <a:cubicBezTo>
                    <a:pt x="164" y="1"/>
                    <a:pt x="132" y="9"/>
                    <a:pt x="102" y="27"/>
                  </a:cubicBezTo>
                  <a:cubicBezTo>
                    <a:pt x="31" y="70"/>
                    <a:pt x="0" y="147"/>
                    <a:pt x="34" y="202"/>
                  </a:cubicBezTo>
                  <a:cubicBezTo>
                    <a:pt x="53" y="234"/>
                    <a:pt x="88" y="250"/>
                    <a:pt x="129" y="250"/>
                  </a:cubicBezTo>
                  <a:cubicBezTo>
                    <a:pt x="158" y="250"/>
                    <a:pt x="190" y="241"/>
                    <a:pt x="220" y="224"/>
                  </a:cubicBezTo>
                  <a:cubicBezTo>
                    <a:pt x="291" y="181"/>
                    <a:pt x="322" y="102"/>
                    <a:pt x="288" y="49"/>
                  </a:cubicBezTo>
                  <a:cubicBezTo>
                    <a:pt x="269" y="17"/>
                    <a:pt x="234" y="1"/>
                    <a:pt x="194"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220;p81"/>
            <p:cNvSpPr/>
            <p:nvPr/>
          </p:nvSpPr>
          <p:spPr>
            <a:xfrm>
              <a:off x="7138086" y="2805966"/>
              <a:ext cx="21001" cy="19497"/>
            </a:xfrm>
            <a:custGeom>
              <a:avLst/>
              <a:gdLst/>
              <a:ahLst/>
              <a:cxnLst/>
              <a:rect l="l" t="t" r="r" b="b"/>
              <a:pathLst>
                <a:path w="433" h="402" extrusionOk="0">
                  <a:moveTo>
                    <a:pt x="196" y="0"/>
                  </a:moveTo>
                  <a:cubicBezTo>
                    <a:pt x="166" y="0"/>
                    <a:pt x="136" y="8"/>
                    <a:pt x="110" y="24"/>
                  </a:cubicBezTo>
                  <a:cubicBezTo>
                    <a:pt x="23" y="77"/>
                    <a:pt x="0" y="198"/>
                    <a:pt x="60" y="296"/>
                  </a:cubicBezTo>
                  <a:cubicBezTo>
                    <a:pt x="101" y="363"/>
                    <a:pt x="169" y="402"/>
                    <a:pt x="236" y="402"/>
                  </a:cubicBezTo>
                  <a:cubicBezTo>
                    <a:pt x="266" y="402"/>
                    <a:pt x="296" y="394"/>
                    <a:pt x="323" y="378"/>
                  </a:cubicBezTo>
                  <a:cubicBezTo>
                    <a:pt x="409" y="326"/>
                    <a:pt x="433" y="206"/>
                    <a:pt x="373" y="107"/>
                  </a:cubicBezTo>
                  <a:cubicBezTo>
                    <a:pt x="332" y="39"/>
                    <a:pt x="264" y="0"/>
                    <a:pt x="196" y="0"/>
                  </a:cubicBezTo>
                  <a:close/>
                </a:path>
              </a:pathLst>
            </a:custGeom>
            <a:solidFill>
              <a:srgbClr val="CD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221;p81"/>
            <p:cNvSpPr/>
            <p:nvPr/>
          </p:nvSpPr>
          <p:spPr>
            <a:xfrm>
              <a:off x="7096959" y="2735546"/>
              <a:ext cx="9943" cy="7808"/>
            </a:xfrm>
            <a:custGeom>
              <a:avLst/>
              <a:gdLst/>
              <a:ahLst/>
              <a:cxnLst/>
              <a:rect l="l" t="t" r="r" b="b"/>
              <a:pathLst>
                <a:path w="205" h="161" extrusionOk="0">
                  <a:moveTo>
                    <a:pt x="103" y="0"/>
                  </a:moveTo>
                  <a:cubicBezTo>
                    <a:pt x="88" y="0"/>
                    <a:pt x="74" y="4"/>
                    <a:pt x="61" y="12"/>
                  </a:cubicBezTo>
                  <a:cubicBezTo>
                    <a:pt x="1" y="47"/>
                    <a:pt x="15" y="141"/>
                    <a:pt x="84" y="158"/>
                  </a:cubicBezTo>
                  <a:cubicBezTo>
                    <a:pt x="91" y="160"/>
                    <a:pt x="97" y="160"/>
                    <a:pt x="103" y="160"/>
                  </a:cubicBezTo>
                  <a:cubicBezTo>
                    <a:pt x="163" y="160"/>
                    <a:pt x="205" y="94"/>
                    <a:pt x="171" y="38"/>
                  </a:cubicBezTo>
                  <a:cubicBezTo>
                    <a:pt x="156" y="14"/>
                    <a:pt x="130" y="0"/>
                    <a:pt x="103" y="0"/>
                  </a:cubicBezTo>
                  <a:close/>
                </a:path>
              </a:pathLst>
            </a:custGeom>
            <a:solidFill>
              <a:srgbClr val="CD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222;p81"/>
            <p:cNvSpPr/>
            <p:nvPr/>
          </p:nvSpPr>
          <p:spPr>
            <a:xfrm>
              <a:off x="6292845" y="3130327"/>
              <a:ext cx="1469404" cy="298178"/>
            </a:xfrm>
            <a:custGeom>
              <a:avLst/>
              <a:gdLst/>
              <a:ahLst/>
              <a:cxnLst/>
              <a:rect l="l" t="t" r="r" b="b"/>
              <a:pathLst>
                <a:path w="30297" h="6148" extrusionOk="0">
                  <a:moveTo>
                    <a:pt x="16232" y="1"/>
                  </a:moveTo>
                  <a:cubicBezTo>
                    <a:pt x="15510" y="1"/>
                    <a:pt x="14816" y="27"/>
                    <a:pt x="14169" y="86"/>
                  </a:cubicBezTo>
                  <a:cubicBezTo>
                    <a:pt x="11212" y="355"/>
                    <a:pt x="5847" y="3185"/>
                    <a:pt x="0" y="6148"/>
                  </a:cubicBezTo>
                  <a:cubicBezTo>
                    <a:pt x="5501" y="4748"/>
                    <a:pt x="10432" y="3102"/>
                    <a:pt x="13426" y="3102"/>
                  </a:cubicBezTo>
                  <a:cubicBezTo>
                    <a:pt x="13586" y="3102"/>
                    <a:pt x="13740" y="3106"/>
                    <a:pt x="13889" y="3116"/>
                  </a:cubicBezTo>
                  <a:cubicBezTo>
                    <a:pt x="14373" y="3148"/>
                    <a:pt x="14910" y="3162"/>
                    <a:pt x="15487" y="3162"/>
                  </a:cubicBezTo>
                  <a:cubicBezTo>
                    <a:pt x="21056" y="3162"/>
                    <a:pt x="30297" y="1827"/>
                    <a:pt x="30297" y="1827"/>
                  </a:cubicBezTo>
                  <a:cubicBezTo>
                    <a:pt x="30297" y="1827"/>
                    <a:pt x="22258" y="1"/>
                    <a:pt x="16232"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223;p81"/>
            <p:cNvSpPr/>
            <p:nvPr/>
          </p:nvSpPr>
          <p:spPr>
            <a:xfrm>
              <a:off x="7254920" y="3207586"/>
              <a:ext cx="474379" cy="118873"/>
            </a:xfrm>
            <a:custGeom>
              <a:avLst/>
              <a:gdLst/>
              <a:ahLst/>
              <a:cxnLst/>
              <a:rect l="l" t="t" r="r" b="b"/>
              <a:pathLst>
                <a:path w="9781" h="2451" extrusionOk="0">
                  <a:moveTo>
                    <a:pt x="3824" y="0"/>
                  </a:moveTo>
                  <a:cubicBezTo>
                    <a:pt x="1641" y="0"/>
                    <a:pt x="0" y="549"/>
                    <a:pt x="159" y="1226"/>
                  </a:cubicBezTo>
                  <a:cubicBezTo>
                    <a:pt x="317" y="1903"/>
                    <a:pt x="2214" y="2451"/>
                    <a:pt x="4396" y="2451"/>
                  </a:cubicBezTo>
                  <a:cubicBezTo>
                    <a:pt x="6579" y="2451"/>
                    <a:pt x="9363" y="1571"/>
                    <a:pt x="9780" y="1100"/>
                  </a:cubicBezTo>
                  <a:cubicBezTo>
                    <a:pt x="9162" y="585"/>
                    <a:pt x="6007" y="0"/>
                    <a:pt x="3824" y="0"/>
                  </a:cubicBez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24;p81"/>
            <p:cNvSpPr/>
            <p:nvPr/>
          </p:nvSpPr>
          <p:spPr>
            <a:xfrm>
              <a:off x="6874300" y="2489220"/>
              <a:ext cx="80025" cy="190072"/>
            </a:xfrm>
            <a:custGeom>
              <a:avLst/>
              <a:gdLst/>
              <a:ahLst/>
              <a:cxnLst/>
              <a:rect l="l" t="t" r="r" b="b"/>
              <a:pathLst>
                <a:path w="1650" h="3919" extrusionOk="0">
                  <a:moveTo>
                    <a:pt x="0" y="1"/>
                  </a:moveTo>
                  <a:lnTo>
                    <a:pt x="0" y="3473"/>
                  </a:lnTo>
                  <a:lnTo>
                    <a:pt x="1649" y="3919"/>
                  </a:lnTo>
                  <a:lnTo>
                    <a:pt x="1649" y="44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225;p81"/>
            <p:cNvSpPr/>
            <p:nvPr/>
          </p:nvSpPr>
          <p:spPr>
            <a:xfrm>
              <a:off x="6835549" y="2591456"/>
              <a:ext cx="337802" cy="869750"/>
            </a:xfrm>
            <a:custGeom>
              <a:avLst/>
              <a:gdLst/>
              <a:ahLst/>
              <a:cxnLst/>
              <a:rect l="l" t="t" r="r" b="b"/>
              <a:pathLst>
                <a:path w="6965" h="17933" extrusionOk="0">
                  <a:moveTo>
                    <a:pt x="3948" y="0"/>
                  </a:moveTo>
                  <a:lnTo>
                    <a:pt x="1" y="3866"/>
                  </a:lnTo>
                  <a:lnTo>
                    <a:pt x="3940" y="17933"/>
                  </a:lnTo>
                  <a:lnTo>
                    <a:pt x="6964" y="17933"/>
                  </a:lnTo>
                  <a:lnTo>
                    <a:pt x="39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226;p81"/>
            <p:cNvSpPr/>
            <p:nvPr/>
          </p:nvSpPr>
          <p:spPr>
            <a:xfrm>
              <a:off x="6673320" y="2701160"/>
              <a:ext cx="427285" cy="1084508"/>
            </a:xfrm>
            <a:custGeom>
              <a:avLst/>
              <a:gdLst/>
              <a:ahLst/>
              <a:cxnLst/>
              <a:rect l="l" t="t" r="r" b="b"/>
              <a:pathLst>
                <a:path w="8810" h="22361" extrusionOk="0">
                  <a:moveTo>
                    <a:pt x="6048" y="1"/>
                  </a:moveTo>
                  <a:lnTo>
                    <a:pt x="0" y="15418"/>
                  </a:lnTo>
                  <a:lnTo>
                    <a:pt x="1331" y="22360"/>
                  </a:lnTo>
                  <a:lnTo>
                    <a:pt x="8810" y="18579"/>
                  </a:lnTo>
                  <a:lnTo>
                    <a:pt x="8810" y="15246"/>
                  </a:lnTo>
                  <a:lnTo>
                    <a:pt x="60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227;p81"/>
            <p:cNvSpPr/>
            <p:nvPr/>
          </p:nvSpPr>
          <p:spPr>
            <a:xfrm>
              <a:off x="6895930" y="3463369"/>
              <a:ext cx="123724" cy="239008"/>
            </a:xfrm>
            <a:custGeom>
              <a:avLst/>
              <a:gdLst/>
              <a:ahLst/>
              <a:cxnLst/>
              <a:rect l="l" t="t" r="r" b="b"/>
              <a:pathLst>
                <a:path w="2551" h="4928" extrusionOk="0">
                  <a:moveTo>
                    <a:pt x="2337" y="1"/>
                  </a:moveTo>
                  <a:lnTo>
                    <a:pt x="0" y="585"/>
                  </a:lnTo>
                  <a:lnTo>
                    <a:pt x="168" y="4928"/>
                  </a:lnTo>
                  <a:lnTo>
                    <a:pt x="2551" y="3713"/>
                  </a:lnTo>
                  <a:lnTo>
                    <a:pt x="23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228;p81"/>
            <p:cNvSpPr/>
            <p:nvPr/>
          </p:nvSpPr>
          <p:spPr>
            <a:xfrm>
              <a:off x="6905194" y="3482041"/>
              <a:ext cx="99182" cy="214176"/>
            </a:xfrm>
            <a:custGeom>
              <a:avLst/>
              <a:gdLst/>
              <a:ahLst/>
              <a:cxnLst/>
              <a:rect l="l" t="t" r="r" b="b"/>
              <a:pathLst>
                <a:path w="2045" h="4416" extrusionOk="0">
                  <a:moveTo>
                    <a:pt x="1872" y="0"/>
                  </a:moveTo>
                  <a:lnTo>
                    <a:pt x="0" y="468"/>
                  </a:lnTo>
                  <a:lnTo>
                    <a:pt x="134" y="4415"/>
                  </a:lnTo>
                  <a:lnTo>
                    <a:pt x="2044" y="3440"/>
                  </a:lnTo>
                  <a:lnTo>
                    <a:pt x="18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229;p81"/>
            <p:cNvSpPr/>
            <p:nvPr/>
          </p:nvSpPr>
          <p:spPr>
            <a:xfrm>
              <a:off x="5927793" y="3329997"/>
              <a:ext cx="844482" cy="457792"/>
            </a:xfrm>
            <a:custGeom>
              <a:avLst/>
              <a:gdLst/>
              <a:ahLst/>
              <a:cxnLst/>
              <a:rect l="l" t="t" r="r" b="b"/>
              <a:pathLst>
                <a:path w="17412" h="9439" extrusionOk="0">
                  <a:moveTo>
                    <a:pt x="16977" y="1"/>
                  </a:moveTo>
                  <a:lnTo>
                    <a:pt x="1" y="2452"/>
                  </a:lnTo>
                  <a:lnTo>
                    <a:pt x="1" y="8122"/>
                  </a:lnTo>
                  <a:lnTo>
                    <a:pt x="17412" y="9439"/>
                  </a:lnTo>
                  <a:lnTo>
                    <a:pt x="16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230;p81"/>
            <p:cNvSpPr/>
            <p:nvPr/>
          </p:nvSpPr>
          <p:spPr>
            <a:xfrm>
              <a:off x="5927793" y="3163937"/>
              <a:ext cx="838371" cy="467298"/>
            </a:xfrm>
            <a:custGeom>
              <a:avLst/>
              <a:gdLst/>
              <a:ahLst/>
              <a:cxnLst/>
              <a:rect l="l" t="t" r="r" b="b"/>
              <a:pathLst>
                <a:path w="17286" h="9635" extrusionOk="0">
                  <a:moveTo>
                    <a:pt x="17286" y="0"/>
                  </a:moveTo>
                  <a:lnTo>
                    <a:pt x="1" y="6186"/>
                  </a:lnTo>
                  <a:lnTo>
                    <a:pt x="1" y="8247"/>
                  </a:lnTo>
                  <a:lnTo>
                    <a:pt x="17263" y="9634"/>
                  </a:lnTo>
                  <a:lnTo>
                    <a:pt x="17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231;p81"/>
            <p:cNvSpPr/>
            <p:nvPr/>
          </p:nvSpPr>
          <p:spPr>
            <a:xfrm>
              <a:off x="6759842" y="2740929"/>
              <a:ext cx="343623" cy="1031692"/>
            </a:xfrm>
            <a:custGeom>
              <a:avLst/>
              <a:gdLst/>
              <a:ahLst/>
              <a:cxnLst/>
              <a:rect l="l" t="t" r="r" b="b"/>
              <a:pathLst>
                <a:path w="7085" h="21272" extrusionOk="0">
                  <a:moveTo>
                    <a:pt x="5332" y="6012"/>
                  </a:moveTo>
                  <a:lnTo>
                    <a:pt x="6616" y="12496"/>
                  </a:lnTo>
                  <a:lnTo>
                    <a:pt x="3905" y="13203"/>
                  </a:lnTo>
                  <a:lnTo>
                    <a:pt x="3905" y="13203"/>
                  </a:lnTo>
                  <a:lnTo>
                    <a:pt x="5332" y="6012"/>
                  </a:lnTo>
                  <a:close/>
                  <a:moveTo>
                    <a:pt x="4140" y="1"/>
                  </a:moveTo>
                  <a:lnTo>
                    <a:pt x="5129" y="4988"/>
                  </a:lnTo>
                  <a:lnTo>
                    <a:pt x="3720" y="13099"/>
                  </a:lnTo>
                  <a:lnTo>
                    <a:pt x="963" y="6681"/>
                  </a:lnTo>
                  <a:lnTo>
                    <a:pt x="516" y="6661"/>
                  </a:lnTo>
                  <a:lnTo>
                    <a:pt x="3583" y="13288"/>
                  </a:lnTo>
                  <a:lnTo>
                    <a:pt x="434" y="14109"/>
                  </a:lnTo>
                  <a:lnTo>
                    <a:pt x="434" y="12131"/>
                  </a:lnTo>
                  <a:lnTo>
                    <a:pt x="1" y="12131"/>
                  </a:lnTo>
                  <a:lnTo>
                    <a:pt x="1" y="21271"/>
                  </a:lnTo>
                  <a:lnTo>
                    <a:pt x="434" y="21271"/>
                  </a:lnTo>
                  <a:lnTo>
                    <a:pt x="434" y="15028"/>
                  </a:lnTo>
                  <a:lnTo>
                    <a:pt x="6644" y="12963"/>
                  </a:lnTo>
                  <a:lnTo>
                    <a:pt x="6644" y="17949"/>
                  </a:lnTo>
                  <a:lnTo>
                    <a:pt x="7079" y="17772"/>
                  </a:lnTo>
                  <a:lnTo>
                    <a:pt x="7079" y="12663"/>
                  </a:lnTo>
                  <a:lnTo>
                    <a:pt x="7084" y="12663"/>
                  </a:lnTo>
                  <a:lnTo>
                    <a:pt x="7079" y="12634"/>
                  </a:lnTo>
                  <a:lnTo>
                    <a:pt x="7079" y="12562"/>
                  </a:lnTo>
                  <a:lnTo>
                    <a:pt x="7064" y="12562"/>
                  </a:lnTo>
                  <a:lnTo>
                    <a:pt x="4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232;p81"/>
            <p:cNvSpPr/>
            <p:nvPr/>
          </p:nvSpPr>
          <p:spPr>
            <a:xfrm>
              <a:off x="6413171" y="3564780"/>
              <a:ext cx="178965" cy="184446"/>
            </a:xfrm>
            <a:custGeom>
              <a:avLst/>
              <a:gdLst/>
              <a:ahLst/>
              <a:cxnLst/>
              <a:rect l="l" t="t" r="r" b="b"/>
              <a:pathLst>
                <a:path w="3690" h="3803" extrusionOk="0">
                  <a:moveTo>
                    <a:pt x="1" y="0"/>
                  </a:moveTo>
                  <a:lnTo>
                    <a:pt x="1" y="3100"/>
                  </a:lnTo>
                  <a:lnTo>
                    <a:pt x="3689" y="3803"/>
                  </a:lnTo>
                  <a:lnTo>
                    <a:pt x="3551" y="5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233;p81"/>
            <p:cNvSpPr/>
            <p:nvPr/>
          </p:nvSpPr>
          <p:spPr>
            <a:xfrm>
              <a:off x="6436839" y="3580639"/>
              <a:ext cx="144918" cy="149428"/>
            </a:xfrm>
            <a:custGeom>
              <a:avLst/>
              <a:gdLst/>
              <a:ahLst/>
              <a:cxnLst/>
              <a:rect l="l" t="t" r="r" b="b"/>
              <a:pathLst>
                <a:path w="2988" h="3081" extrusionOk="0">
                  <a:moveTo>
                    <a:pt x="0" y="1"/>
                  </a:moveTo>
                  <a:lnTo>
                    <a:pt x="0" y="2510"/>
                  </a:lnTo>
                  <a:lnTo>
                    <a:pt x="2987" y="3080"/>
                  </a:lnTo>
                  <a:lnTo>
                    <a:pt x="2875" y="47"/>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234;p81"/>
            <p:cNvSpPr/>
            <p:nvPr/>
          </p:nvSpPr>
          <p:spPr>
            <a:xfrm>
              <a:off x="6445908" y="3597516"/>
              <a:ext cx="126827" cy="130659"/>
            </a:xfrm>
            <a:custGeom>
              <a:avLst/>
              <a:gdLst/>
              <a:ahLst/>
              <a:cxnLst/>
              <a:rect l="l" t="t" r="r" b="b"/>
              <a:pathLst>
                <a:path w="2615" h="2694" extrusionOk="0">
                  <a:moveTo>
                    <a:pt x="1" y="1"/>
                  </a:moveTo>
                  <a:lnTo>
                    <a:pt x="1" y="2406"/>
                  </a:lnTo>
                  <a:lnTo>
                    <a:pt x="2614" y="2694"/>
                  </a:lnTo>
                  <a:lnTo>
                    <a:pt x="2516" y="4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235;p81"/>
            <p:cNvSpPr/>
            <p:nvPr/>
          </p:nvSpPr>
          <p:spPr>
            <a:xfrm>
              <a:off x="6467345" y="3608089"/>
              <a:ext cx="96127" cy="118776"/>
            </a:xfrm>
            <a:custGeom>
              <a:avLst/>
              <a:gdLst/>
              <a:ahLst/>
              <a:cxnLst/>
              <a:rect l="l" t="t" r="r" b="b"/>
              <a:pathLst>
                <a:path w="1982" h="2449" extrusionOk="0">
                  <a:moveTo>
                    <a:pt x="0" y="1"/>
                  </a:moveTo>
                  <a:lnTo>
                    <a:pt x="0" y="2207"/>
                  </a:lnTo>
                  <a:lnTo>
                    <a:pt x="1981" y="2448"/>
                  </a:lnTo>
                  <a:lnTo>
                    <a:pt x="1908" y="38"/>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236;p81"/>
            <p:cNvSpPr/>
            <p:nvPr/>
          </p:nvSpPr>
          <p:spPr>
            <a:xfrm>
              <a:off x="6515213" y="3605664"/>
              <a:ext cx="10573" cy="124548"/>
            </a:xfrm>
            <a:custGeom>
              <a:avLst/>
              <a:gdLst/>
              <a:ahLst/>
              <a:cxnLst/>
              <a:rect l="l" t="t" r="r" b="b"/>
              <a:pathLst>
                <a:path w="218" h="2568" extrusionOk="0">
                  <a:moveTo>
                    <a:pt x="208" y="0"/>
                  </a:moveTo>
                  <a:lnTo>
                    <a:pt x="1" y="48"/>
                  </a:lnTo>
                  <a:lnTo>
                    <a:pt x="1" y="2400"/>
                  </a:lnTo>
                  <a:lnTo>
                    <a:pt x="218" y="2567"/>
                  </a:lnTo>
                  <a:lnTo>
                    <a:pt x="2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237;p81"/>
            <p:cNvSpPr/>
            <p:nvPr/>
          </p:nvSpPr>
          <p:spPr>
            <a:xfrm>
              <a:off x="6059856" y="3533934"/>
              <a:ext cx="178965" cy="184494"/>
            </a:xfrm>
            <a:custGeom>
              <a:avLst/>
              <a:gdLst/>
              <a:ahLst/>
              <a:cxnLst/>
              <a:rect l="l" t="t" r="r" b="b"/>
              <a:pathLst>
                <a:path w="3690" h="3804" extrusionOk="0">
                  <a:moveTo>
                    <a:pt x="1" y="1"/>
                  </a:moveTo>
                  <a:lnTo>
                    <a:pt x="1" y="3099"/>
                  </a:lnTo>
                  <a:lnTo>
                    <a:pt x="3689" y="3803"/>
                  </a:lnTo>
                  <a:lnTo>
                    <a:pt x="3551" y="5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238;p81"/>
            <p:cNvSpPr/>
            <p:nvPr/>
          </p:nvSpPr>
          <p:spPr>
            <a:xfrm>
              <a:off x="6083523" y="3549842"/>
              <a:ext cx="144918" cy="149428"/>
            </a:xfrm>
            <a:custGeom>
              <a:avLst/>
              <a:gdLst/>
              <a:ahLst/>
              <a:cxnLst/>
              <a:rect l="l" t="t" r="r" b="b"/>
              <a:pathLst>
                <a:path w="2988" h="3081" extrusionOk="0">
                  <a:moveTo>
                    <a:pt x="0" y="1"/>
                  </a:moveTo>
                  <a:lnTo>
                    <a:pt x="0" y="2509"/>
                  </a:lnTo>
                  <a:lnTo>
                    <a:pt x="2987" y="3080"/>
                  </a:lnTo>
                  <a:lnTo>
                    <a:pt x="2875" y="4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239;p81"/>
            <p:cNvSpPr/>
            <p:nvPr/>
          </p:nvSpPr>
          <p:spPr>
            <a:xfrm>
              <a:off x="6092544" y="3566623"/>
              <a:ext cx="126779" cy="130756"/>
            </a:xfrm>
            <a:custGeom>
              <a:avLst/>
              <a:gdLst/>
              <a:ahLst/>
              <a:cxnLst/>
              <a:rect l="l" t="t" r="r" b="b"/>
              <a:pathLst>
                <a:path w="2614" h="2696" extrusionOk="0">
                  <a:moveTo>
                    <a:pt x="0" y="1"/>
                  </a:moveTo>
                  <a:lnTo>
                    <a:pt x="0" y="2408"/>
                  </a:lnTo>
                  <a:lnTo>
                    <a:pt x="2614" y="2696"/>
                  </a:lnTo>
                  <a:lnTo>
                    <a:pt x="2517" y="4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240;p81"/>
            <p:cNvSpPr/>
            <p:nvPr/>
          </p:nvSpPr>
          <p:spPr>
            <a:xfrm>
              <a:off x="6114029" y="3577292"/>
              <a:ext cx="96127" cy="118728"/>
            </a:xfrm>
            <a:custGeom>
              <a:avLst/>
              <a:gdLst/>
              <a:ahLst/>
              <a:cxnLst/>
              <a:rect l="l" t="t" r="r" b="b"/>
              <a:pathLst>
                <a:path w="1982" h="2448" extrusionOk="0">
                  <a:moveTo>
                    <a:pt x="0" y="1"/>
                  </a:moveTo>
                  <a:lnTo>
                    <a:pt x="0" y="2206"/>
                  </a:lnTo>
                  <a:lnTo>
                    <a:pt x="1982" y="2448"/>
                  </a:lnTo>
                  <a:lnTo>
                    <a:pt x="1908" y="36"/>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241;p81"/>
            <p:cNvSpPr/>
            <p:nvPr/>
          </p:nvSpPr>
          <p:spPr>
            <a:xfrm>
              <a:off x="6161898" y="3574819"/>
              <a:ext cx="10573" cy="124596"/>
            </a:xfrm>
            <a:custGeom>
              <a:avLst/>
              <a:gdLst/>
              <a:ahLst/>
              <a:cxnLst/>
              <a:rect l="l" t="t" r="r" b="b"/>
              <a:pathLst>
                <a:path w="218" h="2569" extrusionOk="0">
                  <a:moveTo>
                    <a:pt x="208" y="1"/>
                  </a:moveTo>
                  <a:lnTo>
                    <a:pt x="1" y="49"/>
                  </a:lnTo>
                  <a:lnTo>
                    <a:pt x="1" y="2401"/>
                  </a:lnTo>
                  <a:lnTo>
                    <a:pt x="218" y="2568"/>
                  </a:lnTo>
                  <a:lnTo>
                    <a:pt x="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242;p81"/>
            <p:cNvSpPr/>
            <p:nvPr/>
          </p:nvSpPr>
          <p:spPr>
            <a:xfrm>
              <a:off x="4610075" y="3992249"/>
              <a:ext cx="3152840" cy="75078"/>
            </a:xfrm>
            <a:custGeom>
              <a:avLst/>
              <a:gdLst/>
              <a:ahLst/>
              <a:cxnLst/>
              <a:rect l="l" t="t" r="r" b="b"/>
              <a:pathLst>
                <a:path w="65007" h="1548" extrusionOk="0">
                  <a:moveTo>
                    <a:pt x="0" y="0"/>
                  </a:moveTo>
                  <a:lnTo>
                    <a:pt x="0" y="1548"/>
                  </a:lnTo>
                  <a:lnTo>
                    <a:pt x="65006" y="1548"/>
                  </a:lnTo>
                  <a:lnTo>
                    <a:pt x="65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243;p81"/>
            <p:cNvSpPr/>
            <p:nvPr/>
          </p:nvSpPr>
          <p:spPr>
            <a:xfrm>
              <a:off x="5878130" y="3414433"/>
              <a:ext cx="8051" cy="24299"/>
            </a:xfrm>
            <a:custGeom>
              <a:avLst/>
              <a:gdLst/>
              <a:ahLst/>
              <a:cxnLst/>
              <a:rect l="l" t="t" r="r" b="b"/>
              <a:pathLst>
                <a:path w="166" h="501" extrusionOk="0">
                  <a:moveTo>
                    <a:pt x="47" y="1"/>
                  </a:moveTo>
                  <a:lnTo>
                    <a:pt x="0" y="488"/>
                  </a:lnTo>
                  <a:lnTo>
                    <a:pt x="119" y="501"/>
                  </a:lnTo>
                  <a:lnTo>
                    <a:pt x="165" y="13"/>
                  </a:lnTo>
                  <a:lnTo>
                    <a:pt x="47" y="1"/>
                  </a:lnTo>
                  <a:close/>
                </a:path>
              </a:pathLst>
            </a:custGeom>
            <a:solidFill>
              <a:srgbClr val="613B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244;p81"/>
            <p:cNvSpPr/>
            <p:nvPr/>
          </p:nvSpPr>
          <p:spPr>
            <a:xfrm>
              <a:off x="5852183" y="3295320"/>
              <a:ext cx="62032" cy="129786"/>
            </a:xfrm>
            <a:custGeom>
              <a:avLst/>
              <a:gdLst/>
              <a:ahLst/>
              <a:cxnLst/>
              <a:rect l="l" t="t" r="r" b="b"/>
              <a:pathLst>
                <a:path w="1279" h="2676" extrusionOk="0">
                  <a:moveTo>
                    <a:pt x="860" y="0"/>
                  </a:moveTo>
                  <a:lnTo>
                    <a:pt x="0" y="2551"/>
                  </a:lnTo>
                  <a:cubicBezTo>
                    <a:pt x="268" y="2645"/>
                    <a:pt x="507" y="2676"/>
                    <a:pt x="705" y="2676"/>
                  </a:cubicBezTo>
                  <a:cubicBezTo>
                    <a:pt x="1059" y="2676"/>
                    <a:pt x="1278" y="2578"/>
                    <a:pt x="1278" y="2578"/>
                  </a:cubicBezTo>
                  <a:lnTo>
                    <a:pt x="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245;p81"/>
            <p:cNvSpPr/>
            <p:nvPr/>
          </p:nvSpPr>
          <p:spPr>
            <a:xfrm>
              <a:off x="5856112" y="3334410"/>
              <a:ext cx="58151" cy="90695"/>
            </a:xfrm>
            <a:custGeom>
              <a:avLst/>
              <a:gdLst/>
              <a:ahLst/>
              <a:cxnLst/>
              <a:rect l="l" t="t" r="r" b="b"/>
              <a:pathLst>
                <a:path w="1199" h="1870" extrusionOk="0">
                  <a:moveTo>
                    <a:pt x="910" y="0"/>
                  </a:moveTo>
                  <a:cubicBezTo>
                    <a:pt x="857" y="222"/>
                    <a:pt x="787" y="440"/>
                    <a:pt x="699" y="651"/>
                  </a:cubicBezTo>
                  <a:cubicBezTo>
                    <a:pt x="502" y="1126"/>
                    <a:pt x="248" y="1522"/>
                    <a:pt x="1" y="1771"/>
                  </a:cubicBezTo>
                  <a:cubicBezTo>
                    <a:pt x="237" y="1845"/>
                    <a:pt x="450" y="1870"/>
                    <a:pt x="629" y="1870"/>
                  </a:cubicBezTo>
                  <a:cubicBezTo>
                    <a:pt x="981" y="1870"/>
                    <a:pt x="1199" y="1774"/>
                    <a:pt x="1199" y="1774"/>
                  </a:cubicBezTo>
                  <a:lnTo>
                    <a:pt x="9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246;p81"/>
            <p:cNvSpPr/>
            <p:nvPr/>
          </p:nvSpPr>
          <p:spPr>
            <a:xfrm>
              <a:off x="5870613" y="2616724"/>
              <a:ext cx="1160265" cy="895892"/>
            </a:xfrm>
            <a:custGeom>
              <a:avLst/>
              <a:gdLst/>
              <a:ahLst/>
              <a:cxnLst/>
              <a:rect l="l" t="t" r="r" b="b"/>
              <a:pathLst>
                <a:path w="23923" h="18472" extrusionOk="0">
                  <a:moveTo>
                    <a:pt x="10046" y="1"/>
                  </a:moveTo>
                  <a:lnTo>
                    <a:pt x="0" y="17824"/>
                  </a:lnTo>
                  <a:lnTo>
                    <a:pt x="260" y="18255"/>
                  </a:lnTo>
                  <a:lnTo>
                    <a:pt x="17636" y="18472"/>
                  </a:lnTo>
                  <a:lnTo>
                    <a:pt x="239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247;p81"/>
            <p:cNvSpPr/>
            <p:nvPr/>
          </p:nvSpPr>
          <p:spPr>
            <a:xfrm>
              <a:off x="5870613" y="2590049"/>
              <a:ext cx="1156434" cy="891139"/>
            </a:xfrm>
            <a:custGeom>
              <a:avLst/>
              <a:gdLst/>
              <a:ahLst/>
              <a:cxnLst/>
              <a:rect l="l" t="t" r="r" b="b"/>
              <a:pathLst>
                <a:path w="23844" h="18374" extrusionOk="0">
                  <a:moveTo>
                    <a:pt x="9805" y="0"/>
                  </a:moveTo>
                  <a:lnTo>
                    <a:pt x="0" y="18374"/>
                  </a:lnTo>
                  <a:lnTo>
                    <a:pt x="16953" y="18374"/>
                  </a:lnTo>
                  <a:lnTo>
                    <a:pt x="23844" y="29"/>
                  </a:lnTo>
                  <a:lnTo>
                    <a:pt x="98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248;p81"/>
            <p:cNvSpPr/>
            <p:nvPr/>
          </p:nvSpPr>
          <p:spPr>
            <a:xfrm>
              <a:off x="6364624" y="2624290"/>
              <a:ext cx="618278" cy="573706"/>
            </a:xfrm>
            <a:custGeom>
              <a:avLst/>
              <a:gdLst/>
              <a:ahLst/>
              <a:cxnLst/>
              <a:rect l="l" t="t" r="r" b="b"/>
              <a:pathLst>
                <a:path w="12748" h="11829" extrusionOk="0">
                  <a:moveTo>
                    <a:pt x="0" y="0"/>
                  </a:moveTo>
                  <a:cubicBezTo>
                    <a:pt x="1832" y="1583"/>
                    <a:pt x="3606" y="3572"/>
                    <a:pt x="5172" y="5891"/>
                  </a:cubicBezTo>
                  <a:cubicBezTo>
                    <a:pt x="6496" y="7854"/>
                    <a:pt x="7547" y="9866"/>
                    <a:pt x="8313" y="11829"/>
                  </a:cubicBezTo>
                  <a:lnTo>
                    <a:pt x="12747" y="26"/>
                  </a:lnTo>
                  <a:lnTo>
                    <a:pt x="0" y="0"/>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249;p81"/>
            <p:cNvSpPr/>
            <p:nvPr/>
          </p:nvSpPr>
          <p:spPr>
            <a:xfrm>
              <a:off x="5791123" y="3648925"/>
              <a:ext cx="1708800" cy="338093"/>
            </a:xfrm>
            <a:custGeom>
              <a:avLst/>
              <a:gdLst/>
              <a:ahLst/>
              <a:cxnLst/>
              <a:rect l="l" t="t" r="r" b="b"/>
              <a:pathLst>
                <a:path w="35233" h="6971" extrusionOk="0">
                  <a:moveTo>
                    <a:pt x="2819" y="0"/>
                  </a:moveTo>
                  <a:cubicBezTo>
                    <a:pt x="1796" y="257"/>
                    <a:pt x="870" y="754"/>
                    <a:pt x="1" y="1994"/>
                  </a:cubicBezTo>
                  <a:cubicBezTo>
                    <a:pt x="1" y="1994"/>
                    <a:pt x="18099" y="6971"/>
                    <a:pt x="20297" y="6971"/>
                  </a:cubicBezTo>
                  <a:cubicBezTo>
                    <a:pt x="20381" y="6971"/>
                    <a:pt x="20442" y="6964"/>
                    <a:pt x="20478" y="6948"/>
                  </a:cubicBezTo>
                  <a:cubicBezTo>
                    <a:pt x="21440" y="6535"/>
                    <a:pt x="35232" y="1449"/>
                    <a:pt x="35232" y="1449"/>
                  </a:cubicBezTo>
                  <a:lnTo>
                    <a:pt x="35232" y="1449"/>
                  </a:lnTo>
                  <a:lnTo>
                    <a:pt x="20207" y="1925"/>
                  </a:lnTo>
                  <a:lnTo>
                    <a:pt x="2819" y="0"/>
                  </a:ln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250;p81"/>
            <p:cNvSpPr/>
            <p:nvPr/>
          </p:nvSpPr>
          <p:spPr>
            <a:xfrm>
              <a:off x="5517782" y="3138960"/>
              <a:ext cx="31186" cy="33319"/>
            </a:xfrm>
            <a:custGeom>
              <a:avLst/>
              <a:gdLst/>
              <a:ahLst/>
              <a:cxnLst/>
              <a:rect l="l" t="t" r="r" b="b"/>
              <a:pathLst>
                <a:path w="643" h="687" extrusionOk="0">
                  <a:moveTo>
                    <a:pt x="322" y="0"/>
                  </a:moveTo>
                  <a:cubicBezTo>
                    <a:pt x="144" y="0"/>
                    <a:pt x="1" y="154"/>
                    <a:pt x="1" y="343"/>
                  </a:cubicBezTo>
                  <a:cubicBezTo>
                    <a:pt x="1" y="534"/>
                    <a:pt x="144" y="686"/>
                    <a:pt x="322" y="686"/>
                  </a:cubicBezTo>
                  <a:cubicBezTo>
                    <a:pt x="499" y="686"/>
                    <a:pt x="642" y="532"/>
                    <a:pt x="642" y="343"/>
                  </a:cubicBezTo>
                  <a:cubicBezTo>
                    <a:pt x="642" y="154"/>
                    <a:pt x="499"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251;p81"/>
            <p:cNvSpPr/>
            <p:nvPr/>
          </p:nvSpPr>
          <p:spPr>
            <a:xfrm>
              <a:off x="5648972" y="3170047"/>
              <a:ext cx="31137" cy="33417"/>
            </a:xfrm>
            <a:custGeom>
              <a:avLst/>
              <a:gdLst/>
              <a:ahLst/>
              <a:cxnLst/>
              <a:rect l="l" t="t" r="r" b="b"/>
              <a:pathLst>
                <a:path w="642" h="689" extrusionOk="0">
                  <a:moveTo>
                    <a:pt x="320" y="1"/>
                  </a:moveTo>
                  <a:cubicBezTo>
                    <a:pt x="143" y="1"/>
                    <a:pt x="0" y="154"/>
                    <a:pt x="0" y="344"/>
                  </a:cubicBezTo>
                  <a:cubicBezTo>
                    <a:pt x="0" y="534"/>
                    <a:pt x="143" y="688"/>
                    <a:pt x="320" y="688"/>
                  </a:cubicBezTo>
                  <a:cubicBezTo>
                    <a:pt x="497" y="688"/>
                    <a:pt x="642" y="534"/>
                    <a:pt x="642" y="344"/>
                  </a:cubicBezTo>
                  <a:cubicBezTo>
                    <a:pt x="642" y="154"/>
                    <a:pt x="497" y="1"/>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252;p81"/>
            <p:cNvSpPr/>
            <p:nvPr/>
          </p:nvSpPr>
          <p:spPr>
            <a:xfrm>
              <a:off x="5482233" y="3606537"/>
              <a:ext cx="95011" cy="130562"/>
            </a:xfrm>
            <a:custGeom>
              <a:avLst/>
              <a:gdLst/>
              <a:ahLst/>
              <a:cxnLst/>
              <a:rect l="l" t="t" r="r" b="b"/>
              <a:pathLst>
                <a:path w="1959" h="2692" extrusionOk="0">
                  <a:moveTo>
                    <a:pt x="389" y="1"/>
                  </a:moveTo>
                  <a:lnTo>
                    <a:pt x="389" y="1"/>
                  </a:lnTo>
                  <a:cubicBezTo>
                    <a:pt x="0" y="584"/>
                    <a:pt x="528" y="2285"/>
                    <a:pt x="1138" y="2689"/>
                  </a:cubicBezTo>
                  <a:cubicBezTo>
                    <a:pt x="1147" y="2691"/>
                    <a:pt x="1156" y="2692"/>
                    <a:pt x="1166" y="2692"/>
                  </a:cubicBezTo>
                  <a:cubicBezTo>
                    <a:pt x="1385" y="2692"/>
                    <a:pt x="1802" y="2297"/>
                    <a:pt x="1958" y="1863"/>
                  </a:cubicBezTo>
                  <a:cubicBezTo>
                    <a:pt x="1434" y="1834"/>
                    <a:pt x="323" y="697"/>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53;p81"/>
            <p:cNvSpPr/>
            <p:nvPr/>
          </p:nvSpPr>
          <p:spPr>
            <a:xfrm>
              <a:off x="5482281" y="3606537"/>
              <a:ext cx="72896" cy="130562"/>
            </a:xfrm>
            <a:custGeom>
              <a:avLst/>
              <a:gdLst/>
              <a:ahLst/>
              <a:cxnLst/>
              <a:rect l="l" t="t" r="r" b="b"/>
              <a:pathLst>
                <a:path w="1503" h="2692" extrusionOk="0">
                  <a:moveTo>
                    <a:pt x="388" y="1"/>
                  </a:moveTo>
                  <a:cubicBezTo>
                    <a:pt x="1" y="584"/>
                    <a:pt x="528" y="2285"/>
                    <a:pt x="1139" y="2689"/>
                  </a:cubicBezTo>
                  <a:cubicBezTo>
                    <a:pt x="1148" y="2691"/>
                    <a:pt x="1157" y="2692"/>
                    <a:pt x="1167" y="2692"/>
                  </a:cubicBezTo>
                  <a:cubicBezTo>
                    <a:pt x="1256" y="2692"/>
                    <a:pt x="1379" y="2625"/>
                    <a:pt x="1502" y="2517"/>
                  </a:cubicBezTo>
                  <a:cubicBezTo>
                    <a:pt x="878" y="2150"/>
                    <a:pt x="191" y="751"/>
                    <a:pt x="388" y="98"/>
                  </a:cubicBezTo>
                  <a:cubicBezTo>
                    <a:pt x="387" y="65"/>
                    <a:pt x="387" y="33"/>
                    <a:pt x="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54;p81"/>
            <p:cNvSpPr/>
            <p:nvPr/>
          </p:nvSpPr>
          <p:spPr>
            <a:xfrm>
              <a:off x="5234112" y="3619729"/>
              <a:ext cx="20855" cy="15375"/>
            </a:xfrm>
            <a:custGeom>
              <a:avLst/>
              <a:gdLst/>
              <a:ahLst/>
              <a:cxnLst/>
              <a:rect l="l" t="t" r="r" b="b"/>
              <a:pathLst>
                <a:path w="430" h="317" extrusionOk="0">
                  <a:moveTo>
                    <a:pt x="379" y="1"/>
                  </a:moveTo>
                  <a:lnTo>
                    <a:pt x="0" y="236"/>
                  </a:lnTo>
                  <a:lnTo>
                    <a:pt x="49" y="316"/>
                  </a:lnTo>
                  <a:lnTo>
                    <a:pt x="429" y="81"/>
                  </a:lnTo>
                  <a:lnTo>
                    <a:pt x="3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55;p81"/>
            <p:cNvSpPr/>
            <p:nvPr/>
          </p:nvSpPr>
          <p:spPr>
            <a:xfrm>
              <a:off x="5234548" y="3574770"/>
              <a:ext cx="62468" cy="68385"/>
            </a:xfrm>
            <a:custGeom>
              <a:avLst/>
              <a:gdLst/>
              <a:ahLst/>
              <a:cxnLst/>
              <a:rect l="l" t="t" r="r" b="b"/>
              <a:pathLst>
                <a:path w="1288" h="1410" extrusionOk="0">
                  <a:moveTo>
                    <a:pt x="1288" y="0"/>
                  </a:moveTo>
                  <a:cubicBezTo>
                    <a:pt x="1288" y="0"/>
                    <a:pt x="360" y="343"/>
                    <a:pt x="120" y="688"/>
                  </a:cubicBezTo>
                  <a:cubicBezTo>
                    <a:pt x="0" y="979"/>
                    <a:pt x="343" y="1306"/>
                    <a:pt x="722" y="1409"/>
                  </a:cubicBezTo>
                  <a:cubicBezTo>
                    <a:pt x="722" y="1409"/>
                    <a:pt x="1100" y="240"/>
                    <a:pt x="1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256;p81"/>
            <p:cNvSpPr/>
            <p:nvPr/>
          </p:nvSpPr>
          <p:spPr>
            <a:xfrm>
              <a:off x="5331158" y="3716678"/>
              <a:ext cx="45105" cy="51750"/>
            </a:xfrm>
            <a:custGeom>
              <a:avLst/>
              <a:gdLst/>
              <a:ahLst/>
              <a:cxnLst/>
              <a:rect l="l" t="t" r="r" b="b"/>
              <a:pathLst>
                <a:path w="930" h="1067" extrusionOk="0">
                  <a:moveTo>
                    <a:pt x="0" y="0"/>
                  </a:moveTo>
                  <a:lnTo>
                    <a:pt x="0" y="0"/>
                  </a:lnTo>
                  <a:cubicBezTo>
                    <a:pt x="34" y="378"/>
                    <a:pt x="276" y="1066"/>
                    <a:pt x="276" y="1066"/>
                  </a:cubicBezTo>
                  <a:lnTo>
                    <a:pt x="929" y="96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257;p81"/>
            <p:cNvSpPr/>
            <p:nvPr/>
          </p:nvSpPr>
          <p:spPr>
            <a:xfrm>
              <a:off x="4873182" y="3803346"/>
              <a:ext cx="61886" cy="39043"/>
            </a:xfrm>
            <a:custGeom>
              <a:avLst/>
              <a:gdLst/>
              <a:ahLst/>
              <a:cxnLst/>
              <a:rect l="l" t="t" r="r" b="b"/>
              <a:pathLst>
                <a:path w="1276" h="805" extrusionOk="0">
                  <a:moveTo>
                    <a:pt x="0" y="0"/>
                  </a:moveTo>
                  <a:lnTo>
                    <a:pt x="0" y="0"/>
                  </a:lnTo>
                  <a:cubicBezTo>
                    <a:pt x="213" y="316"/>
                    <a:pt x="752" y="805"/>
                    <a:pt x="752" y="805"/>
                  </a:cubicBezTo>
                  <a:lnTo>
                    <a:pt x="1275" y="40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258;p81"/>
            <p:cNvSpPr/>
            <p:nvPr/>
          </p:nvSpPr>
          <p:spPr>
            <a:xfrm>
              <a:off x="5234403" y="3769493"/>
              <a:ext cx="39431" cy="23668"/>
            </a:xfrm>
            <a:custGeom>
              <a:avLst/>
              <a:gdLst/>
              <a:ahLst/>
              <a:cxnLst/>
              <a:rect l="l" t="t" r="r" b="b"/>
              <a:pathLst>
                <a:path w="813" h="488" extrusionOk="0">
                  <a:moveTo>
                    <a:pt x="0" y="0"/>
                  </a:moveTo>
                  <a:lnTo>
                    <a:pt x="0" y="0"/>
                  </a:lnTo>
                  <a:cubicBezTo>
                    <a:pt x="99" y="186"/>
                    <a:pt x="368" y="488"/>
                    <a:pt x="368" y="488"/>
                  </a:cubicBezTo>
                  <a:lnTo>
                    <a:pt x="812" y="42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259;p81"/>
            <p:cNvSpPr/>
            <p:nvPr/>
          </p:nvSpPr>
          <p:spPr>
            <a:xfrm>
              <a:off x="5430872" y="1931144"/>
              <a:ext cx="1106673" cy="741177"/>
            </a:xfrm>
            <a:custGeom>
              <a:avLst/>
              <a:gdLst/>
              <a:ahLst/>
              <a:cxnLst/>
              <a:rect l="l" t="t" r="r" b="b"/>
              <a:pathLst>
                <a:path w="22818" h="15282" extrusionOk="0">
                  <a:moveTo>
                    <a:pt x="7658" y="1"/>
                  </a:moveTo>
                  <a:lnTo>
                    <a:pt x="5457" y="519"/>
                  </a:lnTo>
                  <a:lnTo>
                    <a:pt x="3297" y="5221"/>
                  </a:lnTo>
                  <a:lnTo>
                    <a:pt x="6558" y="5384"/>
                  </a:lnTo>
                  <a:lnTo>
                    <a:pt x="9490" y="3552"/>
                  </a:lnTo>
                  <a:lnTo>
                    <a:pt x="12697" y="3094"/>
                  </a:lnTo>
                  <a:lnTo>
                    <a:pt x="17280" y="4286"/>
                  </a:lnTo>
                  <a:lnTo>
                    <a:pt x="13156" y="4286"/>
                  </a:lnTo>
                  <a:lnTo>
                    <a:pt x="11414" y="4560"/>
                  </a:lnTo>
                  <a:lnTo>
                    <a:pt x="5642" y="9418"/>
                  </a:lnTo>
                  <a:lnTo>
                    <a:pt x="3259" y="9234"/>
                  </a:lnTo>
                  <a:lnTo>
                    <a:pt x="1888" y="8228"/>
                  </a:lnTo>
                  <a:lnTo>
                    <a:pt x="1" y="12131"/>
                  </a:lnTo>
                  <a:lnTo>
                    <a:pt x="52" y="15281"/>
                  </a:lnTo>
                  <a:lnTo>
                    <a:pt x="12148" y="12715"/>
                  </a:lnTo>
                  <a:lnTo>
                    <a:pt x="16089" y="8135"/>
                  </a:lnTo>
                  <a:lnTo>
                    <a:pt x="18838" y="6210"/>
                  </a:lnTo>
                  <a:lnTo>
                    <a:pt x="22686" y="7859"/>
                  </a:lnTo>
                  <a:lnTo>
                    <a:pt x="22817" y="7793"/>
                  </a:lnTo>
                  <a:lnTo>
                    <a:pt x="17981" y="1500"/>
                  </a:lnTo>
                  <a:lnTo>
                    <a:pt x="15195" y="116"/>
                  </a:lnTo>
                  <a:lnTo>
                    <a:pt x="12491" y="24"/>
                  </a:lnTo>
                  <a:lnTo>
                    <a:pt x="10659" y="804"/>
                  </a:lnTo>
                  <a:lnTo>
                    <a:pt x="8346" y="850"/>
                  </a:lnTo>
                  <a:lnTo>
                    <a:pt x="7658" y="1"/>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260;p81"/>
            <p:cNvSpPr/>
            <p:nvPr/>
          </p:nvSpPr>
          <p:spPr>
            <a:xfrm>
              <a:off x="5701109" y="1576277"/>
              <a:ext cx="454978" cy="367776"/>
            </a:xfrm>
            <a:custGeom>
              <a:avLst/>
              <a:gdLst/>
              <a:ahLst/>
              <a:cxnLst/>
              <a:rect l="l" t="t" r="r" b="b"/>
              <a:pathLst>
                <a:path w="9381" h="7583" extrusionOk="0">
                  <a:moveTo>
                    <a:pt x="5159" y="0"/>
                  </a:moveTo>
                  <a:lnTo>
                    <a:pt x="5079" y="167"/>
                  </a:lnTo>
                  <a:lnTo>
                    <a:pt x="4800" y="56"/>
                  </a:lnTo>
                  <a:lnTo>
                    <a:pt x="3826" y="2462"/>
                  </a:lnTo>
                  <a:lnTo>
                    <a:pt x="553" y="6379"/>
                  </a:lnTo>
                  <a:lnTo>
                    <a:pt x="0" y="7582"/>
                  </a:lnTo>
                  <a:lnTo>
                    <a:pt x="620" y="7181"/>
                  </a:lnTo>
                  <a:lnTo>
                    <a:pt x="2751" y="6676"/>
                  </a:lnTo>
                  <a:lnTo>
                    <a:pt x="3827" y="7090"/>
                  </a:lnTo>
                  <a:lnTo>
                    <a:pt x="5224" y="6745"/>
                  </a:lnTo>
                  <a:lnTo>
                    <a:pt x="7058" y="5761"/>
                  </a:lnTo>
                  <a:lnTo>
                    <a:pt x="8776" y="5578"/>
                  </a:lnTo>
                  <a:lnTo>
                    <a:pt x="9380" y="5684"/>
                  </a:lnTo>
                  <a:lnTo>
                    <a:pt x="6745" y="3005"/>
                  </a:lnTo>
                  <a:lnTo>
                    <a:pt x="5159" y="0"/>
                  </a:ln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261;p81"/>
            <p:cNvSpPr/>
            <p:nvPr/>
          </p:nvSpPr>
          <p:spPr>
            <a:xfrm>
              <a:off x="5952722" y="2590195"/>
              <a:ext cx="471275" cy="890993"/>
            </a:xfrm>
            <a:custGeom>
              <a:avLst/>
              <a:gdLst/>
              <a:ahLst/>
              <a:cxnLst/>
              <a:rect l="l" t="t" r="r" b="b"/>
              <a:pathLst>
                <a:path w="9717" h="18371" extrusionOk="0">
                  <a:moveTo>
                    <a:pt x="9561" y="0"/>
                  </a:moveTo>
                  <a:lnTo>
                    <a:pt x="1" y="18371"/>
                  </a:lnTo>
                  <a:lnTo>
                    <a:pt x="156" y="18371"/>
                  </a:lnTo>
                  <a:lnTo>
                    <a:pt x="9716" y="2"/>
                  </a:lnTo>
                  <a:lnTo>
                    <a:pt x="9561" y="0"/>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262;p81"/>
            <p:cNvSpPr/>
            <p:nvPr/>
          </p:nvSpPr>
          <p:spPr>
            <a:xfrm>
              <a:off x="6505028" y="2591213"/>
              <a:ext cx="398331" cy="889975"/>
            </a:xfrm>
            <a:custGeom>
              <a:avLst/>
              <a:gdLst/>
              <a:ahLst/>
              <a:cxnLst/>
              <a:rect l="l" t="t" r="r" b="b"/>
              <a:pathLst>
                <a:path w="8213" h="18350" extrusionOk="0">
                  <a:moveTo>
                    <a:pt x="8063" y="1"/>
                  </a:moveTo>
                  <a:lnTo>
                    <a:pt x="0" y="18350"/>
                  </a:lnTo>
                  <a:lnTo>
                    <a:pt x="151" y="18350"/>
                  </a:lnTo>
                  <a:lnTo>
                    <a:pt x="8213" y="1"/>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263;p81"/>
            <p:cNvSpPr/>
            <p:nvPr/>
          </p:nvSpPr>
          <p:spPr>
            <a:xfrm>
              <a:off x="6394984" y="2591019"/>
              <a:ext cx="416372" cy="890169"/>
            </a:xfrm>
            <a:custGeom>
              <a:avLst/>
              <a:gdLst/>
              <a:ahLst/>
              <a:cxnLst/>
              <a:rect l="l" t="t" r="r" b="b"/>
              <a:pathLst>
                <a:path w="8585" h="18354" extrusionOk="0">
                  <a:moveTo>
                    <a:pt x="8434" y="0"/>
                  </a:moveTo>
                  <a:lnTo>
                    <a:pt x="0" y="18354"/>
                  </a:lnTo>
                  <a:lnTo>
                    <a:pt x="151" y="18354"/>
                  </a:lnTo>
                  <a:lnTo>
                    <a:pt x="8585" y="0"/>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264;p81"/>
            <p:cNvSpPr/>
            <p:nvPr/>
          </p:nvSpPr>
          <p:spPr>
            <a:xfrm>
              <a:off x="6644414" y="2591359"/>
              <a:ext cx="343380" cy="889829"/>
            </a:xfrm>
            <a:custGeom>
              <a:avLst/>
              <a:gdLst/>
              <a:ahLst/>
              <a:cxnLst/>
              <a:rect l="l" t="t" r="r" b="b"/>
              <a:pathLst>
                <a:path w="7080" h="18347" extrusionOk="0">
                  <a:moveTo>
                    <a:pt x="6932" y="1"/>
                  </a:moveTo>
                  <a:lnTo>
                    <a:pt x="1" y="18347"/>
                  </a:lnTo>
                  <a:lnTo>
                    <a:pt x="147" y="18347"/>
                  </a:lnTo>
                  <a:lnTo>
                    <a:pt x="7080" y="1"/>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265;p81"/>
            <p:cNvSpPr/>
            <p:nvPr/>
          </p:nvSpPr>
          <p:spPr>
            <a:xfrm>
              <a:off x="6156611" y="2590534"/>
              <a:ext cx="435288" cy="890654"/>
            </a:xfrm>
            <a:custGeom>
              <a:avLst/>
              <a:gdLst/>
              <a:ahLst/>
              <a:cxnLst/>
              <a:rect l="l" t="t" r="r" b="b"/>
              <a:pathLst>
                <a:path w="8975" h="18364" extrusionOk="0">
                  <a:moveTo>
                    <a:pt x="8822" y="1"/>
                  </a:moveTo>
                  <a:lnTo>
                    <a:pt x="1" y="18364"/>
                  </a:lnTo>
                  <a:lnTo>
                    <a:pt x="153" y="18364"/>
                  </a:lnTo>
                  <a:lnTo>
                    <a:pt x="8975" y="1"/>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266;p81"/>
            <p:cNvSpPr/>
            <p:nvPr/>
          </p:nvSpPr>
          <p:spPr>
            <a:xfrm>
              <a:off x="6263746" y="2590777"/>
              <a:ext cx="444211" cy="890411"/>
            </a:xfrm>
            <a:custGeom>
              <a:avLst/>
              <a:gdLst/>
              <a:ahLst/>
              <a:cxnLst/>
              <a:rect l="l" t="t" r="r" b="b"/>
              <a:pathLst>
                <a:path w="9159" h="18359" extrusionOk="0">
                  <a:moveTo>
                    <a:pt x="9005" y="0"/>
                  </a:moveTo>
                  <a:lnTo>
                    <a:pt x="0" y="18359"/>
                  </a:lnTo>
                  <a:lnTo>
                    <a:pt x="153" y="18359"/>
                  </a:lnTo>
                  <a:lnTo>
                    <a:pt x="9159" y="0"/>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267;p81"/>
            <p:cNvSpPr/>
            <p:nvPr/>
          </p:nvSpPr>
          <p:spPr>
            <a:xfrm>
              <a:off x="6058207" y="2590389"/>
              <a:ext cx="455609" cy="890799"/>
            </a:xfrm>
            <a:custGeom>
              <a:avLst/>
              <a:gdLst/>
              <a:ahLst/>
              <a:cxnLst/>
              <a:rect l="l" t="t" r="r" b="b"/>
              <a:pathLst>
                <a:path w="9394" h="18367" extrusionOk="0">
                  <a:moveTo>
                    <a:pt x="9239" y="1"/>
                  </a:moveTo>
                  <a:lnTo>
                    <a:pt x="1" y="18367"/>
                  </a:lnTo>
                  <a:lnTo>
                    <a:pt x="155" y="18367"/>
                  </a:lnTo>
                  <a:lnTo>
                    <a:pt x="9393" y="1"/>
                  </a:lnTo>
                  <a:close/>
                </a:path>
              </a:pathLst>
            </a:custGeom>
            <a:solidFill>
              <a:srgbClr val="BC3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268;p81"/>
            <p:cNvSpPr/>
            <p:nvPr/>
          </p:nvSpPr>
          <p:spPr>
            <a:xfrm>
              <a:off x="7236393" y="2767652"/>
              <a:ext cx="286684" cy="522975"/>
            </a:xfrm>
            <a:custGeom>
              <a:avLst/>
              <a:gdLst/>
              <a:ahLst/>
              <a:cxnLst/>
              <a:rect l="l" t="t" r="r" b="b"/>
              <a:pathLst>
                <a:path w="5911" h="10783" extrusionOk="0">
                  <a:moveTo>
                    <a:pt x="4292" y="1"/>
                  </a:moveTo>
                  <a:cubicBezTo>
                    <a:pt x="3682" y="1846"/>
                    <a:pt x="668" y="7810"/>
                    <a:pt x="1" y="9676"/>
                  </a:cubicBezTo>
                  <a:cubicBezTo>
                    <a:pt x="1298" y="10431"/>
                    <a:pt x="2334" y="10783"/>
                    <a:pt x="3584" y="10783"/>
                  </a:cubicBezTo>
                  <a:cubicBezTo>
                    <a:pt x="4199" y="10783"/>
                    <a:pt x="4865" y="10698"/>
                    <a:pt x="5640" y="10534"/>
                  </a:cubicBezTo>
                  <a:cubicBezTo>
                    <a:pt x="5910" y="7705"/>
                    <a:pt x="4292" y="1"/>
                    <a:pt x="4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269;p81"/>
            <p:cNvSpPr/>
            <p:nvPr/>
          </p:nvSpPr>
          <p:spPr>
            <a:xfrm>
              <a:off x="7236345" y="2857909"/>
              <a:ext cx="282610" cy="432717"/>
            </a:xfrm>
            <a:custGeom>
              <a:avLst/>
              <a:gdLst/>
              <a:ahLst/>
              <a:cxnLst/>
              <a:rect l="l" t="t" r="r" b="b"/>
              <a:pathLst>
                <a:path w="5827" h="8922" extrusionOk="0">
                  <a:moveTo>
                    <a:pt x="4658" y="1"/>
                  </a:moveTo>
                  <a:cubicBezTo>
                    <a:pt x="4621" y="450"/>
                    <a:pt x="4556" y="896"/>
                    <a:pt x="4466" y="1336"/>
                  </a:cubicBezTo>
                  <a:cubicBezTo>
                    <a:pt x="3847" y="4357"/>
                    <a:pt x="2137" y="6597"/>
                    <a:pt x="531" y="6597"/>
                  </a:cubicBezTo>
                  <a:cubicBezTo>
                    <a:pt x="521" y="6597"/>
                    <a:pt x="510" y="6597"/>
                    <a:pt x="500" y="6597"/>
                  </a:cubicBezTo>
                  <a:cubicBezTo>
                    <a:pt x="285" y="7089"/>
                    <a:pt x="111" y="7507"/>
                    <a:pt x="0" y="7815"/>
                  </a:cubicBezTo>
                  <a:cubicBezTo>
                    <a:pt x="1297" y="8569"/>
                    <a:pt x="2333" y="8921"/>
                    <a:pt x="3582" y="8921"/>
                  </a:cubicBezTo>
                  <a:cubicBezTo>
                    <a:pt x="4197" y="8921"/>
                    <a:pt x="4864" y="8836"/>
                    <a:pt x="5639" y="8672"/>
                  </a:cubicBezTo>
                  <a:cubicBezTo>
                    <a:pt x="5827" y="6726"/>
                    <a:pt x="5118" y="2465"/>
                    <a:pt x="4658" y="1"/>
                  </a:cubicBez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270;p81"/>
            <p:cNvSpPr/>
            <p:nvPr/>
          </p:nvSpPr>
          <p:spPr>
            <a:xfrm>
              <a:off x="7467152" y="3500907"/>
              <a:ext cx="295074" cy="118874"/>
            </a:xfrm>
            <a:custGeom>
              <a:avLst/>
              <a:gdLst/>
              <a:ahLst/>
              <a:cxnLst/>
              <a:rect l="l" t="t" r="r" b="b"/>
              <a:pathLst>
                <a:path w="6084" h="2451" extrusionOk="0">
                  <a:moveTo>
                    <a:pt x="3823" y="1"/>
                  </a:moveTo>
                  <a:cubicBezTo>
                    <a:pt x="1642" y="1"/>
                    <a:pt x="0" y="548"/>
                    <a:pt x="157" y="1225"/>
                  </a:cubicBezTo>
                  <a:cubicBezTo>
                    <a:pt x="316" y="1903"/>
                    <a:pt x="2214" y="2451"/>
                    <a:pt x="4397" y="2451"/>
                  </a:cubicBezTo>
                  <a:cubicBezTo>
                    <a:pt x="4936" y="2451"/>
                    <a:pt x="5515" y="2397"/>
                    <a:pt x="6084" y="2309"/>
                  </a:cubicBezTo>
                  <a:lnTo>
                    <a:pt x="6084" y="156"/>
                  </a:lnTo>
                  <a:cubicBezTo>
                    <a:pt x="5307" y="61"/>
                    <a:pt x="4517" y="1"/>
                    <a:pt x="3823" y="1"/>
                  </a:cubicBez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271;p81"/>
            <p:cNvSpPr/>
            <p:nvPr/>
          </p:nvSpPr>
          <p:spPr>
            <a:xfrm>
              <a:off x="6355069" y="3690246"/>
              <a:ext cx="239202" cy="33999"/>
            </a:xfrm>
            <a:custGeom>
              <a:avLst/>
              <a:gdLst/>
              <a:ahLst/>
              <a:cxnLst/>
              <a:rect l="l" t="t" r="r" b="b"/>
              <a:pathLst>
                <a:path w="4932" h="701" extrusionOk="0">
                  <a:moveTo>
                    <a:pt x="2409" y="1"/>
                  </a:moveTo>
                  <a:cubicBezTo>
                    <a:pt x="1957" y="1"/>
                    <a:pt x="1519" y="67"/>
                    <a:pt x="1152" y="220"/>
                  </a:cubicBezTo>
                  <a:cubicBezTo>
                    <a:pt x="0" y="700"/>
                    <a:pt x="4932" y="700"/>
                    <a:pt x="4932" y="700"/>
                  </a:cubicBezTo>
                  <a:cubicBezTo>
                    <a:pt x="4406" y="303"/>
                    <a:pt x="3376" y="1"/>
                    <a:pt x="2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272;p81"/>
            <p:cNvSpPr/>
            <p:nvPr/>
          </p:nvSpPr>
          <p:spPr>
            <a:xfrm>
              <a:off x="6444210" y="3710470"/>
              <a:ext cx="176782" cy="38654"/>
            </a:xfrm>
            <a:custGeom>
              <a:avLst/>
              <a:gdLst/>
              <a:ahLst/>
              <a:cxnLst/>
              <a:rect l="l" t="t" r="r" b="b"/>
              <a:pathLst>
                <a:path w="3645" h="797" extrusionOk="0">
                  <a:moveTo>
                    <a:pt x="2598" y="0"/>
                  </a:moveTo>
                  <a:cubicBezTo>
                    <a:pt x="2598" y="0"/>
                    <a:pt x="2004" y="570"/>
                    <a:pt x="395" y="570"/>
                  </a:cubicBezTo>
                  <a:cubicBezTo>
                    <a:pt x="270" y="570"/>
                    <a:pt x="138" y="566"/>
                    <a:pt x="0" y="559"/>
                  </a:cubicBezTo>
                  <a:lnTo>
                    <a:pt x="0" y="559"/>
                  </a:lnTo>
                  <a:cubicBezTo>
                    <a:pt x="445" y="733"/>
                    <a:pt x="912" y="796"/>
                    <a:pt x="1357" y="796"/>
                  </a:cubicBezTo>
                  <a:cubicBezTo>
                    <a:pt x="2581" y="796"/>
                    <a:pt x="3644" y="314"/>
                    <a:pt x="3644" y="314"/>
                  </a:cubicBezTo>
                  <a:lnTo>
                    <a:pt x="2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273;p81"/>
            <p:cNvSpPr/>
            <p:nvPr/>
          </p:nvSpPr>
          <p:spPr>
            <a:xfrm>
              <a:off x="5379803" y="3269179"/>
              <a:ext cx="11204" cy="13435"/>
            </a:xfrm>
            <a:custGeom>
              <a:avLst/>
              <a:gdLst/>
              <a:ahLst/>
              <a:cxnLst/>
              <a:rect l="l" t="t" r="r" b="b"/>
              <a:pathLst>
                <a:path w="231" h="277" extrusionOk="0">
                  <a:moveTo>
                    <a:pt x="116" y="1"/>
                  </a:moveTo>
                  <a:cubicBezTo>
                    <a:pt x="51" y="1"/>
                    <a:pt x="0" y="62"/>
                    <a:pt x="0" y="139"/>
                  </a:cubicBezTo>
                  <a:cubicBezTo>
                    <a:pt x="0" y="215"/>
                    <a:pt x="51" y="276"/>
                    <a:pt x="116" y="276"/>
                  </a:cubicBezTo>
                  <a:cubicBezTo>
                    <a:pt x="179" y="276"/>
                    <a:pt x="231" y="215"/>
                    <a:pt x="231" y="139"/>
                  </a:cubicBezTo>
                  <a:cubicBezTo>
                    <a:pt x="231" y="62"/>
                    <a:pt x="17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274;p81"/>
            <p:cNvSpPr/>
            <p:nvPr/>
          </p:nvSpPr>
          <p:spPr>
            <a:xfrm>
              <a:off x="5284308" y="3275920"/>
              <a:ext cx="14453" cy="17848"/>
            </a:xfrm>
            <a:custGeom>
              <a:avLst/>
              <a:gdLst/>
              <a:ahLst/>
              <a:cxnLst/>
              <a:rect l="l" t="t" r="r" b="b"/>
              <a:pathLst>
                <a:path w="298" h="368" extrusionOk="0">
                  <a:moveTo>
                    <a:pt x="150" y="0"/>
                  </a:moveTo>
                  <a:cubicBezTo>
                    <a:pt x="66" y="0"/>
                    <a:pt x="0" y="83"/>
                    <a:pt x="0" y="185"/>
                  </a:cubicBezTo>
                  <a:cubicBezTo>
                    <a:pt x="0" y="285"/>
                    <a:pt x="66" y="368"/>
                    <a:pt x="150" y="368"/>
                  </a:cubicBezTo>
                  <a:cubicBezTo>
                    <a:pt x="231" y="368"/>
                    <a:pt x="297" y="285"/>
                    <a:pt x="297" y="185"/>
                  </a:cubicBezTo>
                  <a:cubicBezTo>
                    <a:pt x="297" y="83"/>
                    <a:pt x="231" y="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275;p81"/>
            <p:cNvSpPr/>
            <p:nvPr/>
          </p:nvSpPr>
          <p:spPr>
            <a:xfrm>
              <a:off x="5357639" y="3205937"/>
              <a:ext cx="13386" cy="14453"/>
            </a:xfrm>
            <a:custGeom>
              <a:avLst/>
              <a:gdLst/>
              <a:ahLst/>
              <a:cxnLst/>
              <a:rect l="l" t="t" r="r" b="b"/>
              <a:pathLst>
                <a:path w="276" h="298" extrusionOk="0">
                  <a:moveTo>
                    <a:pt x="137" y="0"/>
                  </a:moveTo>
                  <a:cubicBezTo>
                    <a:pt x="62" y="0"/>
                    <a:pt x="0" y="67"/>
                    <a:pt x="0" y="148"/>
                  </a:cubicBezTo>
                  <a:cubicBezTo>
                    <a:pt x="0" y="231"/>
                    <a:pt x="62" y="297"/>
                    <a:pt x="137" y="297"/>
                  </a:cubicBezTo>
                  <a:cubicBezTo>
                    <a:pt x="214" y="297"/>
                    <a:pt x="276" y="231"/>
                    <a:pt x="276" y="148"/>
                  </a:cubicBezTo>
                  <a:cubicBezTo>
                    <a:pt x="276" y="67"/>
                    <a:pt x="214"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276;p81"/>
            <p:cNvSpPr/>
            <p:nvPr/>
          </p:nvSpPr>
          <p:spPr>
            <a:xfrm>
              <a:off x="5413219" y="3123634"/>
              <a:ext cx="35550" cy="47869"/>
            </a:xfrm>
            <a:custGeom>
              <a:avLst/>
              <a:gdLst/>
              <a:ahLst/>
              <a:cxnLst/>
              <a:rect l="l" t="t" r="r" b="b"/>
              <a:pathLst>
                <a:path w="733" h="987" extrusionOk="0">
                  <a:moveTo>
                    <a:pt x="366" y="1"/>
                  </a:moveTo>
                  <a:cubicBezTo>
                    <a:pt x="163" y="1"/>
                    <a:pt x="0" y="222"/>
                    <a:pt x="0" y="495"/>
                  </a:cubicBezTo>
                  <a:cubicBezTo>
                    <a:pt x="0" y="767"/>
                    <a:pt x="163" y="987"/>
                    <a:pt x="366" y="987"/>
                  </a:cubicBezTo>
                  <a:cubicBezTo>
                    <a:pt x="569" y="987"/>
                    <a:pt x="733" y="767"/>
                    <a:pt x="733" y="495"/>
                  </a:cubicBezTo>
                  <a:cubicBezTo>
                    <a:pt x="733" y="222"/>
                    <a:pt x="569"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277;p81"/>
            <p:cNvSpPr/>
            <p:nvPr/>
          </p:nvSpPr>
          <p:spPr>
            <a:xfrm>
              <a:off x="5421997" y="3243669"/>
              <a:ext cx="11252" cy="14453"/>
            </a:xfrm>
            <a:custGeom>
              <a:avLst/>
              <a:gdLst/>
              <a:ahLst/>
              <a:cxnLst/>
              <a:rect l="l" t="t" r="r" b="b"/>
              <a:pathLst>
                <a:path w="232" h="298" extrusionOk="0">
                  <a:moveTo>
                    <a:pt x="116" y="1"/>
                  </a:moveTo>
                  <a:cubicBezTo>
                    <a:pt x="52" y="1"/>
                    <a:pt x="1" y="67"/>
                    <a:pt x="1" y="150"/>
                  </a:cubicBezTo>
                  <a:cubicBezTo>
                    <a:pt x="1" y="232"/>
                    <a:pt x="52" y="298"/>
                    <a:pt x="116" y="298"/>
                  </a:cubicBezTo>
                  <a:cubicBezTo>
                    <a:pt x="179" y="298"/>
                    <a:pt x="232" y="232"/>
                    <a:pt x="232" y="150"/>
                  </a:cubicBezTo>
                  <a:cubicBezTo>
                    <a:pt x="232" y="67"/>
                    <a:pt x="17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278;p81"/>
            <p:cNvSpPr/>
            <p:nvPr/>
          </p:nvSpPr>
          <p:spPr>
            <a:xfrm>
              <a:off x="5740878" y="3259188"/>
              <a:ext cx="11204" cy="13435"/>
            </a:xfrm>
            <a:custGeom>
              <a:avLst/>
              <a:gdLst/>
              <a:ahLst/>
              <a:cxnLst/>
              <a:rect l="l" t="t" r="r" b="b"/>
              <a:pathLst>
                <a:path w="231" h="277" extrusionOk="0">
                  <a:moveTo>
                    <a:pt x="116" y="1"/>
                  </a:moveTo>
                  <a:cubicBezTo>
                    <a:pt x="52" y="1"/>
                    <a:pt x="0" y="62"/>
                    <a:pt x="0" y="139"/>
                  </a:cubicBezTo>
                  <a:cubicBezTo>
                    <a:pt x="0" y="215"/>
                    <a:pt x="52" y="276"/>
                    <a:pt x="116" y="276"/>
                  </a:cubicBezTo>
                  <a:cubicBezTo>
                    <a:pt x="180" y="276"/>
                    <a:pt x="231" y="215"/>
                    <a:pt x="231" y="139"/>
                  </a:cubicBezTo>
                  <a:cubicBezTo>
                    <a:pt x="231" y="62"/>
                    <a:pt x="180"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279;p81"/>
            <p:cNvSpPr/>
            <p:nvPr/>
          </p:nvSpPr>
          <p:spPr>
            <a:xfrm>
              <a:off x="5774294" y="3094777"/>
              <a:ext cx="11155" cy="17799"/>
            </a:xfrm>
            <a:custGeom>
              <a:avLst/>
              <a:gdLst/>
              <a:ahLst/>
              <a:cxnLst/>
              <a:rect l="l" t="t" r="r" b="b"/>
              <a:pathLst>
                <a:path w="230" h="367" extrusionOk="0">
                  <a:moveTo>
                    <a:pt x="114" y="1"/>
                  </a:moveTo>
                  <a:cubicBezTo>
                    <a:pt x="51" y="1"/>
                    <a:pt x="0" y="82"/>
                    <a:pt x="0" y="184"/>
                  </a:cubicBezTo>
                  <a:cubicBezTo>
                    <a:pt x="0" y="285"/>
                    <a:pt x="51" y="367"/>
                    <a:pt x="114" y="367"/>
                  </a:cubicBezTo>
                  <a:cubicBezTo>
                    <a:pt x="179" y="367"/>
                    <a:pt x="229" y="285"/>
                    <a:pt x="229" y="184"/>
                  </a:cubicBezTo>
                  <a:cubicBezTo>
                    <a:pt x="229" y="82"/>
                    <a:pt x="179"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280;p81"/>
            <p:cNvSpPr/>
            <p:nvPr/>
          </p:nvSpPr>
          <p:spPr>
            <a:xfrm>
              <a:off x="5825363" y="3003696"/>
              <a:ext cx="12319" cy="13386"/>
            </a:xfrm>
            <a:custGeom>
              <a:avLst/>
              <a:gdLst/>
              <a:ahLst/>
              <a:cxnLst/>
              <a:rect l="l" t="t" r="r" b="b"/>
              <a:pathLst>
                <a:path w="254" h="276" extrusionOk="0">
                  <a:moveTo>
                    <a:pt x="127" y="0"/>
                  </a:moveTo>
                  <a:cubicBezTo>
                    <a:pt x="58" y="0"/>
                    <a:pt x="1" y="62"/>
                    <a:pt x="1" y="137"/>
                  </a:cubicBezTo>
                  <a:cubicBezTo>
                    <a:pt x="1" y="214"/>
                    <a:pt x="58" y="276"/>
                    <a:pt x="127" y="276"/>
                  </a:cubicBezTo>
                  <a:cubicBezTo>
                    <a:pt x="196" y="276"/>
                    <a:pt x="253" y="214"/>
                    <a:pt x="253" y="137"/>
                  </a:cubicBezTo>
                  <a:cubicBezTo>
                    <a:pt x="253" y="62"/>
                    <a:pt x="19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281;p81"/>
            <p:cNvSpPr/>
            <p:nvPr/>
          </p:nvSpPr>
          <p:spPr>
            <a:xfrm>
              <a:off x="5918724" y="2920375"/>
              <a:ext cx="25608" cy="22262"/>
            </a:xfrm>
            <a:custGeom>
              <a:avLst/>
              <a:gdLst/>
              <a:ahLst/>
              <a:cxnLst/>
              <a:rect l="l" t="t" r="r" b="b"/>
              <a:pathLst>
                <a:path w="528" h="459" extrusionOk="0">
                  <a:moveTo>
                    <a:pt x="263" y="0"/>
                  </a:moveTo>
                  <a:cubicBezTo>
                    <a:pt x="119" y="0"/>
                    <a:pt x="0" y="103"/>
                    <a:pt x="0" y="229"/>
                  </a:cubicBezTo>
                  <a:cubicBezTo>
                    <a:pt x="0" y="356"/>
                    <a:pt x="119" y="459"/>
                    <a:pt x="263" y="459"/>
                  </a:cubicBezTo>
                  <a:cubicBezTo>
                    <a:pt x="409" y="459"/>
                    <a:pt x="528" y="356"/>
                    <a:pt x="528" y="229"/>
                  </a:cubicBezTo>
                  <a:cubicBezTo>
                    <a:pt x="528" y="103"/>
                    <a:pt x="409"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282;p81"/>
            <p:cNvSpPr/>
            <p:nvPr/>
          </p:nvSpPr>
          <p:spPr>
            <a:xfrm>
              <a:off x="5853153" y="2918144"/>
              <a:ext cx="13386" cy="14501"/>
            </a:xfrm>
            <a:custGeom>
              <a:avLst/>
              <a:gdLst/>
              <a:ahLst/>
              <a:cxnLst/>
              <a:rect l="l" t="t" r="r" b="b"/>
              <a:pathLst>
                <a:path w="276" h="299" extrusionOk="0">
                  <a:moveTo>
                    <a:pt x="139" y="0"/>
                  </a:moveTo>
                  <a:cubicBezTo>
                    <a:pt x="62" y="0"/>
                    <a:pt x="0" y="66"/>
                    <a:pt x="0" y="149"/>
                  </a:cubicBezTo>
                  <a:cubicBezTo>
                    <a:pt x="0" y="231"/>
                    <a:pt x="62" y="298"/>
                    <a:pt x="139" y="298"/>
                  </a:cubicBezTo>
                  <a:cubicBezTo>
                    <a:pt x="214" y="298"/>
                    <a:pt x="276" y="231"/>
                    <a:pt x="276" y="149"/>
                  </a:cubicBezTo>
                  <a:cubicBezTo>
                    <a:pt x="276" y="66"/>
                    <a:pt x="214"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283;p81"/>
            <p:cNvSpPr/>
            <p:nvPr/>
          </p:nvSpPr>
          <p:spPr>
            <a:xfrm>
              <a:off x="5988708" y="2878133"/>
              <a:ext cx="14501" cy="6693"/>
            </a:xfrm>
            <a:custGeom>
              <a:avLst/>
              <a:gdLst/>
              <a:ahLst/>
              <a:cxnLst/>
              <a:rect l="l" t="t" r="r" b="b"/>
              <a:pathLst>
                <a:path w="299" h="138" extrusionOk="0">
                  <a:moveTo>
                    <a:pt x="149" y="1"/>
                  </a:moveTo>
                  <a:cubicBezTo>
                    <a:pt x="68" y="1"/>
                    <a:pt x="0" y="31"/>
                    <a:pt x="0" y="70"/>
                  </a:cubicBezTo>
                  <a:cubicBezTo>
                    <a:pt x="0" y="107"/>
                    <a:pt x="68" y="138"/>
                    <a:pt x="149" y="138"/>
                  </a:cubicBezTo>
                  <a:cubicBezTo>
                    <a:pt x="232" y="138"/>
                    <a:pt x="299" y="107"/>
                    <a:pt x="299" y="70"/>
                  </a:cubicBezTo>
                  <a:cubicBezTo>
                    <a:pt x="299" y="31"/>
                    <a:pt x="231"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284;p81"/>
            <p:cNvSpPr/>
            <p:nvPr/>
          </p:nvSpPr>
          <p:spPr>
            <a:xfrm>
              <a:off x="6057625" y="2858151"/>
              <a:ext cx="15568" cy="8924"/>
            </a:xfrm>
            <a:custGeom>
              <a:avLst/>
              <a:gdLst/>
              <a:ahLst/>
              <a:cxnLst/>
              <a:rect l="l" t="t" r="r" b="b"/>
              <a:pathLst>
                <a:path w="321" h="184" extrusionOk="0">
                  <a:moveTo>
                    <a:pt x="160" y="0"/>
                  </a:moveTo>
                  <a:cubicBezTo>
                    <a:pt x="71" y="0"/>
                    <a:pt x="0" y="40"/>
                    <a:pt x="0" y="91"/>
                  </a:cubicBezTo>
                  <a:cubicBezTo>
                    <a:pt x="0" y="142"/>
                    <a:pt x="71" y="183"/>
                    <a:pt x="160" y="183"/>
                  </a:cubicBezTo>
                  <a:cubicBezTo>
                    <a:pt x="250" y="183"/>
                    <a:pt x="320" y="142"/>
                    <a:pt x="320" y="91"/>
                  </a:cubicBezTo>
                  <a:cubicBezTo>
                    <a:pt x="320" y="40"/>
                    <a:pt x="250"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285;p81"/>
            <p:cNvSpPr/>
            <p:nvPr/>
          </p:nvSpPr>
          <p:spPr>
            <a:xfrm>
              <a:off x="5965428" y="2808149"/>
              <a:ext cx="16684" cy="21194"/>
            </a:xfrm>
            <a:custGeom>
              <a:avLst/>
              <a:gdLst/>
              <a:ahLst/>
              <a:cxnLst/>
              <a:rect l="l" t="t" r="r" b="b"/>
              <a:pathLst>
                <a:path w="344" h="437" extrusionOk="0">
                  <a:moveTo>
                    <a:pt x="171" y="1"/>
                  </a:moveTo>
                  <a:cubicBezTo>
                    <a:pt x="77" y="1"/>
                    <a:pt x="0" y="98"/>
                    <a:pt x="0" y="218"/>
                  </a:cubicBezTo>
                  <a:cubicBezTo>
                    <a:pt x="0" y="338"/>
                    <a:pt x="77" y="436"/>
                    <a:pt x="171" y="436"/>
                  </a:cubicBezTo>
                  <a:cubicBezTo>
                    <a:pt x="266" y="436"/>
                    <a:pt x="343" y="338"/>
                    <a:pt x="343" y="218"/>
                  </a:cubicBezTo>
                  <a:cubicBezTo>
                    <a:pt x="343" y="98"/>
                    <a:pt x="266"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286;p81"/>
            <p:cNvSpPr/>
            <p:nvPr/>
          </p:nvSpPr>
          <p:spPr>
            <a:xfrm>
              <a:off x="5736513" y="3041428"/>
              <a:ext cx="3346" cy="7808"/>
            </a:xfrm>
            <a:custGeom>
              <a:avLst/>
              <a:gdLst/>
              <a:ahLst/>
              <a:cxnLst/>
              <a:rect l="l" t="t" r="r" b="b"/>
              <a:pathLst>
                <a:path w="69" h="161" extrusionOk="0">
                  <a:moveTo>
                    <a:pt x="35" y="1"/>
                  </a:moveTo>
                  <a:cubicBezTo>
                    <a:pt x="16" y="1"/>
                    <a:pt x="1" y="38"/>
                    <a:pt x="1" y="81"/>
                  </a:cubicBezTo>
                  <a:cubicBezTo>
                    <a:pt x="1" y="125"/>
                    <a:pt x="16" y="161"/>
                    <a:pt x="35" y="161"/>
                  </a:cubicBezTo>
                  <a:cubicBezTo>
                    <a:pt x="53" y="161"/>
                    <a:pt x="69" y="125"/>
                    <a:pt x="69" y="81"/>
                  </a:cubicBezTo>
                  <a:cubicBezTo>
                    <a:pt x="69" y="38"/>
                    <a:pt x="53"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287;p81"/>
            <p:cNvSpPr/>
            <p:nvPr/>
          </p:nvSpPr>
          <p:spPr>
            <a:xfrm>
              <a:off x="5750917" y="2987061"/>
              <a:ext cx="8924" cy="13338"/>
            </a:xfrm>
            <a:custGeom>
              <a:avLst/>
              <a:gdLst/>
              <a:ahLst/>
              <a:cxnLst/>
              <a:rect l="l" t="t" r="r" b="b"/>
              <a:pathLst>
                <a:path w="184" h="275" extrusionOk="0">
                  <a:moveTo>
                    <a:pt x="93" y="0"/>
                  </a:moveTo>
                  <a:cubicBezTo>
                    <a:pt x="42" y="0"/>
                    <a:pt x="1" y="62"/>
                    <a:pt x="1" y="137"/>
                  </a:cubicBezTo>
                  <a:cubicBezTo>
                    <a:pt x="1" y="213"/>
                    <a:pt x="42" y="274"/>
                    <a:pt x="93" y="274"/>
                  </a:cubicBezTo>
                  <a:cubicBezTo>
                    <a:pt x="144" y="274"/>
                    <a:pt x="184" y="213"/>
                    <a:pt x="184" y="137"/>
                  </a:cubicBezTo>
                  <a:cubicBezTo>
                    <a:pt x="184" y="62"/>
                    <a:pt x="144"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288;p81"/>
            <p:cNvSpPr/>
            <p:nvPr/>
          </p:nvSpPr>
          <p:spPr>
            <a:xfrm>
              <a:off x="5706492" y="3130375"/>
              <a:ext cx="20031" cy="18915"/>
            </a:xfrm>
            <a:custGeom>
              <a:avLst/>
              <a:gdLst/>
              <a:ahLst/>
              <a:cxnLst/>
              <a:rect l="l" t="t" r="r" b="b"/>
              <a:pathLst>
                <a:path w="413" h="390" extrusionOk="0">
                  <a:moveTo>
                    <a:pt x="208" y="0"/>
                  </a:moveTo>
                  <a:cubicBezTo>
                    <a:pt x="92" y="0"/>
                    <a:pt x="0" y="86"/>
                    <a:pt x="0" y="194"/>
                  </a:cubicBezTo>
                  <a:cubicBezTo>
                    <a:pt x="0" y="302"/>
                    <a:pt x="92" y="389"/>
                    <a:pt x="208" y="389"/>
                  </a:cubicBezTo>
                  <a:cubicBezTo>
                    <a:pt x="322" y="389"/>
                    <a:pt x="412" y="302"/>
                    <a:pt x="412" y="194"/>
                  </a:cubicBezTo>
                  <a:cubicBezTo>
                    <a:pt x="412" y="86"/>
                    <a:pt x="322"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289;p81"/>
            <p:cNvSpPr/>
            <p:nvPr/>
          </p:nvSpPr>
          <p:spPr>
            <a:xfrm>
              <a:off x="5745340" y="3178098"/>
              <a:ext cx="5626" cy="13435"/>
            </a:xfrm>
            <a:custGeom>
              <a:avLst/>
              <a:gdLst/>
              <a:ahLst/>
              <a:cxnLst/>
              <a:rect l="l" t="t" r="r" b="b"/>
              <a:pathLst>
                <a:path w="116" h="277" extrusionOk="0">
                  <a:moveTo>
                    <a:pt x="59" y="1"/>
                  </a:moveTo>
                  <a:cubicBezTo>
                    <a:pt x="27" y="1"/>
                    <a:pt x="0" y="62"/>
                    <a:pt x="0" y="139"/>
                  </a:cubicBezTo>
                  <a:cubicBezTo>
                    <a:pt x="0" y="215"/>
                    <a:pt x="27" y="276"/>
                    <a:pt x="59" y="276"/>
                  </a:cubicBezTo>
                  <a:cubicBezTo>
                    <a:pt x="91" y="276"/>
                    <a:pt x="116" y="215"/>
                    <a:pt x="116" y="139"/>
                  </a:cubicBezTo>
                  <a:cubicBezTo>
                    <a:pt x="116" y="62"/>
                    <a:pt x="90" y="1"/>
                    <a:pt x="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290;p81"/>
            <p:cNvSpPr/>
            <p:nvPr/>
          </p:nvSpPr>
          <p:spPr>
            <a:xfrm>
              <a:off x="5324658" y="3765255"/>
              <a:ext cx="15617" cy="8924"/>
            </a:xfrm>
            <a:custGeom>
              <a:avLst/>
              <a:gdLst/>
              <a:ahLst/>
              <a:cxnLst/>
              <a:rect l="l" t="t" r="r" b="b"/>
              <a:pathLst>
                <a:path w="322" h="184" extrusionOk="0">
                  <a:moveTo>
                    <a:pt x="162" y="0"/>
                  </a:moveTo>
                  <a:cubicBezTo>
                    <a:pt x="73" y="0"/>
                    <a:pt x="0" y="42"/>
                    <a:pt x="0" y="93"/>
                  </a:cubicBezTo>
                  <a:cubicBezTo>
                    <a:pt x="0" y="142"/>
                    <a:pt x="73" y="183"/>
                    <a:pt x="162" y="183"/>
                  </a:cubicBezTo>
                  <a:cubicBezTo>
                    <a:pt x="250" y="183"/>
                    <a:pt x="322" y="142"/>
                    <a:pt x="322" y="93"/>
                  </a:cubicBezTo>
                  <a:cubicBezTo>
                    <a:pt x="322" y="42"/>
                    <a:pt x="250" y="0"/>
                    <a:pt x="162"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291;p81"/>
            <p:cNvSpPr/>
            <p:nvPr/>
          </p:nvSpPr>
          <p:spPr>
            <a:xfrm>
              <a:off x="5346871" y="3607439"/>
              <a:ext cx="9021" cy="20079"/>
            </a:xfrm>
            <a:custGeom>
              <a:avLst/>
              <a:gdLst/>
              <a:ahLst/>
              <a:cxnLst/>
              <a:rect l="l" t="t" r="r" b="b"/>
              <a:pathLst>
                <a:path w="186" h="414" extrusionOk="0">
                  <a:moveTo>
                    <a:pt x="93" y="1"/>
                  </a:moveTo>
                  <a:cubicBezTo>
                    <a:pt x="42" y="1"/>
                    <a:pt x="1" y="93"/>
                    <a:pt x="1" y="207"/>
                  </a:cubicBezTo>
                  <a:cubicBezTo>
                    <a:pt x="1" y="321"/>
                    <a:pt x="42" y="413"/>
                    <a:pt x="93" y="413"/>
                  </a:cubicBezTo>
                  <a:cubicBezTo>
                    <a:pt x="144" y="413"/>
                    <a:pt x="185" y="321"/>
                    <a:pt x="185" y="207"/>
                  </a:cubicBezTo>
                  <a:cubicBezTo>
                    <a:pt x="185" y="93"/>
                    <a:pt x="144" y="1"/>
                    <a:pt x="93"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292;p81"/>
            <p:cNvSpPr/>
            <p:nvPr/>
          </p:nvSpPr>
          <p:spPr>
            <a:xfrm>
              <a:off x="5269175" y="3827479"/>
              <a:ext cx="24493" cy="26675"/>
            </a:xfrm>
            <a:custGeom>
              <a:avLst/>
              <a:gdLst/>
              <a:ahLst/>
              <a:cxnLst/>
              <a:rect l="l" t="t" r="r" b="b"/>
              <a:pathLst>
                <a:path w="505" h="550" extrusionOk="0">
                  <a:moveTo>
                    <a:pt x="252" y="0"/>
                  </a:moveTo>
                  <a:cubicBezTo>
                    <a:pt x="112" y="0"/>
                    <a:pt x="0" y="123"/>
                    <a:pt x="0" y="275"/>
                  </a:cubicBezTo>
                  <a:cubicBezTo>
                    <a:pt x="0" y="426"/>
                    <a:pt x="112" y="549"/>
                    <a:pt x="252" y="549"/>
                  </a:cubicBezTo>
                  <a:cubicBezTo>
                    <a:pt x="391" y="549"/>
                    <a:pt x="505" y="426"/>
                    <a:pt x="505" y="275"/>
                  </a:cubicBezTo>
                  <a:cubicBezTo>
                    <a:pt x="505" y="123"/>
                    <a:pt x="391" y="0"/>
                    <a:pt x="252"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293;p81"/>
            <p:cNvSpPr/>
            <p:nvPr/>
          </p:nvSpPr>
          <p:spPr>
            <a:xfrm>
              <a:off x="5275771" y="3778592"/>
              <a:ext cx="8924" cy="20031"/>
            </a:xfrm>
            <a:custGeom>
              <a:avLst/>
              <a:gdLst/>
              <a:ahLst/>
              <a:cxnLst/>
              <a:rect l="l" t="t" r="r" b="b"/>
              <a:pathLst>
                <a:path w="184" h="413" extrusionOk="0">
                  <a:moveTo>
                    <a:pt x="93" y="1"/>
                  </a:moveTo>
                  <a:cubicBezTo>
                    <a:pt x="42" y="1"/>
                    <a:pt x="1" y="93"/>
                    <a:pt x="1" y="207"/>
                  </a:cubicBezTo>
                  <a:cubicBezTo>
                    <a:pt x="1" y="321"/>
                    <a:pt x="42" y="413"/>
                    <a:pt x="93" y="413"/>
                  </a:cubicBezTo>
                  <a:cubicBezTo>
                    <a:pt x="144" y="413"/>
                    <a:pt x="184" y="321"/>
                    <a:pt x="184" y="207"/>
                  </a:cubicBezTo>
                  <a:cubicBezTo>
                    <a:pt x="184" y="93"/>
                    <a:pt x="144" y="1"/>
                    <a:pt x="93"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294;p81"/>
            <p:cNvSpPr/>
            <p:nvPr/>
          </p:nvSpPr>
          <p:spPr>
            <a:xfrm>
              <a:off x="5209182" y="3822968"/>
              <a:ext cx="44426" cy="35647"/>
            </a:xfrm>
            <a:custGeom>
              <a:avLst/>
              <a:gdLst/>
              <a:ahLst/>
              <a:cxnLst/>
              <a:rect l="l" t="t" r="r" b="b"/>
              <a:pathLst>
                <a:path w="916" h="735" extrusionOk="0">
                  <a:moveTo>
                    <a:pt x="457" y="1"/>
                  </a:moveTo>
                  <a:cubicBezTo>
                    <a:pt x="205" y="1"/>
                    <a:pt x="0" y="165"/>
                    <a:pt x="0" y="368"/>
                  </a:cubicBezTo>
                  <a:cubicBezTo>
                    <a:pt x="0" y="570"/>
                    <a:pt x="205" y="735"/>
                    <a:pt x="457" y="735"/>
                  </a:cubicBezTo>
                  <a:cubicBezTo>
                    <a:pt x="711" y="735"/>
                    <a:pt x="916" y="570"/>
                    <a:pt x="916" y="368"/>
                  </a:cubicBezTo>
                  <a:cubicBezTo>
                    <a:pt x="916" y="165"/>
                    <a:pt x="711" y="1"/>
                    <a:pt x="457"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295;p81"/>
            <p:cNvSpPr/>
            <p:nvPr/>
          </p:nvSpPr>
          <p:spPr>
            <a:xfrm>
              <a:off x="5302494" y="3700800"/>
              <a:ext cx="20031" cy="22261"/>
            </a:xfrm>
            <a:custGeom>
              <a:avLst/>
              <a:gdLst/>
              <a:ahLst/>
              <a:cxnLst/>
              <a:rect l="l" t="t" r="r" b="b"/>
              <a:pathLst>
                <a:path w="413" h="459" extrusionOk="0">
                  <a:moveTo>
                    <a:pt x="207" y="0"/>
                  </a:moveTo>
                  <a:cubicBezTo>
                    <a:pt x="93" y="0"/>
                    <a:pt x="1" y="103"/>
                    <a:pt x="1" y="229"/>
                  </a:cubicBezTo>
                  <a:cubicBezTo>
                    <a:pt x="1" y="356"/>
                    <a:pt x="93" y="459"/>
                    <a:pt x="207" y="459"/>
                  </a:cubicBezTo>
                  <a:cubicBezTo>
                    <a:pt x="321" y="459"/>
                    <a:pt x="413" y="356"/>
                    <a:pt x="413" y="229"/>
                  </a:cubicBezTo>
                  <a:cubicBezTo>
                    <a:pt x="413" y="103"/>
                    <a:pt x="321" y="0"/>
                    <a:pt x="207"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296;p81"/>
            <p:cNvSpPr/>
            <p:nvPr/>
          </p:nvSpPr>
          <p:spPr>
            <a:xfrm>
              <a:off x="5384700" y="3471934"/>
              <a:ext cx="22213" cy="20031"/>
            </a:xfrm>
            <a:custGeom>
              <a:avLst/>
              <a:gdLst/>
              <a:ahLst/>
              <a:cxnLst/>
              <a:rect l="l" t="t" r="r" b="b"/>
              <a:pathLst>
                <a:path w="458" h="413" extrusionOk="0">
                  <a:moveTo>
                    <a:pt x="230" y="0"/>
                  </a:moveTo>
                  <a:cubicBezTo>
                    <a:pt x="102" y="0"/>
                    <a:pt x="1" y="92"/>
                    <a:pt x="1" y="206"/>
                  </a:cubicBezTo>
                  <a:cubicBezTo>
                    <a:pt x="1" y="320"/>
                    <a:pt x="102" y="412"/>
                    <a:pt x="230" y="412"/>
                  </a:cubicBezTo>
                  <a:cubicBezTo>
                    <a:pt x="356" y="412"/>
                    <a:pt x="458" y="320"/>
                    <a:pt x="458" y="206"/>
                  </a:cubicBezTo>
                  <a:cubicBezTo>
                    <a:pt x="458" y="92"/>
                    <a:pt x="356" y="0"/>
                    <a:pt x="230"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297;p81"/>
            <p:cNvSpPr/>
            <p:nvPr/>
          </p:nvSpPr>
          <p:spPr>
            <a:xfrm>
              <a:off x="5148753" y="3787002"/>
              <a:ext cx="22261" cy="20031"/>
            </a:xfrm>
            <a:custGeom>
              <a:avLst/>
              <a:gdLst/>
              <a:ahLst/>
              <a:cxnLst/>
              <a:rect l="l" t="t" r="r" b="b"/>
              <a:pathLst>
                <a:path w="459" h="413" extrusionOk="0">
                  <a:moveTo>
                    <a:pt x="230" y="1"/>
                  </a:moveTo>
                  <a:cubicBezTo>
                    <a:pt x="103" y="1"/>
                    <a:pt x="0" y="93"/>
                    <a:pt x="0" y="207"/>
                  </a:cubicBezTo>
                  <a:cubicBezTo>
                    <a:pt x="0" y="321"/>
                    <a:pt x="103" y="413"/>
                    <a:pt x="230" y="413"/>
                  </a:cubicBezTo>
                  <a:cubicBezTo>
                    <a:pt x="356" y="413"/>
                    <a:pt x="459" y="321"/>
                    <a:pt x="459" y="207"/>
                  </a:cubicBezTo>
                  <a:cubicBezTo>
                    <a:pt x="459" y="93"/>
                    <a:pt x="356" y="1"/>
                    <a:pt x="230"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298;p81"/>
            <p:cNvSpPr/>
            <p:nvPr/>
          </p:nvSpPr>
          <p:spPr>
            <a:xfrm>
              <a:off x="5039825" y="3316999"/>
              <a:ext cx="17896" cy="24541"/>
            </a:xfrm>
            <a:custGeom>
              <a:avLst/>
              <a:gdLst/>
              <a:ahLst/>
              <a:cxnLst/>
              <a:rect l="l" t="t" r="r" b="b"/>
              <a:pathLst>
                <a:path w="369" h="506" extrusionOk="0">
                  <a:moveTo>
                    <a:pt x="185" y="1"/>
                  </a:moveTo>
                  <a:cubicBezTo>
                    <a:pt x="84" y="1"/>
                    <a:pt x="1" y="113"/>
                    <a:pt x="1" y="253"/>
                  </a:cubicBezTo>
                  <a:cubicBezTo>
                    <a:pt x="1" y="392"/>
                    <a:pt x="84" y="505"/>
                    <a:pt x="185" y="505"/>
                  </a:cubicBezTo>
                  <a:cubicBezTo>
                    <a:pt x="285" y="505"/>
                    <a:pt x="368" y="392"/>
                    <a:pt x="368" y="253"/>
                  </a:cubicBezTo>
                  <a:cubicBezTo>
                    <a:pt x="368" y="113"/>
                    <a:pt x="285"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299;p81"/>
            <p:cNvSpPr/>
            <p:nvPr/>
          </p:nvSpPr>
          <p:spPr>
            <a:xfrm>
              <a:off x="5181199" y="3737630"/>
              <a:ext cx="12561" cy="19061"/>
            </a:xfrm>
            <a:custGeom>
              <a:avLst/>
              <a:gdLst/>
              <a:ahLst/>
              <a:cxnLst/>
              <a:rect l="l" t="t" r="r" b="b"/>
              <a:pathLst>
                <a:path w="259" h="393" extrusionOk="0">
                  <a:moveTo>
                    <a:pt x="130" y="0"/>
                  </a:moveTo>
                  <a:cubicBezTo>
                    <a:pt x="59" y="0"/>
                    <a:pt x="1" y="88"/>
                    <a:pt x="1" y="196"/>
                  </a:cubicBezTo>
                  <a:cubicBezTo>
                    <a:pt x="1" y="305"/>
                    <a:pt x="59" y="393"/>
                    <a:pt x="130" y="393"/>
                  </a:cubicBezTo>
                  <a:cubicBezTo>
                    <a:pt x="200" y="393"/>
                    <a:pt x="259" y="305"/>
                    <a:pt x="259" y="196"/>
                  </a:cubicBezTo>
                  <a:cubicBezTo>
                    <a:pt x="259" y="88"/>
                    <a:pt x="200" y="0"/>
                    <a:pt x="130"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300;p81"/>
            <p:cNvSpPr/>
            <p:nvPr/>
          </p:nvSpPr>
          <p:spPr>
            <a:xfrm>
              <a:off x="5102049" y="3319278"/>
              <a:ext cx="4511" cy="8924"/>
            </a:xfrm>
            <a:custGeom>
              <a:avLst/>
              <a:gdLst/>
              <a:ahLst/>
              <a:cxnLst/>
              <a:rect l="l" t="t" r="r" b="b"/>
              <a:pathLst>
                <a:path w="93" h="184" extrusionOk="0">
                  <a:moveTo>
                    <a:pt x="47" y="0"/>
                  </a:moveTo>
                  <a:cubicBezTo>
                    <a:pt x="22" y="0"/>
                    <a:pt x="0" y="40"/>
                    <a:pt x="0" y="91"/>
                  </a:cubicBezTo>
                  <a:cubicBezTo>
                    <a:pt x="0" y="142"/>
                    <a:pt x="22" y="183"/>
                    <a:pt x="47" y="183"/>
                  </a:cubicBezTo>
                  <a:cubicBezTo>
                    <a:pt x="73" y="183"/>
                    <a:pt x="93" y="142"/>
                    <a:pt x="93" y="91"/>
                  </a:cubicBezTo>
                  <a:cubicBezTo>
                    <a:pt x="93" y="40"/>
                    <a:pt x="73"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301;p81"/>
            <p:cNvSpPr/>
            <p:nvPr/>
          </p:nvSpPr>
          <p:spPr>
            <a:xfrm>
              <a:off x="5157532" y="3376992"/>
              <a:ext cx="11252" cy="17800"/>
            </a:xfrm>
            <a:custGeom>
              <a:avLst/>
              <a:gdLst/>
              <a:ahLst/>
              <a:cxnLst/>
              <a:rect l="l" t="t" r="r" b="b"/>
              <a:pathLst>
                <a:path w="232" h="367" extrusionOk="0">
                  <a:moveTo>
                    <a:pt x="116" y="1"/>
                  </a:moveTo>
                  <a:cubicBezTo>
                    <a:pt x="52" y="1"/>
                    <a:pt x="1" y="82"/>
                    <a:pt x="1" y="184"/>
                  </a:cubicBezTo>
                  <a:cubicBezTo>
                    <a:pt x="1" y="285"/>
                    <a:pt x="52" y="367"/>
                    <a:pt x="116" y="367"/>
                  </a:cubicBezTo>
                  <a:cubicBezTo>
                    <a:pt x="181" y="367"/>
                    <a:pt x="232" y="285"/>
                    <a:pt x="232" y="184"/>
                  </a:cubicBezTo>
                  <a:cubicBezTo>
                    <a:pt x="232" y="82"/>
                    <a:pt x="181"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302;p81"/>
            <p:cNvSpPr/>
            <p:nvPr/>
          </p:nvSpPr>
          <p:spPr>
            <a:xfrm>
              <a:off x="5295317" y="3220050"/>
              <a:ext cx="11252" cy="16393"/>
            </a:xfrm>
            <a:custGeom>
              <a:avLst/>
              <a:gdLst/>
              <a:ahLst/>
              <a:cxnLst/>
              <a:rect l="l" t="t" r="r" b="b"/>
              <a:pathLst>
                <a:path w="232" h="338" extrusionOk="0">
                  <a:moveTo>
                    <a:pt x="116" y="0"/>
                  </a:moveTo>
                  <a:cubicBezTo>
                    <a:pt x="53" y="0"/>
                    <a:pt x="1" y="76"/>
                    <a:pt x="1" y="168"/>
                  </a:cubicBezTo>
                  <a:cubicBezTo>
                    <a:pt x="1" y="262"/>
                    <a:pt x="53" y="337"/>
                    <a:pt x="116" y="337"/>
                  </a:cubicBezTo>
                  <a:cubicBezTo>
                    <a:pt x="181" y="337"/>
                    <a:pt x="232" y="262"/>
                    <a:pt x="232" y="168"/>
                  </a:cubicBezTo>
                  <a:cubicBezTo>
                    <a:pt x="232" y="76"/>
                    <a:pt x="181"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303;p81"/>
            <p:cNvSpPr/>
            <p:nvPr/>
          </p:nvSpPr>
          <p:spPr>
            <a:xfrm>
              <a:off x="5188717" y="3288142"/>
              <a:ext cx="11204" cy="6693"/>
            </a:xfrm>
            <a:custGeom>
              <a:avLst/>
              <a:gdLst/>
              <a:ahLst/>
              <a:cxnLst/>
              <a:rect l="l" t="t" r="r" b="b"/>
              <a:pathLst>
                <a:path w="231" h="138" extrusionOk="0">
                  <a:moveTo>
                    <a:pt x="116" y="1"/>
                  </a:moveTo>
                  <a:cubicBezTo>
                    <a:pt x="52" y="1"/>
                    <a:pt x="1" y="31"/>
                    <a:pt x="1" y="68"/>
                  </a:cubicBezTo>
                  <a:cubicBezTo>
                    <a:pt x="1" y="107"/>
                    <a:pt x="52" y="137"/>
                    <a:pt x="116" y="137"/>
                  </a:cubicBezTo>
                  <a:cubicBezTo>
                    <a:pt x="179" y="137"/>
                    <a:pt x="230" y="107"/>
                    <a:pt x="230" y="68"/>
                  </a:cubicBezTo>
                  <a:cubicBezTo>
                    <a:pt x="230" y="31"/>
                    <a:pt x="17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304;p81"/>
            <p:cNvSpPr/>
            <p:nvPr/>
          </p:nvSpPr>
          <p:spPr>
            <a:xfrm>
              <a:off x="5226546" y="3205840"/>
              <a:ext cx="28954" cy="31185"/>
            </a:xfrm>
            <a:custGeom>
              <a:avLst/>
              <a:gdLst/>
              <a:ahLst/>
              <a:cxnLst/>
              <a:rect l="l" t="t" r="r" b="b"/>
              <a:pathLst>
                <a:path w="597" h="643" extrusionOk="0">
                  <a:moveTo>
                    <a:pt x="298" y="1"/>
                  </a:moveTo>
                  <a:cubicBezTo>
                    <a:pt x="133" y="1"/>
                    <a:pt x="1" y="144"/>
                    <a:pt x="1" y="322"/>
                  </a:cubicBezTo>
                  <a:cubicBezTo>
                    <a:pt x="1" y="499"/>
                    <a:pt x="133" y="642"/>
                    <a:pt x="298" y="642"/>
                  </a:cubicBezTo>
                  <a:cubicBezTo>
                    <a:pt x="462" y="642"/>
                    <a:pt x="596" y="499"/>
                    <a:pt x="596" y="322"/>
                  </a:cubicBezTo>
                  <a:cubicBezTo>
                    <a:pt x="596" y="144"/>
                    <a:pt x="462"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305;p81"/>
            <p:cNvSpPr/>
            <p:nvPr/>
          </p:nvSpPr>
          <p:spPr>
            <a:xfrm>
              <a:off x="5306521" y="3130375"/>
              <a:ext cx="8924" cy="8924"/>
            </a:xfrm>
            <a:custGeom>
              <a:avLst/>
              <a:gdLst/>
              <a:ahLst/>
              <a:cxnLst/>
              <a:rect l="l" t="t" r="r" b="b"/>
              <a:pathLst>
                <a:path w="184" h="184" extrusionOk="0">
                  <a:moveTo>
                    <a:pt x="91" y="0"/>
                  </a:moveTo>
                  <a:cubicBezTo>
                    <a:pt x="41" y="0"/>
                    <a:pt x="1" y="40"/>
                    <a:pt x="1" y="91"/>
                  </a:cubicBezTo>
                  <a:cubicBezTo>
                    <a:pt x="1" y="142"/>
                    <a:pt x="41" y="183"/>
                    <a:pt x="91" y="183"/>
                  </a:cubicBezTo>
                  <a:cubicBezTo>
                    <a:pt x="142" y="183"/>
                    <a:pt x="184" y="142"/>
                    <a:pt x="184" y="91"/>
                  </a:cubicBezTo>
                  <a:cubicBezTo>
                    <a:pt x="184" y="40"/>
                    <a:pt x="142"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306;p81"/>
            <p:cNvSpPr/>
            <p:nvPr/>
          </p:nvSpPr>
          <p:spPr>
            <a:xfrm>
              <a:off x="5077654" y="3851457"/>
              <a:ext cx="10039" cy="14453"/>
            </a:xfrm>
            <a:custGeom>
              <a:avLst/>
              <a:gdLst/>
              <a:ahLst/>
              <a:cxnLst/>
              <a:rect l="l" t="t" r="r" b="b"/>
              <a:pathLst>
                <a:path w="207" h="298" extrusionOk="0">
                  <a:moveTo>
                    <a:pt x="104" y="1"/>
                  </a:moveTo>
                  <a:cubicBezTo>
                    <a:pt x="47" y="1"/>
                    <a:pt x="0" y="67"/>
                    <a:pt x="0" y="148"/>
                  </a:cubicBezTo>
                  <a:cubicBezTo>
                    <a:pt x="0" y="231"/>
                    <a:pt x="47" y="297"/>
                    <a:pt x="104" y="297"/>
                  </a:cubicBezTo>
                  <a:cubicBezTo>
                    <a:pt x="160" y="297"/>
                    <a:pt x="207" y="231"/>
                    <a:pt x="207" y="148"/>
                  </a:cubicBezTo>
                  <a:cubicBezTo>
                    <a:pt x="207" y="67"/>
                    <a:pt x="160" y="1"/>
                    <a:pt x="104"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307;p81"/>
            <p:cNvSpPr/>
            <p:nvPr/>
          </p:nvSpPr>
          <p:spPr>
            <a:xfrm>
              <a:off x="4960965" y="3848110"/>
              <a:ext cx="14550" cy="18915"/>
            </a:xfrm>
            <a:custGeom>
              <a:avLst/>
              <a:gdLst/>
              <a:ahLst/>
              <a:cxnLst/>
              <a:rect l="l" t="t" r="r" b="b"/>
              <a:pathLst>
                <a:path w="300" h="390" extrusionOk="0">
                  <a:moveTo>
                    <a:pt x="150" y="0"/>
                  </a:moveTo>
                  <a:cubicBezTo>
                    <a:pt x="67" y="0"/>
                    <a:pt x="1" y="88"/>
                    <a:pt x="1" y="196"/>
                  </a:cubicBezTo>
                  <a:cubicBezTo>
                    <a:pt x="1" y="302"/>
                    <a:pt x="67" y="390"/>
                    <a:pt x="150" y="390"/>
                  </a:cubicBezTo>
                  <a:cubicBezTo>
                    <a:pt x="231" y="390"/>
                    <a:pt x="299" y="302"/>
                    <a:pt x="299" y="196"/>
                  </a:cubicBezTo>
                  <a:cubicBezTo>
                    <a:pt x="299" y="88"/>
                    <a:pt x="231" y="0"/>
                    <a:pt x="150"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308;p81"/>
            <p:cNvSpPr/>
            <p:nvPr/>
          </p:nvSpPr>
          <p:spPr>
            <a:xfrm>
              <a:off x="5402451" y="3849691"/>
              <a:ext cx="7808" cy="5626"/>
            </a:xfrm>
            <a:custGeom>
              <a:avLst/>
              <a:gdLst/>
              <a:ahLst/>
              <a:cxnLst/>
              <a:rect l="l" t="t" r="r" b="b"/>
              <a:pathLst>
                <a:path w="161" h="116" extrusionOk="0">
                  <a:moveTo>
                    <a:pt x="81" y="1"/>
                  </a:moveTo>
                  <a:cubicBezTo>
                    <a:pt x="36" y="1"/>
                    <a:pt x="1" y="25"/>
                    <a:pt x="1" y="57"/>
                  </a:cubicBezTo>
                  <a:cubicBezTo>
                    <a:pt x="1" y="90"/>
                    <a:pt x="36" y="116"/>
                    <a:pt x="81" y="116"/>
                  </a:cubicBezTo>
                  <a:cubicBezTo>
                    <a:pt x="125" y="116"/>
                    <a:pt x="161" y="90"/>
                    <a:pt x="161" y="57"/>
                  </a:cubicBezTo>
                  <a:cubicBezTo>
                    <a:pt x="161" y="27"/>
                    <a:pt x="125" y="1"/>
                    <a:pt x="81" y="1"/>
                  </a:cubicBezTo>
                  <a:close/>
                </a:path>
              </a:pathLst>
            </a:custGeom>
            <a:solidFill>
              <a:srgbClr val="E1F2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309;p81"/>
            <p:cNvSpPr/>
            <p:nvPr/>
          </p:nvSpPr>
          <p:spPr>
            <a:xfrm>
              <a:off x="5365737" y="3829710"/>
              <a:ext cx="11252" cy="14453"/>
            </a:xfrm>
            <a:custGeom>
              <a:avLst/>
              <a:gdLst/>
              <a:ahLst/>
              <a:cxnLst/>
              <a:rect l="l" t="t" r="r" b="b"/>
              <a:pathLst>
                <a:path w="232" h="298" extrusionOk="0">
                  <a:moveTo>
                    <a:pt x="116" y="0"/>
                  </a:moveTo>
                  <a:cubicBezTo>
                    <a:pt x="52" y="0"/>
                    <a:pt x="1" y="66"/>
                    <a:pt x="1" y="150"/>
                  </a:cubicBezTo>
                  <a:cubicBezTo>
                    <a:pt x="1" y="231"/>
                    <a:pt x="52" y="297"/>
                    <a:pt x="116" y="297"/>
                  </a:cubicBezTo>
                  <a:cubicBezTo>
                    <a:pt x="179" y="297"/>
                    <a:pt x="232" y="231"/>
                    <a:pt x="232" y="150"/>
                  </a:cubicBezTo>
                  <a:cubicBezTo>
                    <a:pt x="232" y="66"/>
                    <a:pt x="179" y="0"/>
                    <a:pt x="116"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310;p81"/>
            <p:cNvSpPr/>
            <p:nvPr/>
          </p:nvSpPr>
          <p:spPr>
            <a:xfrm>
              <a:off x="4939868" y="3759163"/>
              <a:ext cx="20031" cy="17896"/>
            </a:xfrm>
            <a:custGeom>
              <a:avLst/>
              <a:gdLst/>
              <a:ahLst/>
              <a:cxnLst/>
              <a:rect l="l" t="t" r="r" b="b"/>
              <a:pathLst>
                <a:path w="413" h="369" extrusionOk="0">
                  <a:moveTo>
                    <a:pt x="207" y="1"/>
                  </a:moveTo>
                  <a:cubicBezTo>
                    <a:pt x="93" y="1"/>
                    <a:pt x="0" y="84"/>
                    <a:pt x="0" y="185"/>
                  </a:cubicBezTo>
                  <a:cubicBezTo>
                    <a:pt x="0" y="285"/>
                    <a:pt x="93" y="368"/>
                    <a:pt x="207" y="368"/>
                  </a:cubicBezTo>
                  <a:cubicBezTo>
                    <a:pt x="320" y="368"/>
                    <a:pt x="413" y="285"/>
                    <a:pt x="413" y="185"/>
                  </a:cubicBezTo>
                  <a:cubicBezTo>
                    <a:pt x="413" y="84"/>
                    <a:pt x="320" y="1"/>
                    <a:pt x="207"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311;p81"/>
            <p:cNvSpPr/>
            <p:nvPr/>
          </p:nvSpPr>
          <p:spPr>
            <a:xfrm>
              <a:off x="5035411" y="3763674"/>
              <a:ext cx="7808" cy="7808"/>
            </a:xfrm>
            <a:custGeom>
              <a:avLst/>
              <a:gdLst/>
              <a:ahLst/>
              <a:cxnLst/>
              <a:rect l="l" t="t" r="r" b="b"/>
              <a:pathLst>
                <a:path w="161" h="161" extrusionOk="0">
                  <a:moveTo>
                    <a:pt x="81" y="0"/>
                  </a:moveTo>
                  <a:cubicBezTo>
                    <a:pt x="36" y="0"/>
                    <a:pt x="1" y="35"/>
                    <a:pt x="1" y="80"/>
                  </a:cubicBezTo>
                  <a:cubicBezTo>
                    <a:pt x="1" y="125"/>
                    <a:pt x="36" y="160"/>
                    <a:pt x="81" y="160"/>
                  </a:cubicBezTo>
                  <a:cubicBezTo>
                    <a:pt x="125" y="160"/>
                    <a:pt x="161" y="125"/>
                    <a:pt x="161" y="80"/>
                  </a:cubicBezTo>
                  <a:cubicBezTo>
                    <a:pt x="161" y="35"/>
                    <a:pt x="125" y="0"/>
                    <a:pt x="81"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312;p81"/>
            <p:cNvSpPr/>
            <p:nvPr/>
          </p:nvSpPr>
          <p:spPr>
            <a:xfrm>
              <a:off x="5076538" y="3713671"/>
              <a:ext cx="24444" cy="21146"/>
            </a:xfrm>
            <a:custGeom>
              <a:avLst/>
              <a:gdLst/>
              <a:ahLst/>
              <a:cxnLst/>
              <a:rect l="l" t="t" r="r" b="b"/>
              <a:pathLst>
                <a:path w="504" h="436" extrusionOk="0">
                  <a:moveTo>
                    <a:pt x="253" y="1"/>
                  </a:moveTo>
                  <a:cubicBezTo>
                    <a:pt x="113" y="1"/>
                    <a:pt x="0" y="97"/>
                    <a:pt x="0" y="217"/>
                  </a:cubicBezTo>
                  <a:cubicBezTo>
                    <a:pt x="0" y="337"/>
                    <a:pt x="113" y="436"/>
                    <a:pt x="253" y="436"/>
                  </a:cubicBezTo>
                  <a:cubicBezTo>
                    <a:pt x="391" y="436"/>
                    <a:pt x="503" y="337"/>
                    <a:pt x="503" y="217"/>
                  </a:cubicBezTo>
                  <a:cubicBezTo>
                    <a:pt x="503" y="97"/>
                    <a:pt x="391" y="1"/>
                    <a:pt x="253"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313;p81"/>
            <p:cNvSpPr/>
            <p:nvPr/>
          </p:nvSpPr>
          <p:spPr>
            <a:xfrm>
              <a:off x="5233190" y="3680304"/>
              <a:ext cx="20031" cy="11204"/>
            </a:xfrm>
            <a:custGeom>
              <a:avLst/>
              <a:gdLst/>
              <a:ahLst/>
              <a:cxnLst/>
              <a:rect l="l" t="t" r="r" b="b"/>
              <a:pathLst>
                <a:path w="413" h="231" extrusionOk="0">
                  <a:moveTo>
                    <a:pt x="207" y="1"/>
                  </a:moveTo>
                  <a:cubicBezTo>
                    <a:pt x="93" y="1"/>
                    <a:pt x="1" y="52"/>
                    <a:pt x="1" y="116"/>
                  </a:cubicBezTo>
                  <a:cubicBezTo>
                    <a:pt x="1" y="179"/>
                    <a:pt x="93" y="230"/>
                    <a:pt x="207" y="230"/>
                  </a:cubicBezTo>
                  <a:cubicBezTo>
                    <a:pt x="321" y="230"/>
                    <a:pt x="413" y="179"/>
                    <a:pt x="413" y="116"/>
                  </a:cubicBezTo>
                  <a:cubicBezTo>
                    <a:pt x="413" y="52"/>
                    <a:pt x="321" y="1"/>
                    <a:pt x="207"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314;p81"/>
            <p:cNvSpPr/>
            <p:nvPr/>
          </p:nvSpPr>
          <p:spPr>
            <a:xfrm>
              <a:off x="5193227" y="3655861"/>
              <a:ext cx="17800" cy="17896"/>
            </a:xfrm>
            <a:custGeom>
              <a:avLst/>
              <a:gdLst/>
              <a:ahLst/>
              <a:cxnLst/>
              <a:rect l="l" t="t" r="r" b="b"/>
              <a:pathLst>
                <a:path w="367" h="369" extrusionOk="0">
                  <a:moveTo>
                    <a:pt x="183" y="0"/>
                  </a:moveTo>
                  <a:cubicBezTo>
                    <a:pt x="82" y="0"/>
                    <a:pt x="0" y="83"/>
                    <a:pt x="0" y="183"/>
                  </a:cubicBezTo>
                  <a:cubicBezTo>
                    <a:pt x="0" y="285"/>
                    <a:pt x="82" y="368"/>
                    <a:pt x="183" y="368"/>
                  </a:cubicBezTo>
                  <a:cubicBezTo>
                    <a:pt x="285" y="368"/>
                    <a:pt x="366" y="285"/>
                    <a:pt x="366" y="183"/>
                  </a:cubicBezTo>
                  <a:cubicBezTo>
                    <a:pt x="366" y="83"/>
                    <a:pt x="285" y="0"/>
                    <a:pt x="183"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315;p81"/>
            <p:cNvSpPr/>
            <p:nvPr/>
          </p:nvSpPr>
          <p:spPr>
            <a:xfrm>
              <a:off x="5395371" y="3668082"/>
              <a:ext cx="14550" cy="13386"/>
            </a:xfrm>
            <a:custGeom>
              <a:avLst/>
              <a:gdLst/>
              <a:ahLst/>
              <a:cxnLst/>
              <a:rect l="l" t="t" r="r" b="b"/>
              <a:pathLst>
                <a:path w="300" h="276" extrusionOk="0">
                  <a:moveTo>
                    <a:pt x="150" y="1"/>
                  </a:moveTo>
                  <a:cubicBezTo>
                    <a:pt x="68" y="1"/>
                    <a:pt x="1" y="62"/>
                    <a:pt x="1" y="139"/>
                  </a:cubicBezTo>
                  <a:cubicBezTo>
                    <a:pt x="1" y="214"/>
                    <a:pt x="68" y="276"/>
                    <a:pt x="150" y="276"/>
                  </a:cubicBezTo>
                  <a:cubicBezTo>
                    <a:pt x="233" y="276"/>
                    <a:pt x="299" y="214"/>
                    <a:pt x="299" y="139"/>
                  </a:cubicBezTo>
                  <a:cubicBezTo>
                    <a:pt x="299" y="62"/>
                    <a:pt x="233" y="1"/>
                    <a:pt x="150"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316;p81"/>
            <p:cNvSpPr/>
            <p:nvPr/>
          </p:nvSpPr>
          <p:spPr>
            <a:xfrm>
              <a:off x="5408757" y="3627004"/>
              <a:ext cx="10039" cy="11204"/>
            </a:xfrm>
            <a:custGeom>
              <a:avLst/>
              <a:gdLst/>
              <a:ahLst/>
              <a:cxnLst/>
              <a:rect l="l" t="t" r="r" b="b"/>
              <a:pathLst>
                <a:path w="207" h="231" extrusionOk="0">
                  <a:moveTo>
                    <a:pt x="103" y="0"/>
                  </a:moveTo>
                  <a:cubicBezTo>
                    <a:pt x="46" y="0"/>
                    <a:pt x="0" y="52"/>
                    <a:pt x="0" y="115"/>
                  </a:cubicBezTo>
                  <a:cubicBezTo>
                    <a:pt x="0" y="179"/>
                    <a:pt x="46" y="231"/>
                    <a:pt x="103" y="231"/>
                  </a:cubicBezTo>
                  <a:cubicBezTo>
                    <a:pt x="160" y="231"/>
                    <a:pt x="206" y="179"/>
                    <a:pt x="206" y="115"/>
                  </a:cubicBezTo>
                  <a:cubicBezTo>
                    <a:pt x="206" y="52"/>
                    <a:pt x="160" y="0"/>
                    <a:pt x="103" y="0"/>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317;p81"/>
            <p:cNvSpPr/>
            <p:nvPr/>
          </p:nvSpPr>
          <p:spPr>
            <a:xfrm>
              <a:off x="5379851" y="3605858"/>
              <a:ext cx="20079" cy="14550"/>
            </a:xfrm>
            <a:custGeom>
              <a:avLst/>
              <a:gdLst/>
              <a:ahLst/>
              <a:cxnLst/>
              <a:rect l="l" t="t" r="r" b="b"/>
              <a:pathLst>
                <a:path w="414" h="300" extrusionOk="0">
                  <a:moveTo>
                    <a:pt x="207" y="1"/>
                  </a:moveTo>
                  <a:cubicBezTo>
                    <a:pt x="93" y="1"/>
                    <a:pt x="1" y="67"/>
                    <a:pt x="1" y="150"/>
                  </a:cubicBezTo>
                  <a:cubicBezTo>
                    <a:pt x="1" y="232"/>
                    <a:pt x="93" y="299"/>
                    <a:pt x="207" y="299"/>
                  </a:cubicBezTo>
                  <a:cubicBezTo>
                    <a:pt x="321" y="299"/>
                    <a:pt x="413" y="232"/>
                    <a:pt x="413" y="150"/>
                  </a:cubicBezTo>
                  <a:cubicBezTo>
                    <a:pt x="413" y="67"/>
                    <a:pt x="321" y="1"/>
                    <a:pt x="207" y="1"/>
                  </a:cubicBez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318;p81"/>
            <p:cNvSpPr/>
            <p:nvPr/>
          </p:nvSpPr>
          <p:spPr>
            <a:xfrm>
              <a:off x="7465260" y="3187798"/>
              <a:ext cx="223634" cy="394645"/>
            </a:xfrm>
            <a:custGeom>
              <a:avLst/>
              <a:gdLst/>
              <a:ahLst/>
              <a:cxnLst/>
              <a:rect l="l" t="t" r="r" b="b"/>
              <a:pathLst>
                <a:path w="4611" h="8137" extrusionOk="0">
                  <a:moveTo>
                    <a:pt x="4320" y="1"/>
                  </a:moveTo>
                  <a:lnTo>
                    <a:pt x="4320" y="1"/>
                  </a:lnTo>
                  <a:cubicBezTo>
                    <a:pt x="3668" y="1485"/>
                    <a:pt x="685" y="6009"/>
                    <a:pt x="1" y="7473"/>
                  </a:cubicBezTo>
                  <a:cubicBezTo>
                    <a:pt x="1063" y="7931"/>
                    <a:pt x="1849" y="8136"/>
                    <a:pt x="2648" y="8136"/>
                  </a:cubicBezTo>
                  <a:cubicBezTo>
                    <a:pt x="3143" y="8136"/>
                    <a:pt x="3644" y="8058"/>
                    <a:pt x="4219" y="7912"/>
                  </a:cubicBezTo>
                  <a:cubicBezTo>
                    <a:pt x="4611" y="6246"/>
                    <a:pt x="4320" y="1"/>
                    <a:pt x="4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319;p81"/>
            <p:cNvSpPr/>
            <p:nvPr/>
          </p:nvSpPr>
          <p:spPr>
            <a:xfrm>
              <a:off x="7465212" y="3275678"/>
              <a:ext cx="217668" cy="306811"/>
            </a:xfrm>
            <a:custGeom>
              <a:avLst/>
              <a:gdLst/>
              <a:ahLst/>
              <a:cxnLst/>
              <a:rect l="l" t="t" r="r" b="b"/>
              <a:pathLst>
                <a:path w="4488" h="6326" extrusionOk="0">
                  <a:moveTo>
                    <a:pt x="4387" y="1"/>
                  </a:moveTo>
                  <a:cubicBezTo>
                    <a:pt x="4318" y="358"/>
                    <a:pt x="4229" y="711"/>
                    <a:pt x="4121" y="1057"/>
                  </a:cubicBezTo>
                  <a:cubicBezTo>
                    <a:pt x="3440" y="3227"/>
                    <a:pt x="2040" y="4714"/>
                    <a:pt x="628" y="4714"/>
                  </a:cubicBezTo>
                  <a:cubicBezTo>
                    <a:pt x="588" y="4714"/>
                    <a:pt x="549" y="4713"/>
                    <a:pt x="509" y="4711"/>
                  </a:cubicBezTo>
                  <a:cubicBezTo>
                    <a:pt x="290" y="5095"/>
                    <a:pt x="113" y="5423"/>
                    <a:pt x="0" y="5663"/>
                  </a:cubicBezTo>
                  <a:cubicBezTo>
                    <a:pt x="1062" y="6121"/>
                    <a:pt x="1848" y="6326"/>
                    <a:pt x="2648" y="6326"/>
                  </a:cubicBezTo>
                  <a:cubicBezTo>
                    <a:pt x="3143" y="6326"/>
                    <a:pt x="3644" y="6247"/>
                    <a:pt x="4220" y="6101"/>
                  </a:cubicBezTo>
                  <a:cubicBezTo>
                    <a:pt x="4487" y="4968"/>
                    <a:pt x="4449" y="2065"/>
                    <a:pt x="4387" y="1"/>
                  </a:cubicBezTo>
                  <a:close/>
                </a:path>
              </a:pathLst>
            </a:custGeom>
            <a:solidFill>
              <a:srgbClr val="5C463F">
                <a:alpha val="24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320;p81"/>
            <p:cNvSpPr/>
            <p:nvPr/>
          </p:nvSpPr>
          <p:spPr>
            <a:xfrm>
              <a:off x="4610075" y="3909219"/>
              <a:ext cx="3152840" cy="158061"/>
            </a:xfrm>
            <a:custGeom>
              <a:avLst/>
              <a:gdLst/>
              <a:ahLst/>
              <a:cxnLst/>
              <a:rect l="l" t="t" r="r" b="b"/>
              <a:pathLst>
                <a:path w="65007" h="3259" extrusionOk="0">
                  <a:moveTo>
                    <a:pt x="65006" y="0"/>
                  </a:moveTo>
                  <a:lnTo>
                    <a:pt x="0" y="3258"/>
                  </a:lnTo>
                  <a:lnTo>
                    <a:pt x="65006" y="3258"/>
                  </a:lnTo>
                  <a:lnTo>
                    <a:pt x="65006" y="0"/>
                  </a:lnTo>
                  <a:close/>
                </a:path>
              </a:pathLst>
            </a:custGeom>
            <a:solidFill>
              <a:srgbClr val="5C463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569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down)">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2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51"/>
          <p:cNvSpPr/>
          <p:nvPr/>
        </p:nvSpPr>
        <p:spPr>
          <a:xfrm>
            <a:off x="789800" y="843681"/>
            <a:ext cx="2116650" cy="1789324"/>
          </a:xfrm>
          <a:custGeom>
            <a:avLst/>
            <a:gdLst/>
            <a:ahLst/>
            <a:cxnLst/>
            <a:rect l="l" t="t" r="r" b="b"/>
            <a:pathLst>
              <a:path w="50568" h="42748" extrusionOk="0">
                <a:moveTo>
                  <a:pt x="27109" y="0"/>
                </a:moveTo>
                <a:cubicBezTo>
                  <a:pt x="15543" y="0"/>
                  <a:pt x="2139" y="7981"/>
                  <a:pt x="1121" y="19342"/>
                </a:cubicBezTo>
                <a:cubicBezTo>
                  <a:pt x="1" y="31836"/>
                  <a:pt x="13546" y="42748"/>
                  <a:pt x="25759" y="42748"/>
                </a:cubicBezTo>
                <a:cubicBezTo>
                  <a:pt x="27007" y="42748"/>
                  <a:pt x="28240" y="42634"/>
                  <a:pt x="29442" y="42396"/>
                </a:cubicBezTo>
                <a:cubicBezTo>
                  <a:pt x="43089" y="39699"/>
                  <a:pt x="50568" y="18432"/>
                  <a:pt x="40766" y="5824"/>
                </a:cubicBezTo>
                <a:cubicBezTo>
                  <a:pt x="37622" y="1780"/>
                  <a:pt x="32570" y="0"/>
                  <a:pt x="27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7" name="Google Shape;887;p51"/>
          <p:cNvSpPr txBox="1">
            <a:spLocks noGrp="1"/>
          </p:cNvSpPr>
          <p:nvPr>
            <p:ph type="title" idx="2"/>
          </p:nvPr>
        </p:nvSpPr>
        <p:spPr>
          <a:xfrm>
            <a:off x="789887" y="1089450"/>
            <a:ext cx="2004000" cy="12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888" name="Google Shape;888;p51"/>
          <p:cNvSpPr txBox="1">
            <a:spLocks noGrp="1"/>
          </p:cNvSpPr>
          <p:nvPr>
            <p:ph type="title"/>
          </p:nvPr>
        </p:nvSpPr>
        <p:spPr>
          <a:xfrm>
            <a:off x="715100" y="2774538"/>
            <a:ext cx="4287000" cy="79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Vocabulary</a:t>
            </a:r>
            <a:endParaRPr dirty="0"/>
          </a:p>
        </p:txBody>
      </p:sp>
      <p:sp>
        <p:nvSpPr>
          <p:cNvPr id="889" name="Google Shape;889;p51"/>
          <p:cNvSpPr/>
          <p:nvPr/>
        </p:nvSpPr>
        <p:spPr>
          <a:xfrm>
            <a:off x="810450" y="3727868"/>
            <a:ext cx="3674100" cy="3987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1"/>
          <p:cNvSpPr txBox="1">
            <a:spLocks noGrp="1"/>
          </p:cNvSpPr>
          <p:nvPr>
            <p:ph type="subTitle" idx="1"/>
          </p:nvPr>
        </p:nvSpPr>
        <p:spPr>
          <a:xfrm>
            <a:off x="810450" y="3669213"/>
            <a:ext cx="3674100" cy="516000"/>
          </a:xfrm>
          <a:prstGeom prst="rect">
            <a:avLst/>
          </a:prstGeom>
        </p:spPr>
        <p:txBody>
          <a:bodyPr spcFirstLastPara="1" wrap="square" lIns="182875" tIns="91425" rIns="91425" bIns="91425" anchor="ctr" anchorCtr="0">
            <a:noAutofit/>
          </a:bodyPr>
          <a:lstStyle/>
          <a:p>
            <a:pPr marL="0" lvl="0" indent="0" algn="ctr" rtl="0">
              <a:spcBef>
                <a:spcPts val="0"/>
              </a:spcBef>
              <a:spcAft>
                <a:spcPts val="0"/>
              </a:spcAft>
              <a:buNone/>
            </a:pPr>
            <a:r>
              <a:rPr lang="en" dirty="0" smtClean="0"/>
              <a:t>Natural disasters </a:t>
            </a:r>
            <a:endParaRPr dirty="0"/>
          </a:p>
        </p:txBody>
      </p:sp>
      <p:grpSp>
        <p:nvGrpSpPr>
          <p:cNvPr id="891" name="Google Shape;891;p51"/>
          <p:cNvGrpSpPr/>
          <p:nvPr/>
        </p:nvGrpSpPr>
        <p:grpSpPr>
          <a:xfrm>
            <a:off x="4571920" y="534926"/>
            <a:ext cx="3865951" cy="3856304"/>
            <a:chOff x="5219700" y="1079175"/>
            <a:chExt cx="3209324" cy="3201315"/>
          </a:xfrm>
        </p:grpSpPr>
        <p:sp>
          <p:nvSpPr>
            <p:cNvPr id="892" name="Google Shape;892;p51"/>
            <p:cNvSpPr/>
            <p:nvPr/>
          </p:nvSpPr>
          <p:spPr>
            <a:xfrm>
              <a:off x="6003112" y="1595773"/>
              <a:ext cx="1145077" cy="1004363"/>
            </a:xfrm>
            <a:custGeom>
              <a:avLst/>
              <a:gdLst/>
              <a:ahLst/>
              <a:cxnLst/>
              <a:rect l="l" t="t" r="r" b="b"/>
              <a:pathLst>
                <a:path w="22582" h="19807" extrusionOk="0">
                  <a:moveTo>
                    <a:pt x="9907" y="0"/>
                  </a:moveTo>
                  <a:cubicBezTo>
                    <a:pt x="8711" y="0"/>
                    <a:pt x="7644" y="2396"/>
                    <a:pt x="7714" y="3264"/>
                  </a:cubicBezTo>
                  <a:cubicBezTo>
                    <a:pt x="7809" y="4451"/>
                    <a:pt x="7531" y="6982"/>
                    <a:pt x="6733" y="6982"/>
                  </a:cubicBezTo>
                  <a:cubicBezTo>
                    <a:pt x="6516" y="6982"/>
                    <a:pt x="6261" y="6795"/>
                    <a:pt x="5964" y="6343"/>
                  </a:cubicBezTo>
                  <a:cubicBezTo>
                    <a:pt x="5362" y="5428"/>
                    <a:pt x="4670" y="4943"/>
                    <a:pt x="4211" y="4943"/>
                  </a:cubicBezTo>
                  <a:cubicBezTo>
                    <a:pt x="3610" y="4943"/>
                    <a:pt x="3410" y="5772"/>
                    <a:pt x="4334" y="7551"/>
                  </a:cubicBezTo>
                  <a:cubicBezTo>
                    <a:pt x="5618" y="10024"/>
                    <a:pt x="4204" y="10287"/>
                    <a:pt x="3546" y="10287"/>
                  </a:cubicBezTo>
                  <a:cubicBezTo>
                    <a:pt x="3368" y="10287"/>
                    <a:pt x="3246" y="10268"/>
                    <a:pt x="3246" y="10268"/>
                  </a:cubicBezTo>
                  <a:cubicBezTo>
                    <a:pt x="2595" y="9883"/>
                    <a:pt x="2138" y="9712"/>
                    <a:pt x="1842" y="9712"/>
                  </a:cubicBezTo>
                  <a:cubicBezTo>
                    <a:pt x="1" y="9712"/>
                    <a:pt x="4431" y="16373"/>
                    <a:pt x="7291" y="19807"/>
                  </a:cubicBezTo>
                  <a:lnTo>
                    <a:pt x="14958" y="19686"/>
                  </a:lnTo>
                  <a:cubicBezTo>
                    <a:pt x="17586" y="18322"/>
                    <a:pt x="17414" y="16971"/>
                    <a:pt x="18802" y="16325"/>
                  </a:cubicBezTo>
                  <a:cubicBezTo>
                    <a:pt x="22582" y="14566"/>
                    <a:pt x="22169" y="12587"/>
                    <a:pt x="21169" y="12587"/>
                  </a:cubicBezTo>
                  <a:cubicBezTo>
                    <a:pt x="20934" y="12587"/>
                    <a:pt x="20666" y="12696"/>
                    <a:pt x="20412" y="12944"/>
                  </a:cubicBezTo>
                  <a:cubicBezTo>
                    <a:pt x="19342" y="13991"/>
                    <a:pt x="18557" y="14401"/>
                    <a:pt x="18054" y="14401"/>
                  </a:cubicBezTo>
                  <a:cubicBezTo>
                    <a:pt x="16778" y="14401"/>
                    <a:pt x="17313" y="11766"/>
                    <a:pt x="19607" y="10207"/>
                  </a:cubicBezTo>
                  <a:cubicBezTo>
                    <a:pt x="22194" y="8450"/>
                    <a:pt x="21696" y="5941"/>
                    <a:pt x="20602" y="5941"/>
                  </a:cubicBezTo>
                  <a:cubicBezTo>
                    <a:pt x="20251" y="5941"/>
                    <a:pt x="19838" y="6200"/>
                    <a:pt x="19447" y="6827"/>
                  </a:cubicBezTo>
                  <a:cubicBezTo>
                    <a:pt x="18579" y="8216"/>
                    <a:pt x="17248" y="9120"/>
                    <a:pt x="16501" y="9120"/>
                  </a:cubicBezTo>
                  <a:cubicBezTo>
                    <a:pt x="15674" y="9120"/>
                    <a:pt x="15564" y="8009"/>
                    <a:pt x="17595" y="5217"/>
                  </a:cubicBezTo>
                  <a:cubicBezTo>
                    <a:pt x="19789" y="2199"/>
                    <a:pt x="19614" y="831"/>
                    <a:pt x="18733" y="831"/>
                  </a:cubicBezTo>
                  <a:cubicBezTo>
                    <a:pt x="18063" y="831"/>
                    <a:pt x="16983" y="1623"/>
                    <a:pt x="16226" y="3084"/>
                  </a:cubicBezTo>
                  <a:cubicBezTo>
                    <a:pt x="15543" y="4537"/>
                    <a:pt x="14162" y="6990"/>
                    <a:pt x="13222" y="6990"/>
                  </a:cubicBezTo>
                  <a:cubicBezTo>
                    <a:pt x="12834" y="6990"/>
                    <a:pt x="12521" y="6573"/>
                    <a:pt x="12363" y="5498"/>
                  </a:cubicBezTo>
                  <a:cubicBezTo>
                    <a:pt x="11744" y="1306"/>
                    <a:pt x="10791" y="0"/>
                    <a:pt x="9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1"/>
            <p:cNvSpPr/>
            <p:nvPr/>
          </p:nvSpPr>
          <p:spPr>
            <a:xfrm>
              <a:off x="6280627" y="1592020"/>
              <a:ext cx="169363" cy="402973"/>
            </a:xfrm>
            <a:custGeom>
              <a:avLst/>
              <a:gdLst/>
              <a:ahLst/>
              <a:cxnLst/>
              <a:rect l="l" t="t" r="r" b="b"/>
              <a:pathLst>
                <a:path w="3340" h="7947" extrusionOk="0">
                  <a:moveTo>
                    <a:pt x="1452" y="1"/>
                  </a:moveTo>
                  <a:cubicBezTo>
                    <a:pt x="1348" y="1"/>
                    <a:pt x="1243" y="47"/>
                    <a:pt x="1138" y="146"/>
                  </a:cubicBezTo>
                  <a:cubicBezTo>
                    <a:pt x="0" y="1219"/>
                    <a:pt x="1463" y="4894"/>
                    <a:pt x="2463" y="7947"/>
                  </a:cubicBezTo>
                  <a:cubicBezTo>
                    <a:pt x="3339" y="4512"/>
                    <a:pt x="2471" y="1"/>
                    <a:pt x="1452" y="1"/>
                  </a:cubicBezTo>
                  <a:close/>
                </a:path>
              </a:pathLst>
            </a:custGeom>
            <a:solidFill>
              <a:srgbClr val="FFE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1"/>
            <p:cNvSpPr/>
            <p:nvPr/>
          </p:nvSpPr>
          <p:spPr>
            <a:xfrm>
              <a:off x="6720960" y="1529296"/>
              <a:ext cx="137113" cy="335126"/>
            </a:xfrm>
            <a:custGeom>
              <a:avLst/>
              <a:gdLst/>
              <a:ahLst/>
              <a:cxnLst/>
              <a:rect l="l" t="t" r="r" b="b"/>
              <a:pathLst>
                <a:path w="2704" h="6609" extrusionOk="0">
                  <a:moveTo>
                    <a:pt x="1631" y="1"/>
                  </a:moveTo>
                  <a:cubicBezTo>
                    <a:pt x="1576" y="1"/>
                    <a:pt x="1514" y="15"/>
                    <a:pt x="1443" y="45"/>
                  </a:cubicBezTo>
                  <a:cubicBezTo>
                    <a:pt x="0" y="651"/>
                    <a:pt x="350" y="3399"/>
                    <a:pt x="221" y="6609"/>
                  </a:cubicBezTo>
                  <a:cubicBezTo>
                    <a:pt x="960" y="5367"/>
                    <a:pt x="2703" y="1"/>
                    <a:pt x="1631" y="1"/>
                  </a:cubicBezTo>
                  <a:close/>
                </a:path>
              </a:pathLst>
            </a:custGeom>
            <a:solidFill>
              <a:srgbClr val="FFE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1"/>
            <p:cNvSpPr/>
            <p:nvPr/>
          </p:nvSpPr>
          <p:spPr>
            <a:xfrm>
              <a:off x="6348370" y="1635729"/>
              <a:ext cx="461286" cy="1072920"/>
            </a:xfrm>
            <a:custGeom>
              <a:avLst/>
              <a:gdLst/>
              <a:ahLst/>
              <a:cxnLst/>
              <a:rect l="l" t="t" r="r" b="b"/>
              <a:pathLst>
                <a:path w="9097" h="21159" extrusionOk="0">
                  <a:moveTo>
                    <a:pt x="9096" y="1"/>
                  </a:moveTo>
                  <a:lnTo>
                    <a:pt x="0" y="1692"/>
                  </a:lnTo>
                  <a:cubicBezTo>
                    <a:pt x="970" y="10589"/>
                    <a:pt x="1750" y="16164"/>
                    <a:pt x="1006" y="20689"/>
                  </a:cubicBezTo>
                  <a:lnTo>
                    <a:pt x="7254" y="21158"/>
                  </a:lnTo>
                  <a:cubicBezTo>
                    <a:pt x="7181" y="14181"/>
                    <a:pt x="7682" y="7830"/>
                    <a:pt x="9096" y="1"/>
                  </a:cubicBezTo>
                  <a:close/>
                </a:path>
              </a:pathLst>
            </a:custGeom>
            <a:solidFill>
              <a:srgbClr val="FFE2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1"/>
            <p:cNvSpPr/>
            <p:nvPr/>
          </p:nvSpPr>
          <p:spPr>
            <a:xfrm>
              <a:off x="6658490" y="2137064"/>
              <a:ext cx="301050" cy="524062"/>
            </a:xfrm>
            <a:custGeom>
              <a:avLst/>
              <a:gdLst/>
              <a:ahLst/>
              <a:cxnLst/>
              <a:rect l="l" t="t" r="r" b="b"/>
              <a:pathLst>
                <a:path w="5937" h="10335" extrusionOk="0">
                  <a:moveTo>
                    <a:pt x="3950" y="1"/>
                  </a:moveTo>
                  <a:cubicBezTo>
                    <a:pt x="3884" y="1"/>
                    <a:pt x="3812" y="10"/>
                    <a:pt x="3731" y="29"/>
                  </a:cubicBezTo>
                  <a:cubicBezTo>
                    <a:pt x="1233" y="627"/>
                    <a:pt x="1067" y="5171"/>
                    <a:pt x="1" y="10335"/>
                  </a:cubicBezTo>
                  <a:cubicBezTo>
                    <a:pt x="1558" y="8488"/>
                    <a:pt x="5937" y="1"/>
                    <a:pt x="39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1"/>
            <p:cNvSpPr/>
            <p:nvPr/>
          </p:nvSpPr>
          <p:spPr>
            <a:xfrm>
              <a:off x="6649768" y="2230516"/>
              <a:ext cx="90361" cy="151311"/>
            </a:xfrm>
            <a:custGeom>
              <a:avLst/>
              <a:gdLst/>
              <a:ahLst/>
              <a:cxnLst/>
              <a:rect l="l" t="t" r="r" b="b"/>
              <a:pathLst>
                <a:path w="1782" h="2984" extrusionOk="0">
                  <a:moveTo>
                    <a:pt x="1480" y="1"/>
                  </a:moveTo>
                  <a:cubicBezTo>
                    <a:pt x="1038" y="1"/>
                    <a:pt x="0" y="2217"/>
                    <a:pt x="82" y="2984"/>
                  </a:cubicBezTo>
                  <a:lnTo>
                    <a:pt x="1422" y="2429"/>
                  </a:lnTo>
                  <a:cubicBezTo>
                    <a:pt x="1782" y="627"/>
                    <a:pt x="1715" y="1"/>
                    <a:pt x="1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1"/>
            <p:cNvSpPr/>
            <p:nvPr/>
          </p:nvSpPr>
          <p:spPr>
            <a:xfrm>
              <a:off x="6304256" y="2038136"/>
              <a:ext cx="100147" cy="218448"/>
            </a:xfrm>
            <a:custGeom>
              <a:avLst/>
              <a:gdLst/>
              <a:ahLst/>
              <a:cxnLst/>
              <a:rect l="l" t="t" r="r" b="b"/>
              <a:pathLst>
                <a:path w="1975" h="4308" extrusionOk="0">
                  <a:moveTo>
                    <a:pt x="843" y="0"/>
                  </a:moveTo>
                  <a:cubicBezTo>
                    <a:pt x="787" y="0"/>
                    <a:pt x="730" y="30"/>
                    <a:pt x="672" y="94"/>
                  </a:cubicBezTo>
                  <a:cubicBezTo>
                    <a:pt x="0" y="844"/>
                    <a:pt x="1081" y="2403"/>
                    <a:pt x="1891" y="4308"/>
                  </a:cubicBezTo>
                  <a:cubicBezTo>
                    <a:pt x="1975" y="3416"/>
                    <a:pt x="1448" y="0"/>
                    <a:pt x="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1"/>
            <p:cNvSpPr/>
            <p:nvPr/>
          </p:nvSpPr>
          <p:spPr>
            <a:xfrm>
              <a:off x="6253195" y="2270270"/>
              <a:ext cx="205568" cy="444147"/>
            </a:xfrm>
            <a:custGeom>
              <a:avLst/>
              <a:gdLst/>
              <a:ahLst/>
              <a:cxnLst/>
              <a:rect l="l" t="t" r="r" b="b"/>
              <a:pathLst>
                <a:path w="4054" h="8759" extrusionOk="0">
                  <a:moveTo>
                    <a:pt x="1695" y="0"/>
                  </a:moveTo>
                  <a:cubicBezTo>
                    <a:pt x="1576" y="0"/>
                    <a:pt x="1456" y="67"/>
                    <a:pt x="1337" y="211"/>
                  </a:cubicBezTo>
                  <a:cubicBezTo>
                    <a:pt x="1" y="1824"/>
                    <a:pt x="2116" y="4868"/>
                    <a:pt x="3950" y="8759"/>
                  </a:cubicBezTo>
                  <a:cubicBezTo>
                    <a:pt x="4054" y="6908"/>
                    <a:pt x="2910" y="0"/>
                    <a:pt x="1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1"/>
            <p:cNvSpPr/>
            <p:nvPr/>
          </p:nvSpPr>
          <p:spPr>
            <a:xfrm>
              <a:off x="6332804" y="1263392"/>
              <a:ext cx="179302" cy="387405"/>
            </a:xfrm>
            <a:custGeom>
              <a:avLst/>
              <a:gdLst/>
              <a:ahLst/>
              <a:cxnLst/>
              <a:rect l="l" t="t" r="r" b="b"/>
              <a:pathLst>
                <a:path w="3536" h="7640" extrusionOk="0">
                  <a:moveTo>
                    <a:pt x="1479" y="1"/>
                  </a:moveTo>
                  <a:cubicBezTo>
                    <a:pt x="1375" y="1"/>
                    <a:pt x="1271" y="59"/>
                    <a:pt x="1167" y="184"/>
                  </a:cubicBezTo>
                  <a:cubicBezTo>
                    <a:pt x="0" y="1591"/>
                    <a:pt x="1846" y="4246"/>
                    <a:pt x="3444" y="7639"/>
                  </a:cubicBezTo>
                  <a:cubicBezTo>
                    <a:pt x="3535" y="6024"/>
                    <a:pt x="2538" y="1"/>
                    <a:pt x="1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1"/>
            <p:cNvSpPr/>
            <p:nvPr/>
          </p:nvSpPr>
          <p:spPr>
            <a:xfrm>
              <a:off x="6682068" y="1156756"/>
              <a:ext cx="225496" cy="368644"/>
            </a:xfrm>
            <a:custGeom>
              <a:avLst/>
              <a:gdLst/>
              <a:ahLst/>
              <a:cxnLst/>
              <a:rect l="l" t="t" r="r" b="b"/>
              <a:pathLst>
                <a:path w="4447" h="7270" extrusionOk="0">
                  <a:moveTo>
                    <a:pt x="2999" y="1"/>
                  </a:moveTo>
                  <a:cubicBezTo>
                    <a:pt x="2956" y="1"/>
                    <a:pt x="2908" y="6"/>
                    <a:pt x="2857" y="17"/>
                  </a:cubicBezTo>
                  <a:cubicBezTo>
                    <a:pt x="1069" y="392"/>
                    <a:pt x="861" y="3619"/>
                    <a:pt x="1" y="7270"/>
                  </a:cubicBezTo>
                  <a:cubicBezTo>
                    <a:pt x="1147" y="5983"/>
                    <a:pt x="4447" y="1"/>
                    <a:pt x="2999" y="1"/>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1"/>
            <p:cNvSpPr/>
            <p:nvPr/>
          </p:nvSpPr>
          <p:spPr>
            <a:xfrm>
              <a:off x="7085234" y="1698757"/>
              <a:ext cx="191674" cy="90259"/>
            </a:xfrm>
            <a:custGeom>
              <a:avLst/>
              <a:gdLst/>
              <a:ahLst/>
              <a:cxnLst/>
              <a:rect l="l" t="t" r="r" b="b"/>
              <a:pathLst>
                <a:path w="3780" h="1780" extrusionOk="0">
                  <a:moveTo>
                    <a:pt x="2789" y="0"/>
                  </a:moveTo>
                  <a:cubicBezTo>
                    <a:pt x="1952" y="0"/>
                    <a:pt x="760" y="610"/>
                    <a:pt x="1" y="1779"/>
                  </a:cubicBezTo>
                  <a:cubicBezTo>
                    <a:pt x="832" y="1191"/>
                    <a:pt x="1674" y="1094"/>
                    <a:pt x="2350" y="1094"/>
                  </a:cubicBezTo>
                  <a:cubicBezTo>
                    <a:pt x="2678" y="1094"/>
                    <a:pt x="2966" y="1117"/>
                    <a:pt x="3195" y="1117"/>
                  </a:cubicBezTo>
                  <a:cubicBezTo>
                    <a:pt x="3565" y="1117"/>
                    <a:pt x="3780" y="1058"/>
                    <a:pt x="3752" y="747"/>
                  </a:cubicBezTo>
                  <a:cubicBezTo>
                    <a:pt x="3707" y="245"/>
                    <a:pt x="3319" y="0"/>
                    <a:pt x="2789" y="0"/>
                  </a:cubicBezTo>
                  <a:close/>
                </a:path>
              </a:pathLst>
            </a:custGeom>
            <a:solidFill>
              <a:srgbClr val="FAB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1"/>
            <p:cNvSpPr/>
            <p:nvPr/>
          </p:nvSpPr>
          <p:spPr>
            <a:xfrm>
              <a:off x="6683336" y="1728167"/>
              <a:ext cx="165915" cy="387050"/>
            </a:xfrm>
            <a:custGeom>
              <a:avLst/>
              <a:gdLst/>
              <a:ahLst/>
              <a:cxnLst/>
              <a:rect l="l" t="t" r="r" b="b"/>
              <a:pathLst>
                <a:path w="3272" h="7633" extrusionOk="0">
                  <a:moveTo>
                    <a:pt x="1982" y="0"/>
                  </a:moveTo>
                  <a:cubicBezTo>
                    <a:pt x="1922" y="0"/>
                    <a:pt x="1854" y="14"/>
                    <a:pt x="1778" y="42"/>
                  </a:cubicBezTo>
                  <a:cubicBezTo>
                    <a:pt x="63" y="673"/>
                    <a:pt x="324" y="3896"/>
                    <a:pt x="1" y="7633"/>
                  </a:cubicBezTo>
                  <a:cubicBezTo>
                    <a:pt x="934" y="6216"/>
                    <a:pt x="3272"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1"/>
            <p:cNvSpPr/>
            <p:nvPr/>
          </p:nvSpPr>
          <p:spPr>
            <a:xfrm>
              <a:off x="6686682" y="1391780"/>
              <a:ext cx="162061" cy="388267"/>
            </a:xfrm>
            <a:custGeom>
              <a:avLst/>
              <a:gdLst/>
              <a:ahLst/>
              <a:cxnLst/>
              <a:rect l="l" t="t" r="r" b="b"/>
              <a:pathLst>
                <a:path w="3196" h="7657" extrusionOk="0">
                  <a:moveTo>
                    <a:pt x="1916" y="1"/>
                  </a:moveTo>
                  <a:cubicBezTo>
                    <a:pt x="1855" y="1"/>
                    <a:pt x="1785" y="15"/>
                    <a:pt x="1707" y="44"/>
                  </a:cubicBezTo>
                  <a:cubicBezTo>
                    <a:pt x="0" y="695"/>
                    <a:pt x="301" y="3916"/>
                    <a:pt x="24" y="7656"/>
                  </a:cubicBezTo>
                  <a:cubicBezTo>
                    <a:pt x="938" y="6230"/>
                    <a:pt x="3195" y="1"/>
                    <a:pt x="1916" y="1"/>
                  </a:cubicBezTo>
                  <a:close/>
                </a:path>
              </a:pathLst>
            </a:custGeom>
            <a:solidFill>
              <a:srgbClr val="FAB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1"/>
            <p:cNvSpPr/>
            <p:nvPr/>
          </p:nvSpPr>
          <p:spPr>
            <a:xfrm>
              <a:off x="6306791" y="1444262"/>
              <a:ext cx="200447" cy="445465"/>
            </a:xfrm>
            <a:custGeom>
              <a:avLst/>
              <a:gdLst/>
              <a:ahLst/>
              <a:cxnLst/>
              <a:rect l="l" t="t" r="r" b="b"/>
              <a:pathLst>
                <a:path w="3953" h="8785" extrusionOk="0">
                  <a:moveTo>
                    <a:pt x="2279" y="0"/>
                  </a:moveTo>
                  <a:cubicBezTo>
                    <a:pt x="2177" y="0"/>
                    <a:pt x="2068" y="28"/>
                    <a:pt x="1953" y="86"/>
                  </a:cubicBezTo>
                  <a:cubicBezTo>
                    <a:pt x="1" y="1080"/>
                    <a:pt x="1977" y="4597"/>
                    <a:pt x="3440" y="8784"/>
                  </a:cubicBezTo>
                  <a:cubicBezTo>
                    <a:pt x="3952" y="7083"/>
                    <a:pt x="3914" y="0"/>
                    <a:pt x="22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1"/>
            <p:cNvSpPr/>
            <p:nvPr/>
          </p:nvSpPr>
          <p:spPr>
            <a:xfrm>
              <a:off x="5646900" y="2577805"/>
              <a:ext cx="2570059" cy="1368595"/>
            </a:xfrm>
            <a:custGeom>
              <a:avLst/>
              <a:gdLst/>
              <a:ahLst/>
              <a:cxnLst/>
              <a:rect l="l" t="t" r="r" b="b"/>
              <a:pathLst>
                <a:path w="50684" h="26990" extrusionOk="0">
                  <a:moveTo>
                    <a:pt x="21541" y="1"/>
                  </a:moveTo>
                  <a:lnTo>
                    <a:pt x="13995" y="499"/>
                  </a:lnTo>
                  <a:lnTo>
                    <a:pt x="0" y="23822"/>
                  </a:lnTo>
                  <a:lnTo>
                    <a:pt x="50684" y="26989"/>
                  </a:lnTo>
                  <a:lnTo>
                    <a:pt x="215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1"/>
            <p:cNvSpPr/>
            <p:nvPr/>
          </p:nvSpPr>
          <p:spPr>
            <a:xfrm>
              <a:off x="6122778" y="2574053"/>
              <a:ext cx="962682" cy="528879"/>
            </a:xfrm>
            <a:custGeom>
              <a:avLst/>
              <a:gdLst/>
              <a:ahLst/>
              <a:cxnLst/>
              <a:rect l="l" t="t" r="r" b="b"/>
              <a:pathLst>
                <a:path w="18985" h="10430" extrusionOk="0">
                  <a:moveTo>
                    <a:pt x="13474" y="0"/>
                  </a:moveTo>
                  <a:lnTo>
                    <a:pt x="3996" y="241"/>
                  </a:lnTo>
                  <a:cubicBezTo>
                    <a:pt x="2754" y="3849"/>
                    <a:pt x="1684" y="5672"/>
                    <a:pt x="1" y="8255"/>
                  </a:cubicBezTo>
                  <a:cubicBezTo>
                    <a:pt x="1630" y="9841"/>
                    <a:pt x="3958" y="10429"/>
                    <a:pt x="6436" y="10429"/>
                  </a:cubicBezTo>
                  <a:cubicBezTo>
                    <a:pt x="11700" y="10429"/>
                    <a:pt x="17639" y="7774"/>
                    <a:pt x="18985" y="6399"/>
                  </a:cubicBezTo>
                  <a:cubicBezTo>
                    <a:pt x="15870" y="3868"/>
                    <a:pt x="12818" y="930"/>
                    <a:pt x="13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1"/>
            <p:cNvSpPr/>
            <p:nvPr/>
          </p:nvSpPr>
          <p:spPr>
            <a:xfrm>
              <a:off x="5370602" y="3567240"/>
              <a:ext cx="1477819" cy="494804"/>
            </a:xfrm>
            <a:custGeom>
              <a:avLst/>
              <a:gdLst/>
              <a:ahLst/>
              <a:cxnLst/>
              <a:rect l="l" t="t" r="r" b="b"/>
              <a:pathLst>
                <a:path w="29144" h="9758" extrusionOk="0">
                  <a:moveTo>
                    <a:pt x="1" y="1"/>
                  </a:moveTo>
                  <a:lnTo>
                    <a:pt x="2789" y="9757"/>
                  </a:lnTo>
                  <a:lnTo>
                    <a:pt x="29143" y="6336"/>
                  </a:lnTo>
                  <a:cubicBezTo>
                    <a:pt x="28638" y="6083"/>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1"/>
            <p:cNvSpPr/>
            <p:nvPr/>
          </p:nvSpPr>
          <p:spPr>
            <a:xfrm>
              <a:off x="5426886" y="3610290"/>
              <a:ext cx="661327" cy="470413"/>
            </a:xfrm>
            <a:custGeom>
              <a:avLst/>
              <a:gdLst/>
              <a:ahLst/>
              <a:cxnLst/>
              <a:rect l="l" t="t" r="r" b="b"/>
              <a:pathLst>
                <a:path w="13042" h="9277" extrusionOk="0">
                  <a:moveTo>
                    <a:pt x="1" y="0"/>
                  </a:moveTo>
                  <a:lnTo>
                    <a:pt x="2798" y="9277"/>
                  </a:lnTo>
                  <a:lnTo>
                    <a:pt x="13042" y="5916"/>
                  </a:lnTo>
                  <a:lnTo>
                    <a:pt x="11110" y="241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1"/>
            <p:cNvSpPr/>
            <p:nvPr/>
          </p:nvSpPr>
          <p:spPr>
            <a:xfrm>
              <a:off x="5674890" y="3662315"/>
              <a:ext cx="177527" cy="334771"/>
            </a:xfrm>
            <a:custGeom>
              <a:avLst/>
              <a:gdLst/>
              <a:ahLst/>
              <a:cxnLst/>
              <a:rect l="l" t="t" r="r" b="b"/>
              <a:pathLst>
                <a:path w="3501" h="6602" extrusionOk="0">
                  <a:moveTo>
                    <a:pt x="1" y="0"/>
                  </a:moveTo>
                  <a:lnTo>
                    <a:pt x="2012" y="6601"/>
                  </a:lnTo>
                  <a:lnTo>
                    <a:pt x="3501" y="6199"/>
                  </a:lnTo>
                  <a:lnTo>
                    <a:pt x="1811" y="44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1"/>
            <p:cNvSpPr/>
            <p:nvPr/>
          </p:nvSpPr>
          <p:spPr>
            <a:xfrm>
              <a:off x="6033028" y="3729653"/>
              <a:ext cx="581666" cy="180620"/>
            </a:xfrm>
            <a:custGeom>
              <a:avLst/>
              <a:gdLst/>
              <a:ahLst/>
              <a:cxnLst/>
              <a:rect l="l" t="t" r="r" b="b"/>
              <a:pathLst>
                <a:path w="11471" h="3562" extrusionOk="0">
                  <a:moveTo>
                    <a:pt x="0" y="1"/>
                  </a:moveTo>
                  <a:lnTo>
                    <a:pt x="1992" y="3562"/>
                  </a:lnTo>
                  <a:lnTo>
                    <a:pt x="11471" y="3200"/>
                  </a:lnTo>
                  <a:lnTo>
                    <a:pt x="10868" y="24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1"/>
            <p:cNvSpPr/>
            <p:nvPr/>
          </p:nvSpPr>
          <p:spPr>
            <a:xfrm>
              <a:off x="6795295" y="3457714"/>
              <a:ext cx="597740" cy="356068"/>
            </a:xfrm>
            <a:custGeom>
              <a:avLst/>
              <a:gdLst/>
              <a:ahLst/>
              <a:cxnLst/>
              <a:rect l="l" t="t" r="r" b="b"/>
              <a:pathLst>
                <a:path w="11788" h="7022" extrusionOk="0">
                  <a:moveTo>
                    <a:pt x="0" y="1"/>
                  </a:moveTo>
                  <a:lnTo>
                    <a:pt x="22" y="6431"/>
                  </a:lnTo>
                  <a:lnTo>
                    <a:pt x="11281" y="7021"/>
                  </a:lnTo>
                  <a:lnTo>
                    <a:pt x="11788" y="126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1"/>
            <p:cNvSpPr/>
            <p:nvPr/>
          </p:nvSpPr>
          <p:spPr>
            <a:xfrm>
              <a:off x="6917751" y="3490876"/>
              <a:ext cx="479135" cy="317175"/>
            </a:xfrm>
            <a:custGeom>
              <a:avLst/>
              <a:gdLst/>
              <a:ahLst/>
              <a:cxnLst/>
              <a:rect l="l" t="t" r="r" b="b"/>
              <a:pathLst>
                <a:path w="9449" h="6255" extrusionOk="0">
                  <a:moveTo>
                    <a:pt x="423" y="1"/>
                  </a:moveTo>
                  <a:lnTo>
                    <a:pt x="0" y="4770"/>
                  </a:lnTo>
                  <a:lnTo>
                    <a:pt x="8884" y="6255"/>
                  </a:lnTo>
                  <a:lnTo>
                    <a:pt x="9448" y="665"/>
                  </a:lnTo>
                  <a:lnTo>
                    <a:pt x="4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1"/>
            <p:cNvSpPr/>
            <p:nvPr/>
          </p:nvSpPr>
          <p:spPr>
            <a:xfrm>
              <a:off x="7353926" y="3617896"/>
              <a:ext cx="264896" cy="194463"/>
            </a:xfrm>
            <a:custGeom>
              <a:avLst/>
              <a:gdLst/>
              <a:ahLst/>
              <a:cxnLst/>
              <a:rect l="l" t="t" r="r" b="b"/>
              <a:pathLst>
                <a:path w="5224" h="3835" extrusionOk="0">
                  <a:moveTo>
                    <a:pt x="272" y="1"/>
                  </a:moveTo>
                  <a:lnTo>
                    <a:pt x="1" y="3200"/>
                  </a:lnTo>
                  <a:lnTo>
                    <a:pt x="4260" y="3835"/>
                  </a:lnTo>
                  <a:lnTo>
                    <a:pt x="5224" y="1450"/>
                  </a:ln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1"/>
            <p:cNvSpPr/>
            <p:nvPr/>
          </p:nvSpPr>
          <p:spPr>
            <a:xfrm>
              <a:off x="7372789" y="3642894"/>
              <a:ext cx="219513" cy="162315"/>
            </a:xfrm>
            <a:custGeom>
              <a:avLst/>
              <a:gdLst/>
              <a:ahLst/>
              <a:cxnLst/>
              <a:rect l="l" t="t" r="r" b="b"/>
              <a:pathLst>
                <a:path w="4329" h="3201" extrusionOk="0">
                  <a:moveTo>
                    <a:pt x="243" y="0"/>
                  </a:moveTo>
                  <a:lnTo>
                    <a:pt x="1" y="2546"/>
                  </a:lnTo>
                  <a:lnTo>
                    <a:pt x="3543" y="3200"/>
                  </a:lnTo>
                  <a:lnTo>
                    <a:pt x="4328" y="1229"/>
                  </a:lnTo>
                  <a:lnTo>
                    <a:pt x="2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1"/>
            <p:cNvSpPr/>
            <p:nvPr/>
          </p:nvSpPr>
          <p:spPr>
            <a:xfrm>
              <a:off x="5384039" y="3677578"/>
              <a:ext cx="1415906" cy="403733"/>
            </a:xfrm>
            <a:custGeom>
              <a:avLst/>
              <a:gdLst/>
              <a:ahLst/>
              <a:cxnLst/>
              <a:rect l="l" t="t" r="r" b="b"/>
              <a:pathLst>
                <a:path w="27923" h="7962" extrusionOk="0">
                  <a:moveTo>
                    <a:pt x="27832" y="1"/>
                  </a:moveTo>
                  <a:lnTo>
                    <a:pt x="1" y="7548"/>
                  </a:lnTo>
                  <a:lnTo>
                    <a:pt x="623" y="7962"/>
                  </a:lnTo>
                  <a:lnTo>
                    <a:pt x="27923" y="816"/>
                  </a:lnTo>
                  <a:lnTo>
                    <a:pt x="278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1"/>
            <p:cNvSpPr/>
            <p:nvPr/>
          </p:nvSpPr>
          <p:spPr>
            <a:xfrm>
              <a:off x="5415629" y="3676513"/>
              <a:ext cx="3013395" cy="603977"/>
            </a:xfrm>
            <a:custGeom>
              <a:avLst/>
              <a:gdLst/>
              <a:ahLst/>
              <a:cxnLst/>
              <a:rect l="l" t="t" r="r" b="b"/>
              <a:pathLst>
                <a:path w="59427" h="11911" extrusionOk="0">
                  <a:moveTo>
                    <a:pt x="28636" y="0"/>
                  </a:moveTo>
                  <a:lnTo>
                    <a:pt x="0" y="7983"/>
                  </a:lnTo>
                  <a:lnTo>
                    <a:pt x="11657" y="11910"/>
                  </a:lnTo>
                  <a:lnTo>
                    <a:pt x="59426" y="5828"/>
                  </a:lnTo>
                  <a:lnTo>
                    <a:pt x="286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1"/>
            <p:cNvSpPr/>
            <p:nvPr/>
          </p:nvSpPr>
          <p:spPr>
            <a:xfrm>
              <a:off x="6747783" y="3452644"/>
              <a:ext cx="694997" cy="87268"/>
            </a:xfrm>
            <a:custGeom>
              <a:avLst/>
              <a:gdLst/>
              <a:ahLst/>
              <a:cxnLst/>
              <a:rect l="l" t="t" r="r" b="b"/>
              <a:pathLst>
                <a:path w="13706" h="1721" extrusionOk="0">
                  <a:moveTo>
                    <a:pt x="31" y="0"/>
                  </a:moveTo>
                  <a:lnTo>
                    <a:pt x="1" y="422"/>
                  </a:lnTo>
                  <a:lnTo>
                    <a:pt x="13494" y="1720"/>
                  </a:lnTo>
                  <a:lnTo>
                    <a:pt x="13705" y="1297"/>
                  </a:lnTo>
                  <a:lnTo>
                    <a:pt x="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1"/>
            <p:cNvSpPr/>
            <p:nvPr/>
          </p:nvSpPr>
          <p:spPr>
            <a:xfrm>
              <a:off x="7081431" y="1913905"/>
              <a:ext cx="401299" cy="257442"/>
            </a:xfrm>
            <a:custGeom>
              <a:avLst/>
              <a:gdLst/>
              <a:ahLst/>
              <a:cxnLst/>
              <a:rect l="l" t="t" r="r" b="b"/>
              <a:pathLst>
                <a:path w="7914" h="5077" extrusionOk="0">
                  <a:moveTo>
                    <a:pt x="5612" y="1"/>
                  </a:moveTo>
                  <a:cubicBezTo>
                    <a:pt x="5193" y="1"/>
                    <a:pt x="4090" y="935"/>
                    <a:pt x="4090" y="935"/>
                  </a:cubicBezTo>
                  <a:cubicBezTo>
                    <a:pt x="3835" y="325"/>
                    <a:pt x="3550" y="90"/>
                    <a:pt x="3278" y="90"/>
                  </a:cubicBezTo>
                  <a:cubicBezTo>
                    <a:pt x="2600" y="90"/>
                    <a:pt x="1997" y="1541"/>
                    <a:pt x="2098" y="2298"/>
                  </a:cubicBezTo>
                  <a:cubicBezTo>
                    <a:pt x="2215" y="3173"/>
                    <a:pt x="715" y="4493"/>
                    <a:pt x="183" y="4930"/>
                  </a:cubicBezTo>
                  <a:lnTo>
                    <a:pt x="183" y="4930"/>
                  </a:lnTo>
                  <a:cubicBezTo>
                    <a:pt x="1525" y="3868"/>
                    <a:pt x="2273" y="3588"/>
                    <a:pt x="2857" y="3588"/>
                  </a:cubicBezTo>
                  <a:cubicBezTo>
                    <a:pt x="3376" y="3588"/>
                    <a:pt x="3766" y="3808"/>
                    <a:pt x="4329" y="3901"/>
                  </a:cubicBezTo>
                  <a:cubicBezTo>
                    <a:pt x="4509" y="3930"/>
                    <a:pt x="4662" y="3944"/>
                    <a:pt x="4790" y="3944"/>
                  </a:cubicBezTo>
                  <a:cubicBezTo>
                    <a:pt x="6046" y="3944"/>
                    <a:pt x="4944" y="2653"/>
                    <a:pt x="4944" y="2653"/>
                  </a:cubicBezTo>
                  <a:lnTo>
                    <a:pt x="4944" y="2653"/>
                  </a:lnTo>
                  <a:cubicBezTo>
                    <a:pt x="5086" y="2659"/>
                    <a:pt x="5217" y="2661"/>
                    <a:pt x="5336" y="2661"/>
                  </a:cubicBezTo>
                  <a:cubicBezTo>
                    <a:pt x="7914" y="2661"/>
                    <a:pt x="5251" y="1393"/>
                    <a:pt x="5251" y="1393"/>
                  </a:cubicBezTo>
                  <a:cubicBezTo>
                    <a:pt x="5867" y="333"/>
                    <a:pt x="5861" y="1"/>
                    <a:pt x="5612" y="1"/>
                  </a:cubicBezTo>
                  <a:close/>
                  <a:moveTo>
                    <a:pt x="183" y="4930"/>
                  </a:moveTo>
                  <a:cubicBezTo>
                    <a:pt x="123" y="4977"/>
                    <a:pt x="62" y="5026"/>
                    <a:pt x="0" y="5077"/>
                  </a:cubicBezTo>
                  <a:cubicBezTo>
                    <a:pt x="0" y="5077"/>
                    <a:pt x="69" y="5024"/>
                    <a:pt x="183" y="4930"/>
                  </a:cubicBezTo>
                  <a:close/>
                </a:path>
              </a:pathLst>
            </a:custGeom>
            <a:solidFill>
              <a:srgbClr val="C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1"/>
            <p:cNvSpPr/>
            <p:nvPr/>
          </p:nvSpPr>
          <p:spPr>
            <a:xfrm>
              <a:off x="5761243" y="2070487"/>
              <a:ext cx="362812" cy="309519"/>
            </a:xfrm>
            <a:custGeom>
              <a:avLst/>
              <a:gdLst/>
              <a:ahLst/>
              <a:cxnLst/>
              <a:rect l="l" t="t" r="r" b="b"/>
              <a:pathLst>
                <a:path w="7155" h="6104" extrusionOk="0">
                  <a:moveTo>
                    <a:pt x="2455" y="0"/>
                  </a:moveTo>
                  <a:cubicBezTo>
                    <a:pt x="2099" y="0"/>
                    <a:pt x="1983" y="1287"/>
                    <a:pt x="1983" y="1287"/>
                  </a:cubicBezTo>
                  <a:cubicBezTo>
                    <a:pt x="1318" y="1004"/>
                    <a:pt x="932" y="892"/>
                    <a:pt x="737" y="892"/>
                  </a:cubicBezTo>
                  <a:cubicBezTo>
                    <a:pt x="0" y="892"/>
                    <a:pt x="1962" y="2476"/>
                    <a:pt x="1962" y="2476"/>
                  </a:cubicBezTo>
                  <a:cubicBezTo>
                    <a:pt x="492" y="3448"/>
                    <a:pt x="2463" y="4344"/>
                    <a:pt x="3554" y="4344"/>
                  </a:cubicBezTo>
                  <a:cubicBezTo>
                    <a:pt x="3681" y="4344"/>
                    <a:pt x="3796" y="4332"/>
                    <a:pt x="3892" y="4306"/>
                  </a:cubicBezTo>
                  <a:cubicBezTo>
                    <a:pt x="3944" y="4293"/>
                    <a:pt x="4001" y="4286"/>
                    <a:pt x="4061" y="4286"/>
                  </a:cubicBezTo>
                  <a:cubicBezTo>
                    <a:pt x="4885" y="4286"/>
                    <a:pt x="6418" y="5491"/>
                    <a:pt x="6959" y="5938"/>
                  </a:cubicBezTo>
                  <a:lnTo>
                    <a:pt x="6959" y="5938"/>
                  </a:lnTo>
                  <a:cubicBezTo>
                    <a:pt x="4247" y="3625"/>
                    <a:pt x="4650" y="2917"/>
                    <a:pt x="4650" y="2916"/>
                  </a:cubicBezTo>
                  <a:cubicBezTo>
                    <a:pt x="4302" y="1532"/>
                    <a:pt x="3928" y="1206"/>
                    <a:pt x="3653" y="1206"/>
                  </a:cubicBezTo>
                  <a:cubicBezTo>
                    <a:pt x="3408" y="1206"/>
                    <a:pt x="3241" y="1465"/>
                    <a:pt x="3241" y="1465"/>
                  </a:cubicBezTo>
                  <a:cubicBezTo>
                    <a:pt x="2899" y="361"/>
                    <a:pt x="2643" y="0"/>
                    <a:pt x="2455" y="0"/>
                  </a:cubicBezTo>
                  <a:close/>
                  <a:moveTo>
                    <a:pt x="6959" y="5938"/>
                  </a:moveTo>
                  <a:cubicBezTo>
                    <a:pt x="7023" y="5992"/>
                    <a:pt x="7088" y="6047"/>
                    <a:pt x="7155" y="6103"/>
                  </a:cubicBezTo>
                  <a:cubicBezTo>
                    <a:pt x="7155" y="6103"/>
                    <a:pt x="7083" y="6040"/>
                    <a:pt x="6959" y="5938"/>
                  </a:cubicBezTo>
                  <a:close/>
                </a:path>
              </a:pathLst>
            </a:custGeom>
            <a:solidFill>
              <a:srgbClr val="C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1"/>
            <p:cNvSpPr/>
            <p:nvPr/>
          </p:nvSpPr>
          <p:spPr>
            <a:xfrm>
              <a:off x="6391166" y="1482697"/>
              <a:ext cx="391918" cy="1109784"/>
            </a:xfrm>
            <a:custGeom>
              <a:avLst/>
              <a:gdLst/>
              <a:ahLst/>
              <a:cxnLst/>
              <a:rect l="l" t="t" r="r" b="b"/>
              <a:pathLst>
                <a:path w="7729" h="21886" extrusionOk="0">
                  <a:moveTo>
                    <a:pt x="7729" y="1"/>
                  </a:moveTo>
                  <a:lnTo>
                    <a:pt x="1" y="2054"/>
                  </a:lnTo>
                  <a:cubicBezTo>
                    <a:pt x="1049" y="9002"/>
                    <a:pt x="1332" y="14296"/>
                    <a:pt x="1420" y="21885"/>
                  </a:cubicBezTo>
                  <a:lnTo>
                    <a:pt x="5163" y="21795"/>
                  </a:lnTo>
                  <a:cubicBezTo>
                    <a:pt x="5449" y="14701"/>
                    <a:pt x="6260" y="8823"/>
                    <a:pt x="7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1"/>
            <p:cNvSpPr/>
            <p:nvPr/>
          </p:nvSpPr>
          <p:spPr>
            <a:xfrm>
              <a:off x="6474933" y="1410238"/>
              <a:ext cx="262766" cy="1180724"/>
            </a:xfrm>
            <a:custGeom>
              <a:avLst/>
              <a:gdLst/>
              <a:ahLst/>
              <a:cxnLst/>
              <a:rect l="l" t="t" r="r" b="b"/>
              <a:pathLst>
                <a:path w="5182" h="23285" extrusionOk="0">
                  <a:moveTo>
                    <a:pt x="5182" y="0"/>
                  </a:moveTo>
                  <a:lnTo>
                    <a:pt x="0" y="818"/>
                  </a:lnTo>
                  <a:cubicBezTo>
                    <a:pt x="637" y="9942"/>
                    <a:pt x="1217" y="18612"/>
                    <a:pt x="733" y="23284"/>
                  </a:cubicBezTo>
                  <a:lnTo>
                    <a:pt x="2544" y="23163"/>
                  </a:lnTo>
                  <a:cubicBezTo>
                    <a:pt x="2704" y="17762"/>
                    <a:pt x="3868" y="9187"/>
                    <a:pt x="5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1"/>
            <p:cNvSpPr/>
            <p:nvPr/>
          </p:nvSpPr>
          <p:spPr>
            <a:xfrm>
              <a:off x="6397302" y="2337760"/>
              <a:ext cx="332185" cy="265403"/>
            </a:xfrm>
            <a:custGeom>
              <a:avLst/>
              <a:gdLst/>
              <a:ahLst/>
              <a:cxnLst/>
              <a:rect l="l" t="t" r="r" b="b"/>
              <a:pathLst>
                <a:path w="6551" h="5234" extrusionOk="0">
                  <a:moveTo>
                    <a:pt x="5532" y="1"/>
                  </a:moveTo>
                  <a:cubicBezTo>
                    <a:pt x="4997" y="1"/>
                    <a:pt x="4420" y="252"/>
                    <a:pt x="4266" y="806"/>
                  </a:cubicBezTo>
                  <a:cubicBezTo>
                    <a:pt x="4050" y="1587"/>
                    <a:pt x="3407" y="2254"/>
                    <a:pt x="2906" y="2254"/>
                  </a:cubicBezTo>
                  <a:cubicBezTo>
                    <a:pt x="2709" y="2254"/>
                    <a:pt x="2535" y="2151"/>
                    <a:pt x="2416" y="1913"/>
                  </a:cubicBezTo>
                  <a:cubicBezTo>
                    <a:pt x="2204" y="1491"/>
                    <a:pt x="1751" y="1309"/>
                    <a:pt x="1276" y="1309"/>
                  </a:cubicBezTo>
                  <a:cubicBezTo>
                    <a:pt x="800" y="1309"/>
                    <a:pt x="302" y="1491"/>
                    <a:pt x="1" y="1792"/>
                  </a:cubicBezTo>
                  <a:lnTo>
                    <a:pt x="725" y="5174"/>
                  </a:lnTo>
                  <a:lnTo>
                    <a:pt x="5494" y="5233"/>
                  </a:lnTo>
                  <a:lnTo>
                    <a:pt x="6551" y="645"/>
                  </a:lnTo>
                  <a:cubicBezTo>
                    <a:pt x="6521" y="231"/>
                    <a:pt x="6045" y="1"/>
                    <a:pt x="5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1"/>
            <p:cNvSpPr/>
            <p:nvPr/>
          </p:nvSpPr>
          <p:spPr>
            <a:xfrm>
              <a:off x="6063655" y="2581659"/>
              <a:ext cx="1027587" cy="511334"/>
            </a:xfrm>
            <a:custGeom>
              <a:avLst/>
              <a:gdLst/>
              <a:ahLst/>
              <a:cxnLst/>
              <a:rect l="l" t="t" r="r" b="b"/>
              <a:pathLst>
                <a:path w="20265" h="10084" extrusionOk="0">
                  <a:moveTo>
                    <a:pt x="13946" y="0"/>
                  </a:moveTo>
                  <a:lnTo>
                    <a:pt x="4950" y="605"/>
                  </a:lnTo>
                  <a:lnTo>
                    <a:pt x="3200" y="4650"/>
                  </a:lnTo>
                  <a:lnTo>
                    <a:pt x="0" y="10083"/>
                  </a:lnTo>
                  <a:lnTo>
                    <a:pt x="3925" y="6220"/>
                  </a:lnTo>
                  <a:lnTo>
                    <a:pt x="6097" y="3442"/>
                  </a:lnTo>
                  <a:lnTo>
                    <a:pt x="7426" y="5736"/>
                  </a:lnTo>
                  <a:lnTo>
                    <a:pt x="9538" y="3261"/>
                  </a:lnTo>
                  <a:lnTo>
                    <a:pt x="11371" y="3241"/>
                  </a:lnTo>
                  <a:lnTo>
                    <a:pt x="15193" y="4931"/>
                  </a:lnTo>
                  <a:lnTo>
                    <a:pt x="15274" y="2919"/>
                  </a:lnTo>
                  <a:lnTo>
                    <a:pt x="20264" y="6340"/>
                  </a:lnTo>
                  <a:lnTo>
                    <a:pt x="20264" y="6340"/>
                  </a:lnTo>
                  <a:lnTo>
                    <a:pt x="139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1"/>
            <p:cNvSpPr/>
            <p:nvPr/>
          </p:nvSpPr>
          <p:spPr>
            <a:xfrm>
              <a:off x="6405466" y="1079175"/>
              <a:ext cx="420467" cy="399474"/>
            </a:xfrm>
            <a:custGeom>
              <a:avLst/>
              <a:gdLst/>
              <a:ahLst/>
              <a:cxnLst/>
              <a:rect l="l" t="t" r="r" b="b"/>
              <a:pathLst>
                <a:path w="8292" h="7878" extrusionOk="0">
                  <a:moveTo>
                    <a:pt x="4444" y="1"/>
                  </a:moveTo>
                  <a:cubicBezTo>
                    <a:pt x="4152" y="1"/>
                    <a:pt x="3900" y="423"/>
                    <a:pt x="3612" y="1680"/>
                  </a:cubicBezTo>
                  <a:cubicBezTo>
                    <a:pt x="3554" y="4571"/>
                    <a:pt x="3057" y="5424"/>
                    <a:pt x="2447" y="5424"/>
                  </a:cubicBezTo>
                  <a:cubicBezTo>
                    <a:pt x="1568" y="5424"/>
                    <a:pt x="455" y="3651"/>
                    <a:pt x="86" y="3651"/>
                  </a:cubicBezTo>
                  <a:cubicBezTo>
                    <a:pt x="50" y="3651"/>
                    <a:pt x="22" y="3667"/>
                    <a:pt x="1" y="3703"/>
                  </a:cubicBezTo>
                  <a:lnTo>
                    <a:pt x="1490" y="7878"/>
                  </a:lnTo>
                  <a:lnTo>
                    <a:pt x="6078" y="7274"/>
                  </a:lnTo>
                  <a:lnTo>
                    <a:pt x="8291" y="1589"/>
                  </a:lnTo>
                  <a:lnTo>
                    <a:pt x="8291" y="1589"/>
                  </a:lnTo>
                  <a:cubicBezTo>
                    <a:pt x="7967" y="1711"/>
                    <a:pt x="7670" y="1763"/>
                    <a:pt x="7397" y="1763"/>
                  </a:cubicBezTo>
                  <a:cubicBezTo>
                    <a:pt x="5809" y="1763"/>
                    <a:pt x="5042" y="1"/>
                    <a:pt x="4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1"/>
            <p:cNvSpPr/>
            <p:nvPr/>
          </p:nvSpPr>
          <p:spPr>
            <a:xfrm>
              <a:off x="6630399" y="1900873"/>
              <a:ext cx="98423" cy="229604"/>
            </a:xfrm>
            <a:custGeom>
              <a:avLst/>
              <a:gdLst/>
              <a:ahLst/>
              <a:cxnLst/>
              <a:rect l="l" t="t" r="r" b="b"/>
              <a:pathLst>
                <a:path w="1941" h="4528" extrusionOk="0">
                  <a:moveTo>
                    <a:pt x="1175" y="0"/>
                  </a:moveTo>
                  <a:cubicBezTo>
                    <a:pt x="1140" y="0"/>
                    <a:pt x="1099" y="8"/>
                    <a:pt x="1054" y="25"/>
                  </a:cubicBezTo>
                  <a:cubicBezTo>
                    <a:pt x="37" y="399"/>
                    <a:pt x="192" y="2311"/>
                    <a:pt x="0" y="4527"/>
                  </a:cubicBezTo>
                  <a:cubicBezTo>
                    <a:pt x="554" y="3687"/>
                    <a:pt x="1941" y="0"/>
                    <a:pt x="1175" y="0"/>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1"/>
            <p:cNvSpPr/>
            <p:nvPr/>
          </p:nvSpPr>
          <p:spPr>
            <a:xfrm>
              <a:off x="6395426" y="1589434"/>
              <a:ext cx="158461" cy="609656"/>
            </a:xfrm>
            <a:custGeom>
              <a:avLst/>
              <a:gdLst/>
              <a:ahLst/>
              <a:cxnLst/>
              <a:rect l="l" t="t" r="r" b="b"/>
              <a:pathLst>
                <a:path w="3125" h="12023" extrusionOk="0">
                  <a:moveTo>
                    <a:pt x="1580" y="0"/>
                  </a:moveTo>
                  <a:cubicBezTo>
                    <a:pt x="1516" y="0"/>
                    <a:pt x="1450" y="28"/>
                    <a:pt x="1381" y="88"/>
                  </a:cubicBezTo>
                  <a:cubicBezTo>
                    <a:pt x="1" y="1285"/>
                    <a:pt x="2212" y="6167"/>
                    <a:pt x="2754" y="12023"/>
                  </a:cubicBezTo>
                  <a:cubicBezTo>
                    <a:pt x="3124" y="10377"/>
                    <a:pt x="2798" y="0"/>
                    <a:pt x="1580" y="0"/>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1"/>
            <p:cNvSpPr/>
            <p:nvPr/>
          </p:nvSpPr>
          <p:spPr>
            <a:xfrm>
              <a:off x="6865168" y="1377278"/>
              <a:ext cx="201613" cy="242027"/>
            </a:xfrm>
            <a:custGeom>
              <a:avLst/>
              <a:gdLst/>
              <a:ahLst/>
              <a:cxnLst/>
              <a:rect l="l" t="t" r="r" b="b"/>
              <a:pathLst>
                <a:path w="3976" h="4773" extrusionOk="0">
                  <a:moveTo>
                    <a:pt x="2370" y="0"/>
                  </a:moveTo>
                  <a:cubicBezTo>
                    <a:pt x="1358" y="0"/>
                    <a:pt x="277" y="2034"/>
                    <a:pt x="0" y="4772"/>
                  </a:cubicBezTo>
                  <a:cubicBezTo>
                    <a:pt x="1158" y="2361"/>
                    <a:pt x="3975" y="792"/>
                    <a:pt x="2760" y="107"/>
                  </a:cubicBezTo>
                  <a:cubicBezTo>
                    <a:pt x="2633" y="35"/>
                    <a:pt x="2502" y="0"/>
                    <a:pt x="2370" y="0"/>
                  </a:cubicBezTo>
                  <a:close/>
                </a:path>
              </a:pathLst>
            </a:custGeom>
            <a:solidFill>
              <a:srgbClr val="F8AF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1"/>
            <p:cNvSpPr/>
            <p:nvPr/>
          </p:nvSpPr>
          <p:spPr>
            <a:xfrm>
              <a:off x="6313586" y="2581659"/>
              <a:ext cx="680799" cy="621471"/>
            </a:xfrm>
            <a:custGeom>
              <a:avLst/>
              <a:gdLst/>
              <a:ahLst/>
              <a:cxnLst/>
              <a:rect l="l" t="t" r="r" b="b"/>
              <a:pathLst>
                <a:path w="13426" h="12256" extrusionOk="0">
                  <a:moveTo>
                    <a:pt x="9018" y="0"/>
                  </a:moveTo>
                  <a:lnTo>
                    <a:pt x="3409" y="377"/>
                  </a:lnTo>
                  <a:cubicBezTo>
                    <a:pt x="3338" y="467"/>
                    <a:pt x="3275" y="564"/>
                    <a:pt x="3222" y="664"/>
                  </a:cubicBezTo>
                  <a:cubicBezTo>
                    <a:pt x="2843" y="4068"/>
                    <a:pt x="0" y="12255"/>
                    <a:pt x="1136" y="12255"/>
                  </a:cubicBezTo>
                  <a:cubicBezTo>
                    <a:pt x="1269" y="12255"/>
                    <a:pt x="1458" y="12142"/>
                    <a:pt x="1712" y="11894"/>
                  </a:cubicBezTo>
                  <a:cubicBezTo>
                    <a:pt x="4127" y="9540"/>
                    <a:pt x="3644" y="2355"/>
                    <a:pt x="3826" y="1812"/>
                  </a:cubicBezTo>
                  <a:cubicBezTo>
                    <a:pt x="3957" y="1417"/>
                    <a:pt x="4284" y="890"/>
                    <a:pt x="4566" y="890"/>
                  </a:cubicBezTo>
                  <a:cubicBezTo>
                    <a:pt x="4672" y="890"/>
                    <a:pt x="4772" y="964"/>
                    <a:pt x="4853" y="1148"/>
                  </a:cubicBezTo>
                  <a:cubicBezTo>
                    <a:pt x="5188" y="1917"/>
                    <a:pt x="5604" y="2245"/>
                    <a:pt x="5274" y="5374"/>
                  </a:cubicBezTo>
                  <a:cubicBezTo>
                    <a:pt x="5192" y="6153"/>
                    <a:pt x="5693" y="6592"/>
                    <a:pt x="6163" y="6592"/>
                  </a:cubicBezTo>
                  <a:cubicBezTo>
                    <a:pt x="6732" y="6592"/>
                    <a:pt x="7258" y="5952"/>
                    <a:pt x="6663" y="4499"/>
                  </a:cubicBezTo>
                  <a:cubicBezTo>
                    <a:pt x="5808" y="2406"/>
                    <a:pt x="6235" y="848"/>
                    <a:pt x="7022" y="848"/>
                  </a:cubicBezTo>
                  <a:cubicBezTo>
                    <a:pt x="7234" y="848"/>
                    <a:pt x="7473" y="961"/>
                    <a:pt x="7720" y="1208"/>
                  </a:cubicBezTo>
                  <a:cubicBezTo>
                    <a:pt x="8773" y="2262"/>
                    <a:pt x="8655" y="3592"/>
                    <a:pt x="9290" y="3592"/>
                  </a:cubicBezTo>
                  <a:cubicBezTo>
                    <a:pt x="9382" y="3592"/>
                    <a:pt x="9491" y="3563"/>
                    <a:pt x="9621" y="3502"/>
                  </a:cubicBezTo>
                  <a:cubicBezTo>
                    <a:pt x="10316" y="3175"/>
                    <a:pt x="9198" y="2144"/>
                    <a:pt x="8414" y="1420"/>
                  </a:cubicBezTo>
                  <a:cubicBezTo>
                    <a:pt x="8079" y="1111"/>
                    <a:pt x="8134" y="835"/>
                    <a:pt x="8485" y="835"/>
                  </a:cubicBezTo>
                  <a:cubicBezTo>
                    <a:pt x="8957" y="835"/>
                    <a:pt x="9965" y="1335"/>
                    <a:pt x="11282" y="2929"/>
                  </a:cubicBezTo>
                  <a:cubicBezTo>
                    <a:pt x="12040" y="3847"/>
                    <a:pt x="12680" y="4265"/>
                    <a:pt x="12970" y="4265"/>
                  </a:cubicBezTo>
                  <a:cubicBezTo>
                    <a:pt x="13426" y="4265"/>
                    <a:pt x="13026" y="3241"/>
                    <a:pt x="10890" y="1510"/>
                  </a:cubicBezTo>
                  <a:cubicBezTo>
                    <a:pt x="9966" y="761"/>
                    <a:pt x="9385" y="291"/>
                    <a:pt x="9033" y="6"/>
                  </a:cubicBezTo>
                  <a:lnTo>
                    <a:pt x="90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1"/>
            <p:cNvSpPr/>
            <p:nvPr/>
          </p:nvSpPr>
          <p:spPr>
            <a:xfrm>
              <a:off x="5219751" y="2351908"/>
              <a:ext cx="1025407" cy="574465"/>
            </a:xfrm>
            <a:custGeom>
              <a:avLst/>
              <a:gdLst/>
              <a:ahLst/>
              <a:cxnLst/>
              <a:rect l="l" t="t" r="r" b="b"/>
              <a:pathLst>
                <a:path w="20222" h="11329" extrusionOk="0">
                  <a:moveTo>
                    <a:pt x="7939" y="1"/>
                  </a:moveTo>
                  <a:cubicBezTo>
                    <a:pt x="7562" y="1"/>
                    <a:pt x="7057" y="870"/>
                    <a:pt x="6392" y="3489"/>
                  </a:cubicBezTo>
                  <a:cubicBezTo>
                    <a:pt x="6392" y="3489"/>
                    <a:pt x="4523" y="2696"/>
                    <a:pt x="3307" y="2696"/>
                  </a:cubicBezTo>
                  <a:cubicBezTo>
                    <a:pt x="2129" y="2696"/>
                    <a:pt x="1563" y="3440"/>
                    <a:pt x="3900" y="6370"/>
                  </a:cubicBezTo>
                  <a:cubicBezTo>
                    <a:pt x="3900" y="6370"/>
                    <a:pt x="0" y="10358"/>
                    <a:pt x="2808" y="10358"/>
                  </a:cubicBezTo>
                  <a:cubicBezTo>
                    <a:pt x="3628" y="10358"/>
                    <a:pt x="5020" y="10017"/>
                    <a:pt x="7248" y="9139"/>
                  </a:cubicBezTo>
                  <a:lnTo>
                    <a:pt x="7248" y="9139"/>
                  </a:lnTo>
                  <a:cubicBezTo>
                    <a:pt x="7248" y="9139"/>
                    <a:pt x="6551" y="11328"/>
                    <a:pt x="7563" y="11328"/>
                  </a:cubicBezTo>
                  <a:cubicBezTo>
                    <a:pt x="8172" y="11328"/>
                    <a:pt x="9401" y="10535"/>
                    <a:pt x="11773" y="7992"/>
                  </a:cubicBezTo>
                  <a:cubicBezTo>
                    <a:pt x="11773" y="7992"/>
                    <a:pt x="11975" y="9194"/>
                    <a:pt x="12815" y="9194"/>
                  </a:cubicBezTo>
                  <a:cubicBezTo>
                    <a:pt x="13384" y="9194"/>
                    <a:pt x="14247" y="8640"/>
                    <a:pt x="15538" y="6783"/>
                  </a:cubicBezTo>
                  <a:cubicBezTo>
                    <a:pt x="15538" y="6783"/>
                    <a:pt x="18651" y="5471"/>
                    <a:pt x="20222" y="5084"/>
                  </a:cubicBezTo>
                  <a:lnTo>
                    <a:pt x="20222" y="5084"/>
                  </a:lnTo>
                  <a:cubicBezTo>
                    <a:pt x="20221" y="5084"/>
                    <a:pt x="18936" y="5200"/>
                    <a:pt x="17474" y="5200"/>
                  </a:cubicBezTo>
                  <a:cubicBezTo>
                    <a:pt x="15927" y="5200"/>
                    <a:pt x="14182" y="5070"/>
                    <a:pt x="13555" y="4535"/>
                  </a:cubicBezTo>
                  <a:cubicBezTo>
                    <a:pt x="12728" y="3830"/>
                    <a:pt x="12530" y="332"/>
                    <a:pt x="11386" y="332"/>
                  </a:cubicBezTo>
                  <a:cubicBezTo>
                    <a:pt x="10840" y="332"/>
                    <a:pt x="10079" y="1127"/>
                    <a:pt x="8931" y="3401"/>
                  </a:cubicBezTo>
                  <a:cubicBezTo>
                    <a:pt x="8931" y="3401"/>
                    <a:pt x="8685" y="1"/>
                    <a:pt x="7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1"/>
            <p:cNvSpPr/>
            <p:nvPr/>
          </p:nvSpPr>
          <p:spPr>
            <a:xfrm>
              <a:off x="5219700" y="2526389"/>
              <a:ext cx="1025458" cy="399930"/>
            </a:xfrm>
            <a:custGeom>
              <a:avLst/>
              <a:gdLst/>
              <a:ahLst/>
              <a:cxnLst/>
              <a:rect l="l" t="t" r="r" b="b"/>
              <a:pathLst>
                <a:path w="20223" h="7887" extrusionOk="0">
                  <a:moveTo>
                    <a:pt x="2288" y="1"/>
                  </a:moveTo>
                  <a:cubicBezTo>
                    <a:pt x="2296" y="554"/>
                    <a:pt x="2738" y="1470"/>
                    <a:pt x="3901" y="2929"/>
                  </a:cubicBezTo>
                  <a:cubicBezTo>
                    <a:pt x="3901" y="2929"/>
                    <a:pt x="0" y="6916"/>
                    <a:pt x="2809" y="6916"/>
                  </a:cubicBezTo>
                  <a:cubicBezTo>
                    <a:pt x="3629" y="6916"/>
                    <a:pt x="5021" y="6576"/>
                    <a:pt x="7249" y="5698"/>
                  </a:cubicBezTo>
                  <a:lnTo>
                    <a:pt x="7249" y="5698"/>
                  </a:lnTo>
                  <a:cubicBezTo>
                    <a:pt x="7249" y="5698"/>
                    <a:pt x="6552" y="7887"/>
                    <a:pt x="7564" y="7887"/>
                  </a:cubicBezTo>
                  <a:cubicBezTo>
                    <a:pt x="8173" y="7887"/>
                    <a:pt x="9402" y="7093"/>
                    <a:pt x="11774" y="4551"/>
                  </a:cubicBezTo>
                  <a:cubicBezTo>
                    <a:pt x="11774" y="4551"/>
                    <a:pt x="11976" y="5752"/>
                    <a:pt x="12815" y="5752"/>
                  </a:cubicBezTo>
                  <a:cubicBezTo>
                    <a:pt x="13384" y="5752"/>
                    <a:pt x="14247" y="5199"/>
                    <a:pt x="15538" y="3341"/>
                  </a:cubicBezTo>
                  <a:cubicBezTo>
                    <a:pt x="15538" y="3341"/>
                    <a:pt x="18652" y="2029"/>
                    <a:pt x="20223" y="1642"/>
                  </a:cubicBezTo>
                  <a:lnTo>
                    <a:pt x="20223" y="1642"/>
                  </a:lnTo>
                  <a:cubicBezTo>
                    <a:pt x="20223" y="1642"/>
                    <a:pt x="20122" y="1650"/>
                    <a:pt x="19950" y="1663"/>
                  </a:cubicBezTo>
                  <a:cubicBezTo>
                    <a:pt x="18410" y="2291"/>
                    <a:pt x="16284" y="2643"/>
                    <a:pt x="13860" y="2643"/>
                  </a:cubicBezTo>
                  <a:cubicBezTo>
                    <a:pt x="12654" y="2643"/>
                    <a:pt x="11373" y="2556"/>
                    <a:pt x="10054" y="2373"/>
                  </a:cubicBezTo>
                  <a:cubicBezTo>
                    <a:pt x="6994" y="1947"/>
                    <a:pt x="4273" y="1079"/>
                    <a:pt x="2288" y="1"/>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1"/>
            <p:cNvSpPr/>
            <p:nvPr/>
          </p:nvSpPr>
          <p:spPr>
            <a:xfrm>
              <a:off x="6863039" y="2340245"/>
              <a:ext cx="1016685" cy="459461"/>
            </a:xfrm>
            <a:custGeom>
              <a:avLst/>
              <a:gdLst/>
              <a:ahLst/>
              <a:cxnLst/>
              <a:rect l="l" t="t" r="r" b="b"/>
              <a:pathLst>
                <a:path w="20050" h="9061" extrusionOk="0">
                  <a:moveTo>
                    <a:pt x="401" y="4996"/>
                  </a:moveTo>
                  <a:cubicBezTo>
                    <a:pt x="269" y="5001"/>
                    <a:pt x="135" y="5006"/>
                    <a:pt x="0" y="5012"/>
                  </a:cubicBezTo>
                  <a:cubicBezTo>
                    <a:pt x="0" y="5012"/>
                    <a:pt x="146" y="5009"/>
                    <a:pt x="401" y="4996"/>
                  </a:cubicBezTo>
                  <a:close/>
                  <a:moveTo>
                    <a:pt x="12744" y="1"/>
                  </a:moveTo>
                  <a:cubicBezTo>
                    <a:pt x="11104" y="1"/>
                    <a:pt x="9227" y="686"/>
                    <a:pt x="8414" y="2524"/>
                  </a:cubicBezTo>
                  <a:cubicBezTo>
                    <a:pt x="7536" y="4510"/>
                    <a:pt x="1954" y="4920"/>
                    <a:pt x="401" y="4996"/>
                  </a:cubicBezTo>
                  <a:lnTo>
                    <a:pt x="401" y="4996"/>
                  </a:lnTo>
                  <a:cubicBezTo>
                    <a:pt x="837" y="4981"/>
                    <a:pt x="1255" y="4974"/>
                    <a:pt x="1653" y="4974"/>
                  </a:cubicBezTo>
                  <a:cubicBezTo>
                    <a:pt x="7684" y="4974"/>
                    <a:pt x="9452" y="6604"/>
                    <a:pt x="9453" y="6604"/>
                  </a:cubicBezTo>
                  <a:cubicBezTo>
                    <a:pt x="11320" y="8524"/>
                    <a:pt x="12598" y="9061"/>
                    <a:pt x="13445" y="9061"/>
                  </a:cubicBezTo>
                  <a:cubicBezTo>
                    <a:pt x="14521" y="9061"/>
                    <a:pt x="14898" y="8192"/>
                    <a:pt x="14898" y="8192"/>
                  </a:cubicBezTo>
                  <a:cubicBezTo>
                    <a:pt x="16201" y="8736"/>
                    <a:pt x="17071" y="8958"/>
                    <a:pt x="17624" y="8958"/>
                  </a:cubicBezTo>
                  <a:cubicBezTo>
                    <a:pt x="20050" y="8958"/>
                    <a:pt x="16377" y="4689"/>
                    <a:pt x="16377" y="4689"/>
                  </a:cubicBezTo>
                  <a:cubicBezTo>
                    <a:pt x="20047" y="2877"/>
                    <a:pt x="18926" y="2495"/>
                    <a:pt x="17327" y="2495"/>
                  </a:cubicBezTo>
                  <a:cubicBezTo>
                    <a:pt x="16162" y="2495"/>
                    <a:pt x="14742" y="2698"/>
                    <a:pt x="14742" y="2698"/>
                  </a:cubicBezTo>
                  <a:cubicBezTo>
                    <a:pt x="16832" y="1314"/>
                    <a:pt x="15015" y="1"/>
                    <a:pt x="127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1"/>
            <p:cNvSpPr/>
            <p:nvPr/>
          </p:nvSpPr>
          <p:spPr>
            <a:xfrm>
              <a:off x="6863039" y="2594082"/>
              <a:ext cx="6744" cy="355"/>
            </a:xfrm>
            <a:custGeom>
              <a:avLst/>
              <a:gdLst/>
              <a:ahLst/>
              <a:cxnLst/>
              <a:rect l="l" t="t" r="r" b="b"/>
              <a:pathLst>
                <a:path w="133" h="7" extrusionOk="0">
                  <a:moveTo>
                    <a:pt x="132" y="1"/>
                  </a:moveTo>
                  <a:cubicBezTo>
                    <a:pt x="84" y="3"/>
                    <a:pt x="48" y="4"/>
                    <a:pt x="26" y="5"/>
                  </a:cubicBezTo>
                  <a:lnTo>
                    <a:pt x="26" y="5"/>
                  </a:lnTo>
                  <a:cubicBezTo>
                    <a:pt x="62" y="4"/>
                    <a:pt x="96" y="3"/>
                    <a:pt x="132" y="1"/>
                  </a:cubicBezTo>
                  <a:close/>
                  <a:moveTo>
                    <a:pt x="26" y="5"/>
                  </a:moveTo>
                  <a:lnTo>
                    <a:pt x="26" y="5"/>
                  </a:lnTo>
                  <a:cubicBezTo>
                    <a:pt x="17" y="5"/>
                    <a:pt x="9" y="6"/>
                    <a:pt x="0" y="6"/>
                  </a:cubicBezTo>
                  <a:cubicBezTo>
                    <a:pt x="0" y="6"/>
                    <a:pt x="9" y="6"/>
                    <a:pt x="26" y="5"/>
                  </a:cubicBezTo>
                  <a:close/>
                </a:path>
              </a:pathLst>
            </a:custGeom>
            <a:solidFill>
              <a:srgbClr val="C4C1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1"/>
            <p:cNvSpPr/>
            <p:nvPr/>
          </p:nvSpPr>
          <p:spPr>
            <a:xfrm>
              <a:off x="7199221" y="2475682"/>
              <a:ext cx="680444" cy="324021"/>
            </a:xfrm>
            <a:custGeom>
              <a:avLst/>
              <a:gdLst/>
              <a:ahLst/>
              <a:cxnLst/>
              <a:rect l="l" t="t" r="r" b="b"/>
              <a:pathLst>
                <a:path w="13419" h="6390" extrusionOk="0">
                  <a:moveTo>
                    <a:pt x="11999" y="1"/>
                  </a:moveTo>
                  <a:lnTo>
                    <a:pt x="11999" y="1"/>
                  </a:lnTo>
                  <a:cubicBezTo>
                    <a:pt x="10352" y="1692"/>
                    <a:pt x="6536" y="2875"/>
                    <a:pt x="2090" y="2875"/>
                  </a:cubicBezTo>
                  <a:cubicBezTo>
                    <a:pt x="1375" y="2875"/>
                    <a:pt x="677" y="2844"/>
                    <a:pt x="0" y="2786"/>
                  </a:cubicBezTo>
                  <a:lnTo>
                    <a:pt x="0" y="2786"/>
                  </a:lnTo>
                  <a:cubicBezTo>
                    <a:pt x="2097" y="3267"/>
                    <a:pt x="2822" y="3931"/>
                    <a:pt x="2822" y="3931"/>
                  </a:cubicBezTo>
                  <a:cubicBezTo>
                    <a:pt x="4690" y="5852"/>
                    <a:pt x="5968" y="6390"/>
                    <a:pt x="6814" y="6390"/>
                  </a:cubicBezTo>
                  <a:cubicBezTo>
                    <a:pt x="7890" y="6390"/>
                    <a:pt x="8267" y="5521"/>
                    <a:pt x="8267" y="5521"/>
                  </a:cubicBezTo>
                  <a:cubicBezTo>
                    <a:pt x="9570" y="6065"/>
                    <a:pt x="10440" y="6287"/>
                    <a:pt x="10993" y="6287"/>
                  </a:cubicBezTo>
                  <a:cubicBezTo>
                    <a:pt x="13419" y="6287"/>
                    <a:pt x="9746" y="2018"/>
                    <a:pt x="9746" y="2018"/>
                  </a:cubicBezTo>
                  <a:cubicBezTo>
                    <a:pt x="12158" y="828"/>
                    <a:pt x="12500" y="255"/>
                    <a:pt x="11999" y="1"/>
                  </a:cubicBezTo>
                  <a:close/>
                </a:path>
              </a:pathLst>
            </a:custGeom>
            <a:solidFill>
              <a:srgbClr val="684338">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1"/>
            <p:cNvSpPr/>
            <p:nvPr/>
          </p:nvSpPr>
          <p:spPr>
            <a:xfrm>
              <a:off x="6246299" y="3708255"/>
              <a:ext cx="873538" cy="537804"/>
            </a:xfrm>
            <a:custGeom>
              <a:avLst/>
              <a:gdLst/>
              <a:ahLst/>
              <a:cxnLst/>
              <a:rect l="l" t="t" r="r" b="b"/>
              <a:pathLst>
                <a:path w="17227" h="10606" extrusionOk="0">
                  <a:moveTo>
                    <a:pt x="16019" y="0"/>
                  </a:moveTo>
                  <a:lnTo>
                    <a:pt x="12397" y="503"/>
                  </a:lnTo>
                  <a:lnTo>
                    <a:pt x="0" y="10605"/>
                  </a:lnTo>
                  <a:lnTo>
                    <a:pt x="0" y="10605"/>
                  </a:lnTo>
                  <a:lnTo>
                    <a:pt x="7366" y="9519"/>
                  </a:lnTo>
                  <a:lnTo>
                    <a:pt x="12478" y="1348"/>
                  </a:lnTo>
                  <a:lnTo>
                    <a:pt x="17227" y="181"/>
                  </a:lnTo>
                  <a:lnTo>
                    <a:pt x="160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1"/>
            <p:cNvSpPr/>
            <p:nvPr/>
          </p:nvSpPr>
          <p:spPr>
            <a:xfrm>
              <a:off x="6874853" y="3708255"/>
              <a:ext cx="244968" cy="68404"/>
            </a:xfrm>
            <a:custGeom>
              <a:avLst/>
              <a:gdLst/>
              <a:ahLst/>
              <a:cxnLst/>
              <a:rect l="l" t="t" r="r" b="b"/>
              <a:pathLst>
                <a:path w="4831" h="1349" extrusionOk="0">
                  <a:moveTo>
                    <a:pt x="3623" y="0"/>
                  </a:moveTo>
                  <a:lnTo>
                    <a:pt x="1" y="503"/>
                  </a:lnTo>
                  <a:lnTo>
                    <a:pt x="82" y="1348"/>
                  </a:lnTo>
                  <a:lnTo>
                    <a:pt x="4831" y="181"/>
                  </a:lnTo>
                  <a:lnTo>
                    <a:pt x="3623" y="0"/>
                  </a:lnTo>
                  <a:close/>
                </a:path>
              </a:pathLst>
            </a:custGeom>
            <a:solidFill>
              <a:srgbClr val="FAAD24">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1"/>
            <p:cNvSpPr/>
            <p:nvPr/>
          </p:nvSpPr>
          <p:spPr>
            <a:xfrm>
              <a:off x="6803662" y="3495694"/>
              <a:ext cx="477005" cy="231125"/>
            </a:xfrm>
            <a:custGeom>
              <a:avLst/>
              <a:gdLst/>
              <a:ahLst/>
              <a:cxnLst/>
              <a:rect l="l" t="t" r="r" b="b"/>
              <a:pathLst>
                <a:path w="9407" h="4558" extrusionOk="0">
                  <a:moveTo>
                    <a:pt x="49" y="1"/>
                  </a:moveTo>
                  <a:lnTo>
                    <a:pt x="0" y="3528"/>
                  </a:lnTo>
                  <a:lnTo>
                    <a:pt x="1372" y="3186"/>
                  </a:lnTo>
                  <a:lnTo>
                    <a:pt x="9113" y="4557"/>
                  </a:lnTo>
                  <a:lnTo>
                    <a:pt x="9407" y="1127"/>
                  </a:lnTo>
                  <a:lnTo>
                    <a:pt x="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1"/>
            <p:cNvSpPr/>
            <p:nvPr/>
          </p:nvSpPr>
          <p:spPr>
            <a:xfrm>
              <a:off x="6805234" y="3495440"/>
              <a:ext cx="475434" cy="231378"/>
            </a:xfrm>
            <a:custGeom>
              <a:avLst/>
              <a:gdLst/>
              <a:ahLst/>
              <a:cxnLst/>
              <a:rect l="l" t="t" r="r" b="b"/>
              <a:pathLst>
                <a:path w="9376" h="4563" extrusionOk="0">
                  <a:moveTo>
                    <a:pt x="45" y="0"/>
                  </a:moveTo>
                  <a:lnTo>
                    <a:pt x="1" y="861"/>
                  </a:lnTo>
                  <a:lnTo>
                    <a:pt x="2611" y="937"/>
                  </a:lnTo>
                  <a:lnTo>
                    <a:pt x="2521" y="3382"/>
                  </a:lnTo>
                  <a:lnTo>
                    <a:pt x="2747" y="3427"/>
                  </a:lnTo>
                  <a:lnTo>
                    <a:pt x="2822" y="906"/>
                  </a:lnTo>
                  <a:lnTo>
                    <a:pt x="4242" y="967"/>
                  </a:lnTo>
                  <a:lnTo>
                    <a:pt x="4075" y="3684"/>
                  </a:lnTo>
                  <a:lnTo>
                    <a:pt x="9082" y="4562"/>
                  </a:lnTo>
                  <a:lnTo>
                    <a:pt x="9376" y="1132"/>
                  </a:lnTo>
                  <a:lnTo>
                    <a:pt x="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1"/>
            <p:cNvSpPr/>
            <p:nvPr/>
          </p:nvSpPr>
          <p:spPr>
            <a:xfrm>
              <a:off x="7156527" y="2573951"/>
              <a:ext cx="354800" cy="146748"/>
            </a:xfrm>
            <a:custGeom>
              <a:avLst/>
              <a:gdLst/>
              <a:ahLst/>
              <a:cxnLst/>
              <a:rect l="l" t="t" r="r" b="b"/>
              <a:pathLst>
                <a:path w="6997" h="2894" extrusionOk="0">
                  <a:moveTo>
                    <a:pt x="3595" y="0"/>
                  </a:moveTo>
                  <a:cubicBezTo>
                    <a:pt x="2049" y="0"/>
                    <a:pt x="123" y="211"/>
                    <a:pt x="0" y="666"/>
                  </a:cubicBezTo>
                  <a:cubicBezTo>
                    <a:pt x="2234" y="1420"/>
                    <a:pt x="3641" y="2395"/>
                    <a:pt x="4437" y="2719"/>
                  </a:cubicBezTo>
                  <a:cubicBezTo>
                    <a:pt x="4717" y="2833"/>
                    <a:pt x="5071" y="2893"/>
                    <a:pt x="5420" y="2893"/>
                  </a:cubicBezTo>
                  <a:cubicBezTo>
                    <a:pt x="6062" y="2893"/>
                    <a:pt x="6688" y="2689"/>
                    <a:pt x="6810" y="2237"/>
                  </a:cubicBezTo>
                  <a:cubicBezTo>
                    <a:pt x="6997" y="1538"/>
                    <a:pt x="6572" y="663"/>
                    <a:pt x="5415" y="176"/>
                  </a:cubicBezTo>
                  <a:cubicBezTo>
                    <a:pt x="5139" y="61"/>
                    <a:pt x="4422" y="0"/>
                    <a:pt x="3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1"/>
            <p:cNvSpPr/>
            <p:nvPr/>
          </p:nvSpPr>
          <p:spPr>
            <a:xfrm>
              <a:off x="6293202" y="2569438"/>
              <a:ext cx="514377" cy="56691"/>
            </a:xfrm>
            <a:custGeom>
              <a:avLst/>
              <a:gdLst/>
              <a:ahLst/>
              <a:cxnLst/>
              <a:rect l="l" t="t" r="r" b="b"/>
              <a:pathLst>
                <a:path w="10144" h="1118" extrusionOk="0">
                  <a:moveTo>
                    <a:pt x="10084" y="0"/>
                  </a:moveTo>
                  <a:lnTo>
                    <a:pt x="1" y="302"/>
                  </a:lnTo>
                  <a:lnTo>
                    <a:pt x="243" y="1117"/>
                  </a:lnTo>
                  <a:lnTo>
                    <a:pt x="10143" y="815"/>
                  </a:lnTo>
                  <a:lnTo>
                    <a:pt x="10084" y="0"/>
                  </a:ln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1"/>
            <p:cNvSpPr/>
            <p:nvPr/>
          </p:nvSpPr>
          <p:spPr>
            <a:xfrm>
              <a:off x="6090174" y="2495153"/>
              <a:ext cx="139192" cy="104204"/>
            </a:xfrm>
            <a:custGeom>
              <a:avLst/>
              <a:gdLst/>
              <a:ahLst/>
              <a:cxnLst/>
              <a:rect l="l" t="t" r="r" b="b"/>
              <a:pathLst>
                <a:path w="2745" h="2055" extrusionOk="0">
                  <a:moveTo>
                    <a:pt x="1763" y="1"/>
                  </a:moveTo>
                  <a:cubicBezTo>
                    <a:pt x="1027" y="1"/>
                    <a:pt x="228" y="503"/>
                    <a:pt x="86" y="1351"/>
                  </a:cubicBezTo>
                  <a:cubicBezTo>
                    <a:pt x="1" y="1863"/>
                    <a:pt x="109" y="2054"/>
                    <a:pt x="290" y="2054"/>
                  </a:cubicBezTo>
                  <a:cubicBezTo>
                    <a:pt x="560" y="2054"/>
                    <a:pt x="994" y="1623"/>
                    <a:pt x="1181" y="1195"/>
                  </a:cubicBezTo>
                  <a:cubicBezTo>
                    <a:pt x="1426" y="635"/>
                    <a:pt x="1684" y="350"/>
                    <a:pt x="2229" y="350"/>
                  </a:cubicBezTo>
                  <a:cubicBezTo>
                    <a:pt x="2378" y="350"/>
                    <a:pt x="2548" y="371"/>
                    <a:pt x="2744" y="413"/>
                  </a:cubicBezTo>
                  <a:cubicBezTo>
                    <a:pt x="2497" y="131"/>
                    <a:pt x="2139" y="1"/>
                    <a:pt x="1763" y="1"/>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1"/>
            <p:cNvSpPr/>
            <p:nvPr/>
          </p:nvSpPr>
          <p:spPr>
            <a:xfrm>
              <a:off x="6404908" y="2364584"/>
              <a:ext cx="74439" cy="151615"/>
            </a:xfrm>
            <a:custGeom>
              <a:avLst/>
              <a:gdLst/>
              <a:ahLst/>
              <a:cxnLst/>
              <a:rect l="l" t="t" r="r" b="b"/>
              <a:pathLst>
                <a:path w="1468" h="2990" extrusionOk="0">
                  <a:moveTo>
                    <a:pt x="565" y="1"/>
                  </a:moveTo>
                  <a:cubicBezTo>
                    <a:pt x="522" y="1"/>
                    <a:pt x="480" y="25"/>
                    <a:pt x="440" y="78"/>
                  </a:cubicBezTo>
                  <a:cubicBezTo>
                    <a:pt x="1" y="652"/>
                    <a:pt x="773" y="1673"/>
                    <a:pt x="1458" y="2990"/>
                  </a:cubicBezTo>
                  <a:cubicBezTo>
                    <a:pt x="1468" y="2353"/>
                    <a:pt x="983" y="1"/>
                    <a:pt x="565" y="1"/>
                  </a:cubicBezTo>
                  <a:close/>
                </a:path>
              </a:pathLst>
            </a:custGeom>
            <a:solidFill>
              <a:srgbClr val="EB5D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1"/>
            <p:cNvSpPr/>
            <p:nvPr/>
          </p:nvSpPr>
          <p:spPr>
            <a:xfrm>
              <a:off x="6543032" y="2186757"/>
              <a:ext cx="65818" cy="145277"/>
            </a:xfrm>
            <a:custGeom>
              <a:avLst/>
              <a:gdLst/>
              <a:ahLst/>
              <a:cxnLst/>
              <a:rect l="l" t="t" r="r" b="b"/>
              <a:pathLst>
                <a:path w="1298" h="2865" extrusionOk="0">
                  <a:moveTo>
                    <a:pt x="774" y="1"/>
                  </a:moveTo>
                  <a:cubicBezTo>
                    <a:pt x="746" y="1"/>
                    <a:pt x="714" y="8"/>
                    <a:pt x="679" y="22"/>
                  </a:cubicBezTo>
                  <a:cubicBezTo>
                    <a:pt x="0" y="304"/>
                    <a:pt x="363" y="1515"/>
                    <a:pt x="440" y="2864"/>
                  </a:cubicBezTo>
                  <a:cubicBezTo>
                    <a:pt x="747" y="2330"/>
                    <a:pt x="1297" y="1"/>
                    <a:pt x="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1"/>
            <p:cNvSpPr/>
            <p:nvPr/>
          </p:nvSpPr>
          <p:spPr>
            <a:xfrm>
              <a:off x="7412593" y="2436790"/>
              <a:ext cx="238832" cy="81233"/>
            </a:xfrm>
            <a:custGeom>
              <a:avLst/>
              <a:gdLst/>
              <a:ahLst/>
              <a:cxnLst/>
              <a:rect l="l" t="t" r="r" b="b"/>
              <a:pathLst>
                <a:path w="4710" h="1602" extrusionOk="0">
                  <a:moveTo>
                    <a:pt x="4710" y="0"/>
                  </a:moveTo>
                  <a:lnTo>
                    <a:pt x="4710" y="0"/>
                  </a:lnTo>
                  <a:cubicBezTo>
                    <a:pt x="4709" y="0"/>
                    <a:pt x="3048" y="773"/>
                    <a:pt x="1528" y="773"/>
                  </a:cubicBezTo>
                  <a:cubicBezTo>
                    <a:pt x="1149" y="773"/>
                    <a:pt x="778" y="725"/>
                    <a:pt x="444" y="605"/>
                  </a:cubicBezTo>
                  <a:cubicBezTo>
                    <a:pt x="243" y="1027"/>
                    <a:pt x="1" y="1509"/>
                    <a:pt x="1" y="1509"/>
                  </a:cubicBezTo>
                  <a:cubicBezTo>
                    <a:pt x="163" y="1571"/>
                    <a:pt x="416" y="1602"/>
                    <a:pt x="724" y="1602"/>
                  </a:cubicBezTo>
                  <a:cubicBezTo>
                    <a:pt x="2018" y="1602"/>
                    <a:pt x="4271" y="1057"/>
                    <a:pt x="4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1"/>
            <p:cNvSpPr/>
            <p:nvPr/>
          </p:nvSpPr>
          <p:spPr>
            <a:xfrm>
              <a:off x="7571557" y="2490539"/>
              <a:ext cx="226460" cy="109325"/>
            </a:xfrm>
            <a:custGeom>
              <a:avLst/>
              <a:gdLst/>
              <a:ahLst/>
              <a:cxnLst/>
              <a:rect l="l" t="t" r="r" b="b"/>
              <a:pathLst>
                <a:path w="4466" h="2156" extrusionOk="0">
                  <a:moveTo>
                    <a:pt x="4465" y="1"/>
                  </a:moveTo>
                  <a:cubicBezTo>
                    <a:pt x="4465" y="1"/>
                    <a:pt x="2546" y="1230"/>
                    <a:pt x="900" y="1230"/>
                  </a:cubicBezTo>
                  <a:cubicBezTo>
                    <a:pt x="701" y="1230"/>
                    <a:pt x="506" y="1212"/>
                    <a:pt x="319" y="1172"/>
                  </a:cubicBezTo>
                  <a:cubicBezTo>
                    <a:pt x="176" y="1617"/>
                    <a:pt x="1" y="2128"/>
                    <a:pt x="1" y="2128"/>
                  </a:cubicBezTo>
                  <a:cubicBezTo>
                    <a:pt x="80" y="2147"/>
                    <a:pt x="179" y="2156"/>
                    <a:pt x="293" y="2156"/>
                  </a:cubicBezTo>
                  <a:cubicBezTo>
                    <a:pt x="1441" y="2156"/>
                    <a:pt x="4135" y="1246"/>
                    <a:pt x="44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1"/>
            <p:cNvSpPr/>
            <p:nvPr/>
          </p:nvSpPr>
          <p:spPr>
            <a:xfrm>
              <a:off x="7439315" y="2530597"/>
              <a:ext cx="290605" cy="171087"/>
            </a:xfrm>
            <a:custGeom>
              <a:avLst/>
              <a:gdLst/>
              <a:ahLst/>
              <a:cxnLst/>
              <a:rect l="l" t="t" r="r" b="b"/>
              <a:pathLst>
                <a:path w="5731" h="3374" extrusionOk="0">
                  <a:moveTo>
                    <a:pt x="1904" y="0"/>
                  </a:moveTo>
                  <a:cubicBezTo>
                    <a:pt x="1038" y="0"/>
                    <a:pt x="258" y="179"/>
                    <a:pt x="167" y="699"/>
                  </a:cubicBezTo>
                  <a:cubicBezTo>
                    <a:pt x="0" y="1648"/>
                    <a:pt x="2354" y="2813"/>
                    <a:pt x="3449" y="3149"/>
                  </a:cubicBezTo>
                  <a:cubicBezTo>
                    <a:pt x="3886" y="3283"/>
                    <a:pt x="4285" y="3373"/>
                    <a:pt x="4617" y="3373"/>
                  </a:cubicBezTo>
                  <a:cubicBezTo>
                    <a:pt x="5117" y="3373"/>
                    <a:pt x="5465" y="3169"/>
                    <a:pt x="5564" y="2600"/>
                  </a:cubicBezTo>
                  <a:cubicBezTo>
                    <a:pt x="5731" y="1652"/>
                    <a:pt x="4977" y="610"/>
                    <a:pt x="3882" y="273"/>
                  </a:cubicBezTo>
                  <a:cubicBezTo>
                    <a:pt x="3388" y="122"/>
                    <a:pt x="2616"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1"/>
            <p:cNvSpPr/>
            <p:nvPr/>
          </p:nvSpPr>
          <p:spPr>
            <a:xfrm>
              <a:off x="7248863" y="2366663"/>
              <a:ext cx="312003" cy="193145"/>
            </a:xfrm>
            <a:custGeom>
              <a:avLst/>
              <a:gdLst/>
              <a:ahLst/>
              <a:cxnLst/>
              <a:rect l="l" t="t" r="r" b="b"/>
              <a:pathLst>
                <a:path w="6153" h="3809" extrusionOk="0">
                  <a:moveTo>
                    <a:pt x="4066" y="1"/>
                  </a:moveTo>
                  <a:cubicBezTo>
                    <a:pt x="3591" y="1"/>
                    <a:pt x="3093" y="140"/>
                    <a:pt x="2662" y="424"/>
                  </a:cubicBezTo>
                  <a:cubicBezTo>
                    <a:pt x="1707" y="1055"/>
                    <a:pt x="1" y="2830"/>
                    <a:pt x="627" y="3562"/>
                  </a:cubicBezTo>
                  <a:cubicBezTo>
                    <a:pt x="776" y="3736"/>
                    <a:pt x="1025" y="3808"/>
                    <a:pt x="1331" y="3808"/>
                  </a:cubicBezTo>
                  <a:cubicBezTo>
                    <a:pt x="2311" y="3808"/>
                    <a:pt x="3876" y="3070"/>
                    <a:pt x="4604" y="2589"/>
                  </a:cubicBezTo>
                  <a:cubicBezTo>
                    <a:pt x="5559" y="1958"/>
                    <a:pt x="6153" y="1339"/>
                    <a:pt x="5527" y="608"/>
                  </a:cubicBezTo>
                  <a:cubicBezTo>
                    <a:pt x="5183" y="207"/>
                    <a:pt x="4642" y="1"/>
                    <a:pt x="4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1"/>
            <p:cNvSpPr/>
            <p:nvPr/>
          </p:nvSpPr>
          <p:spPr>
            <a:xfrm>
              <a:off x="7242220" y="3040856"/>
              <a:ext cx="431673" cy="410274"/>
            </a:xfrm>
            <a:custGeom>
              <a:avLst/>
              <a:gdLst/>
              <a:ahLst/>
              <a:cxnLst/>
              <a:rect l="l" t="t" r="r" b="b"/>
              <a:pathLst>
                <a:path w="8513" h="8091" extrusionOk="0">
                  <a:moveTo>
                    <a:pt x="1" y="0"/>
                  </a:moveTo>
                  <a:lnTo>
                    <a:pt x="1751" y="5072"/>
                  </a:lnTo>
                  <a:lnTo>
                    <a:pt x="8513" y="8091"/>
                  </a:lnTo>
                  <a:lnTo>
                    <a:pt x="2355" y="12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1"/>
            <p:cNvSpPr/>
            <p:nvPr/>
          </p:nvSpPr>
          <p:spPr>
            <a:xfrm>
              <a:off x="7480996" y="3206160"/>
              <a:ext cx="701082" cy="713353"/>
            </a:xfrm>
            <a:custGeom>
              <a:avLst/>
              <a:gdLst/>
              <a:ahLst/>
              <a:cxnLst/>
              <a:rect l="l" t="t" r="r" b="b"/>
              <a:pathLst>
                <a:path w="13826" h="14068" extrusionOk="0">
                  <a:moveTo>
                    <a:pt x="1" y="1"/>
                  </a:moveTo>
                  <a:lnTo>
                    <a:pt x="422" y="5254"/>
                  </a:lnTo>
                  <a:lnTo>
                    <a:pt x="13825" y="14067"/>
                  </a:lnTo>
                  <a:lnTo>
                    <a:pt x="3622" y="452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1"/>
            <p:cNvSpPr/>
            <p:nvPr/>
          </p:nvSpPr>
          <p:spPr>
            <a:xfrm>
              <a:off x="6866690" y="3491891"/>
              <a:ext cx="20435" cy="178643"/>
            </a:xfrm>
            <a:custGeom>
              <a:avLst/>
              <a:gdLst/>
              <a:ahLst/>
              <a:cxnLst/>
              <a:rect l="l" t="t" r="r" b="b"/>
              <a:pathLst>
                <a:path w="403" h="3523" extrusionOk="0">
                  <a:moveTo>
                    <a:pt x="403" y="0"/>
                  </a:moveTo>
                  <a:lnTo>
                    <a:pt x="243" y="21"/>
                  </a:lnTo>
                  <a:lnTo>
                    <a:pt x="1" y="3522"/>
                  </a:lnTo>
                  <a:lnTo>
                    <a:pt x="222" y="3522"/>
                  </a:lnTo>
                  <a:lnTo>
                    <a:pt x="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1"/>
            <p:cNvSpPr/>
            <p:nvPr/>
          </p:nvSpPr>
          <p:spPr>
            <a:xfrm>
              <a:off x="7046291" y="3608211"/>
              <a:ext cx="112317" cy="109224"/>
            </a:xfrm>
            <a:custGeom>
              <a:avLst/>
              <a:gdLst/>
              <a:ahLst/>
              <a:cxnLst/>
              <a:rect l="l" t="t" r="r" b="b"/>
              <a:pathLst>
                <a:path w="2215" h="2154" extrusionOk="0">
                  <a:moveTo>
                    <a:pt x="81" y="0"/>
                  </a:moveTo>
                  <a:lnTo>
                    <a:pt x="0" y="1831"/>
                  </a:lnTo>
                  <a:lnTo>
                    <a:pt x="2013" y="2154"/>
                  </a:lnTo>
                  <a:lnTo>
                    <a:pt x="2214" y="343"/>
                  </a:ln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1"/>
            <p:cNvSpPr/>
            <p:nvPr/>
          </p:nvSpPr>
          <p:spPr>
            <a:xfrm>
              <a:off x="7054962" y="3622510"/>
              <a:ext cx="89296" cy="99590"/>
            </a:xfrm>
            <a:custGeom>
              <a:avLst/>
              <a:gdLst/>
              <a:ahLst/>
              <a:cxnLst/>
              <a:rect l="l" t="t" r="r" b="b"/>
              <a:pathLst>
                <a:path w="1761" h="1964" extrusionOk="0">
                  <a:moveTo>
                    <a:pt x="176" y="0"/>
                  </a:moveTo>
                  <a:lnTo>
                    <a:pt x="1" y="1714"/>
                  </a:lnTo>
                  <a:lnTo>
                    <a:pt x="1564" y="1964"/>
                  </a:lnTo>
                  <a:lnTo>
                    <a:pt x="1761" y="272"/>
                  </a:lnTo>
                  <a:lnTo>
                    <a:pt x="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1"/>
            <p:cNvSpPr/>
            <p:nvPr/>
          </p:nvSpPr>
          <p:spPr>
            <a:xfrm>
              <a:off x="6607986" y="1606725"/>
              <a:ext cx="90158" cy="115968"/>
            </a:xfrm>
            <a:custGeom>
              <a:avLst/>
              <a:gdLst/>
              <a:ahLst/>
              <a:cxnLst/>
              <a:rect l="l" t="t" r="r" b="b"/>
              <a:pathLst>
                <a:path w="1778" h="2287" extrusionOk="0">
                  <a:moveTo>
                    <a:pt x="649" y="1"/>
                  </a:moveTo>
                  <a:cubicBezTo>
                    <a:pt x="79" y="1"/>
                    <a:pt x="1" y="1179"/>
                    <a:pt x="456" y="2286"/>
                  </a:cubicBezTo>
                  <a:cubicBezTo>
                    <a:pt x="456" y="2286"/>
                    <a:pt x="1777" y="40"/>
                    <a:pt x="663" y="1"/>
                  </a:cubicBezTo>
                  <a:cubicBezTo>
                    <a:pt x="658" y="1"/>
                    <a:pt x="653" y="1"/>
                    <a:pt x="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1"/>
            <p:cNvSpPr/>
            <p:nvPr/>
          </p:nvSpPr>
          <p:spPr>
            <a:xfrm>
              <a:off x="7063176" y="3629356"/>
              <a:ext cx="74946" cy="72765"/>
            </a:xfrm>
            <a:custGeom>
              <a:avLst/>
              <a:gdLst/>
              <a:ahLst/>
              <a:cxnLst/>
              <a:rect l="l" t="t" r="r" b="b"/>
              <a:pathLst>
                <a:path w="1478" h="1435" extrusionOk="0">
                  <a:moveTo>
                    <a:pt x="111" y="0"/>
                  </a:moveTo>
                  <a:lnTo>
                    <a:pt x="0" y="1435"/>
                  </a:lnTo>
                  <a:lnTo>
                    <a:pt x="1373" y="711"/>
                  </a:lnTo>
                  <a:lnTo>
                    <a:pt x="1478" y="235"/>
                  </a:lnTo>
                  <a:lnTo>
                    <a:pt x="111" y="0"/>
                  </a:lnTo>
                  <a:close/>
                </a:path>
              </a:pathLst>
            </a:custGeom>
            <a:solidFill>
              <a:srgbClr val="FAAD24">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1"/>
            <p:cNvSpPr/>
            <p:nvPr/>
          </p:nvSpPr>
          <p:spPr>
            <a:xfrm>
              <a:off x="6975911" y="3473991"/>
              <a:ext cx="466864" cy="65920"/>
            </a:xfrm>
            <a:custGeom>
              <a:avLst/>
              <a:gdLst/>
              <a:ahLst/>
              <a:cxnLst/>
              <a:rect l="l" t="t" r="r" b="b"/>
              <a:pathLst>
                <a:path w="9207" h="1300" extrusionOk="0">
                  <a:moveTo>
                    <a:pt x="0" y="1"/>
                  </a:moveTo>
                  <a:lnTo>
                    <a:pt x="468" y="514"/>
                  </a:lnTo>
                  <a:lnTo>
                    <a:pt x="8995" y="1299"/>
                  </a:lnTo>
                  <a:lnTo>
                    <a:pt x="9206" y="87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1"/>
            <p:cNvSpPr/>
            <p:nvPr/>
          </p:nvSpPr>
          <p:spPr>
            <a:xfrm>
              <a:off x="7389420" y="3655165"/>
              <a:ext cx="186249" cy="109630"/>
            </a:xfrm>
            <a:custGeom>
              <a:avLst/>
              <a:gdLst/>
              <a:ahLst/>
              <a:cxnLst/>
              <a:rect l="l" t="t" r="r" b="b"/>
              <a:pathLst>
                <a:path w="3673" h="2162" extrusionOk="0">
                  <a:moveTo>
                    <a:pt x="206" y="1"/>
                  </a:moveTo>
                  <a:lnTo>
                    <a:pt x="0" y="2162"/>
                  </a:lnTo>
                  <a:lnTo>
                    <a:pt x="0" y="2162"/>
                  </a:lnTo>
                  <a:lnTo>
                    <a:pt x="3417" y="1650"/>
                  </a:lnTo>
                  <a:lnTo>
                    <a:pt x="3673" y="1043"/>
                  </a:lnTo>
                  <a:lnTo>
                    <a:pt x="206" y="1"/>
                  </a:lnTo>
                  <a:close/>
                </a:path>
              </a:pathLst>
            </a:custGeom>
            <a:solidFill>
              <a:srgbClr val="FAAD24">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1"/>
            <p:cNvSpPr/>
            <p:nvPr/>
          </p:nvSpPr>
          <p:spPr>
            <a:xfrm>
              <a:off x="5400721" y="2571619"/>
              <a:ext cx="334213" cy="219969"/>
            </a:xfrm>
            <a:custGeom>
              <a:avLst/>
              <a:gdLst/>
              <a:ahLst/>
              <a:cxnLst/>
              <a:rect l="l" t="t" r="r" b="b"/>
              <a:pathLst>
                <a:path w="6591" h="4338" extrusionOk="0">
                  <a:moveTo>
                    <a:pt x="4816" y="0"/>
                  </a:moveTo>
                  <a:cubicBezTo>
                    <a:pt x="4134" y="0"/>
                    <a:pt x="3292" y="234"/>
                    <a:pt x="2469" y="695"/>
                  </a:cubicBezTo>
                  <a:cubicBezTo>
                    <a:pt x="902" y="1572"/>
                    <a:pt x="0" y="2944"/>
                    <a:pt x="456" y="3758"/>
                  </a:cubicBezTo>
                  <a:cubicBezTo>
                    <a:pt x="673" y="4146"/>
                    <a:pt x="1157" y="4337"/>
                    <a:pt x="1774" y="4337"/>
                  </a:cubicBezTo>
                  <a:cubicBezTo>
                    <a:pt x="2456" y="4337"/>
                    <a:pt x="3298" y="4104"/>
                    <a:pt x="4121" y="3644"/>
                  </a:cubicBezTo>
                  <a:cubicBezTo>
                    <a:pt x="5689" y="2766"/>
                    <a:pt x="6590" y="1393"/>
                    <a:pt x="6134" y="579"/>
                  </a:cubicBezTo>
                  <a:cubicBezTo>
                    <a:pt x="5918" y="192"/>
                    <a:pt x="5433" y="0"/>
                    <a:pt x="48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1"/>
            <p:cNvSpPr/>
            <p:nvPr/>
          </p:nvSpPr>
          <p:spPr>
            <a:xfrm>
              <a:off x="5621395" y="2613705"/>
              <a:ext cx="220121" cy="210385"/>
            </a:xfrm>
            <a:custGeom>
              <a:avLst/>
              <a:gdLst/>
              <a:ahLst/>
              <a:cxnLst/>
              <a:rect l="l" t="t" r="r" b="b"/>
              <a:pathLst>
                <a:path w="4341" h="4149" extrusionOk="0">
                  <a:moveTo>
                    <a:pt x="3036" y="1"/>
                  </a:moveTo>
                  <a:cubicBezTo>
                    <a:pt x="2573" y="1"/>
                    <a:pt x="2019" y="228"/>
                    <a:pt x="1477" y="818"/>
                  </a:cubicBezTo>
                  <a:cubicBezTo>
                    <a:pt x="544" y="1834"/>
                    <a:pt x="0" y="3539"/>
                    <a:pt x="482" y="3981"/>
                  </a:cubicBezTo>
                  <a:cubicBezTo>
                    <a:pt x="605" y="4095"/>
                    <a:pt x="772" y="4148"/>
                    <a:pt x="968" y="4148"/>
                  </a:cubicBezTo>
                  <a:cubicBezTo>
                    <a:pt x="1536" y="4148"/>
                    <a:pt x="2348" y="3697"/>
                    <a:pt x="3041" y="2942"/>
                  </a:cubicBezTo>
                  <a:cubicBezTo>
                    <a:pt x="3974" y="1927"/>
                    <a:pt x="4341" y="747"/>
                    <a:pt x="3860" y="305"/>
                  </a:cubicBezTo>
                  <a:cubicBezTo>
                    <a:pt x="3658" y="119"/>
                    <a:pt x="3371" y="1"/>
                    <a:pt x="30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1"/>
            <p:cNvSpPr/>
            <p:nvPr/>
          </p:nvSpPr>
          <p:spPr>
            <a:xfrm>
              <a:off x="5787103" y="3282676"/>
              <a:ext cx="799049" cy="296994"/>
            </a:xfrm>
            <a:custGeom>
              <a:avLst/>
              <a:gdLst/>
              <a:ahLst/>
              <a:cxnLst/>
              <a:rect l="l" t="t" r="r" b="b"/>
              <a:pathLst>
                <a:path w="15758" h="5857" extrusionOk="0">
                  <a:moveTo>
                    <a:pt x="1570" y="1"/>
                  </a:moveTo>
                  <a:lnTo>
                    <a:pt x="0" y="5857"/>
                  </a:lnTo>
                  <a:lnTo>
                    <a:pt x="0" y="5857"/>
                  </a:lnTo>
                  <a:lnTo>
                    <a:pt x="15758" y="4951"/>
                  </a:lnTo>
                  <a:lnTo>
                    <a:pt x="1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1"/>
            <p:cNvSpPr/>
            <p:nvPr/>
          </p:nvSpPr>
          <p:spPr>
            <a:xfrm>
              <a:off x="5717838" y="3424096"/>
              <a:ext cx="175194" cy="199179"/>
            </a:xfrm>
            <a:custGeom>
              <a:avLst/>
              <a:gdLst/>
              <a:ahLst/>
              <a:cxnLst/>
              <a:rect l="l" t="t" r="r" b="b"/>
              <a:pathLst>
                <a:path w="3455" h="3928" extrusionOk="0">
                  <a:moveTo>
                    <a:pt x="1969" y="0"/>
                  </a:moveTo>
                  <a:cubicBezTo>
                    <a:pt x="884" y="0"/>
                    <a:pt x="1" y="3584"/>
                    <a:pt x="1869" y="3913"/>
                  </a:cubicBezTo>
                  <a:cubicBezTo>
                    <a:pt x="1922" y="3923"/>
                    <a:pt x="1973" y="3927"/>
                    <a:pt x="2023" y="3927"/>
                  </a:cubicBezTo>
                  <a:cubicBezTo>
                    <a:pt x="3301" y="3927"/>
                    <a:pt x="3454" y="924"/>
                    <a:pt x="2292" y="110"/>
                  </a:cubicBezTo>
                  <a:cubicBezTo>
                    <a:pt x="2184" y="35"/>
                    <a:pt x="2075" y="0"/>
                    <a:pt x="19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1"/>
            <p:cNvSpPr/>
            <p:nvPr/>
          </p:nvSpPr>
          <p:spPr>
            <a:xfrm>
              <a:off x="5865089" y="3467450"/>
              <a:ext cx="152731" cy="173622"/>
            </a:xfrm>
            <a:custGeom>
              <a:avLst/>
              <a:gdLst/>
              <a:ahLst/>
              <a:cxnLst/>
              <a:rect l="l" t="t" r="r" b="b"/>
              <a:pathLst>
                <a:path w="3012" h="3424" extrusionOk="0">
                  <a:moveTo>
                    <a:pt x="1717" y="0"/>
                  </a:moveTo>
                  <a:cubicBezTo>
                    <a:pt x="771" y="0"/>
                    <a:pt x="1" y="3124"/>
                    <a:pt x="1630" y="3412"/>
                  </a:cubicBezTo>
                  <a:cubicBezTo>
                    <a:pt x="1676" y="3420"/>
                    <a:pt x="1721" y="3424"/>
                    <a:pt x="1764" y="3424"/>
                  </a:cubicBezTo>
                  <a:cubicBezTo>
                    <a:pt x="2878" y="3424"/>
                    <a:pt x="3011" y="806"/>
                    <a:pt x="1999" y="96"/>
                  </a:cubicBezTo>
                  <a:cubicBezTo>
                    <a:pt x="1904" y="30"/>
                    <a:pt x="1810" y="0"/>
                    <a:pt x="1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1"/>
            <p:cNvSpPr/>
            <p:nvPr/>
          </p:nvSpPr>
          <p:spPr>
            <a:xfrm>
              <a:off x="5571855" y="3394281"/>
              <a:ext cx="184423" cy="209777"/>
            </a:xfrm>
            <a:custGeom>
              <a:avLst/>
              <a:gdLst/>
              <a:ahLst/>
              <a:cxnLst/>
              <a:rect l="l" t="t" r="r" b="b"/>
              <a:pathLst>
                <a:path w="3637" h="4137" extrusionOk="0">
                  <a:moveTo>
                    <a:pt x="2073" y="0"/>
                  </a:moveTo>
                  <a:cubicBezTo>
                    <a:pt x="932" y="0"/>
                    <a:pt x="0" y="3774"/>
                    <a:pt x="1968" y="4122"/>
                  </a:cubicBezTo>
                  <a:cubicBezTo>
                    <a:pt x="2024" y="4132"/>
                    <a:pt x="2078" y="4137"/>
                    <a:pt x="2130" y="4137"/>
                  </a:cubicBezTo>
                  <a:cubicBezTo>
                    <a:pt x="3476" y="4137"/>
                    <a:pt x="3637" y="973"/>
                    <a:pt x="2413" y="117"/>
                  </a:cubicBezTo>
                  <a:cubicBezTo>
                    <a:pt x="2299" y="37"/>
                    <a:pt x="2185" y="0"/>
                    <a:pt x="2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1"/>
            <p:cNvSpPr/>
            <p:nvPr/>
          </p:nvSpPr>
          <p:spPr>
            <a:xfrm>
              <a:off x="5938106" y="3603141"/>
              <a:ext cx="30729" cy="97967"/>
            </a:xfrm>
            <a:custGeom>
              <a:avLst/>
              <a:gdLst/>
              <a:ahLst/>
              <a:cxnLst/>
              <a:rect l="l" t="t" r="r" b="b"/>
              <a:pathLst>
                <a:path w="606" h="1932" extrusionOk="0">
                  <a:moveTo>
                    <a:pt x="605" y="1"/>
                  </a:moveTo>
                  <a:lnTo>
                    <a:pt x="1" y="101"/>
                  </a:lnTo>
                  <a:cubicBezTo>
                    <a:pt x="237" y="474"/>
                    <a:pt x="294" y="1120"/>
                    <a:pt x="202" y="1931"/>
                  </a:cubicBezTo>
                  <a:lnTo>
                    <a:pt x="383" y="1931"/>
                  </a:lnTo>
                  <a:cubicBezTo>
                    <a:pt x="322" y="1153"/>
                    <a:pt x="277" y="499"/>
                    <a:pt x="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1"/>
            <p:cNvSpPr/>
            <p:nvPr/>
          </p:nvSpPr>
          <p:spPr>
            <a:xfrm>
              <a:off x="5800388" y="3577584"/>
              <a:ext cx="30678" cy="98018"/>
            </a:xfrm>
            <a:custGeom>
              <a:avLst/>
              <a:gdLst/>
              <a:ahLst/>
              <a:cxnLst/>
              <a:rect l="l" t="t" r="r" b="b"/>
              <a:pathLst>
                <a:path w="605" h="1933" extrusionOk="0">
                  <a:moveTo>
                    <a:pt x="604" y="1"/>
                  </a:moveTo>
                  <a:lnTo>
                    <a:pt x="0" y="101"/>
                  </a:lnTo>
                  <a:cubicBezTo>
                    <a:pt x="236" y="476"/>
                    <a:pt x="293" y="1121"/>
                    <a:pt x="201" y="1933"/>
                  </a:cubicBezTo>
                  <a:lnTo>
                    <a:pt x="383" y="1933"/>
                  </a:lnTo>
                  <a:cubicBezTo>
                    <a:pt x="321" y="1154"/>
                    <a:pt x="277" y="500"/>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1"/>
            <p:cNvSpPr/>
            <p:nvPr/>
          </p:nvSpPr>
          <p:spPr>
            <a:xfrm>
              <a:off x="5661554" y="3550102"/>
              <a:ext cx="30729" cy="98018"/>
            </a:xfrm>
            <a:custGeom>
              <a:avLst/>
              <a:gdLst/>
              <a:ahLst/>
              <a:cxnLst/>
              <a:rect l="l" t="t" r="r" b="b"/>
              <a:pathLst>
                <a:path w="606" h="1933" extrusionOk="0">
                  <a:moveTo>
                    <a:pt x="605" y="0"/>
                  </a:moveTo>
                  <a:lnTo>
                    <a:pt x="1" y="101"/>
                  </a:lnTo>
                  <a:cubicBezTo>
                    <a:pt x="238" y="474"/>
                    <a:pt x="294" y="1119"/>
                    <a:pt x="202" y="1932"/>
                  </a:cubicBezTo>
                  <a:lnTo>
                    <a:pt x="384" y="1932"/>
                  </a:lnTo>
                  <a:cubicBezTo>
                    <a:pt x="322" y="1153"/>
                    <a:pt x="278" y="499"/>
                    <a:pt x="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1"/>
            <p:cNvSpPr/>
            <p:nvPr/>
          </p:nvSpPr>
          <p:spPr>
            <a:xfrm>
              <a:off x="7218084" y="3270455"/>
              <a:ext cx="61914" cy="238731"/>
            </a:xfrm>
            <a:custGeom>
              <a:avLst/>
              <a:gdLst/>
              <a:ahLst/>
              <a:cxnLst/>
              <a:rect l="l" t="t" r="r" b="b"/>
              <a:pathLst>
                <a:path w="1221" h="4708" extrusionOk="0">
                  <a:moveTo>
                    <a:pt x="1221" y="1"/>
                  </a:moveTo>
                  <a:lnTo>
                    <a:pt x="1119" y="3"/>
                  </a:lnTo>
                  <a:lnTo>
                    <a:pt x="0" y="4660"/>
                  </a:lnTo>
                  <a:lnTo>
                    <a:pt x="196" y="4708"/>
                  </a:lnTo>
                  <a:lnTo>
                    <a:pt x="12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1"/>
            <p:cNvSpPr/>
            <p:nvPr/>
          </p:nvSpPr>
          <p:spPr>
            <a:xfrm>
              <a:off x="7619272" y="3560294"/>
              <a:ext cx="213174" cy="232291"/>
            </a:xfrm>
            <a:custGeom>
              <a:avLst/>
              <a:gdLst/>
              <a:ahLst/>
              <a:cxnLst/>
              <a:rect l="l" t="t" r="r" b="b"/>
              <a:pathLst>
                <a:path w="4204" h="4581" extrusionOk="0">
                  <a:moveTo>
                    <a:pt x="2673" y="1"/>
                  </a:moveTo>
                  <a:cubicBezTo>
                    <a:pt x="2470" y="1"/>
                    <a:pt x="1886" y="961"/>
                    <a:pt x="1886" y="961"/>
                  </a:cubicBezTo>
                  <a:cubicBezTo>
                    <a:pt x="1791" y="534"/>
                    <a:pt x="1683" y="370"/>
                    <a:pt x="1574" y="370"/>
                  </a:cubicBezTo>
                  <a:cubicBezTo>
                    <a:pt x="1221" y="370"/>
                    <a:pt x="852" y="2096"/>
                    <a:pt x="852" y="2096"/>
                  </a:cubicBezTo>
                  <a:cubicBezTo>
                    <a:pt x="246" y="2551"/>
                    <a:pt x="0" y="4070"/>
                    <a:pt x="801" y="4367"/>
                  </a:cubicBezTo>
                  <a:cubicBezTo>
                    <a:pt x="1219" y="4521"/>
                    <a:pt x="1542" y="4581"/>
                    <a:pt x="1791" y="4581"/>
                  </a:cubicBezTo>
                  <a:cubicBezTo>
                    <a:pt x="2642" y="4581"/>
                    <a:pt x="2642" y="3888"/>
                    <a:pt x="2642" y="3888"/>
                  </a:cubicBezTo>
                  <a:cubicBezTo>
                    <a:pt x="2642" y="3888"/>
                    <a:pt x="2642" y="3888"/>
                    <a:pt x="2642" y="3888"/>
                  </a:cubicBezTo>
                  <a:cubicBezTo>
                    <a:pt x="4203" y="2701"/>
                    <a:pt x="2986" y="2625"/>
                    <a:pt x="2648" y="2625"/>
                  </a:cubicBezTo>
                  <a:cubicBezTo>
                    <a:pt x="2598" y="2625"/>
                    <a:pt x="2567" y="2626"/>
                    <a:pt x="2567" y="2626"/>
                  </a:cubicBezTo>
                  <a:cubicBezTo>
                    <a:pt x="3774" y="1365"/>
                    <a:pt x="3218" y="1184"/>
                    <a:pt x="2802" y="1184"/>
                  </a:cubicBezTo>
                  <a:cubicBezTo>
                    <a:pt x="2635" y="1184"/>
                    <a:pt x="2491" y="1213"/>
                    <a:pt x="2491" y="1213"/>
                  </a:cubicBezTo>
                  <a:cubicBezTo>
                    <a:pt x="2779" y="296"/>
                    <a:pt x="2785" y="1"/>
                    <a:pt x="26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1"/>
            <p:cNvSpPr/>
            <p:nvPr/>
          </p:nvSpPr>
          <p:spPr>
            <a:xfrm>
              <a:off x="7664552" y="3761041"/>
              <a:ext cx="20841" cy="78799"/>
            </a:xfrm>
            <a:custGeom>
              <a:avLst/>
              <a:gdLst/>
              <a:ahLst/>
              <a:cxnLst/>
              <a:rect l="l" t="t" r="r" b="b"/>
              <a:pathLst>
                <a:path w="411" h="1554" extrusionOk="0">
                  <a:moveTo>
                    <a:pt x="278" y="0"/>
                  </a:moveTo>
                  <a:cubicBezTo>
                    <a:pt x="208" y="598"/>
                    <a:pt x="137" y="1025"/>
                    <a:pt x="0" y="1529"/>
                  </a:cubicBezTo>
                  <a:lnTo>
                    <a:pt x="134" y="1554"/>
                  </a:lnTo>
                  <a:lnTo>
                    <a:pt x="411" y="24"/>
                  </a:lnTo>
                  <a:lnTo>
                    <a:pt x="2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1"/>
            <p:cNvSpPr/>
            <p:nvPr/>
          </p:nvSpPr>
          <p:spPr>
            <a:xfrm>
              <a:off x="7085234" y="1670920"/>
              <a:ext cx="194311" cy="118098"/>
            </a:xfrm>
            <a:custGeom>
              <a:avLst/>
              <a:gdLst/>
              <a:ahLst/>
              <a:cxnLst/>
              <a:rect l="l" t="t" r="r" b="b"/>
              <a:pathLst>
                <a:path w="3832" h="2329" extrusionOk="0">
                  <a:moveTo>
                    <a:pt x="3752" y="1296"/>
                  </a:moveTo>
                  <a:cubicBezTo>
                    <a:pt x="3635" y="1"/>
                    <a:pt x="1241" y="419"/>
                    <a:pt x="1" y="2328"/>
                  </a:cubicBezTo>
                  <a:cubicBezTo>
                    <a:pt x="1889" y="991"/>
                    <a:pt x="3832" y="2194"/>
                    <a:pt x="3752" y="12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1"/>
            <p:cNvSpPr/>
            <p:nvPr/>
          </p:nvSpPr>
          <p:spPr>
            <a:xfrm>
              <a:off x="7081431" y="2165105"/>
              <a:ext cx="7809" cy="6237"/>
            </a:xfrm>
            <a:custGeom>
              <a:avLst/>
              <a:gdLst/>
              <a:ahLst/>
              <a:cxnLst/>
              <a:rect l="l" t="t" r="r" b="b"/>
              <a:pathLst>
                <a:path w="154" h="123" extrusionOk="0">
                  <a:moveTo>
                    <a:pt x="154" y="1"/>
                  </a:moveTo>
                  <a:cubicBezTo>
                    <a:pt x="103" y="41"/>
                    <a:pt x="52" y="81"/>
                    <a:pt x="0" y="122"/>
                  </a:cubicBezTo>
                  <a:cubicBezTo>
                    <a:pt x="0" y="123"/>
                    <a:pt x="57" y="78"/>
                    <a:pt x="154" y="1"/>
                  </a:cubicBezTo>
                  <a:close/>
                </a:path>
              </a:pathLst>
            </a:custGeom>
            <a:solidFill>
              <a:srgbClr val="B67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1"/>
            <p:cNvSpPr/>
            <p:nvPr/>
          </p:nvSpPr>
          <p:spPr>
            <a:xfrm>
              <a:off x="7089189" y="1840533"/>
              <a:ext cx="406370" cy="324629"/>
            </a:xfrm>
            <a:custGeom>
              <a:avLst/>
              <a:gdLst/>
              <a:ahLst/>
              <a:cxnLst/>
              <a:rect l="l" t="t" r="r" b="b"/>
              <a:pathLst>
                <a:path w="8014" h="6402" extrusionOk="0">
                  <a:moveTo>
                    <a:pt x="1945" y="3745"/>
                  </a:moveTo>
                  <a:cubicBezTo>
                    <a:pt x="2064" y="4638"/>
                    <a:pt x="502" y="5992"/>
                    <a:pt x="1" y="6402"/>
                  </a:cubicBezTo>
                  <a:cubicBezTo>
                    <a:pt x="2558" y="4370"/>
                    <a:pt x="2973" y="5151"/>
                    <a:pt x="4176" y="5348"/>
                  </a:cubicBezTo>
                  <a:cubicBezTo>
                    <a:pt x="6128" y="5668"/>
                    <a:pt x="4791" y="4100"/>
                    <a:pt x="4791" y="4100"/>
                  </a:cubicBezTo>
                  <a:cubicBezTo>
                    <a:pt x="8013" y="4228"/>
                    <a:pt x="5098" y="2840"/>
                    <a:pt x="5098" y="2840"/>
                  </a:cubicBezTo>
                  <a:cubicBezTo>
                    <a:pt x="6748" y="1"/>
                    <a:pt x="3937" y="2382"/>
                    <a:pt x="3937" y="2382"/>
                  </a:cubicBezTo>
                  <a:cubicBezTo>
                    <a:pt x="3048" y="257"/>
                    <a:pt x="1804" y="2683"/>
                    <a:pt x="1945" y="37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1"/>
            <p:cNvSpPr/>
            <p:nvPr/>
          </p:nvSpPr>
          <p:spPr>
            <a:xfrm>
              <a:off x="6116237" y="2373306"/>
              <a:ext cx="7809" cy="6693"/>
            </a:xfrm>
            <a:custGeom>
              <a:avLst/>
              <a:gdLst/>
              <a:ahLst/>
              <a:cxnLst/>
              <a:rect l="l" t="t" r="r" b="b"/>
              <a:pathLst>
                <a:path w="154" h="132" extrusionOk="0">
                  <a:moveTo>
                    <a:pt x="0" y="0"/>
                  </a:moveTo>
                  <a:cubicBezTo>
                    <a:pt x="51" y="44"/>
                    <a:pt x="101" y="87"/>
                    <a:pt x="154" y="131"/>
                  </a:cubicBezTo>
                  <a:cubicBezTo>
                    <a:pt x="154" y="131"/>
                    <a:pt x="97" y="81"/>
                    <a:pt x="0" y="0"/>
                  </a:cubicBezTo>
                  <a:close/>
                </a:path>
              </a:pathLst>
            </a:custGeom>
            <a:solidFill>
              <a:srgbClr val="B67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1"/>
            <p:cNvSpPr/>
            <p:nvPr/>
          </p:nvSpPr>
          <p:spPr>
            <a:xfrm>
              <a:off x="5701308" y="1983069"/>
              <a:ext cx="414990" cy="390296"/>
            </a:xfrm>
            <a:custGeom>
              <a:avLst/>
              <a:gdLst/>
              <a:ahLst/>
              <a:cxnLst/>
              <a:rect l="l" t="t" r="r" b="b"/>
              <a:pathLst>
                <a:path w="8184" h="7697" extrusionOk="0">
                  <a:moveTo>
                    <a:pt x="3144" y="4200"/>
                  </a:moveTo>
                  <a:cubicBezTo>
                    <a:pt x="1503" y="5285"/>
                    <a:pt x="4150" y="6274"/>
                    <a:pt x="5074" y="6030"/>
                  </a:cubicBezTo>
                  <a:cubicBezTo>
                    <a:pt x="5856" y="5824"/>
                    <a:pt x="7648" y="7251"/>
                    <a:pt x="8183" y="7696"/>
                  </a:cubicBezTo>
                  <a:cubicBezTo>
                    <a:pt x="5427" y="5357"/>
                    <a:pt x="5832" y="4640"/>
                    <a:pt x="5832" y="4640"/>
                  </a:cubicBezTo>
                  <a:cubicBezTo>
                    <a:pt x="5173" y="2022"/>
                    <a:pt x="4423" y="3189"/>
                    <a:pt x="4423" y="3189"/>
                  </a:cubicBezTo>
                  <a:cubicBezTo>
                    <a:pt x="3435" y="0"/>
                    <a:pt x="3164" y="3011"/>
                    <a:pt x="3164" y="3011"/>
                  </a:cubicBezTo>
                  <a:cubicBezTo>
                    <a:pt x="1" y="1662"/>
                    <a:pt x="3144" y="4200"/>
                    <a:pt x="3144" y="42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1"/>
            <p:cNvSpPr/>
            <p:nvPr/>
          </p:nvSpPr>
          <p:spPr>
            <a:xfrm>
              <a:off x="6865168" y="1351012"/>
              <a:ext cx="201613" cy="268293"/>
            </a:xfrm>
            <a:custGeom>
              <a:avLst/>
              <a:gdLst/>
              <a:ahLst/>
              <a:cxnLst/>
              <a:rect l="l" t="t" r="r" b="b"/>
              <a:pathLst>
                <a:path w="3976" h="5291" extrusionOk="0">
                  <a:moveTo>
                    <a:pt x="0" y="5290"/>
                  </a:moveTo>
                  <a:cubicBezTo>
                    <a:pt x="1158" y="2879"/>
                    <a:pt x="3975" y="1310"/>
                    <a:pt x="2760" y="625"/>
                  </a:cubicBezTo>
                  <a:cubicBezTo>
                    <a:pt x="1653" y="1"/>
                    <a:pt x="313" y="2195"/>
                    <a:pt x="0"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1"/>
            <p:cNvSpPr/>
            <p:nvPr/>
          </p:nvSpPr>
          <p:spPr>
            <a:xfrm>
              <a:off x="6083684" y="2473704"/>
              <a:ext cx="145683" cy="154861"/>
            </a:xfrm>
            <a:custGeom>
              <a:avLst/>
              <a:gdLst/>
              <a:ahLst/>
              <a:cxnLst/>
              <a:rect l="l" t="t" r="r" b="b"/>
              <a:pathLst>
                <a:path w="2873" h="3054" extrusionOk="0">
                  <a:moveTo>
                    <a:pt x="1309" y="1618"/>
                  </a:moveTo>
                  <a:cubicBezTo>
                    <a:pt x="1619" y="906"/>
                    <a:pt x="1954" y="638"/>
                    <a:pt x="2872" y="836"/>
                  </a:cubicBezTo>
                  <a:cubicBezTo>
                    <a:pt x="2141" y="1"/>
                    <a:pt x="429" y="494"/>
                    <a:pt x="215" y="1774"/>
                  </a:cubicBezTo>
                  <a:cubicBezTo>
                    <a:pt x="1" y="3054"/>
                    <a:pt x="998" y="2331"/>
                    <a:pt x="1309" y="1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ypes of Natural Disasters Class by Slidesgo">
  <a:themeElements>
    <a:clrScheme name="Simple Light">
      <a:dk1>
        <a:srgbClr val="167480"/>
      </a:dk1>
      <a:lt1>
        <a:srgbClr val="DDFFEE"/>
      </a:lt1>
      <a:dk2>
        <a:srgbClr val="5C463F"/>
      </a:dk2>
      <a:lt2>
        <a:srgbClr val="F1EFD8"/>
      </a:lt2>
      <a:accent1>
        <a:srgbClr val="FFD238"/>
      </a:accent1>
      <a:accent2>
        <a:srgbClr val="FFAA21"/>
      </a:accent2>
      <a:accent3>
        <a:srgbClr val="EB5D37"/>
      </a:accent3>
      <a:accent4>
        <a:srgbClr val="9FBB2D"/>
      </a:accent4>
      <a:accent5>
        <a:srgbClr val="9CD3D0"/>
      </a:accent5>
      <a:accent6>
        <a:srgbClr val="9E99A3"/>
      </a:accent6>
      <a:hlink>
        <a:srgbClr val="5C46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1229</Words>
  <Application>Microsoft Office PowerPoint</Application>
  <PresentationFormat>On-screen Show (16:9)</PresentationFormat>
  <Paragraphs>210</Paragraphs>
  <Slides>32</Slides>
  <Notes>32</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Roboto</vt:lpstr>
      <vt:lpstr>Arial</vt:lpstr>
      <vt:lpstr>Times New Roman</vt:lpstr>
      <vt:lpstr>Londrina Solid</vt:lpstr>
      <vt:lpstr>Bebas Neue</vt:lpstr>
      <vt:lpstr>Types of Natural Disasters Class by Slidesgo</vt:lpstr>
      <vt:lpstr>Unit 9: NATURAL DISASTERS Lesson 1: Getting started</vt:lpstr>
      <vt:lpstr>OBJECTIVES</vt:lpstr>
      <vt:lpstr>Let’s</vt:lpstr>
      <vt:lpstr>PowerPoint Presentation</vt:lpstr>
      <vt:lpstr>PowerPoint Presentation</vt:lpstr>
      <vt:lpstr>PowerPoint Presentation</vt:lpstr>
      <vt:lpstr>PowerPoint Presentation</vt:lpstr>
      <vt:lpstr>PowerPoint Presentation</vt:lpstr>
      <vt:lpstr>01</vt:lpstr>
      <vt:lpstr>VOCABULARY</vt:lpstr>
      <vt:lpstr>Match the vocabulary with their meaning</vt:lpstr>
      <vt:lpstr>Getting started</vt:lpstr>
      <vt:lpstr>Let’s answer some questions</vt:lpstr>
      <vt:lpstr>Task 1: Listen and read.</vt:lpstr>
      <vt:lpstr>Task 2: Read the conversation again. Complete each sentence with no more than TWO words from it.</vt:lpstr>
      <vt:lpstr>Task 2: Read the conversation again. Complete each sentence with no more than TWO words from it.</vt:lpstr>
      <vt:lpstr>PowerPoint Presentation</vt:lpstr>
      <vt:lpstr>PowerPoint Presentation</vt:lpstr>
      <vt:lpstr>PowerPoint Presentation</vt:lpstr>
      <vt:lpstr>Let’s warp up!</vt:lpstr>
      <vt:lpstr>NATURAL VS MAN-MADE</vt:lpstr>
      <vt:lpstr>Homework</vt:lpstr>
      <vt:lpstr>Thanks  for listening</vt:lpstr>
      <vt:lpstr>FLOODS</vt:lpstr>
      <vt:lpstr>—SOMEONE FAMOUS</vt:lpstr>
      <vt:lpstr>EARTHQUAKE</vt:lpstr>
      <vt:lpstr>VOLCANIC ERUPTION PARTS</vt:lpstr>
      <vt:lpstr>HURRICANES VS TORNADOES</vt:lpstr>
      <vt:lpstr>NATURAL OR MAN-MADE DISASTERS?</vt:lpstr>
      <vt:lpstr>WHAT DO YOU KNOW ABOUT…?</vt:lpstr>
      <vt:lpstr>ICON PACK: NATURAL DISASTER</vt:lpstr>
      <vt:lpstr>ALTERNATIVE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9: NATURAL DISASTERS </dc:title>
  <cp:lastModifiedBy>Admin</cp:lastModifiedBy>
  <cp:revision>27</cp:revision>
  <dcterms:modified xsi:type="dcterms:W3CDTF">2024-01-07T16:10:55Z</dcterms:modified>
</cp:coreProperties>
</file>